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07390" y="1569604"/>
            <a:ext cx="3745229" cy="2019300"/>
          </a:xfrm>
          <a:prstGeom prst="rect">
            <a:avLst/>
          </a:prstGeom>
        </p:spPr>
        <p:txBody>
          <a:bodyPr wrap="square" lIns="0" tIns="16510" rIns="0" bIns="0" rtlCol="0" vert="horz">
            <a:spAutoFit/>
          </a:bodyPr>
          <a:lstStyle/>
          <a:p>
            <a:pPr algn="ctr">
              <a:lnSpc>
                <a:spcPct val="100000"/>
              </a:lnSpc>
              <a:spcBef>
                <a:spcPts val="130"/>
              </a:spcBef>
            </a:pPr>
            <a:r>
              <a:rPr dirty="0" sz="2850" spc="10" b="1">
                <a:latin typeface="Times New Roman"/>
                <a:cs typeface="Times New Roman"/>
              </a:rPr>
              <a:t>Kidnapped</a:t>
            </a:r>
            <a:endParaRPr sz="2850">
              <a:latin typeface="Times New Roman"/>
              <a:cs typeface="Times New Roman"/>
            </a:endParaRPr>
          </a:p>
          <a:p>
            <a:pPr algn="ctr">
              <a:lnSpc>
                <a:spcPct val="100000"/>
              </a:lnSpc>
              <a:spcBef>
                <a:spcPts val="2700"/>
              </a:spcBef>
            </a:pPr>
            <a:r>
              <a:rPr dirty="0" sz="2850" spc="15" b="1">
                <a:latin typeface="Times New Roman"/>
                <a:cs typeface="Times New Roman"/>
              </a:rPr>
              <a:t>By</a:t>
            </a:r>
            <a:endParaRPr sz="2850">
              <a:latin typeface="Times New Roman"/>
              <a:cs typeface="Times New Roman"/>
            </a:endParaRPr>
          </a:p>
          <a:p>
            <a:pPr algn="ctr">
              <a:lnSpc>
                <a:spcPct val="100000"/>
              </a:lnSpc>
              <a:spcBef>
                <a:spcPts val="2700"/>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3" name="object 3"/>
          <p:cNvSpPr/>
          <p:nvPr/>
        </p:nvSpPr>
        <p:spPr>
          <a:xfrm>
            <a:off x="2618111" y="4435942"/>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710" cy="9267825"/>
          </a:xfrm>
          <a:prstGeom prst="rect">
            <a:avLst/>
          </a:prstGeom>
        </p:spPr>
        <p:txBody>
          <a:bodyPr wrap="square" lIns="0" tIns="8255" rIns="0" bIns="0" rtlCol="0" vert="horz">
            <a:spAutoFit/>
          </a:bodyPr>
          <a:lstStyle/>
          <a:p>
            <a:pPr algn="just" marL="12700" marR="6985">
              <a:lnSpc>
                <a:spcPct val="101400"/>
              </a:lnSpc>
              <a:spcBef>
                <a:spcPts val="65"/>
              </a:spcBef>
            </a:pPr>
            <a:r>
              <a:rPr dirty="0" sz="1450" spc="-10">
                <a:latin typeface="Times New Roman"/>
                <a:cs typeface="Times New Roman"/>
              </a:rPr>
              <a:t>seemed most like an </a:t>
            </a:r>
            <a:r>
              <a:rPr dirty="0" sz="1450" spc="-5">
                <a:latin typeface="Times New Roman"/>
                <a:cs typeface="Times New Roman"/>
              </a:rPr>
              <a:t>old, </a:t>
            </a:r>
            <a:r>
              <a:rPr dirty="0" sz="1450" spc="-10">
                <a:latin typeface="Times New Roman"/>
                <a:cs typeface="Times New Roman"/>
              </a:rPr>
              <a:t>unprofitable serving-man, who should have been left  in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that big house </a:t>
            </a:r>
            <a:r>
              <a:rPr dirty="0" sz="1450" spc="-5">
                <a:latin typeface="Times New Roman"/>
                <a:cs typeface="Times New Roman"/>
              </a:rPr>
              <a:t>upon </a:t>
            </a:r>
            <a:r>
              <a:rPr dirty="0" sz="1450" spc="-10">
                <a:latin typeface="Times New Roman"/>
                <a:cs typeface="Times New Roman"/>
              </a:rPr>
              <a:t>board</a:t>
            </a:r>
            <a:r>
              <a:rPr dirty="0" sz="1450" spc="25">
                <a:latin typeface="Times New Roman"/>
                <a:cs typeface="Times New Roman"/>
              </a:rPr>
              <a:t> </a:t>
            </a:r>
            <a:r>
              <a:rPr dirty="0" sz="1450" spc="-10">
                <a:latin typeface="Times New Roman"/>
                <a:cs typeface="Times New Roman"/>
              </a:rPr>
              <a:t>wages.</a:t>
            </a:r>
            <a:endParaRPr sz="1450">
              <a:latin typeface="Times New Roman"/>
              <a:cs typeface="Times New Roman"/>
            </a:endParaRPr>
          </a:p>
          <a:p>
            <a:pPr algn="just" marL="12700" marR="12700" indent="255904">
              <a:lnSpc>
                <a:spcPts val="1730"/>
              </a:lnSpc>
              <a:spcBef>
                <a:spcPts val="775"/>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sharp-set?” </a:t>
            </a:r>
            <a:r>
              <a:rPr dirty="0" sz="1450" spc="-5">
                <a:latin typeface="Times New Roman"/>
                <a:cs typeface="Times New Roman"/>
              </a:rPr>
              <a:t>he </a:t>
            </a:r>
            <a:r>
              <a:rPr dirty="0" sz="1450" spc="-10">
                <a:latin typeface="Times New Roman"/>
                <a:cs typeface="Times New Roman"/>
              </a:rPr>
              <a:t>asked, glancing at about the level </a:t>
            </a:r>
            <a:r>
              <a:rPr dirty="0" sz="1450" spc="-5">
                <a:latin typeface="Times New Roman"/>
                <a:cs typeface="Times New Roman"/>
              </a:rPr>
              <a:t>of </a:t>
            </a:r>
            <a:r>
              <a:rPr dirty="0" sz="1450" spc="-10">
                <a:latin typeface="Times New Roman"/>
                <a:cs typeface="Times New Roman"/>
              </a:rPr>
              <a:t>my knee. </a:t>
            </a:r>
            <a:r>
              <a:rPr dirty="0" sz="1450" spc="-60">
                <a:latin typeface="Times New Roman"/>
                <a:cs typeface="Times New Roman"/>
              </a:rPr>
              <a:t>“Ye  </a:t>
            </a:r>
            <a:r>
              <a:rPr dirty="0" sz="1450" spc="-10">
                <a:latin typeface="Times New Roman"/>
                <a:cs typeface="Times New Roman"/>
              </a:rPr>
              <a:t>can eat that drop</a:t>
            </a:r>
            <a:r>
              <a:rPr dirty="0" sz="1450" spc="5">
                <a:latin typeface="Times New Roman"/>
                <a:cs typeface="Times New Roman"/>
              </a:rPr>
              <a:t> </a:t>
            </a:r>
            <a:r>
              <a:rPr dirty="0" sz="1450" spc="-10">
                <a:latin typeface="Times New Roman"/>
                <a:cs typeface="Times New Roman"/>
              </a:rPr>
              <a:t>parritch?”</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feared it was his own</a:t>
            </a:r>
            <a:r>
              <a:rPr dirty="0" sz="1450" spc="15">
                <a:latin typeface="Times New Roman"/>
                <a:cs typeface="Times New Roman"/>
              </a:rPr>
              <a:t> </a:t>
            </a:r>
            <a:r>
              <a:rPr dirty="0" sz="1450" spc="-20">
                <a:latin typeface="Times New Roman"/>
                <a:cs typeface="Times New Roman"/>
              </a:rPr>
              <a:t>supper.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“O,” said he, “I can </a:t>
            </a:r>
            <a:r>
              <a:rPr dirty="0" sz="1450" spc="-5">
                <a:latin typeface="Times New Roman"/>
                <a:cs typeface="Times New Roman"/>
              </a:rPr>
              <a:t>do </a:t>
            </a:r>
            <a:r>
              <a:rPr dirty="0" sz="1450" spc="-10">
                <a:latin typeface="Times New Roman"/>
                <a:cs typeface="Times New Roman"/>
              </a:rPr>
              <a:t>fine wanting it. I’ll take the ale, </a:t>
            </a:r>
            <a:r>
              <a:rPr dirty="0" sz="1450" spc="-5">
                <a:latin typeface="Times New Roman"/>
                <a:cs typeface="Times New Roman"/>
              </a:rPr>
              <a:t>though, </a:t>
            </a:r>
            <a:r>
              <a:rPr dirty="0" sz="1450" spc="-10">
                <a:latin typeface="Times New Roman"/>
                <a:cs typeface="Times New Roman"/>
              </a:rPr>
              <a:t>for it  slockens (moistens) my </a:t>
            </a:r>
            <a:r>
              <a:rPr dirty="0" sz="1450" spc="-5">
                <a:latin typeface="Times New Roman"/>
                <a:cs typeface="Times New Roman"/>
              </a:rPr>
              <a:t>cough.” </a:t>
            </a:r>
            <a:r>
              <a:rPr dirty="0" sz="1450" spc="-10">
                <a:latin typeface="Times New Roman"/>
                <a:cs typeface="Times New Roman"/>
              </a:rPr>
              <a:t>He drank the cup about half </a:t>
            </a:r>
            <a:r>
              <a:rPr dirty="0" sz="1450" spc="-5">
                <a:latin typeface="Times New Roman"/>
                <a:cs typeface="Times New Roman"/>
              </a:rPr>
              <a:t>out, </a:t>
            </a:r>
            <a:r>
              <a:rPr dirty="0" sz="1450" spc="-10">
                <a:latin typeface="Times New Roman"/>
                <a:cs typeface="Times New Roman"/>
              </a:rPr>
              <a:t>still keeping  an eye </a:t>
            </a:r>
            <a:r>
              <a:rPr dirty="0" sz="1450" spc="-5">
                <a:latin typeface="Times New Roman"/>
                <a:cs typeface="Times New Roman"/>
              </a:rPr>
              <a:t>upon </a:t>
            </a:r>
            <a:r>
              <a:rPr dirty="0" sz="1450" spc="-10">
                <a:latin typeface="Times New Roman"/>
                <a:cs typeface="Times New Roman"/>
              </a:rPr>
              <a:t>me as </a:t>
            </a:r>
            <a:r>
              <a:rPr dirty="0" sz="1450" spc="-5">
                <a:latin typeface="Times New Roman"/>
                <a:cs typeface="Times New Roman"/>
              </a:rPr>
              <a:t>he </a:t>
            </a:r>
            <a:r>
              <a:rPr dirty="0" sz="1450" spc="-10">
                <a:latin typeface="Times New Roman"/>
                <a:cs typeface="Times New Roman"/>
              </a:rPr>
              <a:t>drank; and then suddenly held </a:t>
            </a:r>
            <a:r>
              <a:rPr dirty="0" sz="1450" spc="-5">
                <a:latin typeface="Times New Roman"/>
                <a:cs typeface="Times New Roman"/>
              </a:rPr>
              <a:t>out </a:t>
            </a:r>
            <a:r>
              <a:rPr dirty="0" sz="1450" spc="-10">
                <a:latin typeface="Times New Roman"/>
                <a:cs typeface="Times New Roman"/>
              </a:rPr>
              <a:t>his hand. </a:t>
            </a:r>
            <a:r>
              <a:rPr dirty="0" sz="1450" spc="-25">
                <a:latin typeface="Times New Roman"/>
                <a:cs typeface="Times New Roman"/>
              </a:rPr>
              <a:t>“Let’s </a:t>
            </a:r>
            <a:r>
              <a:rPr dirty="0" sz="1450" spc="-10">
                <a:latin typeface="Times New Roman"/>
                <a:cs typeface="Times New Roman"/>
              </a:rPr>
              <a:t>see  the </a:t>
            </a:r>
            <a:r>
              <a:rPr dirty="0" sz="1450" spc="-15">
                <a:latin typeface="Times New Roman"/>
                <a:cs typeface="Times New Roman"/>
              </a:rPr>
              <a:t>letter,” </a:t>
            </a:r>
            <a:r>
              <a:rPr dirty="0" sz="1450" spc="-10">
                <a:latin typeface="Times New Roman"/>
                <a:cs typeface="Times New Roman"/>
              </a:rPr>
              <a:t>said</a:t>
            </a:r>
            <a:r>
              <a:rPr dirty="0" sz="1450" spc="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told him the letter was for </a:t>
            </a:r>
            <a:r>
              <a:rPr dirty="0" sz="1450" spc="-35">
                <a:latin typeface="Times New Roman"/>
                <a:cs typeface="Times New Roman"/>
              </a:rPr>
              <a:t>Mr. </a:t>
            </a:r>
            <a:r>
              <a:rPr dirty="0" sz="1450" spc="-10">
                <a:latin typeface="Times New Roman"/>
                <a:cs typeface="Times New Roman"/>
              </a:rPr>
              <a:t>Balfour; </a:t>
            </a:r>
            <a:r>
              <a:rPr dirty="0" sz="1450" spc="-5">
                <a:latin typeface="Times New Roman"/>
                <a:cs typeface="Times New Roman"/>
              </a:rPr>
              <a:t>not </a:t>
            </a:r>
            <a:r>
              <a:rPr dirty="0" sz="1450" spc="-10">
                <a:latin typeface="Times New Roman"/>
                <a:cs typeface="Times New Roman"/>
              </a:rPr>
              <a:t>for</a:t>
            </a:r>
            <a:r>
              <a:rPr dirty="0" sz="1450" spc="6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marR="515620">
              <a:lnSpc>
                <a:spcPts val="2520"/>
              </a:lnSpc>
              <a:spcBef>
                <a:spcPts val="145"/>
              </a:spcBef>
            </a:pPr>
            <a:r>
              <a:rPr dirty="0" sz="1450" spc="-10">
                <a:latin typeface="Times New Roman"/>
                <a:cs typeface="Times New Roman"/>
              </a:rPr>
              <a:t>“And who </a:t>
            </a:r>
            <a:r>
              <a:rPr dirty="0" sz="1450" spc="-5">
                <a:latin typeface="Times New Roman"/>
                <a:cs typeface="Times New Roman"/>
              </a:rPr>
              <a:t>do ye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says he. “Give me Alexander’s </a:t>
            </a:r>
            <a:r>
              <a:rPr dirty="0" sz="1450" spc="-20">
                <a:latin typeface="Times New Roman"/>
                <a:cs typeface="Times New Roman"/>
              </a:rPr>
              <a:t>letter.”  </a:t>
            </a:r>
            <a:r>
              <a:rPr dirty="0" sz="1450" spc="-45">
                <a:latin typeface="Times New Roman"/>
                <a:cs typeface="Times New Roman"/>
              </a:rPr>
              <a:t>“You </a:t>
            </a:r>
            <a:r>
              <a:rPr dirty="0" sz="1450" spc="-10">
                <a:latin typeface="Times New Roman"/>
                <a:cs typeface="Times New Roman"/>
              </a:rPr>
              <a:t>know my </a:t>
            </a:r>
            <a:r>
              <a:rPr dirty="0" sz="1450" spc="-15">
                <a:latin typeface="Times New Roman"/>
                <a:cs typeface="Times New Roman"/>
              </a:rPr>
              <a:t>father’s</a:t>
            </a:r>
            <a:r>
              <a:rPr dirty="0" sz="1450" spc="4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6350" indent="255904">
              <a:lnSpc>
                <a:spcPts val="1730"/>
              </a:lnSpc>
              <a:spcBef>
                <a:spcPts val="635"/>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strange if </a:t>
            </a:r>
            <a:r>
              <a:rPr dirty="0" sz="1450" spc="-5">
                <a:latin typeface="Times New Roman"/>
                <a:cs typeface="Times New Roman"/>
              </a:rPr>
              <a:t>I </a:t>
            </a:r>
            <a:r>
              <a:rPr dirty="0" sz="1450" spc="-10">
                <a:latin typeface="Times New Roman"/>
                <a:cs typeface="Times New Roman"/>
              </a:rPr>
              <a:t>didnae,” </a:t>
            </a:r>
            <a:r>
              <a:rPr dirty="0" sz="1450" spc="-5">
                <a:latin typeface="Times New Roman"/>
                <a:cs typeface="Times New Roman"/>
              </a:rPr>
              <a:t>he </a:t>
            </a:r>
            <a:r>
              <a:rPr dirty="0" sz="1450" spc="-10">
                <a:latin typeface="Times New Roman"/>
                <a:cs typeface="Times New Roman"/>
              </a:rPr>
              <a:t>returned, “for </a:t>
            </a:r>
            <a:r>
              <a:rPr dirty="0" sz="1450" spc="-5">
                <a:latin typeface="Times New Roman"/>
                <a:cs typeface="Times New Roman"/>
              </a:rPr>
              <a:t>he </a:t>
            </a:r>
            <a:r>
              <a:rPr dirty="0" sz="1450" spc="-10">
                <a:latin typeface="Times New Roman"/>
                <a:cs typeface="Times New Roman"/>
              </a:rPr>
              <a:t>was my born brother;  and little as </a:t>
            </a:r>
            <a:r>
              <a:rPr dirty="0" sz="1450" spc="-5">
                <a:latin typeface="Times New Roman"/>
                <a:cs typeface="Times New Roman"/>
              </a:rPr>
              <a:t>ye </a:t>
            </a:r>
            <a:r>
              <a:rPr dirty="0" sz="1450" spc="-10">
                <a:latin typeface="Times New Roman"/>
                <a:cs typeface="Times New Roman"/>
              </a:rPr>
              <a:t>seem to like either me </a:t>
            </a:r>
            <a:r>
              <a:rPr dirty="0" sz="1450" spc="-5">
                <a:latin typeface="Times New Roman"/>
                <a:cs typeface="Times New Roman"/>
              </a:rPr>
              <a:t>or </a:t>
            </a:r>
            <a:r>
              <a:rPr dirty="0" sz="1450" spc="-10">
                <a:latin typeface="Times New Roman"/>
                <a:cs typeface="Times New Roman"/>
              </a:rPr>
              <a:t>my house, </a:t>
            </a:r>
            <a:r>
              <a:rPr dirty="0" sz="1450" spc="-5">
                <a:latin typeface="Times New Roman"/>
                <a:cs typeface="Times New Roman"/>
              </a:rPr>
              <a:t>or </a:t>
            </a:r>
            <a:r>
              <a:rPr dirty="0" sz="1450" spc="-10">
                <a:latin typeface="Times New Roman"/>
                <a:cs typeface="Times New Roman"/>
              </a:rPr>
              <a:t>my </a:t>
            </a:r>
            <a:r>
              <a:rPr dirty="0" sz="1450" spc="-5">
                <a:latin typeface="Times New Roman"/>
                <a:cs typeface="Times New Roman"/>
              </a:rPr>
              <a:t>good </a:t>
            </a:r>
            <a:r>
              <a:rPr dirty="0" sz="1450" spc="-10">
                <a:latin typeface="Times New Roman"/>
                <a:cs typeface="Times New Roman"/>
              </a:rPr>
              <a:t>parritch, I’m  </a:t>
            </a:r>
            <a:r>
              <a:rPr dirty="0" sz="1450" spc="-5">
                <a:latin typeface="Times New Roman"/>
                <a:cs typeface="Times New Roman"/>
              </a:rPr>
              <a:t>your </a:t>
            </a:r>
            <a:r>
              <a:rPr dirty="0" sz="1450" spc="-10">
                <a:latin typeface="Times New Roman"/>
                <a:cs typeface="Times New Roman"/>
              </a:rPr>
              <a:t>born uncle, Davie, my man, and </a:t>
            </a:r>
            <a:r>
              <a:rPr dirty="0" sz="1450" spc="-5">
                <a:latin typeface="Times New Roman"/>
                <a:cs typeface="Times New Roman"/>
              </a:rPr>
              <a:t>you </a:t>
            </a:r>
            <a:r>
              <a:rPr dirty="0" sz="1450" spc="-10">
                <a:latin typeface="Times New Roman"/>
                <a:cs typeface="Times New Roman"/>
              </a:rPr>
              <a:t>my born </a:t>
            </a:r>
            <a:r>
              <a:rPr dirty="0" sz="1450" spc="-20">
                <a:latin typeface="Times New Roman"/>
                <a:cs typeface="Times New Roman"/>
              </a:rPr>
              <a:t>nephew. </a:t>
            </a:r>
            <a:r>
              <a:rPr dirty="0" sz="1450" spc="-10">
                <a:latin typeface="Times New Roman"/>
                <a:cs typeface="Times New Roman"/>
              </a:rPr>
              <a:t>So give </a:t>
            </a:r>
            <a:r>
              <a:rPr dirty="0" sz="1450" spc="-5">
                <a:latin typeface="Times New Roman"/>
                <a:cs typeface="Times New Roman"/>
              </a:rPr>
              <a:t>us </a:t>
            </a:r>
            <a:r>
              <a:rPr dirty="0" sz="1450" spc="-10">
                <a:latin typeface="Times New Roman"/>
                <a:cs typeface="Times New Roman"/>
              </a:rPr>
              <a:t>the  </a:t>
            </a:r>
            <a:r>
              <a:rPr dirty="0" sz="1450" spc="-20">
                <a:latin typeface="Times New Roman"/>
                <a:cs typeface="Times New Roman"/>
              </a:rPr>
              <a:t>letter, </a:t>
            </a:r>
            <a:r>
              <a:rPr dirty="0" sz="1450" spc="-10">
                <a:latin typeface="Times New Roman"/>
                <a:cs typeface="Times New Roman"/>
              </a:rPr>
              <a:t>and sit down and fill </a:t>
            </a:r>
            <a:r>
              <a:rPr dirty="0" sz="1450" spc="-5">
                <a:latin typeface="Times New Roman"/>
                <a:cs typeface="Times New Roman"/>
              </a:rPr>
              <a:t>your</a:t>
            </a:r>
            <a:r>
              <a:rPr dirty="0" sz="1450" spc="35">
                <a:latin typeface="Times New Roman"/>
                <a:cs typeface="Times New Roman"/>
              </a:rPr>
              <a:t> </a:t>
            </a:r>
            <a:r>
              <a:rPr dirty="0" sz="1450" spc="-10">
                <a:latin typeface="Times New Roman"/>
                <a:cs typeface="Times New Roman"/>
              </a:rPr>
              <a:t>kyte.”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been some years </a:t>
            </a:r>
            <a:r>
              <a:rPr dirty="0" sz="1450" spc="-15">
                <a:latin typeface="Times New Roman"/>
                <a:cs typeface="Times New Roman"/>
              </a:rPr>
              <a:t>younger, </a:t>
            </a:r>
            <a:r>
              <a:rPr dirty="0" sz="1450" spc="-10">
                <a:latin typeface="Times New Roman"/>
                <a:cs typeface="Times New Roman"/>
              </a:rPr>
              <a:t>what with shame, weariness, and  disappointment,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had burst into tears. As it was, </a:t>
            </a:r>
            <a:r>
              <a:rPr dirty="0" sz="1450" spc="-5">
                <a:latin typeface="Times New Roman"/>
                <a:cs typeface="Times New Roman"/>
              </a:rPr>
              <a:t>I </a:t>
            </a:r>
            <a:r>
              <a:rPr dirty="0" sz="1450" spc="-10">
                <a:latin typeface="Times New Roman"/>
                <a:cs typeface="Times New Roman"/>
              </a:rPr>
              <a:t>could find </a:t>
            </a:r>
            <a:r>
              <a:rPr dirty="0" sz="1450" spc="-5">
                <a:latin typeface="Times New Roman"/>
                <a:cs typeface="Times New Roman"/>
              </a:rPr>
              <a:t>no  </a:t>
            </a:r>
            <a:r>
              <a:rPr dirty="0" sz="1450" spc="-10">
                <a:latin typeface="Times New Roman"/>
                <a:cs typeface="Times New Roman"/>
              </a:rPr>
              <a:t>words, neither black </a:t>
            </a:r>
            <a:r>
              <a:rPr dirty="0" sz="1450" spc="-5">
                <a:latin typeface="Times New Roman"/>
                <a:cs typeface="Times New Roman"/>
              </a:rPr>
              <a:t>nor </a:t>
            </a:r>
            <a:r>
              <a:rPr dirty="0" sz="1450" spc="-10">
                <a:latin typeface="Times New Roman"/>
                <a:cs typeface="Times New Roman"/>
              </a:rPr>
              <a:t>white, </a:t>
            </a:r>
            <a:r>
              <a:rPr dirty="0" sz="1450" spc="-5">
                <a:latin typeface="Times New Roman"/>
                <a:cs typeface="Times New Roman"/>
              </a:rPr>
              <a:t>but </a:t>
            </a:r>
            <a:r>
              <a:rPr dirty="0" sz="1450" spc="-10">
                <a:latin typeface="Times New Roman"/>
                <a:cs typeface="Times New Roman"/>
              </a:rPr>
              <a:t>handed him the </a:t>
            </a:r>
            <a:r>
              <a:rPr dirty="0" sz="1450" spc="-20">
                <a:latin typeface="Times New Roman"/>
                <a:cs typeface="Times New Roman"/>
              </a:rPr>
              <a:t>letter, </a:t>
            </a:r>
            <a:r>
              <a:rPr dirty="0" sz="1450" spc="-10">
                <a:latin typeface="Times New Roman"/>
                <a:cs typeface="Times New Roman"/>
              </a:rPr>
              <a:t>and sat down to the  porridge with as little appetite for meat as ever </a:t>
            </a:r>
            <a:r>
              <a:rPr dirty="0" sz="1450" spc="-5">
                <a:latin typeface="Times New Roman"/>
                <a:cs typeface="Times New Roman"/>
              </a:rPr>
              <a:t>a young </a:t>
            </a:r>
            <a:r>
              <a:rPr dirty="0" sz="1450" spc="-10">
                <a:latin typeface="Times New Roman"/>
                <a:cs typeface="Times New Roman"/>
              </a:rPr>
              <a:t>man</a:t>
            </a:r>
            <a:r>
              <a:rPr dirty="0" sz="1450" spc="60">
                <a:latin typeface="Times New Roman"/>
                <a:cs typeface="Times New Roman"/>
              </a:rPr>
              <a:t> </a:t>
            </a:r>
            <a:r>
              <a:rPr dirty="0" sz="1450" spc="-10">
                <a:latin typeface="Times New Roman"/>
                <a:cs typeface="Times New Roman"/>
              </a:rPr>
              <a:t>had.</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Meanwhile, my uncle, stooping over the fire, turned the letter over and  over in his</a:t>
            </a:r>
            <a:r>
              <a:rPr dirty="0" sz="145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ken </a:t>
            </a:r>
            <a:r>
              <a:rPr dirty="0" sz="1450" spc="-25">
                <a:latin typeface="Times New Roman"/>
                <a:cs typeface="Times New Roman"/>
              </a:rPr>
              <a:t>what’s </a:t>
            </a:r>
            <a:r>
              <a:rPr dirty="0" sz="1450" spc="-10">
                <a:latin typeface="Times New Roman"/>
                <a:cs typeface="Times New Roman"/>
              </a:rPr>
              <a:t>in it?” </a:t>
            </a:r>
            <a:r>
              <a:rPr dirty="0" sz="1450" spc="-5">
                <a:latin typeface="Times New Roman"/>
                <a:cs typeface="Times New Roman"/>
              </a:rPr>
              <a:t>he </a:t>
            </a:r>
            <a:r>
              <a:rPr dirty="0" sz="1450" spc="-10">
                <a:latin typeface="Times New Roman"/>
                <a:cs typeface="Times New Roman"/>
              </a:rPr>
              <a:t>asked,</a:t>
            </a:r>
            <a:r>
              <a:rPr dirty="0" sz="1450" spc="35">
                <a:latin typeface="Times New Roman"/>
                <a:cs typeface="Times New Roman"/>
              </a:rPr>
              <a:t> </a:t>
            </a:r>
            <a:r>
              <a:rPr dirty="0" sz="1450" spc="-20">
                <a:latin typeface="Times New Roman"/>
                <a:cs typeface="Times New Roman"/>
              </a:rPr>
              <a:t>suddenly.</a:t>
            </a:r>
            <a:endParaRPr sz="1450">
              <a:latin typeface="Times New Roman"/>
              <a:cs typeface="Times New Roman"/>
            </a:endParaRPr>
          </a:p>
          <a:p>
            <a:pPr marL="268605" marR="441325">
              <a:lnSpc>
                <a:spcPts val="2520"/>
              </a:lnSpc>
              <a:spcBef>
                <a:spcPts val="145"/>
              </a:spcBef>
            </a:pPr>
            <a:r>
              <a:rPr dirty="0" sz="1450" spc="-45">
                <a:latin typeface="Times New Roman"/>
                <a:cs typeface="Times New Roman"/>
              </a:rPr>
              <a:t>“You </a:t>
            </a:r>
            <a:r>
              <a:rPr dirty="0" sz="1450" spc="-10">
                <a:latin typeface="Times New Roman"/>
                <a:cs typeface="Times New Roman"/>
              </a:rPr>
              <a:t>see for yourself, </a:t>
            </a:r>
            <a:r>
              <a:rPr dirty="0" sz="1450" spc="-20">
                <a:latin typeface="Times New Roman"/>
                <a:cs typeface="Times New Roman"/>
              </a:rPr>
              <a:t>sir,” </a:t>
            </a:r>
            <a:r>
              <a:rPr dirty="0" sz="1450" spc="-10">
                <a:latin typeface="Times New Roman"/>
                <a:cs typeface="Times New Roman"/>
              </a:rPr>
              <a:t>said I, “that the seal has </a:t>
            </a:r>
            <a:r>
              <a:rPr dirty="0" sz="1450" spc="-5">
                <a:latin typeface="Times New Roman"/>
                <a:cs typeface="Times New Roman"/>
              </a:rPr>
              <a:t>not </a:t>
            </a:r>
            <a:r>
              <a:rPr dirty="0" sz="1450" spc="-10">
                <a:latin typeface="Times New Roman"/>
                <a:cs typeface="Times New Roman"/>
              </a:rPr>
              <a:t>been broken.”  </a:t>
            </a:r>
            <a:r>
              <a:rPr dirty="0" sz="1450" spc="-55">
                <a:latin typeface="Times New Roman"/>
                <a:cs typeface="Times New Roman"/>
              </a:rPr>
              <a:t>“Ay,” </a:t>
            </a:r>
            <a:r>
              <a:rPr dirty="0" sz="1450" spc="-10">
                <a:latin typeface="Times New Roman"/>
                <a:cs typeface="Times New Roman"/>
              </a:rPr>
              <a:t>said he, “but what </a:t>
            </a:r>
            <a:r>
              <a:rPr dirty="0" sz="1450" spc="-5">
                <a:latin typeface="Times New Roman"/>
                <a:cs typeface="Times New Roman"/>
              </a:rPr>
              <a:t>brought you</a:t>
            </a:r>
            <a:r>
              <a:rPr dirty="0" sz="1450" spc="6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marL="268605">
              <a:lnSpc>
                <a:spcPct val="100000"/>
              </a:lnSpc>
              <a:spcBef>
                <a:spcPts val="565"/>
              </a:spcBef>
            </a:pPr>
            <a:r>
              <a:rPr dirty="0" sz="1450" spc="-45">
                <a:latin typeface="Times New Roman"/>
                <a:cs typeface="Times New Roman"/>
              </a:rPr>
              <a:t>“To </a:t>
            </a:r>
            <a:r>
              <a:rPr dirty="0" sz="1450" spc="-10">
                <a:latin typeface="Times New Roman"/>
                <a:cs typeface="Times New Roman"/>
              </a:rPr>
              <a:t>give the </a:t>
            </a:r>
            <a:r>
              <a:rPr dirty="0" sz="1450" spc="-15">
                <a:latin typeface="Times New Roman"/>
                <a:cs typeface="Times New Roman"/>
              </a:rPr>
              <a:t>letter,” </a:t>
            </a:r>
            <a:r>
              <a:rPr dirty="0" sz="1450" spc="-10">
                <a:latin typeface="Times New Roman"/>
                <a:cs typeface="Times New Roman"/>
              </a:rPr>
              <a:t>said</a:t>
            </a:r>
            <a:r>
              <a:rPr dirty="0" sz="1450" spc="50">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“No,” says he, </a:t>
            </a:r>
            <a:r>
              <a:rPr dirty="0" sz="1450" spc="-15">
                <a:latin typeface="Times New Roman"/>
                <a:cs typeface="Times New Roman"/>
              </a:rPr>
              <a:t>cunningly, </a:t>
            </a:r>
            <a:r>
              <a:rPr dirty="0" sz="1450" spc="-10">
                <a:latin typeface="Times New Roman"/>
                <a:cs typeface="Times New Roman"/>
              </a:rPr>
              <a:t>“but ye’ll have had some hopes, nae</a:t>
            </a:r>
            <a:r>
              <a:rPr dirty="0" sz="1450" spc="100">
                <a:latin typeface="Times New Roman"/>
                <a:cs typeface="Times New Roman"/>
              </a:rPr>
              <a:t> </a:t>
            </a:r>
            <a:r>
              <a:rPr dirty="0" sz="1450" spc="-10">
                <a:latin typeface="Times New Roman"/>
                <a:cs typeface="Times New Roman"/>
              </a:rPr>
              <a:t>doubt?”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confess, </a:t>
            </a:r>
            <a:r>
              <a:rPr dirty="0" sz="1450" spc="-20">
                <a:latin typeface="Times New Roman"/>
                <a:cs typeface="Times New Roman"/>
              </a:rPr>
              <a:t>sir,” </a:t>
            </a:r>
            <a:r>
              <a:rPr dirty="0" sz="1450" spc="-10">
                <a:latin typeface="Times New Roman"/>
                <a:cs typeface="Times New Roman"/>
              </a:rPr>
              <a:t>said I, “when </a:t>
            </a:r>
            <a:r>
              <a:rPr dirty="0" sz="1450" spc="-5">
                <a:latin typeface="Times New Roman"/>
                <a:cs typeface="Times New Roman"/>
              </a:rPr>
              <a:t>I </a:t>
            </a:r>
            <a:r>
              <a:rPr dirty="0" sz="1450" spc="-10">
                <a:latin typeface="Times New Roman"/>
                <a:cs typeface="Times New Roman"/>
              </a:rPr>
              <a:t>was told that </a:t>
            </a:r>
            <a:r>
              <a:rPr dirty="0" sz="1450" spc="-5">
                <a:latin typeface="Times New Roman"/>
                <a:cs typeface="Times New Roman"/>
              </a:rPr>
              <a:t>I </a:t>
            </a:r>
            <a:r>
              <a:rPr dirty="0" sz="1450" spc="-10">
                <a:latin typeface="Times New Roman"/>
                <a:cs typeface="Times New Roman"/>
              </a:rPr>
              <a:t>had kinsfolk well-to-do, </a:t>
            </a:r>
            <a:r>
              <a:rPr dirty="0" sz="1450" spc="-5">
                <a:latin typeface="Times New Roman"/>
                <a:cs typeface="Times New Roman"/>
              </a:rPr>
              <a:t>I  </a:t>
            </a:r>
            <a:r>
              <a:rPr dirty="0" sz="1450" spc="-10">
                <a:latin typeface="Times New Roman"/>
                <a:cs typeface="Times New Roman"/>
              </a:rPr>
              <a:t>did indeed indulge the </a:t>
            </a:r>
            <a:r>
              <a:rPr dirty="0" sz="1450" spc="-5">
                <a:latin typeface="Times New Roman"/>
                <a:cs typeface="Times New Roman"/>
              </a:rPr>
              <a:t>hope </a:t>
            </a:r>
            <a:r>
              <a:rPr dirty="0" sz="1450" spc="-10">
                <a:latin typeface="Times New Roman"/>
                <a:cs typeface="Times New Roman"/>
              </a:rPr>
              <a:t>that they might help me in my life. But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beggar; </a:t>
            </a:r>
            <a:r>
              <a:rPr dirty="0" sz="1450" spc="-5">
                <a:latin typeface="Times New Roman"/>
                <a:cs typeface="Times New Roman"/>
              </a:rPr>
              <a:t>I </a:t>
            </a:r>
            <a:r>
              <a:rPr dirty="0" sz="1450" spc="-10">
                <a:latin typeface="Times New Roman"/>
                <a:cs typeface="Times New Roman"/>
              </a:rPr>
              <a:t>look for </a:t>
            </a:r>
            <a:r>
              <a:rPr dirty="0" sz="1450" spc="-5">
                <a:latin typeface="Times New Roman"/>
                <a:cs typeface="Times New Roman"/>
              </a:rPr>
              <a:t>no </a:t>
            </a:r>
            <a:r>
              <a:rPr dirty="0" sz="1450" spc="-10">
                <a:latin typeface="Times New Roman"/>
                <a:cs typeface="Times New Roman"/>
              </a:rPr>
              <a:t>favours at </a:t>
            </a:r>
            <a:r>
              <a:rPr dirty="0" sz="1450" spc="-5">
                <a:latin typeface="Times New Roman"/>
                <a:cs typeface="Times New Roman"/>
              </a:rPr>
              <a:t>your </a:t>
            </a:r>
            <a:r>
              <a:rPr dirty="0" sz="1450" spc="-10">
                <a:latin typeface="Times New Roman"/>
                <a:cs typeface="Times New Roman"/>
              </a:rPr>
              <a:t>hands, and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none </a:t>
            </a:r>
            <a:r>
              <a:rPr dirty="0" sz="1450" spc="-10">
                <a:latin typeface="Times New Roman"/>
                <a:cs typeface="Times New Roman"/>
              </a:rPr>
              <a:t>that are </a:t>
            </a:r>
            <a:r>
              <a:rPr dirty="0" sz="1450" spc="-5">
                <a:latin typeface="Times New Roman"/>
                <a:cs typeface="Times New Roman"/>
              </a:rPr>
              <a:t>not </a:t>
            </a:r>
            <a:r>
              <a:rPr dirty="0" sz="1450" spc="-10">
                <a:latin typeface="Times New Roman"/>
                <a:cs typeface="Times New Roman"/>
              </a:rPr>
              <a:t>freely  given. For as </a:t>
            </a:r>
            <a:r>
              <a:rPr dirty="0" sz="1450" spc="-5">
                <a:latin typeface="Times New Roman"/>
                <a:cs typeface="Times New Roman"/>
              </a:rPr>
              <a:t>poor </a:t>
            </a:r>
            <a:r>
              <a:rPr dirty="0" sz="1450" spc="-10">
                <a:latin typeface="Times New Roman"/>
                <a:cs typeface="Times New Roman"/>
              </a:rPr>
              <a:t>as </a:t>
            </a:r>
            <a:r>
              <a:rPr dirty="0" sz="1450" spc="-5">
                <a:latin typeface="Times New Roman"/>
                <a:cs typeface="Times New Roman"/>
              </a:rPr>
              <a:t>I </a:t>
            </a:r>
            <a:r>
              <a:rPr dirty="0" sz="1450" spc="-15">
                <a:latin typeface="Times New Roman"/>
                <a:cs typeface="Times New Roman"/>
              </a:rPr>
              <a:t>appear, </a:t>
            </a:r>
            <a:r>
              <a:rPr dirty="0" sz="1450" spc="-5">
                <a:latin typeface="Times New Roman"/>
                <a:cs typeface="Times New Roman"/>
              </a:rPr>
              <a:t>I </a:t>
            </a:r>
            <a:r>
              <a:rPr dirty="0" sz="1450" spc="-10">
                <a:latin typeface="Times New Roman"/>
                <a:cs typeface="Times New Roman"/>
              </a:rPr>
              <a:t>have friends </a:t>
            </a:r>
            <a:r>
              <a:rPr dirty="0" sz="1450" spc="-5">
                <a:latin typeface="Times New Roman"/>
                <a:cs typeface="Times New Roman"/>
              </a:rPr>
              <a:t>of </a:t>
            </a:r>
            <a:r>
              <a:rPr dirty="0" sz="1450" spc="-10">
                <a:latin typeface="Times New Roman"/>
                <a:cs typeface="Times New Roman"/>
              </a:rPr>
              <a:t>my own that will </a:t>
            </a:r>
            <a:r>
              <a:rPr dirty="0" sz="1450" spc="-5">
                <a:latin typeface="Times New Roman"/>
                <a:cs typeface="Times New Roman"/>
              </a:rPr>
              <a:t>be </a:t>
            </a:r>
            <a:r>
              <a:rPr dirty="0" sz="1450" spc="-10">
                <a:latin typeface="Times New Roman"/>
                <a:cs typeface="Times New Roman"/>
              </a:rPr>
              <a:t>blithe to  help me.”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“Hoot-toot!” said Uncle </a:t>
            </a:r>
            <a:r>
              <a:rPr dirty="0" sz="1450" spc="-15">
                <a:latin typeface="Times New Roman"/>
                <a:cs typeface="Times New Roman"/>
              </a:rPr>
              <a:t>Ebenezer, </a:t>
            </a:r>
            <a:r>
              <a:rPr dirty="0" sz="1450" spc="-10">
                <a:latin typeface="Times New Roman"/>
                <a:cs typeface="Times New Roman"/>
              </a:rPr>
              <a:t>“dinnae fly </a:t>
            </a:r>
            <a:r>
              <a:rPr dirty="0" sz="1450" spc="-5">
                <a:latin typeface="Times New Roman"/>
                <a:cs typeface="Times New Roman"/>
              </a:rPr>
              <a:t>up </a:t>
            </a:r>
            <a:r>
              <a:rPr dirty="0" sz="1450" spc="-10">
                <a:latin typeface="Times New Roman"/>
                <a:cs typeface="Times New Roman"/>
              </a:rPr>
              <a:t>in the </a:t>
            </a:r>
            <a:r>
              <a:rPr dirty="0" sz="1450" spc="-15">
                <a:latin typeface="Times New Roman"/>
                <a:cs typeface="Times New Roman"/>
              </a:rPr>
              <a:t>snuff </a:t>
            </a:r>
            <a:r>
              <a:rPr dirty="0" sz="1450" spc="-10">
                <a:latin typeface="Times New Roman"/>
                <a:cs typeface="Times New Roman"/>
              </a:rPr>
              <a:t>at me. </a:t>
            </a:r>
            <a:r>
              <a:rPr dirty="0" sz="1450" spc="-35">
                <a:latin typeface="Times New Roman"/>
                <a:cs typeface="Times New Roman"/>
              </a:rPr>
              <a:t>We’ll  </a:t>
            </a:r>
            <a:r>
              <a:rPr dirty="0" sz="1450" spc="-10">
                <a:latin typeface="Times New Roman"/>
                <a:cs typeface="Times New Roman"/>
              </a:rPr>
              <a:t>agree fine yet. And, Davie, my man, if you’re </a:t>
            </a:r>
            <a:r>
              <a:rPr dirty="0" sz="1450" spc="-5">
                <a:latin typeface="Times New Roman"/>
                <a:cs typeface="Times New Roman"/>
              </a:rPr>
              <a:t>done </a:t>
            </a:r>
            <a:r>
              <a:rPr dirty="0" sz="1450" spc="-10">
                <a:latin typeface="Times New Roman"/>
                <a:cs typeface="Times New Roman"/>
              </a:rPr>
              <a:t>with that </a:t>
            </a:r>
            <a:r>
              <a:rPr dirty="0" sz="1450" spc="-5">
                <a:latin typeface="Times New Roman"/>
                <a:cs typeface="Times New Roman"/>
              </a:rPr>
              <a:t>bit </a:t>
            </a:r>
            <a:r>
              <a:rPr dirty="0" sz="1450" spc="-10">
                <a:latin typeface="Times New Roman"/>
                <a:cs typeface="Times New Roman"/>
              </a:rPr>
              <a:t>parritch, </a:t>
            </a:r>
            <a:r>
              <a:rPr dirty="0" sz="1450" spc="-5">
                <a:latin typeface="Times New Roman"/>
                <a:cs typeface="Times New Roman"/>
              </a:rPr>
              <a:t>I  </a:t>
            </a:r>
            <a:r>
              <a:rPr dirty="0" sz="1450" spc="-10">
                <a:latin typeface="Times New Roman"/>
                <a:cs typeface="Times New Roman"/>
              </a:rPr>
              <a:t>could</a:t>
            </a:r>
            <a:r>
              <a:rPr dirty="0" sz="1450" spc="55">
                <a:latin typeface="Times New Roman"/>
                <a:cs typeface="Times New Roman"/>
              </a:rPr>
              <a:t> </a:t>
            </a:r>
            <a:r>
              <a:rPr dirty="0" sz="1450" spc="-10">
                <a:latin typeface="Times New Roman"/>
                <a:cs typeface="Times New Roman"/>
              </a:rPr>
              <a:t>just</a:t>
            </a:r>
            <a:r>
              <a:rPr dirty="0" sz="1450" spc="55">
                <a:latin typeface="Times New Roman"/>
                <a:cs typeface="Times New Roman"/>
              </a:rPr>
              <a:t> </a:t>
            </a:r>
            <a:r>
              <a:rPr dirty="0" sz="1450" spc="-10">
                <a:latin typeface="Times New Roman"/>
                <a:cs typeface="Times New Roman"/>
              </a:rPr>
              <a:t>take</a:t>
            </a:r>
            <a:r>
              <a:rPr dirty="0" sz="1450" spc="60">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sup</a:t>
            </a:r>
            <a:r>
              <a:rPr dirty="0" sz="1450" spc="55">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it</a:t>
            </a:r>
            <a:r>
              <a:rPr dirty="0" sz="1450" spc="55">
                <a:latin typeface="Times New Roman"/>
                <a:cs typeface="Times New Roman"/>
              </a:rPr>
              <a:t> </a:t>
            </a:r>
            <a:r>
              <a:rPr dirty="0" sz="1450" spc="-10">
                <a:latin typeface="Times New Roman"/>
                <a:cs typeface="Times New Roman"/>
              </a:rPr>
              <a:t>myself.</a:t>
            </a:r>
            <a:r>
              <a:rPr dirty="0" sz="1450" spc="60">
                <a:latin typeface="Times New Roman"/>
                <a:cs typeface="Times New Roman"/>
              </a:rPr>
              <a:t> </a:t>
            </a:r>
            <a:r>
              <a:rPr dirty="0" sz="1450" spc="-65">
                <a:latin typeface="Times New Roman"/>
                <a:cs typeface="Times New Roman"/>
              </a:rPr>
              <a:t>Ay,”</a:t>
            </a:r>
            <a:r>
              <a:rPr dirty="0" sz="1450" spc="55">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continued,</a:t>
            </a:r>
            <a:r>
              <a:rPr dirty="0" sz="1450" spc="60">
                <a:latin typeface="Times New Roman"/>
                <a:cs typeface="Times New Roman"/>
              </a:rPr>
              <a:t> </a:t>
            </a:r>
            <a:r>
              <a:rPr dirty="0" sz="1450" spc="-10">
                <a:latin typeface="Times New Roman"/>
                <a:cs typeface="Times New Roman"/>
              </a:rPr>
              <a:t>as</a:t>
            </a:r>
            <a:r>
              <a:rPr dirty="0" sz="1450" spc="55">
                <a:latin typeface="Times New Roman"/>
                <a:cs typeface="Times New Roman"/>
              </a:rPr>
              <a:t> </a:t>
            </a:r>
            <a:r>
              <a:rPr dirty="0" sz="1450" spc="-10">
                <a:latin typeface="Times New Roman"/>
                <a:cs typeface="Times New Roman"/>
              </a:rPr>
              <a:t>soon</a:t>
            </a:r>
            <a:r>
              <a:rPr dirty="0" sz="1450" spc="60">
                <a:latin typeface="Times New Roman"/>
                <a:cs typeface="Times New Roman"/>
              </a:rPr>
              <a:t> </a:t>
            </a:r>
            <a:r>
              <a:rPr dirty="0" sz="1450" spc="-10">
                <a:latin typeface="Times New Roman"/>
                <a:cs typeface="Times New Roman"/>
              </a:rPr>
              <a:t>as</a:t>
            </a:r>
            <a:r>
              <a:rPr dirty="0" sz="1450" spc="55">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10">
                <a:latin typeface="Times New Roman"/>
                <a:cs typeface="Times New Roman"/>
              </a:rPr>
              <a:t>ousted</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69095"/>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low </a:t>
            </a:r>
            <a:r>
              <a:rPr dirty="0" sz="1450" spc="-5">
                <a:latin typeface="Times New Roman"/>
                <a:cs typeface="Times New Roman"/>
              </a:rPr>
              <a:t>on </a:t>
            </a:r>
            <a:r>
              <a:rPr dirty="0" sz="1450" spc="-10">
                <a:latin typeface="Times New Roman"/>
                <a:cs typeface="Times New Roman"/>
              </a:rPr>
              <a:t>my knees and flung myself forth, with that kind </a:t>
            </a:r>
            <a:r>
              <a:rPr dirty="0" sz="1450" spc="-5">
                <a:latin typeface="Times New Roman"/>
                <a:cs typeface="Times New Roman"/>
              </a:rPr>
              <a:t>of </a:t>
            </a:r>
            <a:r>
              <a:rPr dirty="0" sz="1450" spc="-10">
                <a:latin typeface="Times New Roman"/>
                <a:cs typeface="Times New Roman"/>
              </a:rPr>
              <a:t>anger </a:t>
            </a:r>
            <a:r>
              <a:rPr dirty="0" sz="1450" spc="-5">
                <a:latin typeface="Times New Roman"/>
                <a:cs typeface="Times New Roman"/>
              </a:rPr>
              <a:t>of </a:t>
            </a:r>
            <a:r>
              <a:rPr dirty="0" sz="1450" spc="-10">
                <a:latin typeface="Times New Roman"/>
                <a:cs typeface="Times New Roman"/>
              </a:rPr>
              <a:t>despair that  has sometimes stood me in stead </a:t>
            </a:r>
            <a:r>
              <a:rPr dirty="0" sz="1450" spc="-5">
                <a:latin typeface="Times New Roman"/>
                <a:cs typeface="Times New Roman"/>
              </a:rPr>
              <a:t>of </a:t>
            </a:r>
            <a:r>
              <a:rPr dirty="0" sz="1450" spc="-10">
                <a:latin typeface="Times New Roman"/>
                <a:cs typeface="Times New Roman"/>
              </a:rPr>
              <a:t>courage. Sure </a:t>
            </a:r>
            <a:r>
              <a:rPr dirty="0" sz="1450" spc="-5">
                <a:latin typeface="Times New Roman"/>
                <a:cs typeface="Times New Roman"/>
              </a:rPr>
              <a:t>enough, </a:t>
            </a:r>
            <a:r>
              <a:rPr dirty="0" sz="1450" spc="-10">
                <a:latin typeface="Times New Roman"/>
                <a:cs typeface="Times New Roman"/>
              </a:rPr>
              <a:t>it was </a:t>
            </a:r>
            <a:r>
              <a:rPr dirty="0" sz="1450" spc="-5">
                <a:latin typeface="Times New Roman"/>
                <a:cs typeface="Times New Roman"/>
              </a:rPr>
              <a:t>but </a:t>
            </a:r>
            <a:r>
              <a:rPr dirty="0" sz="1450" spc="-10">
                <a:latin typeface="Times New Roman"/>
                <a:cs typeface="Times New Roman"/>
              </a:rPr>
              <a:t>my hands  that reached the full length; these slipped, caught again, slipped again; and </a:t>
            </a:r>
            <a:r>
              <a:rPr dirty="0" sz="1450" spc="-5">
                <a:latin typeface="Times New Roman"/>
                <a:cs typeface="Times New Roman"/>
              </a:rPr>
              <a:t>I  </a:t>
            </a:r>
            <a:r>
              <a:rPr dirty="0" sz="1450" spc="-10">
                <a:latin typeface="Times New Roman"/>
                <a:cs typeface="Times New Roman"/>
              </a:rPr>
              <a:t>was sliddering back into the </a:t>
            </a:r>
            <a:r>
              <a:rPr dirty="0" sz="1450" spc="-5">
                <a:latin typeface="Times New Roman"/>
                <a:cs typeface="Times New Roman"/>
              </a:rPr>
              <a:t>lynn, </a:t>
            </a:r>
            <a:r>
              <a:rPr dirty="0" sz="1450" spc="-10">
                <a:latin typeface="Times New Roman"/>
                <a:cs typeface="Times New Roman"/>
              </a:rPr>
              <a:t>when Alan seized me, first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hair, </a:t>
            </a:r>
            <a:r>
              <a:rPr dirty="0" sz="1450" spc="-10">
                <a:latin typeface="Times New Roman"/>
                <a:cs typeface="Times New Roman"/>
              </a:rPr>
              <a:t>then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collar,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great strain dragged me into</a:t>
            </a:r>
            <a:r>
              <a:rPr dirty="0" sz="1450" spc="50">
                <a:latin typeface="Times New Roman"/>
                <a:cs typeface="Times New Roman"/>
              </a:rPr>
              <a:t> </a:t>
            </a:r>
            <a:r>
              <a:rPr dirty="0" sz="1450" spc="-25">
                <a:latin typeface="Times New Roman"/>
                <a:cs typeface="Times New Roman"/>
              </a:rPr>
              <a:t>safety.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but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running again for his life, and </a:t>
            </a:r>
            <a:r>
              <a:rPr dirty="0" sz="1450" spc="-5">
                <a:latin typeface="Times New Roman"/>
                <a:cs typeface="Times New Roman"/>
              </a:rPr>
              <a:t>I </a:t>
            </a:r>
            <a:r>
              <a:rPr dirty="0" sz="1450" spc="-10">
                <a:latin typeface="Times New Roman"/>
                <a:cs typeface="Times New Roman"/>
              </a:rPr>
              <a:t>must  stagger to my feet and run after him. </a:t>
            </a:r>
            <a:r>
              <a:rPr dirty="0" sz="1450" spc="-5">
                <a:latin typeface="Times New Roman"/>
                <a:cs typeface="Times New Roman"/>
              </a:rPr>
              <a:t>I </a:t>
            </a:r>
            <a:r>
              <a:rPr dirty="0" sz="1450" spc="-10">
                <a:latin typeface="Times New Roman"/>
                <a:cs typeface="Times New Roman"/>
              </a:rPr>
              <a:t>had been weary before,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was  sick and bruised, and partly drunken with the brandy; </a:t>
            </a:r>
            <a:r>
              <a:rPr dirty="0" sz="1450" spc="-5">
                <a:latin typeface="Times New Roman"/>
                <a:cs typeface="Times New Roman"/>
              </a:rPr>
              <a:t>I </a:t>
            </a:r>
            <a:r>
              <a:rPr dirty="0" sz="1450" spc="-10">
                <a:latin typeface="Times New Roman"/>
                <a:cs typeface="Times New Roman"/>
              </a:rPr>
              <a:t>kept stumbling as </a:t>
            </a:r>
            <a:r>
              <a:rPr dirty="0" sz="1450" spc="-5">
                <a:latin typeface="Times New Roman"/>
                <a:cs typeface="Times New Roman"/>
              </a:rPr>
              <a:t>I </a:t>
            </a:r>
            <a:r>
              <a:rPr dirty="0" sz="1450" spc="-10">
                <a:latin typeface="Times New Roman"/>
                <a:cs typeface="Times New Roman"/>
              </a:rPr>
              <a:t>ran,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stitch that came near to overmaster me; and when at last Alan paused  under </a:t>
            </a:r>
            <a:r>
              <a:rPr dirty="0" sz="1450" spc="-5">
                <a:latin typeface="Times New Roman"/>
                <a:cs typeface="Times New Roman"/>
              </a:rPr>
              <a:t>a </a:t>
            </a:r>
            <a:r>
              <a:rPr dirty="0" sz="1450" spc="-10">
                <a:latin typeface="Times New Roman"/>
                <a:cs typeface="Times New Roman"/>
              </a:rPr>
              <a:t>great rock that stood there among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others, it was </a:t>
            </a:r>
            <a:r>
              <a:rPr dirty="0" sz="1450" spc="-5">
                <a:latin typeface="Times New Roman"/>
                <a:cs typeface="Times New Roman"/>
              </a:rPr>
              <a:t>none </a:t>
            </a:r>
            <a:r>
              <a:rPr dirty="0" sz="1450" spc="-10">
                <a:latin typeface="Times New Roman"/>
                <a:cs typeface="Times New Roman"/>
              </a:rPr>
              <a:t>too  soon for David</a:t>
            </a:r>
            <a:r>
              <a:rPr dirty="0" sz="1450">
                <a:latin typeface="Times New Roman"/>
                <a:cs typeface="Times New Roman"/>
              </a:rPr>
              <a:t> </a:t>
            </a:r>
            <a:r>
              <a:rPr dirty="0" sz="1450" spc="-20">
                <a:latin typeface="Times New Roman"/>
                <a:cs typeface="Times New Roman"/>
              </a:rPr>
              <a:t>Balfour.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 great rock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but by </a:t>
            </a:r>
            <a:r>
              <a:rPr dirty="0" sz="1450" spc="-10">
                <a:latin typeface="Times New Roman"/>
                <a:cs typeface="Times New Roman"/>
              </a:rPr>
              <a:t>rights it was two rocks leaning together at  the </a:t>
            </a:r>
            <a:r>
              <a:rPr dirty="0" sz="1450" spc="-5">
                <a:latin typeface="Times New Roman"/>
                <a:cs typeface="Times New Roman"/>
              </a:rPr>
              <a:t>top, </a:t>
            </a:r>
            <a:r>
              <a:rPr dirty="0" sz="1450" spc="-10">
                <a:latin typeface="Times New Roman"/>
                <a:cs typeface="Times New Roman"/>
              </a:rPr>
              <a:t>both some twenty feet </a:t>
            </a:r>
            <a:r>
              <a:rPr dirty="0" sz="1450" spc="-5">
                <a:latin typeface="Times New Roman"/>
                <a:cs typeface="Times New Roman"/>
              </a:rPr>
              <a:t>high, </a:t>
            </a:r>
            <a:r>
              <a:rPr dirty="0" sz="1450" spc="-10">
                <a:latin typeface="Times New Roman"/>
                <a:cs typeface="Times New Roman"/>
              </a:rPr>
              <a:t>and at the first sight inaccessible. Even  Alan (though </a:t>
            </a:r>
            <a:r>
              <a:rPr dirty="0" sz="1450" spc="-5">
                <a:latin typeface="Times New Roman"/>
                <a:cs typeface="Times New Roman"/>
              </a:rPr>
              <a:t>you </a:t>
            </a:r>
            <a:r>
              <a:rPr dirty="0" sz="1450" spc="-10">
                <a:latin typeface="Times New Roman"/>
                <a:cs typeface="Times New Roman"/>
              </a:rPr>
              <a:t>may say </a:t>
            </a:r>
            <a:r>
              <a:rPr dirty="0" sz="1450" spc="-5">
                <a:latin typeface="Times New Roman"/>
                <a:cs typeface="Times New Roman"/>
              </a:rPr>
              <a:t>he </a:t>
            </a:r>
            <a:r>
              <a:rPr dirty="0" sz="1450" spc="-10">
                <a:latin typeface="Times New Roman"/>
                <a:cs typeface="Times New Roman"/>
              </a:rPr>
              <a:t>had as </a:t>
            </a:r>
            <a:r>
              <a:rPr dirty="0" sz="1450" spc="-5">
                <a:latin typeface="Times New Roman"/>
                <a:cs typeface="Times New Roman"/>
              </a:rPr>
              <a:t>good </a:t>
            </a:r>
            <a:r>
              <a:rPr dirty="0" sz="1450" spc="-10">
                <a:latin typeface="Times New Roman"/>
                <a:cs typeface="Times New Roman"/>
              </a:rPr>
              <a:t>as four hands) failed twice in an  attempt to climb them; and it was only at the third trial, and then </a:t>
            </a:r>
            <a:r>
              <a:rPr dirty="0" sz="1450" spc="-5">
                <a:latin typeface="Times New Roman"/>
                <a:cs typeface="Times New Roman"/>
              </a:rPr>
              <a:t>by </a:t>
            </a:r>
            <a:r>
              <a:rPr dirty="0" sz="1450" spc="-10">
                <a:latin typeface="Times New Roman"/>
                <a:cs typeface="Times New Roman"/>
              </a:rPr>
              <a:t>standing  </a:t>
            </a:r>
            <a:r>
              <a:rPr dirty="0" sz="1450" spc="-5">
                <a:latin typeface="Times New Roman"/>
                <a:cs typeface="Times New Roman"/>
              </a:rPr>
              <a:t>on </a:t>
            </a:r>
            <a:r>
              <a:rPr dirty="0" sz="1450" spc="-10">
                <a:latin typeface="Times New Roman"/>
                <a:cs typeface="Times New Roman"/>
              </a:rPr>
              <a:t>my shoulders and leaping </a:t>
            </a:r>
            <a:r>
              <a:rPr dirty="0" sz="1450" spc="-5">
                <a:latin typeface="Times New Roman"/>
                <a:cs typeface="Times New Roman"/>
              </a:rPr>
              <a:t>up </a:t>
            </a:r>
            <a:r>
              <a:rPr dirty="0" sz="1450" spc="-10">
                <a:latin typeface="Times New Roman"/>
                <a:cs typeface="Times New Roman"/>
              </a:rPr>
              <a:t>with such force as </a:t>
            </a:r>
            <a:r>
              <a:rPr dirty="0" sz="1450" spc="-5">
                <a:latin typeface="Times New Roman"/>
                <a:cs typeface="Times New Roman"/>
              </a:rPr>
              <a:t>I thought </a:t>
            </a:r>
            <a:r>
              <a:rPr dirty="0" sz="1450" spc="-10">
                <a:latin typeface="Times New Roman"/>
                <a:cs typeface="Times New Roman"/>
              </a:rPr>
              <a:t>must have broken  my collar-bone, that </a:t>
            </a:r>
            <a:r>
              <a:rPr dirty="0" sz="1450" spc="-5">
                <a:latin typeface="Times New Roman"/>
                <a:cs typeface="Times New Roman"/>
              </a:rPr>
              <a:t>he </a:t>
            </a:r>
            <a:r>
              <a:rPr dirty="0" sz="1450" spc="-10">
                <a:latin typeface="Times New Roman"/>
                <a:cs typeface="Times New Roman"/>
              </a:rPr>
              <a:t>secured </a:t>
            </a:r>
            <a:r>
              <a:rPr dirty="0" sz="1450" spc="-5">
                <a:latin typeface="Times New Roman"/>
                <a:cs typeface="Times New Roman"/>
              </a:rPr>
              <a:t>a </a:t>
            </a:r>
            <a:r>
              <a:rPr dirty="0" sz="1450" spc="-10">
                <a:latin typeface="Times New Roman"/>
                <a:cs typeface="Times New Roman"/>
              </a:rPr>
              <a:t>lodgment. Once there, </a:t>
            </a:r>
            <a:r>
              <a:rPr dirty="0" sz="1450" spc="-5">
                <a:latin typeface="Times New Roman"/>
                <a:cs typeface="Times New Roman"/>
              </a:rPr>
              <a:t>he </a:t>
            </a:r>
            <a:r>
              <a:rPr dirty="0" sz="1450" spc="-10">
                <a:latin typeface="Times New Roman"/>
                <a:cs typeface="Times New Roman"/>
              </a:rPr>
              <a:t>let down his  leathern girdle; and with the aid </a:t>
            </a:r>
            <a:r>
              <a:rPr dirty="0" sz="1450" spc="-5">
                <a:latin typeface="Times New Roman"/>
                <a:cs typeface="Times New Roman"/>
              </a:rPr>
              <a:t>of </a:t>
            </a:r>
            <a:r>
              <a:rPr dirty="0" sz="1450" spc="-10">
                <a:latin typeface="Times New Roman"/>
                <a:cs typeface="Times New Roman"/>
              </a:rPr>
              <a:t>that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shallow footholds in the  rock, </a:t>
            </a:r>
            <a:r>
              <a:rPr dirty="0" sz="1450" spc="-5">
                <a:latin typeface="Times New Roman"/>
                <a:cs typeface="Times New Roman"/>
              </a:rPr>
              <a:t>I </a:t>
            </a:r>
            <a:r>
              <a:rPr dirty="0" sz="1450" spc="-10">
                <a:latin typeface="Times New Roman"/>
                <a:cs typeface="Times New Roman"/>
              </a:rPr>
              <a:t>scrambled </a:t>
            </a:r>
            <a:r>
              <a:rPr dirty="0" sz="1450" spc="-5">
                <a:latin typeface="Times New Roman"/>
                <a:cs typeface="Times New Roman"/>
              </a:rPr>
              <a:t>up </a:t>
            </a:r>
            <a:r>
              <a:rPr dirty="0" sz="1450" spc="-10">
                <a:latin typeface="Times New Roman"/>
                <a:cs typeface="Times New Roman"/>
              </a:rPr>
              <a:t>beside</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1430" indent="255904">
              <a:lnSpc>
                <a:spcPts val="1730"/>
              </a:lnSpc>
              <a:spcBef>
                <a:spcPts val="78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saw why we had come there; for the two rocks, being both  somewhat hollow </a:t>
            </a:r>
            <a:r>
              <a:rPr dirty="0" sz="1450" spc="-5">
                <a:latin typeface="Times New Roman"/>
                <a:cs typeface="Times New Roman"/>
              </a:rPr>
              <a:t>on </a:t>
            </a:r>
            <a:r>
              <a:rPr dirty="0" sz="1450" spc="-10">
                <a:latin typeface="Times New Roman"/>
                <a:cs typeface="Times New Roman"/>
              </a:rPr>
              <a:t>the top and sloping </a:t>
            </a:r>
            <a:r>
              <a:rPr dirty="0" sz="1450" spc="-5">
                <a:latin typeface="Times New Roman"/>
                <a:cs typeface="Times New Roman"/>
              </a:rPr>
              <a:t>one </a:t>
            </a:r>
            <a:r>
              <a:rPr dirty="0" sz="1450" spc="-10">
                <a:latin typeface="Times New Roman"/>
                <a:cs typeface="Times New Roman"/>
              </a:rPr>
              <a:t>to the </a:t>
            </a:r>
            <a:r>
              <a:rPr dirty="0" sz="1450" spc="-20">
                <a:latin typeface="Times New Roman"/>
                <a:cs typeface="Times New Roman"/>
              </a:rPr>
              <a:t>other,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dish  </a:t>
            </a:r>
            <a:r>
              <a:rPr dirty="0" sz="1450" spc="-5">
                <a:latin typeface="Times New Roman"/>
                <a:cs typeface="Times New Roman"/>
              </a:rPr>
              <a:t>or </a:t>
            </a:r>
            <a:r>
              <a:rPr dirty="0" sz="1450" spc="-20">
                <a:latin typeface="Times New Roman"/>
                <a:cs typeface="Times New Roman"/>
              </a:rPr>
              <a:t>saucer, </a:t>
            </a:r>
            <a:r>
              <a:rPr dirty="0" sz="1450" spc="-10">
                <a:latin typeface="Times New Roman"/>
                <a:cs typeface="Times New Roman"/>
              </a:rPr>
              <a:t>where as many as three </a:t>
            </a:r>
            <a:r>
              <a:rPr dirty="0" sz="1450" spc="-5">
                <a:latin typeface="Times New Roman"/>
                <a:cs typeface="Times New Roman"/>
              </a:rPr>
              <a:t>or </a:t>
            </a:r>
            <a:r>
              <a:rPr dirty="0" sz="1450" spc="-10">
                <a:latin typeface="Times New Roman"/>
                <a:cs typeface="Times New Roman"/>
              </a:rPr>
              <a:t>four men might have lain</a:t>
            </a:r>
            <a:r>
              <a:rPr dirty="0" sz="1450" spc="95">
                <a:latin typeface="Times New Roman"/>
                <a:cs typeface="Times New Roman"/>
              </a:rPr>
              <a:t> </a:t>
            </a:r>
            <a:r>
              <a:rPr dirty="0" sz="1450" spc="-10">
                <a:latin typeface="Times New Roman"/>
                <a:cs typeface="Times New Roman"/>
              </a:rPr>
              <a:t>hidden.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All this while Alan had </a:t>
            </a:r>
            <a:r>
              <a:rPr dirty="0" sz="1450" spc="-5">
                <a:latin typeface="Times New Roman"/>
                <a:cs typeface="Times New Roman"/>
              </a:rPr>
              <a:t>not </a:t>
            </a:r>
            <a:r>
              <a:rPr dirty="0" sz="1450" spc="-10">
                <a:latin typeface="Times New Roman"/>
                <a:cs typeface="Times New Roman"/>
              </a:rPr>
              <a:t>said </a:t>
            </a:r>
            <a:r>
              <a:rPr dirty="0" sz="1450" spc="-5">
                <a:latin typeface="Times New Roman"/>
                <a:cs typeface="Times New Roman"/>
              </a:rPr>
              <a:t>a </a:t>
            </a:r>
            <a:r>
              <a:rPr dirty="0" sz="1450" spc="-10">
                <a:latin typeface="Times New Roman"/>
                <a:cs typeface="Times New Roman"/>
              </a:rPr>
              <a:t>word, and had run and climbed with  such </a:t>
            </a:r>
            <a:r>
              <a:rPr dirty="0" sz="1450" spc="-5">
                <a:latin typeface="Times New Roman"/>
                <a:cs typeface="Times New Roman"/>
              </a:rPr>
              <a:t>a </a:t>
            </a:r>
            <a:r>
              <a:rPr dirty="0" sz="1450" spc="-10">
                <a:latin typeface="Times New Roman"/>
                <a:cs typeface="Times New Roman"/>
              </a:rPr>
              <a:t>savage, silent frenzy </a:t>
            </a:r>
            <a:r>
              <a:rPr dirty="0" sz="1450" spc="-5">
                <a:latin typeface="Times New Roman"/>
                <a:cs typeface="Times New Roman"/>
              </a:rPr>
              <a:t>of </a:t>
            </a:r>
            <a:r>
              <a:rPr dirty="0" sz="1450" spc="-25">
                <a:latin typeface="Times New Roman"/>
                <a:cs typeface="Times New Roman"/>
              </a:rPr>
              <a:t>hurry,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knew that </a:t>
            </a:r>
            <a:r>
              <a:rPr dirty="0" sz="1450" spc="-5">
                <a:latin typeface="Times New Roman"/>
                <a:cs typeface="Times New Roman"/>
              </a:rPr>
              <a:t>he </a:t>
            </a:r>
            <a:r>
              <a:rPr dirty="0" sz="1450" spc="-10">
                <a:latin typeface="Times New Roman"/>
                <a:cs typeface="Times New Roman"/>
              </a:rPr>
              <a:t>was in mortal fear </a:t>
            </a:r>
            <a:r>
              <a:rPr dirty="0" sz="1450" spc="-5">
                <a:latin typeface="Times New Roman"/>
                <a:cs typeface="Times New Roman"/>
              </a:rPr>
              <a:t>of  </a:t>
            </a:r>
            <a:r>
              <a:rPr dirty="0" sz="1450" spc="-10">
                <a:latin typeface="Times New Roman"/>
                <a:cs typeface="Times New Roman"/>
              </a:rPr>
              <a:t>some miscarriage. Even now we were </a:t>
            </a:r>
            <a:r>
              <a:rPr dirty="0" sz="1450" spc="-5">
                <a:latin typeface="Times New Roman"/>
                <a:cs typeface="Times New Roman"/>
              </a:rPr>
              <a:t>on </a:t>
            </a:r>
            <a:r>
              <a:rPr dirty="0" sz="1450" spc="-10">
                <a:latin typeface="Times New Roman"/>
                <a:cs typeface="Times New Roman"/>
              </a:rPr>
              <a:t>the rock </a:t>
            </a:r>
            <a:r>
              <a:rPr dirty="0" sz="1450" spc="-5">
                <a:latin typeface="Times New Roman"/>
                <a:cs typeface="Times New Roman"/>
              </a:rPr>
              <a:t>he </a:t>
            </a:r>
            <a:r>
              <a:rPr dirty="0" sz="1450" spc="-10">
                <a:latin typeface="Times New Roman"/>
                <a:cs typeface="Times New Roman"/>
              </a:rPr>
              <a:t>said nothing, </a:t>
            </a:r>
            <a:r>
              <a:rPr dirty="0" sz="1450" spc="-5">
                <a:latin typeface="Times New Roman"/>
                <a:cs typeface="Times New Roman"/>
              </a:rPr>
              <a:t>nor </a:t>
            </a:r>
            <a:r>
              <a:rPr dirty="0" sz="1450" spc="-10">
                <a:latin typeface="Times New Roman"/>
                <a:cs typeface="Times New Roman"/>
              </a:rPr>
              <a:t>so  much as relaxed the frowning look </a:t>
            </a:r>
            <a:r>
              <a:rPr dirty="0" sz="1450" spc="-5">
                <a:latin typeface="Times New Roman"/>
                <a:cs typeface="Times New Roman"/>
              </a:rPr>
              <a:t>upon </a:t>
            </a:r>
            <a:r>
              <a:rPr dirty="0" sz="1450" spc="-10">
                <a:latin typeface="Times New Roman"/>
                <a:cs typeface="Times New Roman"/>
              </a:rPr>
              <a:t>his face; </a:t>
            </a:r>
            <a:r>
              <a:rPr dirty="0" sz="1450" spc="-5">
                <a:latin typeface="Times New Roman"/>
                <a:cs typeface="Times New Roman"/>
              </a:rPr>
              <a:t>but </a:t>
            </a:r>
            <a:r>
              <a:rPr dirty="0" sz="1450" spc="-10">
                <a:latin typeface="Times New Roman"/>
                <a:cs typeface="Times New Roman"/>
              </a:rPr>
              <a:t>clapped flat down, and  keeping only </a:t>
            </a:r>
            <a:r>
              <a:rPr dirty="0" sz="1450" spc="-5">
                <a:latin typeface="Times New Roman"/>
                <a:cs typeface="Times New Roman"/>
              </a:rPr>
              <a:t>one </a:t>
            </a:r>
            <a:r>
              <a:rPr dirty="0" sz="1450" spc="-10">
                <a:latin typeface="Times New Roman"/>
                <a:cs typeface="Times New Roman"/>
              </a:rPr>
              <a:t>eye above the edge </a:t>
            </a:r>
            <a:r>
              <a:rPr dirty="0" sz="1450" spc="-5">
                <a:latin typeface="Times New Roman"/>
                <a:cs typeface="Times New Roman"/>
              </a:rPr>
              <a:t>of our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shelter scouted all round  the compass. The dawn had come quite clear; we could see the stony sides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valley, </a:t>
            </a:r>
            <a:r>
              <a:rPr dirty="0" sz="1450" spc="-10">
                <a:latin typeface="Times New Roman"/>
                <a:cs typeface="Times New Roman"/>
              </a:rPr>
              <a:t>and its bottom, which was bestrewed with rocks, and the </a:t>
            </a:r>
            <a:r>
              <a:rPr dirty="0" sz="1450" spc="-20">
                <a:latin typeface="Times New Roman"/>
                <a:cs typeface="Times New Roman"/>
              </a:rPr>
              <a:t>river,  </a:t>
            </a:r>
            <a:r>
              <a:rPr dirty="0" sz="1450" spc="-10">
                <a:latin typeface="Times New Roman"/>
                <a:cs typeface="Times New Roman"/>
              </a:rPr>
              <a:t>which went from </a:t>
            </a:r>
            <a:r>
              <a:rPr dirty="0" sz="1450" spc="-5">
                <a:latin typeface="Times New Roman"/>
                <a:cs typeface="Times New Roman"/>
              </a:rPr>
              <a:t>one </a:t>
            </a:r>
            <a:r>
              <a:rPr dirty="0" sz="1450" spc="-10">
                <a:latin typeface="Times New Roman"/>
                <a:cs typeface="Times New Roman"/>
              </a:rPr>
              <a:t>side to </a:t>
            </a:r>
            <a:r>
              <a:rPr dirty="0" sz="1450" spc="-15">
                <a:latin typeface="Times New Roman"/>
                <a:cs typeface="Times New Roman"/>
              </a:rPr>
              <a:t>another, </a:t>
            </a:r>
            <a:r>
              <a:rPr dirty="0" sz="1450" spc="-10">
                <a:latin typeface="Times New Roman"/>
                <a:cs typeface="Times New Roman"/>
              </a:rPr>
              <a:t>and made white falls; </a:t>
            </a:r>
            <a:r>
              <a:rPr dirty="0" sz="1450" spc="-5">
                <a:latin typeface="Times New Roman"/>
                <a:cs typeface="Times New Roman"/>
              </a:rPr>
              <a:t>but </a:t>
            </a:r>
            <a:r>
              <a:rPr dirty="0" sz="1450" spc="-10">
                <a:latin typeface="Times New Roman"/>
                <a:cs typeface="Times New Roman"/>
              </a:rPr>
              <a:t>nowhere the  smoke </a:t>
            </a:r>
            <a:r>
              <a:rPr dirty="0" sz="1450" spc="-5">
                <a:latin typeface="Times New Roman"/>
                <a:cs typeface="Times New Roman"/>
              </a:rPr>
              <a:t>of a </a:t>
            </a:r>
            <a:r>
              <a:rPr dirty="0" sz="1450" spc="-10">
                <a:latin typeface="Times New Roman"/>
                <a:cs typeface="Times New Roman"/>
              </a:rPr>
              <a:t>house, </a:t>
            </a:r>
            <a:r>
              <a:rPr dirty="0" sz="1450" spc="-5">
                <a:latin typeface="Times New Roman"/>
                <a:cs typeface="Times New Roman"/>
              </a:rPr>
              <a:t>nor </a:t>
            </a:r>
            <a:r>
              <a:rPr dirty="0" sz="1450" spc="-10">
                <a:latin typeface="Times New Roman"/>
                <a:cs typeface="Times New Roman"/>
              </a:rPr>
              <a:t>any living creature </a:t>
            </a:r>
            <a:r>
              <a:rPr dirty="0" sz="1450" spc="-5">
                <a:latin typeface="Times New Roman"/>
                <a:cs typeface="Times New Roman"/>
              </a:rPr>
              <a:t>but </a:t>
            </a:r>
            <a:r>
              <a:rPr dirty="0" sz="1450" spc="-10">
                <a:latin typeface="Times New Roman"/>
                <a:cs typeface="Times New Roman"/>
              </a:rPr>
              <a:t>some eagles screaming round </a:t>
            </a:r>
            <a:r>
              <a:rPr dirty="0" sz="1450" spc="-5">
                <a:latin typeface="Times New Roman"/>
                <a:cs typeface="Times New Roman"/>
              </a:rPr>
              <a:t>a  </a:t>
            </a:r>
            <a:r>
              <a:rPr dirty="0" sz="1450" spc="-15">
                <a:latin typeface="Times New Roman"/>
                <a:cs typeface="Times New Roman"/>
              </a:rPr>
              <a:t>cliff.</a:t>
            </a:r>
            <a:endParaRPr sz="1450">
              <a:latin typeface="Times New Roman"/>
              <a:cs typeface="Times New Roman"/>
            </a:endParaRPr>
          </a:p>
          <a:p>
            <a:pPr algn="just" marL="268605">
              <a:lnSpc>
                <a:spcPct val="100000"/>
              </a:lnSpc>
              <a:spcBef>
                <a:spcPts val="635"/>
              </a:spcBef>
            </a:pPr>
            <a:r>
              <a:rPr dirty="0" sz="1450" spc="-10">
                <a:latin typeface="Times New Roman"/>
                <a:cs typeface="Times New Roman"/>
              </a:rPr>
              <a:t>Then at last Alan</a:t>
            </a:r>
            <a:r>
              <a:rPr dirty="0" sz="1450" spc="5">
                <a:latin typeface="Times New Roman"/>
                <a:cs typeface="Times New Roman"/>
              </a:rPr>
              <a:t> </a:t>
            </a:r>
            <a:r>
              <a:rPr dirty="0" sz="1450" spc="-10">
                <a:latin typeface="Times New Roman"/>
                <a:cs typeface="Times New Roman"/>
              </a:rPr>
              <a:t>smiled.</a:t>
            </a:r>
            <a:endParaRPr sz="1450">
              <a:latin typeface="Times New Roman"/>
              <a:cs typeface="Times New Roman"/>
            </a:endParaRPr>
          </a:p>
          <a:p>
            <a:pPr algn="just" marL="12700" marR="8890" indent="255904">
              <a:lnSpc>
                <a:spcPts val="1730"/>
              </a:lnSpc>
              <a:spcBef>
                <a:spcPts val="850"/>
              </a:spcBef>
            </a:pPr>
            <a:r>
              <a:rPr dirty="0" sz="1450" spc="-40">
                <a:latin typeface="Times New Roman"/>
                <a:cs typeface="Times New Roman"/>
              </a:rPr>
              <a:t>“Ay” </a:t>
            </a:r>
            <a:r>
              <a:rPr dirty="0" sz="1450" spc="-10">
                <a:latin typeface="Times New Roman"/>
                <a:cs typeface="Times New Roman"/>
              </a:rPr>
              <a:t>said he, “now we have </a:t>
            </a:r>
            <a:r>
              <a:rPr dirty="0" sz="1450" spc="-5">
                <a:latin typeface="Times New Roman"/>
                <a:cs typeface="Times New Roman"/>
              </a:rPr>
              <a:t>a </a:t>
            </a:r>
            <a:r>
              <a:rPr dirty="0" sz="1450" spc="-10">
                <a:latin typeface="Times New Roman"/>
                <a:cs typeface="Times New Roman"/>
              </a:rPr>
              <a:t>chance;” and then looking at me with some  amusement, </a:t>
            </a:r>
            <a:r>
              <a:rPr dirty="0" sz="1450" spc="-35">
                <a:latin typeface="Times New Roman"/>
                <a:cs typeface="Times New Roman"/>
              </a:rPr>
              <a:t>“Ye’re </a:t>
            </a:r>
            <a:r>
              <a:rPr dirty="0" sz="1450" spc="-5">
                <a:latin typeface="Times New Roman"/>
                <a:cs typeface="Times New Roman"/>
              </a:rPr>
              <a:t>no </a:t>
            </a:r>
            <a:r>
              <a:rPr dirty="0" sz="1450" spc="-10">
                <a:latin typeface="Times New Roman"/>
                <a:cs typeface="Times New Roman"/>
              </a:rPr>
              <a:t>very gleg at the jumping,” said</a:t>
            </a:r>
            <a:r>
              <a:rPr dirty="0" sz="1450" spc="6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At this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coloured with mortification, for </a:t>
            </a:r>
            <a:r>
              <a:rPr dirty="0" sz="1450" spc="-5">
                <a:latin typeface="Times New Roman"/>
                <a:cs typeface="Times New Roman"/>
              </a:rPr>
              <a:t>he </a:t>
            </a:r>
            <a:r>
              <a:rPr dirty="0" sz="1450" spc="-10">
                <a:latin typeface="Times New Roman"/>
                <a:cs typeface="Times New Roman"/>
              </a:rPr>
              <a:t>added at once,  “Hoots! small blame to ye!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feared </a:t>
            </a:r>
            <a:r>
              <a:rPr dirty="0" sz="1450" spc="-5">
                <a:latin typeface="Times New Roman"/>
                <a:cs typeface="Times New Roman"/>
              </a:rPr>
              <a:t>of a </a:t>
            </a:r>
            <a:r>
              <a:rPr dirty="0" sz="1450" spc="-10">
                <a:latin typeface="Times New Roman"/>
                <a:cs typeface="Times New Roman"/>
              </a:rPr>
              <a:t>thing and yet to </a:t>
            </a:r>
            <a:r>
              <a:rPr dirty="0" sz="1450" spc="-5">
                <a:latin typeface="Times New Roman"/>
                <a:cs typeface="Times New Roman"/>
              </a:rPr>
              <a:t>do </a:t>
            </a:r>
            <a:r>
              <a:rPr dirty="0" sz="1450" spc="-10">
                <a:latin typeface="Times New Roman"/>
                <a:cs typeface="Times New Roman"/>
              </a:rPr>
              <a:t>it, is what  makes the prettiest kind </a:t>
            </a:r>
            <a:r>
              <a:rPr dirty="0" sz="1450" spc="-5">
                <a:latin typeface="Times New Roman"/>
                <a:cs typeface="Times New Roman"/>
              </a:rPr>
              <a:t>of a </a:t>
            </a:r>
            <a:r>
              <a:rPr dirty="0" sz="1450" spc="-10">
                <a:latin typeface="Times New Roman"/>
                <a:cs typeface="Times New Roman"/>
              </a:rPr>
              <a:t>man. And then there was water there, and </a:t>
            </a:r>
            <a:r>
              <a:rPr dirty="0" sz="1450" spc="-15">
                <a:latin typeface="Times New Roman"/>
                <a:cs typeface="Times New Roman"/>
              </a:rPr>
              <a:t>water’s  </a:t>
            </a:r>
            <a:r>
              <a:rPr dirty="0" sz="1450" spc="-5">
                <a:latin typeface="Times New Roman"/>
                <a:cs typeface="Times New Roman"/>
              </a:rPr>
              <a:t>a </a:t>
            </a:r>
            <a:r>
              <a:rPr dirty="0" sz="1450" spc="-10">
                <a:latin typeface="Times New Roman"/>
                <a:cs typeface="Times New Roman"/>
              </a:rPr>
              <a:t>thing that dauntons even me. No, </a:t>
            </a:r>
            <a:r>
              <a:rPr dirty="0" sz="1450" spc="-5">
                <a:latin typeface="Times New Roman"/>
                <a:cs typeface="Times New Roman"/>
              </a:rPr>
              <a:t>no,” </a:t>
            </a:r>
            <a:r>
              <a:rPr dirty="0" sz="1450" spc="-10">
                <a:latin typeface="Times New Roman"/>
                <a:cs typeface="Times New Roman"/>
              </a:rPr>
              <a:t>said Alan, </a:t>
            </a:r>
            <a:r>
              <a:rPr dirty="0" sz="1450" spc="-25">
                <a:latin typeface="Times New Roman"/>
                <a:cs typeface="Times New Roman"/>
              </a:rPr>
              <a:t>“it’s </a:t>
            </a:r>
            <a:r>
              <a:rPr dirty="0" sz="1450" spc="-5">
                <a:latin typeface="Times New Roman"/>
                <a:cs typeface="Times New Roman"/>
              </a:rPr>
              <a:t>no you </a:t>
            </a:r>
            <a:r>
              <a:rPr dirty="0" sz="1450" spc="-25">
                <a:latin typeface="Times New Roman"/>
                <a:cs typeface="Times New Roman"/>
              </a:rPr>
              <a:t>that’s </a:t>
            </a:r>
            <a:r>
              <a:rPr dirty="0" sz="1450" spc="-10">
                <a:latin typeface="Times New Roman"/>
                <a:cs typeface="Times New Roman"/>
              </a:rPr>
              <a:t>to</a:t>
            </a:r>
            <a:r>
              <a:rPr dirty="0" sz="1450" spc="315">
                <a:latin typeface="Times New Roman"/>
                <a:cs typeface="Times New Roman"/>
              </a:rPr>
              <a:t> </a:t>
            </a:r>
            <a:r>
              <a:rPr dirty="0" sz="1450" spc="-10">
                <a:latin typeface="Times New Roman"/>
                <a:cs typeface="Times New Roman"/>
              </a:rPr>
              <a:t>blame,</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710" cy="9411335"/>
          </a:xfrm>
          <a:prstGeom prst="rect">
            <a:avLst/>
          </a:prstGeom>
        </p:spPr>
        <p:txBody>
          <a:bodyPr wrap="square" lIns="0" tIns="107950" rIns="0" bIns="0" rtlCol="0" vert="horz">
            <a:spAutoFit/>
          </a:bodyPr>
          <a:lstStyle/>
          <a:p>
            <a:pPr algn="just" marL="12700">
              <a:lnSpc>
                <a:spcPct val="100000"/>
              </a:lnSpc>
              <a:spcBef>
                <a:spcPts val="850"/>
              </a:spcBef>
            </a:pPr>
            <a:r>
              <a:rPr dirty="0" sz="1450" spc="-30">
                <a:latin typeface="Times New Roman"/>
                <a:cs typeface="Times New Roman"/>
              </a:rPr>
              <a:t>it’s</a:t>
            </a:r>
            <a:r>
              <a:rPr dirty="0" sz="1450" spc="-10">
                <a:latin typeface="Times New Roman"/>
                <a:cs typeface="Times New Roman"/>
              </a:rPr>
              <a:t> me.”</a:t>
            </a:r>
            <a:endParaRPr sz="1450">
              <a:latin typeface="Times New Roman"/>
              <a:cs typeface="Times New Roman"/>
            </a:endParaRPr>
          </a:p>
          <a:p>
            <a:pPr algn="just" marL="268605">
              <a:lnSpc>
                <a:spcPct val="100000"/>
              </a:lnSpc>
              <a:spcBef>
                <a:spcPts val="755"/>
              </a:spcBef>
            </a:pPr>
            <a:r>
              <a:rPr dirty="0" sz="1450" spc="-5">
                <a:latin typeface="Times New Roman"/>
                <a:cs typeface="Times New Roman"/>
              </a:rPr>
              <a:t>I </a:t>
            </a:r>
            <a:r>
              <a:rPr dirty="0" sz="1450" spc="-10">
                <a:latin typeface="Times New Roman"/>
                <a:cs typeface="Times New Roman"/>
              </a:rPr>
              <a:t>asked him</a:t>
            </a:r>
            <a:r>
              <a:rPr dirty="0" sz="1450" spc="-5">
                <a:latin typeface="Times New Roman"/>
                <a:cs typeface="Times New Roman"/>
              </a:rPr>
              <a:t> </a:t>
            </a:r>
            <a:r>
              <a:rPr dirty="0" sz="1450" spc="-30">
                <a:latin typeface="Times New Roman"/>
                <a:cs typeface="Times New Roman"/>
              </a:rPr>
              <a:t>why.</a:t>
            </a:r>
            <a:endParaRPr sz="1450">
              <a:latin typeface="Times New Roman"/>
              <a:cs typeface="Times New Roman"/>
            </a:endParaRPr>
          </a:p>
          <a:p>
            <a:pPr algn="just" marL="12700" marR="5080" indent="255904">
              <a:lnSpc>
                <a:spcPts val="1730"/>
              </a:lnSpc>
              <a:spcBef>
                <a:spcPts val="775"/>
              </a:spcBef>
            </a:pPr>
            <a:r>
              <a:rPr dirty="0" sz="1450" spc="-25">
                <a:latin typeface="Times New Roman"/>
                <a:cs typeface="Times New Roman"/>
              </a:rPr>
              <a:t>“Why,” </a:t>
            </a:r>
            <a:r>
              <a:rPr dirty="0" sz="1450" spc="-10">
                <a:latin typeface="Times New Roman"/>
                <a:cs typeface="Times New Roman"/>
              </a:rPr>
              <a:t>said he, “I have proved myself </a:t>
            </a:r>
            <a:r>
              <a:rPr dirty="0" sz="1450" spc="-5">
                <a:latin typeface="Times New Roman"/>
                <a:cs typeface="Times New Roman"/>
              </a:rPr>
              <a:t>a </a:t>
            </a:r>
            <a:r>
              <a:rPr dirty="0" sz="1450" spc="-10">
                <a:latin typeface="Times New Roman"/>
                <a:cs typeface="Times New Roman"/>
              </a:rPr>
              <a:t>gomeral this night. For first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wrong road, and that in my own country </a:t>
            </a:r>
            <a:r>
              <a:rPr dirty="0" sz="1450" spc="-5">
                <a:latin typeface="Times New Roman"/>
                <a:cs typeface="Times New Roman"/>
              </a:rPr>
              <a:t>of </a:t>
            </a:r>
            <a:r>
              <a:rPr dirty="0" sz="1450" spc="-10">
                <a:latin typeface="Times New Roman"/>
                <a:cs typeface="Times New Roman"/>
              </a:rPr>
              <a:t>Appin; so that the day has  caught </a:t>
            </a:r>
            <a:r>
              <a:rPr dirty="0" sz="1450" spc="-5">
                <a:latin typeface="Times New Roman"/>
                <a:cs typeface="Times New Roman"/>
              </a:rPr>
              <a:t>us </a:t>
            </a:r>
            <a:r>
              <a:rPr dirty="0" sz="1450" spc="-10">
                <a:latin typeface="Times New Roman"/>
                <a:cs typeface="Times New Roman"/>
              </a:rPr>
              <a:t>where we should never have been; and thanks to that, we lie here in  some danger and mair discomfort. And next (which is the worst </a:t>
            </a:r>
            <a:r>
              <a:rPr dirty="0" sz="1450" spc="-5">
                <a:latin typeface="Times New Roman"/>
                <a:cs typeface="Times New Roman"/>
              </a:rPr>
              <a:t>of </a:t>
            </a:r>
            <a:r>
              <a:rPr dirty="0" sz="1450" spc="-10">
                <a:latin typeface="Times New Roman"/>
                <a:cs typeface="Times New Roman"/>
              </a:rPr>
              <a:t>the two, for  </a:t>
            </a:r>
            <a:r>
              <a:rPr dirty="0" sz="1450" spc="-5">
                <a:latin typeface="Times New Roman"/>
                <a:cs typeface="Times New Roman"/>
              </a:rPr>
              <a:t>a </a:t>
            </a:r>
            <a:r>
              <a:rPr dirty="0" sz="1450" spc="-10">
                <a:latin typeface="Times New Roman"/>
                <a:cs typeface="Times New Roman"/>
              </a:rPr>
              <a:t>man that has been so much among the heather as myself) </a:t>
            </a:r>
            <a:r>
              <a:rPr dirty="0" sz="1450" spc="-5">
                <a:latin typeface="Times New Roman"/>
                <a:cs typeface="Times New Roman"/>
              </a:rPr>
              <a:t>I </a:t>
            </a:r>
            <a:r>
              <a:rPr dirty="0" sz="1450" spc="-10">
                <a:latin typeface="Times New Roman"/>
                <a:cs typeface="Times New Roman"/>
              </a:rPr>
              <a:t>have come  wanting </a:t>
            </a:r>
            <a:r>
              <a:rPr dirty="0" sz="1450" spc="-5">
                <a:latin typeface="Times New Roman"/>
                <a:cs typeface="Times New Roman"/>
              </a:rPr>
              <a:t>a </a:t>
            </a:r>
            <a:r>
              <a:rPr dirty="0" sz="1450" spc="-10">
                <a:latin typeface="Times New Roman"/>
                <a:cs typeface="Times New Roman"/>
              </a:rPr>
              <a:t>water-bottle, and here we lie for </a:t>
            </a:r>
            <a:r>
              <a:rPr dirty="0" sz="1450" spc="-5">
                <a:latin typeface="Times New Roman"/>
                <a:cs typeface="Times New Roman"/>
              </a:rPr>
              <a:t>a </a:t>
            </a:r>
            <a:r>
              <a:rPr dirty="0" sz="1450" spc="-10">
                <a:latin typeface="Times New Roman"/>
                <a:cs typeface="Times New Roman"/>
              </a:rPr>
              <a:t>long </a:t>
            </a:r>
            <a:r>
              <a:rPr dirty="0" sz="1450" spc="-15">
                <a:latin typeface="Times New Roman"/>
                <a:cs typeface="Times New Roman"/>
              </a:rPr>
              <a:t>summer’s </a:t>
            </a:r>
            <a:r>
              <a:rPr dirty="0" sz="1450" spc="-10">
                <a:latin typeface="Times New Roman"/>
                <a:cs typeface="Times New Roman"/>
              </a:rPr>
              <a:t>day with naething  </a:t>
            </a:r>
            <a:r>
              <a:rPr dirty="0" sz="1450" spc="-5">
                <a:latin typeface="Times New Roman"/>
                <a:cs typeface="Times New Roman"/>
              </a:rPr>
              <a:t>but </a:t>
            </a:r>
            <a:r>
              <a:rPr dirty="0" sz="1450" spc="-10">
                <a:latin typeface="Times New Roman"/>
                <a:cs typeface="Times New Roman"/>
              </a:rPr>
              <a:t>neat spirit. </a:t>
            </a:r>
            <a:r>
              <a:rPr dirty="0" sz="1450" spc="-85">
                <a:latin typeface="Times New Roman"/>
                <a:cs typeface="Times New Roman"/>
              </a:rPr>
              <a:t>Ye </a:t>
            </a:r>
            <a:r>
              <a:rPr dirty="0" sz="1450" spc="-10">
                <a:latin typeface="Times New Roman"/>
                <a:cs typeface="Times New Roman"/>
              </a:rPr>
              <a:t>may think that </a:t>
            </a:r>
            <a:r>
              <a:rPr dirty="0" sz="1450" spc="-5">
                <a:latin typeface="Times New Roman"/>
                <a:cs typeface="Times New Roman"/>
              </a:rPr>
              <a:t>a </a:t>
            </a:r>
            <a:r>
              <a:rPr dirty="0" sz="1450" spc="-10">
                <a:latin typeface="Times New Roman"/>
                <a:cs typeface="Times New Roman"/>
              </a:rPr>
              <a:t>small matter; </a:t>
            </a:r>
            <a:r>
              <a:rPr dirty="0" sz="1450" spc="-5">
                <a:latin typeface="Times New Roman"/>
                <a:cs typeface="Times New Roman"/>
              </a:rPr>
              <a:t>but </a:t>
            </a:r>
            <a:r>
              <a:rPr dirty="0" sz="1450" spc="-10">
                <a:latin typeface="Times New Roman"/>
                <a:cs typeface="Times New Roman"/>
              </a:rPr>
              <a:t>before it comes night,  David, ye’ll give me news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775"/>
              </a:spcBef>
            </a:pPr>
            <a:r>
              <a:rPr dirty="0" sz="1450" spc="-5">
                <a:latin typeface="Times New Roman"/>
                <a:cs typeface="Times New Roman"/>
              </a:rPr>
              <a:t>I </a:t>
            </a:r>
            <a:r>
              <a:rPr dirty="0" sz="1450" spc="-10">
                <a:latin typeface="Times New Roman"/>
                <a:cs typeface="Times New Roman"/>
              </a:rPr>
              <a:t>was anxious to redeem my </a:t>
            </a:r>
            <a:r>
              <a:rPr dirty="0" sz="1450" spc="-15">
                <a:latin typeface="Times New Roman"/>
                <a:cs typeface="Times New Roman"/>
              </a:rPr>
              <a:t>character, </a:t>
            </a:r>
            <a:r>
              <a:rPr dirty="0" sz="1450" spc="-10">
                <a:latin typeface="Times New Roman"/>
                <a:cs typeface="Times New Roman"/>
              </a:rPr>
              <a:t>and offered, if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pour out  </a:t>
            </a:r>
            <a:r>
              <a:rPr dirty="0" sz="1450" spc="-10">
                <a:latin typeface="Times New Roman"/>
                <a:cs typeface="Times New Roman"/>
              </a:rPr>
              <a:t>the </a:t>
            </a:r>
            <a:r>
              <a:rPr dirty="0" sz="1450" spc="-20">
                <a:latin typeface="Times New Roman"/>
                <a:cs typeface="Times New Roman"/>
              </a:rPr>
              <a:t>brandy, </a:t>
            </a:r>
            <a:r>
              <a:rPr dirty="0" sz="1450" spc="-10">
                <a:latin typeface="Times New Roman"/>
                <a:cs typeface="Times New Roman"/>
              </a:rPr>
              <a:t>to run down and fill the bottle at the</a:t>
            </a:r>
            <a:r>
              <a:rPr dirty="0" sz="1450" spc="60">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wouldnae waste the </a:t>
            </a:r>
            <a:r>
              <a:rPr dirty="0" sz="1450" spc="-5">
                <a:latin typeface="Times New Roman"/>
                <a:cs typeface="Times New Roman"/>
              </a:rPr>
              <a:t>good </a:t>
            </a:r>
            <a:r>
              <a:rPr dirty="0" sz="1450" spc="-10">
                <a:latin typeface="Times New Roman"/>
                <a:cs typeface="Times New Roman"/>
              </a:rPr>
              <a:t>spirit </a:t>
            </a:r>
            <a:r>
              <a:rPr dirty="0" sz="1450" spc="-15">
                <a:latin typeface="Times New Roman"/>
                <a:cs typeface="Times New Roman"/>
              </a:rPr>
              <a:t>either,” </a:t>
            </a:r>
            <a:r>
              <a:rPr dirty="0" sz="1450" spc="-10">
                <a:latin typeface="Times New Roman"/>
                <a:cs typeface="Times New Roman"/>
              </a:rPr>
              <a:t>says he. </a:t>
            </a:r>
            <a:r>
              <a:rPr dirty="0" sz="1450" spc="-25">
                <a:latin typeface="Times New Roman"/>
                <a:cs typeface="Times New Roman"/>
              </a:rPr>
              <a:t>“It’s </a:t>
            </a:r>
            <a:r>
              <a:rPr dirty="0" sz="1450" spc="-10">
                <a:latin typeface="Times New Roman"/>
                <a:cs typeface="Times New Roman"/>
              </a:rPr>
              <a:t>been </a:t>
            </a:r>
            <a:r>
              <a:rPr dirty="0" sz="1450" spc="-5">
                <a:latin typeface="Times New Roman"/>
                <a:cs typeface="Times New Roman"/>
              </a:rPr>
              <a:t>a good </a:t>
            </a:r>
            <a:r>
              <a:rPr dirty="0" sz="1450" spc="-10">
                <a:latin typeface="Times New Roman"/>
                <a:cs typeface="Times New Roman"/>
              </a:rPr>
              <a:t>friend  to </a:t>
            </a:r>
            <a:r>
              <a:rPr dirty="0" sz="1450" spc="-5">
                <a:latin typeface="Times New Roman"/>
                <a:cs typeface="Times New Roman"/>
              </a:rPr>
              <a:t>you </a:t>
            </a:r>
            <a:r>
              <a:rPr dirty="0" sz="1450" spc="-10">
                <a:latin typeface="Times New Roman"/>
                <a:cs typeface="Times New Roman"/>
              </a:rPr>
              <a:t>this night; </a:t>
            </a:r>
            <a:r>
              <a:rPr dirty="0" sz="1450" spc="-5">
                <a:latin typeface="Times New Roman"/>
                <a:cs typeface="Times New Roman"/>
              </a:rPr>
              <a:t>or </a:t>
            </a:r>
            <a:r>
              <a:rPr dirty="0" sz="1450" spc="-10">
                <a:latin typeface="Times New Roman"/>
                <a:cs typeface="Times New Roman"/>
              </a:rPr>
              <a:t>in my </a:t>
            </a:r>
            <a:r>
              <a:rPr dirty="0" sz="1450" spc="-5">
                <a:latin typeface="Times New Roman"/>
                <a:cs typeface="Times New Roman"/>
              </a:rPr>
              <a:t>poor </a:t>
            </a:r>
            <a:r>
              <a:rPr dirty="0" sz="1450" spc="-10">
                <a:latin typeface="Times New Roman"/>
                <a:cs typeface="Times New Roman"/>
              </a:rPr>
              <a:t>opinion, </a:t>
            </a:r>
            <a:r>
              <a:rPr dirty="0" sz="1450" spc="-5">
                <a:latin typeface="Times New Roman"/>
                <a:cs typeface="Times New Roman"/>
              </a:rPr>
              <a:t>ye </a:t>
            </a:r>
            <a:r>
              <a:rPr dirty="0" sz="1450" spc="-10">
                <a:latin typeface="Times New Roman"/>
                <a:cs typeface="Times New Roman"/>
              </a:rPr>
              <a:t>would still </a:t>
            </a:r>
            <a:r>
              <a:rPr dirty="0" sz="1450" spc="-5">
                <a:latin typeface="Times New Roman"/>
                <a:cs typeface="Times New Roman"/>
              </a:rPr>
              <a:t>be </a:t>
            </a:r>
            <a:r>
              <a:rPr dirty="0" sz="1450" spc="-10">
                <a:latin typeface="Times New Roman"/>
                <a:cs typeface="Times New Roman"/>
              </a:rPr>
              <a:t>cocking </a:t>
            </a:r>
            <a:r>
              <a:rPr dirty="0" sz="1450" spc="-5">
                <a:latin typeface="Times New Roman"/>
                <a:cs typeface="Times New Roman"/>
              </a:rPr>
              <a:t>on yon  </a:t>
            </a:r>
            <a:r>
              <a:rPr dirty="0" sz="1450" spc="-10">
                <a:latin typeface="Times New Roman"/>
                <a:cs typeface="Times New Roman"/>
              </a:rPr>
              <a:t>stone. And </a:t>
            </a:r>
            <a:r>
              <a:rPr dirty="0" sz="1450" spc="-25">
                <a:latin typeface="Times New Roman"/>
                <a:cs typeface="Times New Roman"/>
              </a:rPr>
              <a:t>what’s </a:t>
            </a:r>
            <a:r>
              <a:rPr dirty="0" sz="1450" spc="-20">
                <a:latin typeface="Times New Roman"/>
                <a:cs typeface="Times New Roman"/>
              </a:rPr>
              <a:t>mair,” </a:t>
            </a:r>
            <a:r>
              <a:rPr dirty="0" sz="1450" spc="-10">
                <a:latin typeface="Times New Roman"/>
                <a:cs typeface="Times New Roman"/>
              </a:rPr>
              <a:t>says he, “ye may have observed (you </a:t>
            </a:r>
            <a:r>
              <a:rPr dirty="0" sz="1450" spc="-25">
                <a:latin typeface="Times New Roman"/>
                <a:cs typeface="Times New Roman"/>
              </a:rPr>
              <a:t>that’s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so much penetration) that Alan Breck Stewart was perhaps walking quicker  than his</a:t>
            </a:r>
            <a:r>
              <a:rPr dirty="0" sz="1450" spc="-5">
                <a:latin typeface="Times New Roman"/>
                <a:cs typeface="Times New Roman"/>
              </a:rPr>
              <a:t> ordinar’.”</a:t>
            </a:r>
            <a:endParaRPr sz="1450">
              <a:latin typeface="Times New Roman"/>
              <a:cs typeface="Times New Roman"/>
            </a:endParaRPr>
          </a:p>
          <a:p>
            <a:pPr algn="just" marL="268605">
              <a:lnSpc>
                <a:spcPct val="100000"/>
              </a:lnSpc>
              <a:spcBef>
                <a:spcPts val="650"/>
              </a:spcBef>
            </a:pPr>
            <a:r>
              <a:rPr dirty="0" sz="1450" spc="-35">
                <a:latin typeface="Times New Roman"/>
                <a:cs typeface="Times New Roman"/>
              </a:rPr>
              <a:t>“You!” </a:t>
            </a:r>
            <a:r>
              <a:rPr dirty="0" sz="1450" spc="-5">
                <a:latin typeface="Times New Roman"/>
                <a:cs typeface="Times New Roman"/>
              </a:rPr>
              <a:t>I </a:t>
            </a:r>
            <a:r>
              <a:rPr dirty="0" sz="1450" spc="-10">
                <a:latin typeface="Times New Roman"/>
                <a:cs typeface="Times New Roman"/>
              </a:rPr>
              <a:t>cried, “you were running fit to</a:t>
            </a:r>
            <a:r>
              <a:rPr dirty="0" sz="1450" spc="55">
                <a:latin typeface="Times New Roman"/>
                <a:cs typeface="Times New Roman"/>
              </a:rPr>
              <a:t> </a:t>
            </a:r>
            <a:r>
              <a:rPr dirty="0" sz="1450" spc="-10">
                <a:latin typeface="Times New Roman"/>
                <a:cs typeface="Times New Roman"/>
              </a:rPr>
              <a:t>burst.”</a:t>
            </a:r>
            <a:endParaRPr sz="1450">
              <a:latin typeface="Times New Roman"/>
              <a:cs typeface="Times New Roman"/>
            </a:endParaRPr>
          </a:p>
          <a:p>
            <a:pPr algn="just" marL="12700" marR="8890" indent="255904">
              <a:lnSpc>
                <a:spcPts val="1730"/>
              </a:lnSpc>
              <a:spcBef>
                <a:spcPts val="844"/>
              </a:spcBef>
            </a:pPr>
            <a:r>
              <a:rPr dirty="0" sz="1450" spc="-40">
                <a:latin typeface="Times New Roman"/>
                <a:cs typeface="Times New Roman"/>
              </a:rPr>
              <a:t>“Was </a:t>
            </a:r>
            <a:r>
              <a:rPr dirty="0" sz="1450" spc="-5">
                <a:latin typeface="Times New Roman"/>
                <a:cs typeface="Times New Roman"/>
              </a:rPr>
              <a:t>I </a:t>
            </a:r>
            <a:r>
              <a:rPr dirty="0" sz="1450" spc="-10">
                <a:latin typeface="Times New Roman"/>
                <a:cs typeface="Times New Roman"/>
              </a:rPr>
              <a:t>so?” said he. </a:t>
            </a: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ye </a:t>
            </a:r>
            <a:r>
              <a:rPr dirty="0" sz="1450" spc="-10">
                <a:latin typeface="Times New Roman"/>
                <a:cs typeface="Times New Roman"/>
              </a:rPr>
              <a:t>may depend </a:t>
            </a:r>
            <a:r>
              <a:rPr dirty="0" sz="1450" spc="-5">
                <a:latin typeface="Times New Roman"/>
                <a:cs typeface="Times New Roman"/>
              </a:rPr>
              <a:t>upon </a:t>
            </a:r>
            <a:r>
              <a:rPr dirty="0" sz="1450" spc="-10">
                <a:latin typeface="Times New Roman"/>
                <a:cs typeface="Times New Roman"/>
              </a:rPr>
              <a:t>it, there was nae  time to </a:t>
            </a:r>
            <a:r>
              <a:rPr dirty="0" sz="1450" spc="-5">
                <a:latin typeface="Times New Roman"/>
                <a:cs typeface="Times New Roman"/>
              </a:rPr>
              <a:t>be </a:t>
            </a:r>
            <a:r>
              <a:rPr dirty="0" sz="1450" spc="-10">
                <a:latin typeface="Times New Roman"/>
                <a:cs typeface="Times New Roman"/>
              </a:rPr>
              <a:t>lost. And now here is enough said; gang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sleep, lad, and  I’ll watch.”</a:t>
            </a:r>
            <a:endParaRPr sz="1450">
              <a:latin typeface="Times New Roman"/>
              <a:cs typeface="Times New Roman"/>
            </a:endParaRPr>
          </a:p>
          <a:p>
            <a:pPr algn="just" marL="12700" marR="6985" indent="255904">
              <a:lnSpc>
                <a:spcPts val="1730"/>
              </a:lnSpc>
              <a:spcBef>
                <a:spcPts val="785"/>
              </a:spcBef>
            </a:pPr>
            <a:r>
              <a:rPr dirty="0" sz="1450" spc="-15">
                <a:latin typeface="Times New Roman"/>
                <a:cs typeface="Times New Roman"/>
              </a:rPr>
              <a:t>Accordingly, </a:t>
            </a:r>
            <a:r>
              <a:rPr dirty="0" sz="1450" spc="-5">
                <a:latin typeface="Times New Roman"/>
                <a:cs typeface="Times New Roman"/>
              </a:rPr>
              <a:t>I </a:t>
            </a:r>
            <a:r>
              <a:rPr dirty="0" sz="1450" spc="-10">
                <a:latin typeface="Times New Roman"/>
                <a:cs typeface="Times New Roman"/>
              </a:rPr>
              <a:t>lay down to sleep; </a:t>
            </a:r>
            <a:r>
              <a:rPr dirty="0" sz="1450" spc="-5">
                <a:latin typeface="Times New Roman"/>
                <a:cs typeface="Times New Roman"/>
              </a:rPr>
              <a:t>a </a:t>
            </a:r>
            <a:r>
              <a:rPr dirty="0" sz="1450" spc="-10">
                <a:latin typeface="Times New Roman"/>
                <a:cs typeface="Times New Roman"/>
              </a:rPr>
              <a:t>little peaty earth had drifted in between  the top </a:t>
            </a:r>
            <a:r>
              <a:rPr dirty="0" sz="1450" spc="-5">
                <a:latin typeface="Times New Roman"/>
                <a:cs typeface="Times New Roman"/>
              </a:rPr>
              <a:t>of </a:t>
            </a:r>
            <a:r>
              <a:rPr dirty="0" sz="1450" spc="-10">
                <a:latin typeface="Times New Roman"/>
                <a:cs typeface="Times New Roman"/>
              </a:rPr>
              <a:t>the two rocks, and some bracken grew there, to </a:t>
            </a:r>
            <a:r>
              <a:rPr dirty="0" sz="1450" spc="-5">
                <a:latin typeface="Times New Roman"/>
                <a:cs typeface="Times New Roman"/>
              </a:rPr>
              <a:t>be a </a:t>
            </a:r>
            <a:r>
              <a:rPr dirty="0" sz="1450" spc="-10">
                <a:latin typeface="Times New Roman"/>
                <a:cs typeface="Times New Roman"/>
              </a:rPr>
              <a:t>bed to me; the  last thing </a:t>
            </a:r>
            <a:r>
              <a:rPr dirty="0" sz="1450" spc="-5">
                <a:latin typeface="Times New Roman"/>
                <a:cs typeface="Times New Roman"/>
              </a:rPr>
              <a:t>I </a:t>
            </a:r>
            <a:r>
              <a:rPr dirty="0" sz="1450" spc="-10">
                <a:latin typeface="Times New Roman"/>
                <a:cs typeface="Times New Roman"/>
              </a:rPr>
              <a:t>heard was still the crying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eagles.</a:t>
            </a:r>
            <a:endParaRPr sz="1450">
              <a:latin typeface="Times New Roman"/>
              <a:cs typeface="Times New Roman"/>
            </a:endParaRPr>
          </a:p>
          <a:p>
            <a:pPr algn="just" marL="12700" marR="13335" indent="255904">
              <a:lnSpc>
                <a:spcPts val="1730"/>
              </a:lnSpc>
              <a:spcBef>
                <a:spcPts val="715"/>
              </a:spcBef>
            </a:pPr>
            <a:r>
              <a:rPr dirty="0" sz="1450" spc="-5">
                <a:latin typeface="Times New Roman"/>
                <a:cs typeface="Times New Roman"/>
              </a:rPr>
              <a:t>I </a:t>
            </a:r>
            <a:r>
              <a:rPr dirty="0" sz="1450" spc="-10">
                <a:latin typeface="Times New Roman"/>
                <a:cs typeface="Times New Roman"/>
              </a:rPr>
              <a:t>dare say it would </a:t>
            </a:r>
            <a:r>
              <a:rPr dirty="0" sz="1450" spc="-5">
                <a:latin typeface="Times New Roman"/>
                <a:cs typeface="Times New Roman"/>
              </a:rPr>
              <a:t>be </a:t>
            </a:r>
            <a:r>
              <a:rPr dirty="0" sz="1450" spc="-10">
                <a:latin typeface="Times New Roman"/>
                <a:cs typeface="Times New Roman"/>
              </a:rPr>
              <a:t>nine in the morning when </a:t>
            </a:r>
            <a:r>
              <a:rPr dirty="0" sz="1450" spc="-5">
                <a:latin typeface="Times New Roman"/>
                <a:cs typeface="Times New Roman"/>
              </a:rPr>
              <a:t>I </a:t>
            </a:r>
            <a:r>
              <a:rPr dirty="0" sz="1450" spc="-10">
                <a:latin typeface="Times New Roman"/>
                <a:cs typeface="Times New Roman"/>
              </a:rPr>
              <a:t>was roughly awakened,  and found </a:t>
            </a:r>
            <a:r>
              <a:rPr dirty="0" sz="1450" spc="-25">
                <a:latin typeface="Times New Roman"/>
                <a:cs typeface="Times New Roman"/>
              </a:rPr>
              <a:t>Alan’s </a:t>
            </a:r>
            <a:r>
              <a:rPr dirty="0" sz="1450" spc="-10">
                <a:latin typeface="Times New Roman"/>
                <a:cs typeface="Times New Roman"/>
              </a:rPr>
              <a:t>hand pressed </a:t>
            </a:r>
            <a:r>
              <a:rPr dirty="0" sz="1450" spc="-5">
                <a:latin typeface="Times New Roman"/>
                <a:cs typeface="Times New Roman"/>
              </a:rPr>
              <a:t>upon </a:t>
            </a:r>
            <a:r>
              <a:rPr dirty="0" sz="1450" spc="-10">
                <a:latin typeface="Times New Roman"/>
                <a:cs typeface="Times New Roman"/>
              </a:rPr>
              <a:t>my</a:t>
            </a:r>
            <a:r>
              <a:rPr dirty="0" sz="1450" spc="35">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“Wheesht!” </a:t>
            </a:r>
            <a:r>
              <a:rPr dirty="0" sz="1450" spc="-5">
                <a:latin typeface="Times New Roman"/>
                <a:cs typeface="Times New Roman"/>
              </a:rPr>
              <a:t>he </a:t>
            </a:r>
            <a:r>
              <a:rPr dirty="0" sz="1450" spc="-10">
                <a:latin typeface="Times New Roman"/>
                <a:cs typeface="Times New Roman"/>
              </a:rPr>
              <a:t>whispered. </a:t>
            </a:r>
            <a:r>
              <a:rPr dirty="0" sz="1450" spc="-60">
                <a:latin typeface="Times New Roman"/>
                <a:cs typeface="Times New Roman"/>
              </a:rPr>
              <a:t>“Ye </a:t>
            </a:r>
            <a:r>
              <a:rPr dirty="0" sz="1450" spc="-10">
                <a:latin typeface="Times New Roman"/>
                <a:cs typeface="Times New Roman"/>
              </a:rPr>
              <a:t>were</a:t>
            </a:r>
            <a:r>
              <a:rPr dirty="0" sz="1450" spc="60">
                <a:latin typeface="Times New Roman"/>
                <a:cs typeface="Times New Roman"/>
              </a:rPr>
              <a:t> </a:t>
            </a:r>
            <a:r>
              <a:rPr dirty="0" sz="1450" spc="-10">
                <a:latin typeface="Times New Roman"/>
                <a:cs typeface="Times New Roman"/>
              </a:rPr>
              <a:t>snoring.”</a:t>
            </a:r>
            <a:endParaRPr sz="1450">
              <a:latin typeface="Times New Roman"/>
              <a:cs typeface="Times New Roman"/>
            </a:endParaRPr>
          </a:p>
          <a:p>
            <a:pPr algn="just" marL="268605" marR="450215">
              <a:lnSpc>
                <a:spcPct val="140700"/>
              </a:lnSpc>
              <a:spcBef>
                <a:spcPts val="75"/>
              </a:spcBef>
            </a:pPr>
            <a:r>
              <a:rPr dirty="0" sz="1450" spc="-25">
                <a:latin typeface="Times New Roman"/>
                <a:cs typeface="Times New Roman"/>
              </a:rPr>
              <a:t>“Well,” </a:t>
            </a:r>
            <a:r>
              <a:rPr dirty="0" sz="1450" spc="-10">
                <a:latin typeface="Times New Roman"/>
                <a:cs typeface="Times New Roman"/>
              </a:rPr>
              <a:t>said I, surprised at his anxious and dark face, “and why not?”  He peered over the edge </a:t>
            </a:r>
            <a:r>
              <a:rPr dirty="0" sz="1450" spc="-5">
                <a:latin typeface="Times New Roman"/>
                <a:cs typeface="Times New Roman"/>
              </a:rPr>
              <a:t>of </a:t>
            </a:r>
            <a:r>
              <a:rPr dirty="0" sz="1450" spc="-10">
                <a:latin typeface="Times New Roman"/>
                <a:cs typeface="Times New Roman"/>
              </a:rPr>
              <a:t>the rock, and signed to me to </a:t>
            </a:r>
            <a:r>
              <a:rPr dirty="0" sz="1450" spc="-5">
                <a:latin typeface="Times New Roman"/>
                <a:cs typeface="Times New Roman"/>
              </a:rPr>
              <a:t>do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like.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It was now high </a:t>
            </a:r>
            <a:r>
              <a:rPr dirty="0" sz="1450" spc="-30">
                <a:latin typeface="Times New Roman"/>
                <a:cs typeface="Times New Roman"/>
              </a:rPr>
              <a:t>day, </a:t>
            </a:r>
            <a:r>
              <a:rPr dirty="0" sz="1450" spc="-10">
                <a:latin typeface="Times New Roman"/>
                <a:cs typeface="Times New Roman"/>
              </a:rPr>
              <a:t>cloudless, and very </a:t>
            </a:r>
            <a:r>
              <a:rPr dirty="0" sz="1450" spc="-5">
                <a:latin typeface="Times New Roman"/>
                <a:cs typeface="Times New Roman"/>
              </a:rPr>
              <a:t>hot. </a:t>
            </a:r>
            <a:r>
              <a:rPr dirty="0" sz="1450" spc="-10">
                <a:latin typeface="Times New Roman"/>
                <a:cs typeface="Times New Roman"/>
              </a:rPr>
              <a:t>The valley was as clear as in  </a:t>
            </a:r>
            <a:r>
              <a:rPr dirty="0" sz="1450" spc="-5">
                <a:latin typeface="Times New Roman"/>
                <a:cs typeface="Times New Roman"/>
              </a:rPr>
              <a:t>a </a:t>
            </a:r>
            <a:r>
              <a:rPr dirty="0" sz="1450" spc="-10">
                <a:latin typeface="Times New Roman"/>
                <a:cs typeface="Times New Roman"/>
              </a:rPr>
              <a:t>picture. About half </a:t>
            </a:r>
            <a:r>
              <a:rPr dirty="0" sz="1450" spc="-5">
                <a:latin typeface="Times New Roman"/>
                <a:cs typeface="Times New Roman"/>
              </a:rPr>
              <a:t>a </a:t>
            </a:r>
            <a:r>
              <a:rPr dirty="0" sz="1450" spc="-10">
                <a:latin typeface="Times New Roman"/>
                <a:cs typeface="Times New Roman"/>
              </a:rPr>
              <a:t>mile </a:t>
            </a:r>
            <a:r>
              <a:rPr dirty="0" sz="1450" spc="-5">
                <a:latin typeface="Times New Roman"/>
                <a:cs typeface="Times New Roman"/>
              </a:rPr>
              <a:t>up </a:t>
            </a:r>
            <a:r>
              <a:rPr dirty="0" sz="1450" spc="-10">
                <a:latin typeface="Times New Roman"/>
                <a:cs typeface="Times New Roman"/>
              </a:rPr>
              <a:t>the water was </a:t>
            </a:r>
            <a:r>
              <a:rPr dirty="0" sz="1450" spc="-5">
                <a:latin typeface="Times New Roman"/>
                <a:cs typeface="Times New Roman"/>
              </a:rPr>
              <a:t>a </a:t>
            </a:r>
            <a:r>
              <a:rPr dirty="0" sz="1450" spc="-10">
                <a:latin typeface="Times New Roman"/>
                <a:cs typeface="Times New Roman"/>
              </a:rPr>
              <a:t>camp </a:t>
            </a:r>
            <a:r>
              <a:rPr dirty="0" sz="1450" spc="-5">
                <a:latin typeface="Times New Roman"/>
                <a:cs typeface="Times New Roman"/>
              </a:rPr>
              <a:t>of </a:t>
            </a:r>
            <a:r>
              <a:rPr dirty="0" sz="1450" spc="-10">
                <a:latin typeface="Times New Roman"/>
                <a:cs typeface="Times New Roman"/>
              </a:rPr>
              <a:t>red-coats; </a:t>
            </a:r>
            <a:r>
              <a:rPr dirty="0" sz="1450" spc="-5">
                <a:latin typeface="Times New Roman"/>
                <a:cs typeface="Times New Roman"/>
              </a:rPr>
              <a:t>a </a:t>
            </a:r>
            <a:r>
              <a:rPr dirty="0" sz="1450" spc="-10">
                <a:latin typeface="Times New Roman"/>
                <a:cs typeface="Times New Roman"/>
              </a:rPr>
              <a:t>big fire  blazed in their midst, at which some were cooking; and near </a:t>
            </a:r>
            <a:r>
              <a:rPr dirty="0" sz="1450" spc="-40">
                <a:latin typeface="Times New Roman"/>
                <a:cs typeface="Times New Roman"/>
              </a:rPr>
              <a:t>by,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  </a:t>
            </a:r>
            <a:r>
              <a:rPr dirty="0" sz="1450" spc="-10">
                <a:latin typeface="Times New Roman"/>
                <a:cs typeface="Times New Roman"/>
              </a:rPr>
              <a:t>rock about as high as ours, there stood </a:t>
            </a:r>
            <a:r>
              <a:rPr dirty="0" sz="1450" spc="-5">
                <a:latin typeface="Times New Roman"/>
                <a:cs typeface="Times New Roman"/>
              </a:rPr>
              <a:t>a </a:t>
            </a:r>
            <a:r>
              <a:rPr dirty="0" sz="1450" spc="-20">
                <a:latin typeface="Times New Roman"/>
                <a:cs typeface="Times New Roman"/>
              </a:rPr>
              <a:t>sentry, </a:t>
            </a:r>
            <a:r>
              <a:rPr dirty="0" sz="1450" spc="-10">
                <a:latin typeface="Times New Roman"/>
                <a:cs typeface="Times New Roman"/>
              </a:rPr>
              <a:t>with the sun sparkling </a:t>
            </a:r>
            <a:r>
              <a:rPr dirty="0" sz="1450" spc="-5">
                <a:latin typeface="Times New Roman"/>
                <a:cs typeface="Times New Roman"/>
              </a:rPr>
              <a:t>on </a:t>
            </a:r>
            <a:r>
              <a:rPr dirty="0" sz="1450" spc="-10">
                <a:latin typeface="Times New Roman"/>
                <a:cs typeface="Times New Roman"/>
              </a:rPr>
              <a:t>his  arms. All the way down along the river-side were posted other sentries; here  near </a:t>
            </a:r>
            <a:r>
              <a:rPr dirty="0" sz="1450" spc="-15">
                <a:latin typeface="Times New Roman"/>
                <a:cs typeface="Times New Roman"/>
              </a:rPr>
              <a:t>together, </a:t>
            </a:r>
            <a:r>
              <a:rPr dirty="0" sz="1450" spc="-10">
                <a:latin typeface="Times New Roman"/>
                <a:cs typeface="Times New Roman"/>
              </a:rPr>
              <a:t>there widelier scattered; some planted like the first, </a:t>
            </a:r>
            <a:r>
              <a:rPr dirty="0" sz="1450" spc="-5">
                <a:latin typeface="Times New Roman"/>
                <a:cs typeface="Times New Roman"/>
              </a:rPr>
              <a:t>on </a:t>
            </a:r>
            <a:r>
              <a:rPr dirty="0" sz="1450" spc="-10">
                <a:latin typeface="Times New Roman"/>
                <a:cs typeface="Times New Roman"/>
              </a:rPr>
              <a:t>places </a:t>
            </a:r>
            <a:r>
              <a:rPr dirty="0" sz="1450" spc="-5">
                <a:latin typeface="Times New Roman"/>
                <a:cs typeface="Times New Roman"/>
              </a:rPr>
              <a:t>of  </a:t>
            </a:r>
            <a:r>
              <a:rPr dirty="0" sz="1450" spc="-10">
                <a:latin typeface="Times New Roman"/>
                <a:cs typeface="Times New Roman"/>
              </a:rPr>
              <a:t>command, some </a:t>
            </a:r>
            <a:r>
              <a:rPr dirty="0" sz="1450" spc="-5">
                <a:latin typeface="Times New Roman"/>
                <a:cs typeface="Times New Roman"/>
              </a:rPr>
              <a:t>on </a:t>
            </a:r>
            <a:r>
              <a:rPr dirty="0" sz="1450" spc="-10">
                <a:latin typeface="Times New Roman"/>
                <a:cs typeface="Times New Roman"/>
              </a:rPr>
              <a:t>the ground level and marching and counter-marching, so  as</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meet</a:t>
            </a:r>
            <a:r>
              <a:rPr dirty="0" sz="1450" spc="35">
                <a:latin typeface="Times New Roman"/>
                <a:cs typeface="Times New Roman"/>
              </a:rPr>
              <a:t> </a:t>
            </a:r>
            <a:r>
              <a:rPr dirty="0" sz="1450" spc="-20">
                <a:latin typeface="Times New Roman"/>
                <a:cs typeface="Times New Roman"/>
              </a:rPr>
              <a:t>half-way.</a:t>
            </a:r>
            <a:r>
              <a:rPr dirty="0" sz="1450" spc="30">
                <a:latin typeface="Times New Roman"/>
                <a:cs typeface="Times New Roman"/>
              </a:rPr>
              <a:t> </a:t>
            </a:r>
            <a:r>
              <a:rPr dirty="0" sz="1450" spc="-10">
                <a:latin typeface="Times New Roman"/>
                <a:cs typeface="Times New Roman"/>
              </a:rPr>
              <a:t>Higher</a:t>
            </a:r>
            <a:r>
              <a:rPr dirty="0" sz="1450" spc="35">
                <a:latin typeface="Times New Roman"/>
                <a:cs typeface="Times New Roman"/>
              </a:rPr>
              <a:t> </a:t>
            </a:r>
            <a:r>
              <a:rPr dirty="0" sz="1450" spc="-5">
                <a:latin typeface="Times New Roman"/>
                <a:cs typeface="Times New Roman"/>
              </a:rPr>
              <a:t>up</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glen,</a:t>
            </a:r>
            <a:r>
              <a:rPr dirty="0" sz="1450" spc="30">
                <a:latin typeface="Times New Roman"/>
                <a:cs typeface="Times New Roman"/>
              </a:rPr>
              <a:t> </a:t>
            </a:r>
            <a:r>
              <a:rPr dirty="0" sz="1450" spc="-10">
                <a:latin typeface="Times New Roman"/>
                <a:cs typeface="Times New Roman"/>
              </a:rPr>
              <a:t>where</a:t>
            </a:r>
            <a:r>
              <a:rPr dirty="0" sz="1450" spc="3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ground</a:t>
            </a:r>
            <a:r>
              <a:rPr dirty="0" sz="1450" spc="35">
                <a:latin typeface="Times New Roman"/>
                <a:cs typeface="Times New Roman"/>
              </a:rPr>
              <a:t> </a:t>
            </a:r>
            <a:r>
              <a:rPr dirty="0" sz="1450" spc="-10">
                <a:latin typeface="Times New Roman"/>
                <a:cs typeface="Times New Roman"/>
              </a:rPr>
              <a:t>was</a:t>
            </a:r>
            <a:r>
              <a:rPr dirty="0" sz="1450" spc="30">
                <a:latin typeface="Times New Roman"/>
                <a:cs typeface="Times New Roman"/>
              </a:rPr>
              <a:t> </a:t>
            </a:r>
            <a:r>
              <a:rPr dirty="0" sz="1450" spc="-10">
                <a:latin typeface="Times New Roman"/>
                <a:cs typeface="Times New Roman"/>
              </a:rPr>
              <a:t>more</a:t>
            </a:r>
            <a:r>
              <a:rPr dirty="0" sz="1450" spc="35">
                <a:latin typeface="Times New Roman"/>
                <a:cs typeface="Times New Roman"/>
              </a:rPr>
              <a:t> </a:t>
            </a:r>
            <a:r>
              <a:rPr dirty="0" sz="1450" spc="-10">
                <a:latin typeface="Times New Roman"/>
                <a:cs typeface="Times New Roman"/>
              </a:rPr>
              <a:t>open,</a:t>
            </a:r>
            <a:r>
              <a:rPr dirty="0" sz="1450" spc="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63075"/>
          </a:xfrm>
          <a:prstGeom prst="rect">
            <a:avLst/>
          </a:prstGeom>
        </p:spPr>
        <p:txBody>
          <a:bodyPr wrap="square" lIns="0" tIns="13335" rIns="0" bIns="0" rtlCol="0" vert="horz">
            <a:spAutoFit/>
          </a:bodyPr>
          <a:lstStyle/>
          <a:p>
            <a:pPr algn="just" marL="12700" marR="10160">
              <a:lnSpc>
                <a:spcPct val="99200"/>
              </a:lnSpc>
              <a:spcBef>
                <a:spcPts val="105"/>
              </a:spcBef>
            </a:pPr>
            <a:r>
              <a:rPr dirty="0" sz="1450" spc="-10">
                <a:latin typeface="Times New Roman"/>
                <a:cs typeface="Times New Roman"/>
              </a:rPr>
              <a:t>chain </a:t>
            </a:r>
            <a:r>
              <a:rPr dirty="0" sz="1450" spc="-5">
                <a:latin typeface="Times New Roman"/>
                <a:cs typeface="Times New Roman"/>
              </a:rPr>
              <a:t>of </a:t>
            </a:r>
            <a:r>
              <a:rPr dirty="0" sz="1450" spc="-10">
                <a:latin typeface="Times New Roman"/>
                <a:cs typeface="Times New Roman"/>
              </a:rPr>
              <a:t>posts was continued </a:t>
            </a:r>
            <a:r>
              <a:rPr dirty="0" sz="1450" spc="-5">
                <a:latin typeface="Times New Roman"/>
                <a:cs typeface="Times New Roman"/>
              </a:rPr>
              <a:t>by </a:t>
            </a:r>
            <a:r>
              <a:rPr dirty="0" sz="1450" spc="-10">
                <a:latin typeface="Times New Roman"/>
                <a:cs typeface="Times New Roman"/>
              </a:rPr>
              <a:t>horse-soldiers, whom we could see in the  distance riding to and fro. Lower down, the infantry continued; </a:t>
            </a:r>
            <a:r>
              <a:rPr dirty="0" sz="1450" spc="-5">
                <a:latin typeface="Times New Roman"/>
                <a:cs typeface="Times New Roman"/>
              </a:rPr>
              <a:t>but </a:t>
            </a:r>
            <a:r>
              <a:rPr dirty="0" sz="1450" spc="-10">
                <a:latin typeface="Times New Roman"/>
                <a:cs typeface="Times New Roman"/>
              </a:rPr>
              <a:t>as the  stream was suddenly swelled </a:t>
            </a:r>
            <a:r>
              <a:rPr dirty="0" sz="1450" spc="-5">
                <a:latin typeface="Times New Roman"/>
                <a:cs typeface="Times New Roman"/>
              </a:rPr>
              <a:t>by </a:t>
            </a:r>
            <a:r>
              <a:rPr dirty="0" sz="1450" spc="-10">
                <a:latin typeface="Times New Roman"/>
                <a:cs typeface="Times New Roman"/>
              </a:rPr>
              <a:t>the confluence </a:t>
            </a:r>
            <a:r>
              <a:rPr dirty="0" sz="1450" spc="-5">
                <a:latin typeface="Times New Roman"/>
                <a:cs typeface="Times New Roman"/>
              </a:rPr>
              <a:t>of a </a:t>
            </a:r>
            <a:r>
              <a:rPr dirty="0" sz="1450" spc="-10">
                <a:latin typeface="Times New Roman"/>
                <a:cs typeface="Times New Roman"/>
              </a:rPr>
              <a:t>considerable </a:t>
            </a:r>
            <a:r>
              <a:rPr dirty="0" sz="1450" spc="-5">
                <a:latin typeface="Times New Roman"/>
                <a:cs typeface="Times New Roman"/>
              </a:rPr>
              <a:t>burn, </a:t>
            </a:r>
            <a:r>
              <a:rPr dirty="0" sz="1450" spc="-10">
                <a:latin typeface="Times New Roman"/>
                <a:cs typeface="Times New Roman"/>
              </a:rPr>
              <a:t>they  were more widely set, and only watched the fords and</a:t>
            </a:r>
            <a:r>
              <a:rPr dirty="0" sz="1450" spc="75">
                <a:latin typeface="Times New Roman"/>
                <a:cs typeface="Times New Roman"/>
              </a:rPr>
              <a:t> </a:t>
            </a:r>
            <a:r>
              <a:rPr dirty="0" sz="1450" spc="-10">
                <a:latin typeface="Times New Roman"/>
                <a:cs typeface="Times New Roman"/>
              </a:rPr>
              <a:t>stepping-stones.</a:t>
            </a:r>
            <a:endParaRPr sz="1450">
              <a:latin typeface="Times New Roman"/>
              <a:cs typeface="Times New Roman"/>
            </a:endParaRPr>
          </a:p>
          <a:p>
            <a:pPr algn="just" marL="12700" marR="6350" indent="255904">
              <a:lnSpc>
                <a:spcPts val="1730"/>
              </a:lnSpc>
              <a:spcBef>
                <a:spcPts val="844"/>
              </a:spcBef>
            </a:pP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but one </a:t>
            </a:r>
            <a:r>
              <a:rPr dirty="0" sz="1450" spc="-10">
                <a:latin typeface="Times New Roman"/>
                <a:cs typeface="Times New Roman"/>
              </a:rPr>
              <a:t>look at them, and ducked again into my place. It was strange  indeed to see this </a:t>
            </a:r>
            <a:r>
              <a:rPr dirty="0" sz="1450" spc="-20">
                <a:latin typeface="Times New Roman"/>
                <a:cs typeface="Times New Roman"/>
              </a:rPr>
              <a:t>valley, </a:t>
            </a:r>
            <a:r>
              <a:rPr dirty="0" sz="1450" spc="-10">
                <a:latin typeface="Times New Roman"/>
                <a:cs typeface="Times New Roman"/>
              </a:rPr>
              <a:t>which had lain so solitary in the </a:t>
            </a:r>
            <a:r>
              <a:rPr dirty="0" sz="1450" spc="-5">
                <a:latin typeface="Times New Roman"/>
                <a:cs typeface="Times New Roman"/>
              </a:rPr>
              <a:t>hour of </a:t>
            </a:r>
            <a:r>
              <a:rPr dirty="0" sz="1450" spc="-10">
                <a:latin typeface="Times New Roman"/>
                <a:cs typeface="Times New Roman"/>
              </a:rPr>
              <a:t>dawn,  bristling with arms and dotted with the red coats and</a:t>
            </a:r>
            <a:r>
              <a:rPr dirty="0" sz="1450" spc="55">
                <a:latin typeface="Times New Roman"/>
                <a:cs typeface="Times New Roman"/>
              </a:rPr>
              <a:t> </a:t>
            </a:r>
            <a:r>
              <a:rPr dirty="0" sz="1450" spc="-10">
                <a:latin typeface="Times New Roman"/>
                <a:cs typeface="Times New Roman"/>
              </a:rPr>
              <a:t>breeches.</a:t>
            </a:r>
            <a:endParaRPr sz="1450">
              <a:latin typeface="Times New Roman"/>
              <a:cs typeface="Times New Roman"/>
            </a:endParaRPr>
          </a:p>
          <a:p>
            <a:pPr algn="just" marL="12700" marR="7620" indent="255904">
              <a:lnSpc>
                <a:spcPts val="1730"/>
              </a:lnSpc>
              <a:spcBef>
                <a:spcPts val="715"/>
              </a:spcBef>
            </a:pPr>
            <a:r>
              <a:rPr dirty="0" sz="1450" spc="-60">
                <a:latin typeface="Times New Roman"/>
                <a:cs typeface="Times New Roman"/>
              </a:rPr>
              <a:t>“Ye </a:t>
            </a:r>
            <a:r>
              <a:rPr dirty="0" sz="1450" spc="-10">
                <a:latin typeface="Times New Roman"/>
                <a:cs typeface="Times New Roman"/>
              </a:rPr>
              <a:t>see,” said Alan, “this was what </a:t>
            </a:r>
            <a:r>
              <a:rPr dirty="0" sz="1450" spc="-5">
                <a:latin typeface="Times New Roman"/>
                <a:cs typeface="Times New Roman"/>
              </a:rPr>
              <a:t>I </a:t>
            </a:r>
            <a:r>
              <a:rPr dirty="0" sz="1450" spc="-10">
                <a:latin typeface="Times New Roman"/>
                <a:cs typeface="Times New Roman"/>
              </a:rPr>
              <a:t>was afraid </a:t>
            </a:r>
            <a:r>
              <a:rPr dirty="0" sz="1450" spc="-5">
                <a:latin typeface="Times New Roman"/>
                <a:cs typeface="Times New Roman"/>
              </a:rPr>
              <a:t>of, </a:t>
            </a:r>
            <a:r>
              <a:rPr dirty="0" sz="1450" spc="-10">
                <a:latin typeface="Times New Roman"/>
                <a:cs typeface="Times New Roman"/>
              </a:rPr>
              <a:t>Davie: that they would  watch the burn-side. They began to come in about two hours ago, and, man!  </a:t>
            </a:r>
            <a:r>
              <a:rPr dirty="0" sz="1450" spc="-5">
                <a:latin typeface="Times New Roman"/>
                <a:cs typeface="Times New Roman"/>
              </a:rPr>
              <a:t>but </a:t>
            </a:r>
            <a:r>
              <a:rPr dirty="0" sz="1450" spc="-10">
                <a:latin typeface="Times New Roman"/>
                <a:cs typeface="Times New Roman"/>
              </a:rPr>
              <a:t>ye’re </a:t>
            </a:r>
            <a:r>
              <a:rPr dirty="0" sz="1450" spc="-5">
                <a:latin typeface="Times New Roman"/>
                <a:cs typeface="Times New Roman"/>
              </a:rPr>
              <a:t>a </a:t>
            </a:r>
            <a:r>
              <a:rPr dirty="0" sz="1450" spc="-10">
                <a:latin typeface="Times New Roman"/>
                <a:cs typeface="Times New Roman"/>
              </a:rPr>
              <a:t>grand hand at the sleeping! </a:t>
            </a:r>
            <a:r>
              <a:rPr dirty="0" sz="1450" spc="-35">
                <a:latin typeface="Times New Roman"/>
                <a:cs typeface="Times New Roman"/>
              </a:rPr>
              <a:t>We’re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narrow place. If they get </a:t>
            </a:r>
            <a:r>
              <a:rPr dirty="0" sz="1450" spc="-5">
                <a:latin typeface="Times New Roman"/>
                <a:cs typeface="Times New Roman"/>
              </a:rPr>
              <a:t>up  </a:t>
            </a:r>
            <a:r>
              <a:rPr dirty="0" sz="1450" spc="-10">
                <a:latin typeface="Times New Roman"/>
                <a:cs typeface="Times New Roman"/>
              </a:rPr>
              <a:t>the sides </a:t>
            </a:r>
            <a:r>
              <a:rPr dirty="0" sz="1450" spc="-5">
                <a:latin typeface="Times New Roman"/>
                <a:cs typeface="Times New Roman"/>
              </a:rPr>
              <a:t>of </a:t>
            </a:r>
            <a:r>
              <a:rPr dirty="0" sz="1450" spc="-10">
                <a:latin typeface="Times New Roman"/>
                <a:cs typeface="Times New Roman"/>
              </a:rPr>
              <a:t>the hill, they could easy spy </a:t>
            </a:r>
            <a:r>
              <a:rPr dirty="0" sz="1450" spc="-5">
                <a:latin typeface="Times New Roman"/>
                <a:cs typeface="Times New Roman"/>
              </a:rPr>
              <a:t>us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but </a:t>
            </a:r>
            <a:r>
              <a:rPr dirty="0" sz="1450" spc="-10">
                <a:latin typeface="Times New Roman"/>
                <a:cs typeface="Times New Roman"/>
              </a:rPr>
              <a:t>if they’ll only  keep in the </a:t>
            </a:r>
            <a:r>
              <a:rPr dirty="0" sz="1450" spc="-5">
                <a:latin typeface="Times New Roman"/>
                <a:cs typeface="Times New Roman"/>
              </a:rPr>
              <a:t>foot of </a:t>
            </a:r>
            <a:r>
              <a:rPr dirty="0" sz="1450" spc="-10">
                <a:latin typeface="Times New Roman"/>
                <a:cs typeface="Times New Roman"/>
              </a:rPr>
              <a:t>the </a:t>
            </a:r>
            <a:r>
              <a:rPr dirty="0" sz="1450" spc="-20">
                <a:latin typeface="Times New Roman"/>
                <a:cs typeface="Times New Roman"/>
              </a:rPr>
              <a:t>valley, </a:t>
            </a:r>
            <a:r>
              <a:rPr dirty="0" sz="1450" spc="-10">
                <a:latin typeface="Times New Roman"/>
                <a:cs typeface="Times New Roman"/>
              </a:rPr>
              <a:t>we’ll </a:t>
            </a:r>
            <a:r>
              <a:rPr dirty="0" sz="1450" spc="-5">
                <a:latin typeface="Times New Roman"/>
                <a:cs typeface="Times New Roman"/>
              </a:rPr>
              <a:t>do </a:t>
            </a:r>
            <a:r>
              <a:rPr dirty="0" sz="1450" spc="-10">
                <a:latin typeface="Times New Roman"/>
                <a:cs typeface="Times New Roman"/>
              </a:rPr>
              <a:t>yet. The posts are thinner down the  water; and, come night, we’ll try </a:t>
            </a:r>
            <a:r>
              <a:rPr dirty="0" sz="1450" spc="-5">
                <a:latin typeface="Times New Roman"/>
                <a:cs typeface="Times New Roman"/>
              </a:rPr>
              <a:t>our </a:t>
            </a:r>
            <a:r>
              <a:rPr dirty="0" sz="1450" spc="-10">
                <a:latin typeface="Times New Roman"/>
                <a:cs typeface="Times New Roman"/>
              </a:rPr>
              <a:t>hand at getting </a:t>
            </a:r>
            <a:r>
              <a:rPr dirty="0" sz="1450" spc="-5">
                <a:latin typeface="Times New Roman"/>
                <a:cs typeface="Times New Roman"/>
              </a:rPr>
              <a:t>by</a:t>
            </a:r>
            <a:r>
              <a:rPr dirty="0" sz="1450" spc="5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268605" marR="2340610">
              <a:lnSpc>
                <a:spcPts val="2520"/>
              </a:lnSpc>
              <a:spcBef>
                <a:spcPts val="150"/>
              </a:spcBef>
            </a:pPr>
            <a:r>
              <a:rPr dirty="0" sz="1450" spc="-10">
                <a:latin typeface="Times New Roman"/>
                <a:cs typeface="Times New Roman"/>
              </a:rPr>
              <a:t>“And what are we to </a:t>
            </a:r>
            <a:r>
              <a:rPr dirty="0" sz="1450" spc="-5">
                <a:latin typeface="Times New Roman"/>
                <a:cs typeface="Times New Roman"/>
              </a:rPr>
              <a:t>do </a:t>
            </a:r>
            <a:r>
              <a:rPr dirty="0" sz="1450" spc="-10">
                <a:latin typeface="Times New Roman"/>
                <a:cs typeface="Times New Roman"/>
              </a:rPr>
              <a:t>till night?” </a:t>
            </a:r>
            <a:r>
              <a:rPr dirty="0" sz="1450" spc="-5">
                <a:latin typeface="Times New Roman"/>
                <a:cs typeface="Times New Roman"/>
              </a:rPr>
              <a:t>I </a:t>
            </a:r>
            <a:r>
              <a:rPr dirty="0" sz="1450" spc="-10">
                <a:latin typeface="Times New Roman"/>
                <a:cs typeface="Times New Roman"/>
              </a:rPr>
              <a:t>asked.  “Lie here,” says he, “and</a:t>
            </a:r>
            <a:r>
              <a:rPr dirty="0" sz="1450" spc="15">
                <a:latin typeface="Times New Roman"/>
                <a:cs typeface="Times New Roman"/>
              </a:rPr>
              <a:t> </a:t>
            </a:r>
            <a:r>
              <a:rPr dirty="0" sz="1450" spc="-10">
                <a:latin typeface="Times New Roman"/>
                <a:cs typeface="Times New Roman"/>
              </a:rPr>
              <a:t>birstle.”</a:t>
            </a:r>
            <a:endParaRPr sz="1450">
              <a:latin typeface="Times New Roman"/>
              <a:cs typeface="Times New Roman"/>
            </a:endParaRPr>
          </a:p>
          <a:p>
            <a:pPr algn="just" marL="12700" marR="6985" indent="255904">
              <a:lnSpc>
                <a:spcPts val="1730"/>
              </a:lnSpc>
              <a:spcBef>
                <a:spcPts val="560"/>
              </a:spcBef>
            </a:pPr>
            <a:r>
              <a:rPr dirty="0" sz="1450" spc="-10">
                <a:latin typeface="Times New Roman"/>
                <a:cs typeface="Times New Roman"/>
              </a:rPr>
              <a:t>That </a:t>
            </a:r>
            <a:r>
              <a:rPr dirty="0" sz="1450" spc="-5">
                <a:latin typeface="Times New Roman"/>
                <a:cs typeface="Times New Roman"/>
              </a:rPr>
              <a:t>one good </a:t>
            </a:r>
            <a:r>
              <a:rPr dirty="0" sz="1450" spc="-10">
                <a:latin typeface="Times New Roman"/>
                <a:cs typeface="Times New Roman"/>
              </a:rPr>
              <a:t>Scotch word, “birstle,” was indeed the most </a:t>
            </a:r>
            <a:r>
              <a:rPr dirty="0" sz="1450" spc="-5">
                <a:latin typeface="Times New Roman"/>
                <a:cs typeface="Times New Roman"/>
              </a:rPr>
              <a:t>of </a:t>
            </a:r>
            <a:r>
              <a:rPr dirty="0" sz="1450" spc="-10">
                <a:latin typeface="Times New Roman"/>
                <a:cs typeface="Times New Roman"/>
              </a:rPr>
              <a:t>the story </a:t>
            </a:r>
            <a:r>
              <a:rPr dirty="0" sz="1450" spc="-5">
                <a:latin typeface="Times New Roman"/>
                <a:cs typeface="Times New Roman"/>
              </a:rPr>
              <a:t>of  </a:t>
            </a:r>
            <a:r>
              <a:rPr dirty="0" sz="1450" spc="-10">
                <a:latin typeface="Times New Roman"/>
                <a:cs typeface="Times New Roman"/>
              </a:rPr>
              <a:t>the day that we had now to pass. </a:t>
            </a:r>
            <a:r>
              <a:rPr dirty="0" sz="1450" spc="-60">
                <a:latin typeface="Times New Roman"/>
                <a:cs typeface="Times New Roman"/>
              </a:rPr>
              <a:t>You </a:t>
            </a:r>
            <a:r>
              <a:rPr dirty="0" sz="1450" spc="-10">
                <a:latin typeface="Times New Roman"/>
                <a:cs typeface="Times New Roman"/>
              </a:rPr>
              <a:t>are to remember that we lay </a:t>
            </a:r>
            <a:r>
              <a:rPr dirty="0" sz="1450" spc="-5">
                <a:latin typeface="Times New Roman"/>
                <a:cs typeface="Times New Roman"/>
              </a:rPr>
              <a:t>on </a:t>
            </a:r>
            <a:r>
              <a:rPr dirty="0" sz="1450" spc="-10">
                <a:latin typeface="Times New Roman"/>
                <a:cs typeface="Times New Roman"/>
              </a:rPr>
              <a:t>the bare  top </a:t>
            </a:r>
            <a:r>
              <a:rPr dirty="0" sz="1450" spc="-5">
                <a:latin typeface="Times New Roman"/>
                <a:cs typeface="Times New Roman"/>
              </a:rPr>
              <a:t>of a </a:t>
            </a:r>
            <a:r>
              <a:rPr dirty="0" sz="1450" spc="-10">
                <a:latin typeface="Times New Roman"/>
                <a:cs typeface="Times New Roman"/>
              </a:rPr>
              <a:t>rock, like scones </a:t>
            </a:r>
            <a:r>
              <a:rPr dirty="0" sz="1450" spc="-5">
                <a:latin typeface="Times New Roman"/>
                <a:cs typeface="Times New Roman"/>
              </a:rPr>
              <a:t>upon a </a:t>
            </a:r>
            <a:r>
              <a:rPr dirty="0" sz="1450" spc="-10">
                <a:latin typeface="Times New Roman"/>
                <a:cs typeface="Times New Roman"/>
              </a:rPr>
              <a:t>girdle; the sun beat </a:t>
            </a:r>
            <a:r>
              <a:rPr dirty="0" sz="1450" spc="-5">
                <a:latin typeface="Times New Roman"/>
                <a:cs typeface="Times New Roman"/>
              </a:rPr>
              <a:t>upon us </a:t>
            </a:r>
            <a:r>
              <a:rPr dirty="0" sz="1450" spc="-10">
                <a:latin typeface="Times New Roman"/>
                <a:cs typeface="Times New Roman"/>
              </a:rPr>
              <a:t>cruelly; the rock  grew so heated, </a:t>
            </a:r>
            <a:r>
              <a:rPr dirty="0" sz="1450" spc="-5">
                <a:latin typeface="Times New Roman"/>
                <a:cs typeface="Times New Roman"/>
              </a:rPr>
              <a:t>a </a:t>
            </a:r>
            <a:r>
              <a:rPr dirty="0" sz="1450" spc="-10">
                <a:latin typeface="Times New Roman"/>
                <a:cs typeface="Times New Roman"/>
              </a:rPr>
              <a:t>man could scarce endure the touch </a:t>
            </a:r>
            <a:r>
              <a:rPr dirty="0" sz="1450" spc="-5">
                <a:latin typeface="Times New Roman"/>
                <a:cs typeface="Times New Roman"/>
              </a:rPr>
              <a:t>of </a:t>
            </a:r>
            <a:r>
              <a:rPr dirty="0" sz="1450" spc="-10">
                <a:latin typeface="Times New Roman"/>
                <a:cs typeface="Times New Roman"/>
              </a:rPr>
              <a:t>it; and the little patch  </a:t>
            </a:r>
            <a:r>
              <a:rPr dirty="0" sz="1450" spc="-5">
                <a:latin typeface="Times New Roman"/>
                <a:cs typeface="Times New Roman"/>
              </a:rPr>
              <a:t>of </a:t>
            </a:r>
            <a:r>
              <a:rPr dirty="0" sz="1450" spc="-10">
                <a:latin typeface="Times New Roman"/>
                <a:cs typeface="Times New Roman"/>
              </a:rPr>
              <a:t>earth and fern, which kept </a:t>
            </a:r>
            <a:r>
              <a:rPr dirty="0" sz="1450" spc="-15">
                <a:latin typeface="Times New Roman"/>
                <a:cs typeface="Times New Roman"/>
              </a:rPr>
              <a:t>cooler, </a:t>
            </a:r>
            <a:r>
              <a:rPr dirty="0" sz="1450" spc="-10">
                <a:latin typeface="Times New Roman"/>
                <a:cs typeface="Times New Roman"/>
              </a:rPr>
              <a:t>was only </a:t>
            </a:r>
            <a:r>
              <a:rPr dirty="0" sz="1450" spc="-15">
                <a:latin typeface="Times New Roman"/>
                <a:cs typeface="Times New Roman"/>
              </a:rPr>
              <a:t>large </a:t>
            </a:r>
            <a:r>
              <a:rPr dirty="0" sz="1450" spc="-10">
                <a:latin typeface="Times New Roman"/>
                <a:cs typeface="Times New Roman"/>
              </a:rPr>
              <a:t>enough for </a:t>
            </a:r>
            <a:r>
              <a:rPr dirty="0" sz="1450" spc="-5">
                <a:latin typeface="Times New Roman"/>
                <a:cs typeface="Times New Roman"/>
              </a:rPr>
              <a:t>one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time.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took turn about to lie </a:t>
            </a:r>
            <a:r>
              <a:rPr dirty="0" sz="1450" spc="-5">
                <a:latin typeface="Times New Roman"/>
                <a:cs typeface="Times New Roman"/>
              </a:rPr>
              <a:t>on </a:t>
            </a:r>
            <a:r>
              <a:rPr dirty="0" sz="1450" spc="-10">
                <a:latin typeface="Times New Roman"/>
                <a:cs typeface="Times New Roman"/>
              </a:rPr>
              <a:t>the naked rock, which was indeed like the  position </a:t>
            </a:r>
            <a:r>
              <a:rPr dirty="0" sz="1450" spc="-5">
                <a:latin typeface="Times New Roman"/>
                <a:cs typeface="Times New Roman"/>
              </a:rPr>
              <a:t>of </a:t>
            </a:r>
            <a:r>
              <a:rPr dirty="0" sz="1450" spc="-10">
                <a:latin typeface="Times New Roman"/>
                <a:cs typeface="Times New Roman"/>
              </a:rPr>
              <a:t>that saint that was martyred </a:t>
            </a:r>
            <a:r>
              <a:rPr dirty="0" sz="1450" spc="-5">
                <a:latin typeface="Times New Roman"/>
                <a:cs typeface="Times New Roman"/>
              </a:rPr>
              <a:t>on a </a:t>
            </a:r>
            <a:r>
              <a:rPr dirty="0" sz="1450" spc="-10">
                <a:latin typeface="Times New Roman"/>
                <a:cs typeface="Times New Roman"/>
              </a:rPr>
              <a:t>gridiron; and it ran in my mind  how strange it was, that in the same climate and at only </a:t>
            </a:r>
            <a:r>
              <a:rPr dirty="0" sz="1450" spc="-5">
                <a:latin typeface="Times New Roman"/>
                <a:cs typeface="Times New Roman"/>
              </a:rPr>
              <a:t>a </a:t>
            </a:r>
            <a:r>
              <a:rPr dirty="0" sz="1450" spc="-10">
                <a:latin typeface="Times New Roman"/>
                <a:cs typeface="Times New Roman"/>
              </a:rPr>
              <a:t>few days’ distance, </a:t>
            </a:r>
            <a:r>
              <a:rPr dirty="0" sz="1450" spc="-5">
                <a:latin typeface="Times New Roman"/>
                <a:cs typeface="Times New Roman"/>
              </a:rPr>
              <a:t>I  </a:t>
            </a:r>
            <a:r>
              <a:rPr dirty="0" sz="1450" spc="-10">
                <a:latin typeface="Times New Roman"/>
                <a:cs typeface="Times New Roman"/>
              </a:rPr>
              <a:t>should have </a:t>
            </a:r>
            <a:r>
              <a:rPr dirty="0" sz="1450" spc="-15">
                <a:latin typeface="Times New Roman"/>
                <a:cs typeface="Times New Roman"/>
              </a:rPr>
              <a:t>suffered </a:t>
            </a:r>
            <a:r>
              <a:rPr dirty="0" sz="1450" spc="-10">
                <a:latin typeface="Times New Roman"/>
                <a:cs typeface="Times New Roman"/>
              </a:rPr>
              <a:t>so </a:t>
            </a:r>
            <a:r>
              <a:rPr dirty="0" sz="1450" spc="-20">
                <a:latin typeface="Times New Roman"/>
                <a:cs typeface="Times New Roman"/>
              </a:rPr>
              <a:t>cruelly, </a:t>
            </a:r>
            <a:r>
              <a:rPr dirty="0" sz="1450" spc="-10">
                <a:latin typeface="Times New Roman"/>
                <a:cs typeface="Times New Roman"/>
              </a:rPr>
              <a:t>first from cold </a:t>
            </a:r>
            <a:r>
              <a:rPr dirty="0" sz="1450" spc="-5">
                <a:latin typeface="Times New Roman"/>
                <a:cs typeface="Times New Roman"/>
              </a:rPr>
              <a:t>upon </a:t>
            </a:r>
            <a:r>
              <a:rPr dirty="0" sz="1450" spc="-10">
                <a:latin typeface="Times New Roman"/>
                <a:cs typeface="Times New Roman"/>
              </a:rPr>
              <a:t>my island and now from  heat </a:t>
            </a:r>
            <a:r>
              <a:rPr dirty="0" sz="1450" spc="-5">
                <a:latin typeface="Times New Roman"/>
                <a:cs typeface="Times New Roman"/>
              </a:rPr>
              <a:t>upon </a:t>
            </a:r>
            <a:r>
              <a:rPr dirty="0" sz="1450" spc="-10">
                <a:latin typeface="Times New Roman"/>
                <a:cs typeface="Times New Roman"/>
              </a:rPr>
              <a:t>this</a:t>
            </a:r>
            <a:r>
              <a:rPr dirty="0" sz="1450" spc="-5">
                <a:latin typeface="Times New Roman"/>
                <a:cs typeface="Times New Roman"/>
              </a:rPr>
              <a:t> </a:t>
            </a:r>
            <a:r>
              <a:rPr dirty="0" sz="1450" spc="-10">
                <a:latin typeface="Times New Roman"/>
                <a:cs typeface="Times New Roman"/>
              </a:rPr>
              <a:t>rock.</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All the while we had </a:t>
            </a:r>
            <a:r>
              <a:rPr dirty="0" sz="1450" spc="-5">
                <a:latin typeface="Times New Roman"/>
                <a:cs typeface="Times New Roman"/>
              </a:rPr>
              <a:t>no </a:t>
            </a:r>
            <a:r>
              <a:rPr dirty="0" sz="1450" spc="-20">
                <a:latin typeface="Times New Roman"/>
                <a:cs typeface="Times New Roman"/>
              </a:rPr>
              <a:t>water, </a:t>
            </a:r>
            <a:r>
              <a:rPr dirty="0" sz="1450" spc="-10">
                <a:latin typeface="Times New Roman"/>
                <a:cs typeface="Times New Roman"/>
              </a:rPr>
              <a:t>only raw brandy for </a:t>
            </a:r>
            <a:r>
              <a:rPr dirty="0" sz="1450" spc="-5">
                <a:latin typeface="Times New Roman"/>
                <a:cs typeface="Times New Roman"/>
              </a:rPr>
              <a:t>a </a:t>
            </a:r>
            <a:r>
              <a:rPr dirty="0" sz="1450" spc="-10">
                <a:latin typeface="Times New Roman"/>
                <a:cs typeface="Times New Roman"/>
              </a:rPr>
              <a:t>drink, which was  worse than nothing; </a:t>
            </a:r>
            <a:r>
              <a:rPr dirty="0" sz="1450" spc="-5">
                <a:latin typeface="Times New Roman"/>
                <a:cs typeface="Times New Roman"/>
              </a:rPr>
              <a:t>but </a:t>
            </a:r>
            <a:r>
              <a:rPr dirty="0" sz="1450" spc="-10">
                <a:latin typeface="Times New Roman"/>
                <a:cs typeface="Times New Roman"/>
              </a:rPr>
              <a:t>we kept the bottle as cool as we could, burying it in  the earth, and </a:t>
            </a:r>
            <a:r>
              <a:rPr dirty="0" sz="1450" spc="-5">
                <a:latin typeface="Times New Roman"/>
                <a:cs typeface="Times New Roman"/>
              </a:rPr>
              <a:t>got </a:t>
            </a:r>
            <a:r>
              <a:rPr dirty="0" sz="1450" spc="-10">
                <a:latin typeface="Times New Roman"/>
                <a:cs typeface="Times New Roman"/>
              </a:rPr>
              <a:t>some relief </a:t>
            </a:r>
            <a:r>
              <a:rPr dirty="0" sz="1450" spc="-5">
                <a:latin typeface="Times New Roman"/>
                <a:cs typeface="Times New Roman"/>
              </a:rPr>
              <a:t>by </a:t>
            </a:r>
            <a:r>
              <a:rPr dirty="0" sz="1450" spc="-10">
                <a:latin typeface="Times New Roman"/>
                <a:cs typeface="Times New Roman"/>
              </a:rPr>
              <a:t>bathing </a:t>
            </a:r>
            <a:r>
              <a:rPr dirty="0" sz="1450" spc="-5">
                <a:latin typeface="Times New Roman"/>
                <a:cs typeface="Times New Roman"/>
              </a:rPr>
              <a:t>our </a:t>
            </a:r>
            <a:r>
              <a:rPr dirty="0" sz="1450" spc="-10">
                <a:latin typeface="Times New Roman"/>
                <a:cs typeface="Times New Roman"/>
              </a:rPr>
              <a:t>breasts and</a:t>
            </a:r>
            <a:r>
              <a:rPr dirty="0" sz="1450" spc="45">
                <a:latin typeface="Times New Roman"/>
                <a:cs typeface="Times New Roman"/>
              </a:rPr>
              <a:t> </a:t>
            </a:r>
            <a:r>
              <a:rPr dirty="0" sz="1450" spc="-10">
                <a:latin typeface="Times New Roman"/>
                <a:cs typeface="Times New Roman"/>
              </a:rPr>
              <a:t>temples.</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The soldiers kept stirring all day in the bottom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valley, </a:t>
            </a:r>
            <a:r>
              <a:rPr dirty="0" sz="1450" spc="-10">
                <a:latin typeface="Times New Roman"/>
                <a:cs typeface="Times New Roman"/>
              </a:rPr>
              <a:t>now changing  guard, now in patrolling parties hunting among the rocks. These lay round in  so great </a:t>
            </a:r>
            <a:r>
              <a:rPr dirty="0" sz="1450" spc="-5">
                <a:latin typeface="Times New Roman"/>
                <a:cs typeface="Times New Roman"/>
              </a:rPr>
              <a:t>a </a:t>
            </a:r>
            <a:r>
              <a:rPr dirty="0" sz="1450" spc="-15">
                <a:latin typeface="Times New Roman"/>
                <a:cs typeface="Times New Roman"/>
              </a:rPr>
              <a:t>number, </a:t>
            </a:r>
            <a:r>
              <a:rPr dirty="0" sz="1450" spc="-10">
                <a:latin typeface="Times New Roman"/>
                <a:cs typeface="Times New Roman"/>
              </a:rPr>
              <a:t>that to look for men among them was like looking for </a:t>
            </a:r>
            <a:r>
              <a:rPr dirty="0" sz="1450" spc="-5">
                <a:latin typeface="Times New Roman"/>
                <a:cs typeface="Times New Roman"/>
              </a:rPr>
              <a:t>a  </a:t>
            </a:r>
            <a:r>
              <a:rPr dirty="0" sz="1450" spc="-10">
                <a:latin typeface="Times New Roman"/>
                <a:cs typeface="Times New Roman"/>
              </a:rPr>
              <a:t>needle in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hay; and being so hopeless </a:t>
            </a:r>
            <a:r>
              <a:rPr dirty="0" sz="1450" spc="-5">
                <a:latin typeface="Times New Roman"/>
                <a:cs typeface="Times New Roman"/>
              </a:rPr>
              <a:t>a </a:t>
            </a:r>
            <a:r>
              <a:rPr dirty="0" sz="1450" spc="-10">
                <a:latin typeface="Times New Roman"/>
                <a:cs typeface="Times New Roman"/>
              </a:rPr>
              <a:t>task, it was </a:t>
            </a:r>
            <a:r>
              <a:rPr dirty="0" sz="1450" spc="-5">
                <a:latin typeface="Times New Roman"/>
                <a:cs typeface="Times New Roman"/>
              </a:rPr>
              <a:t>gone </a:t>
            </a:r>
            <a:r>
              <a:rPr dirty="0" sz="1450" spc="-10">
                <a:latin typeface="Times New Roman"/>
                <a:cs typeface="Times New Roman"/>
              </a:rPr>
              <a:t>about with  the less care. </a:t>
            </a:r>
            <a:r>
              <a:rPr dirty="0" sz="1450" spc="-60">
                <a:latin typeface="Times New Roman"/>
                <a:cs typeface="Times New Roman"/>
              </a:rPr>
              <a:t>Yet </a:t>
            </a:r>
            <a:r>
              <a:rPr dirty="0" sz="1450" spc="-10">
                <a:latin typeface="Times New Roman"/>
                <a:cs typeface="Times New Roman"/>
              </a:rPr>
              <a:t>we could see the soldiers pike their bayonets among the  </a:t>
            </a:r>
            <a:r>
              <a:rPr dirty="0" sz="1450" spc="-15">
                <a:latin typeface="Times New Roman"/>
                <a:cs typeface="Times New Roman"/>
              </a:rPr>
              <a:t>heather, </a:t>
            </a:r>
            <a:r>
              <a:rPr dirty="0" sz="1450" spc="-10">
                <a:latin typeface="Times New Roman"/>
                <a:cs typeface="Times New Roman"/>
              </a:rPr>
              <a:t>which sent </a:t>
            </a:r>
            <a:r>
              <a:rPr dirty="0" sz="1450" spc="-5">
                <a:latin typeface="Times New Roman"/>
                <a:cs typeface="Times New Roman"/>
              </a:rPr>
              <a:t>a </a:t>
            </a:r>
            <a:r>
              <a:rPr dirty="0" sz="1450" spc="-10">
                <a:latin typeface="Times New Roman"/>
                <a:cs typeface="Times New Roman"/>
              </a:rPr>
              <a:t>cold thrill into my vitals; and they would sometimes  hang about </a:t>
            </a:r>
            <a:r>
              <a:rPr dirty="0" sz="1450" spc="-5">
                <a:latin typeface="Times New Roman"/>
                <a:cs typeface="Times New Roman"/>
              </a:rPr>
              <a:t>our </a:t>
            </a:r>
            <a:r>
              <a:rPr dirty="0" sz="1450" spc="-10">
                <a:latin typeface="Times New Roman"/>
                <a:cs typeface="Times New Roman"/>
              </a:rPr>
              <a:t>rock, so that we scarce dared to</a:t>
            </a:r>
            <a:r>
              <a:rPr dirty="0" sz="1450" spc="45">
                <a:latin typeface="Times New Roman"/>
                <a:cs typeface="Times New Roman"/>
              </a:rPr>
              <a:t> </a:t>
            </a:r>
            <a:r>
              <a:rPr dirty="0" sz="1450" spc="-10">
                <a:latin typeface="Times New Roman"/>
                <a:cs typeface="Times New Roman"/>
              </a:rPr>
              <a:t>breathe.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It was in this way that </a:t>
            </a:r>
            <a:r>
              <a:rPr dirty="0" sz="1450" spc="-5">
                <a:latin typeface="Times New Roman"/>
                <a:cs typeface="Times New Roman"/>
              </a:rPr>
              <a:t>I </a:t>
            </a:r>
            <a:r>
              <a:rPr dirty="0" sz="1450" spc="-10">
                <a:latin typeface="Times New Roman"/>
                <a:cs typeface="Times New Roman"/>
              </a:rPr>
              <a:t>first heard the right English speech; </a:t>
            </a:r>
            <a:r>
              <a:rPr dirty="0" sz="1450" spc="-5">
                <a:latin typeface="Times New Roman"/>
                <a:cs typeface="Times New Roman"/>
              </a:rPr>
              <a:t>one </a:t>
            </a:r>
            <a:r>
              <a:rPr dirty="0" sz="1450" spc="-10">
                <a:latin typeface="Times New Roman"/>
                <a:cs typeface="Times New Roman"/>
              </a:rPr>
              <a:t>fellow as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by </a:t>
            </a:r>
            <a:r>
              <a:rPr dirty="0" sz="1450" spc="-10">
                <a:latin typeface="Times New Roman"/>
                <a:cs typeface="Times New Roman"/>
              </a:rPr>
              <a:t>actually clapping his hand </a:t>
            </a:r>
            <a:r>
              <a:rPr dirty="0" sz="1450" spc="-5">
                <a:latin typeface="Times New Roman"/>
                <a:cs typeface="Times New Roman"/>
              </a:rPr>
              <a:t>upon </a:t>
            </a:r>
            <a:r>
              <a:rPr dirty="0" sz="1450" spc="-10">
                <a:latin typeface="Times New Roman"/>
                <a:cs typeface="Times New Roman"/>
              </a:rPr>
              <a:t>the sunny face </a:t>
            </a:r>
            <a:r>
              <a:rPr dirty="0" sz="1450" spc="-5">
                <a:latin typeface="Times New Roman"/>
                <a:cs typeface="Times New Roman"/>
              </a:rPr>
              <a:t>of </a:t>
            </a:r>
            <a:r>
              <a:rPr dirty="0" sz="1450" spc="-10">
                <a:latin typeface="Times New Roman"/>
                <a:cs typeface="Times New Roman"/>
              </a:rPr>
              <a:t>the rock </a:t>
            </a:r>
            <a:r>
              <a:rPr dirty="0" sz="1450" spc="-5">
                <a:latin typeface="Times New Roman"/>
                <a:cs typeface="Times New Roman"/>
              </a:rPr>
              <a:t>on  </a:t>
            </a:r>
            <a:r>
              <a:rPr dirty="0" sz="1450" spc="-10">
                <a:latin typeface="Times New Roman"/>
                <a:cs typeface="Times New Roman"/>
              </a:rPr>
              <a:t>which we </a:t>
            </a:r>
            <a:r>
              <a:rPr dirty="0" sz="1450" spc="-30">
                <a:latin typeface="Times New Roman"/>
                <a:cs typeface="Times New Roman"/>
              </a:rPr>
              <a:t>lay, </a:t>
            </a:r>
            <a:r>
              <a:rPr dirty="0" sz="1450" spc="-10">
                <a:latin typeface="Times New Roman"/>
                <a:cs typeface="Times New Roman"/>
              </a:rPr>
              <a:t>and plucking it </a:t>
            </a:r>
            <a:r>
              <a:rPr dirty="0" sz="1450" spc="-15">
                <a:latin typeface="Times New Roman"/>
                <a:cs typeface="Times New Roman"/>
              </a:rPr>
              <a:t>off </a:t>
            </a:r>
            <a:r>
              <a:rPr dirty="0" sz="1450" spc="-10">
                <a:latin typeface="Times New Roman"/>
                <a:cs typeface="Times New Roman"/>
              </a:rPr>
              <a:t>again with an oath. “I tell </a:t>
            </a:r>
            <a:r>
              <a:rPr dirty="0" sz="1450" spc="-5">
                <a:latin typeface="Times New Roman"/>
                <a:cs typeface="Times New Roman"/>
              </a:rPr>
              <a:t>you </a:t>
            </a:r>
            <a:r>
              <a:rPr dirty="0" sz="1450" spc="-30">
                <a:latin typeface="Times New Roman"/>
                <a:cs typeface="Times New Roman"/>
              </a:rPr>
              <a:t>it’s </a:t>
            </a:r>
            <a:r>
              <a:rPr dirty="0" sz="1450" spc="-10">
                <a:latin typeface="Times New Roman"/>
                <a:cs typeface="Times New Roman"/>
              </a:rPr>
              <a:t>‘ot,” says  he;</a:t>
            </a:r>
            <a:r>
              <a:rPr dirty="0" sz="1450" spc="6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was</a:t>
            </a:r>
            <a:r>
              <a:rPr dirty="0" sz="1450" spc="65">
                <a:latin typeface="Times New Roman"/>
                <a:cs typeface="Times New Roman"/>
              </a:rPr>
              <a:t> </a:t>
            </a:r>
            <a:r>
              <a:rPr dirty="0" sz="1450" spc="-10">
                <a:latin typeface="Times New Roman"/>
                <a:cs typeface="Times New Roman"/>
              </a:rPr>
              <a:t>amazed</a:t>
            </a:r>
            <a:r>
              <a:rPr dirty="0" sz="1450" spc="75">
                <a:latin typeface="Times New Roman"/>
                <a:cs typeface="Times New Roman"/>
              </a:rPr>
              <a:t> </a:t>
            </a:r>
            <a:r>
              <a:rPr dirty="0" sz="1450" spc="-10">
                <a:latin typeface="Times New Roman"/>
                <a:cs typeface="Times New Roman"/>
              </a:rPr>
              <a:t>at</a:t>
            </a:r>
            <a:r>
              <a:rPr dirty="0" sz="1450" spc="6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clipping</a:t>
            </a:r>
            <a:r>
              <a:rPr dirty="0" sz="1450" spc="65">
                <a:latin typeface="Times New Roman"/>
                <a:cs typeface="Times New Roman"/>
              </a:rPr>
              <a:t> </a:t>
            </a:r>
            <a:r>
              <a:rPr dirty="0" sz="1450" spc="-10">
                <a:latin typeface="Times New Roman"/>
                <a:cs typeface="Times New Roman"/>
              </a:rPr>
              <a:t>tones</a:t>
            </a:r>
            <a:r>
              <a:rPr dirty="0" sz="1450" spc="7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5">
                <a:latin typeface="Times New Roman"/>
                <a:cs typeface="Times New Roman"/>
              </a:rPr>
              <a:t>odd</a:t>
            </a:r>
            <a:r>
              <a:rPr dirty="0" sz="1450" spc="65">
                <a:latin typeface="Times New Roman"/>
                <a:cs typeface="Times New Roman"/>
              </a:rPr>
              <a:t> </a:t>
            </a:r>
            <a:r>
              <a:rPr dirty="0" sz="1450" spc="-10">
                <a:latin typeface="Times New Roman"/>
                <a:cs typeface="Times New Roman"/>
              </a:rPr>
              <a:t>sing-song</a:t>
            </a:r>
            <a:r>
              <a:rPr dirty="0" sz="1450" spc="70">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which</a:t>
            </a:r>
            <a:r>
              <a:rPr dirty="0" sz="1450" spc="7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6440" cy="9247505"/>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spoke, and </a:t>
            </a:r>
            <a:r>
              <a:rPr dirty="0" sz="1450" spc="-5">
                <a:latin typeface="Times New Roman"/>
                <a:cs typeface="Times New Roman"/>
              </a:rPr>
              <a:t>no </a:t>
            </a:r>
            <a:r>
              <a:rPr dirty="0" sz="1450" spc="-10">
                <a:latin typeface="Times New Roman"/>
                <a:cs typeface="Times New Roman"/>
              </a:rPr>
              <a:t>less at that strange trick </a:t>
            </a:r>
            <a:r>
              <a:rPr dirty="0" sz="1450" spc="-5">
                <a:latin typeface="Times New Roman"/>
                <a:cs typeface="Times New Roman"/>
              </a:rPr>
              <a:t>of </a:t>
            </a:r>
            <a:r>
              <a:rPr dirty="0" sz="1450" spc="-10">
                <a:latin typeface="Times New Roman"/>
                <a:cs typeface="Times New Roman"/>
              </a:rPr>
              <a:t>dropping </a:t>
            </a:r>
            <a:r>
              <a:rPr dirty="0" sz="1450" spc="-5">
                <a:latin typeface="Times New Roman"/>
                <a:cs typeface="Times New Roman"/>
              </a:rPr>
              <a:t>out </a:t>
            </a:r>
            <a:r>
              <a:rPr dirty="0" sz="1450" spc="-10">
                <a:latin typeface="Times New Roman"/>
                <a:cs typeface="Times New Roman"/>
              </a:rPr>
              <a:t>the letter </a:t>
            </a:r>
            <a:r>
              <a:rPr dirty="0" sz="1450" spc="-5">
                <a:latin typeface="Times New Roman"/>
                <a:cs typeface="Times New Roman"/>
              </a:rPr>
              <a:t>“h.”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had heard Ransome; </a:t>
            </a:r>
            <a:r>
              <a:rPr dirty="0" sz="1450" spc="-5">
                <a:latin typeface="Times New Roman"/>
                <a:cs typeface="Times New Roman"/>
              </a:rPr>
              <a:t>but he </a:t>
            </a:r>
            <a:r>
              <a:rPr dirty="0" sz="1450" spc="-10">
                <a:latin typeface="Times New Roman"/>
                <a:cs typeface="Times New Roman"/>
              </a:rPr>
              <a:t>had taken his ways from all sorts </a:t>
            </a:r>
            <a:r>
              <a:rPr dirty="0" sz="1450" spc="-5">
                <a:latin typeface="Times New Roman"/>
                <a:cs typeface="Times New Roman"/>
              </a:rPr>
              <a:t>of </a:t>
            </a:r>
            <a:r>
              <a:rPr dirty="0" sz="1450" spc="-10">
                <a:latin typeface="Times New Roman"/>
                <a:cs typeface="Times New Roman"/>
              </a:rPr>
              <a:t>people,  and spoke so imperfectly at the best, that </a:t>
            </a:r>
            <a:r>
              <a:rPr dirty="0" sz="1450" spc="-5">
                <a:latin typeface="Times New Roman"/>
                <a:cs typeface="Times New Roman"/>
              </a:rPr>
              <a:t>I </a:t>
            </a:r>
            <a:r>
              <a:rPr dirty="0" sz="1450" spc="-10">
                <a:latin typeface="Times New Roman"/>
                <a:cs typeface="Times New Roman"/>
              </a:rPr>
              <a:t>set down the most </a:t>
            </a:r>
            <a:r>
              <a:rPr dirty="0" sz="1450" spc="-5">
                <a:latin typeface="Times New Roman"/>
                <a:cs typeface="Times New Roman"/>
              </a:rPr>
              <a:t>of </a:t>
            </a:r>
            <a:r>
              <a:rPr dirty="0" sz="1450" spc="-10">
                <a:latin typeface="Times New Roman"/>
                <a:cs typeface="Times New Roman"/>
              </a:rPr>
              <a:t>it to  childishness. My surprise was all the greater to hear that manner </a:t>
            </a:r>
            <a:r>
              <a:rPr dirty="0" sz="1450" spc="-5">
                <a:latin typeface="Times New Roman"/>
                <a:cs typeface="Times New Roman"/>
              </a:rPr>
              <a:t>of </a:t>
            </a:r>
            <a:r>
              <a:rPr dirty="0" sz="1450" spc="-10">
                <a:latin typeface="Times New Roman"/>
                <a:cs typeface="Times New Roman"/>
              </a:rPr>
              <a:t>speaking  in the mouth </a:t>
            </a:r>
            <a:r>
              <a:rPr dirty="0" sz="1450" spc="-5">
                <a:latin typeface="Times New Roman"/>
                <a:cs typeface="Times New Roman"/>
              </a:rPr>
              <a:t>of a </a:t>
            </a:r>
            <a:r>
              <a:rPr dirty="0" sz="1450" spc="-10">
                <a:latin typeface="Times New Roman"/>
                <a:cs typeface="Times New Roman"/>
              </a:rPr>
              <a:t>grown man; and indeed </a:t>
            </a:r>
            <a:r>
              <a:rPr dirty="0" sz="1450" spc="-5">
                <a:latin typeface="Times New Roman"/>
                <a:cs typeface="Times New Roman"/>
              </a:rPr>
              <a:t>I </a:t>
            </a:r>
            <a:r>
              <a:rPr dirty="0" sz="1450" spc="-10">
                <a:latin typeface="Times New Roman"/>
                <a:cs typeface="Times New Roman"/>
              </a:rPr>
              <a:t>have never grown used to it; </a:t>
            </a:r>
            <a:r>
              <a:rPr dirty="0" sz="1450" spc="-5">
                <a:latin typeface="Times New Roman"/>
                <a:cs typeface="Times New Roman"/>
              </a:rPr>
              <a:t>nor  </a:t>
            </a:r>
            <a:r>
              <a:rPr dirty="0" sz="1450" spc="-10">
                <a:latin typeface="Times New Roman"/>
                <a:cs typeface="Times New Roman"/>
              </a:rPr>
              <a:t>yet altogether with the English </a:t>
            </a:r>
            <a:r>
              <a:rPr dirty="0" sz="1450" spc="-20">
                <a:latin typeface="Times New Roman"/>
                <a:cs typeface="Times New Roman"/>
              </a:rPr>
              <a:t>grammar, </a:t>
            </a:r>
            <a:r>
              <a:rPr dirty="0" sz="1450" spc="-10">
                <a:latin typeface="Times New Roman"/>
                <a:cs typeface="Times New Roman"/>
              </a:rPr>
              <a:t>as perhaps </a:t>
            </a:r>
            <a:r>
              <a:rPr dirty="0" sz="1450" spc="-5">
                <a:latin typeface="Times New Roman"/>
                <a:cs typeface="Times New Roman"/>
              </a:rPr>
              <a:t>a </a:t>
            </a:r>
            <a:r>
              <a:rPr dirty="0" sz="1450" spc="-10">
                <a:latin typeface="Times New Roman"/>
                <a:cs typeface="Times New Roman"/>
              </a:rPr>
              <a:t>very critical eye might  here and there spy </a:t>
            </a:r>
            <a:r>
              <a:rPr dirty="0" sz="1450" spc="-5">
                <a:latin typeface="Times New Roman"/>
                <a:cs typeface="Times New Roman"/>
              </a:rPr>
              <a:t>out </a:t>
            </a:r>
            <a:r>
              <a:rPr dirty="0" sz="1450" spc="-10">
                <a:latin typeface="Times New Roman"/>
                <a:cs typeface="Times New Roman"/>
              </a:rPr>
              <a:t>even in these</a:t>
            </a:r>
            <a:r>
              <a:rPr dirty="0" sz="1450" spc="25">
                <a:latin typeface="Times New Roman"/>
                <a:cs typeface="Times New Roman"/>
              </a:rPr>
              <a:t> </a:t>
            </a:r>
            <a:r>
              <a:rPr dirty="0" sz="1450" spc="-10">
                <a:latin typeface="Times New Roman"/>
                <a:cs typeface="Times New Roman"/>
              </a:rPr>
              <a:t>memoirs.</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The tediousness and pain </a:t>
            </a:r>
            <a:r>
              <a:rPr dirty="0" sz="1450" spc="-5">
                <a:latin typeface="Times New Roman"/>
                <a:cs typeface="Times New Roman"/>
              </a:rPr>
              <a:t>of </a:t>
            </a:r>
            <a:r>
              <a:rPr dirty="0" sz="1450" spc="-10">
                <a:latin typeface="Times New Roman"/>
                <a:cs typeface="Times New Roman"/>
              </a:rPr>
              <a:t>these hours </a:t>
            </a:r>
            <a:r>
              <a:rPr dirty="0" sz="1450" spc="-5">
                <a:latin typeface="Times New Roman"/>
                <a:cs typeface="Times New Roman"/>
              </a:rPr>
              <a:t>upon </a:t>
            </a:r>
            <a:r>
              <a:rPr dirty="0" sz="1450" spc="-10">
                <a:latin typeface="Times New Roman"/>
                <a:cs typeface="Times New Roman"/>
              </a:rPr>
              <a:t>the rock grew only</a:t>
            </a:r>
            <a:r>
              <a:rPr dirty="0" sz="1450" spc="200">
                <a:latin typeface="Times New Roman"/>
                <a:cs typeface="Times New Roman"/>
              </a:rPr>
              <a:t> </a:t>
            </a:r>
            <a:r>
              <a:rPr dirty="0" sz="1450" spc="-10">
                <a:latin typeface="Times New Roman"/>
                <a:cs typeface="Times New Roman"/>
              </a:rPr>
              <a:t>the  greater as the day went </a:t>
            </a:r>
            <a:r>
              <a:rPr dirty="0" sz="1450" spc="-5">
                <a:latin typeface="Times New Roman"/>
                <a:cs typeface="Times New Roman"/>
              </a:rPr>
              <a:t>on; </a:t>
            </a:r>
            <a:r>
              <a:rPr dirty="0" sz="1450" spc="-10">
                <a:latin typeface="Times New Roman"/>
                <a:cs typeface="Times New Roman"/>
              </a:rPr>
              <a:t>the rock getting still the hotter and the sun </a:t>
            </a:r>
            <a:r>
              <a:rPr dirty="0" sz="1450" spc="-20">
                <a:latin typeface="Times New Roman"/>
                <a:cs typeface="Times New Roman"/>
              </a:rPr>
              <a:t>fiercer.  </a:t>
            </a:r>
            <a:r>
              <a:rPr dirty="0" sz="1450" spc="-10">
                <a:latin typeface="Times New Roman"/>
                <a:cs typeface="Times New Roman"/>
              </a:rPr>
              <a:t>There were giddiness, and sickness, and sharp pangs like rheumatism, to </a:t>
            </a:r>
            <a:r>
              <a:rPr dirty="0" sz="1450" spc="-5">
                <a:latin typeface="Times New Roman"/>
                <a:cs typeface="Times New Roman"/>
              </a:rPr>
              <a:t>be  </a:t>
            </a:r>
            <a:r>
              <a:rPr dirty="0" sz="1450" spc="-10">
                <a:latin typeface="Times New Roman"/>
                <a:cs typeface="Times New Roman"/>
              </a:rPr>
              <a:t>supported. </a:t>
            </a:r>
            <a:r>
              <a:rPr dirty="0" sz="1450" spc="-5">
                <a:latin typeface="Times New Roman"/>
                <a:cs typeface="Times New Roman"/>
              </a:rPr>
              <a:t>I </a:t>
            </a:r>
            <a:r>
              <a:rPr dirty="0" sz="1450" spc="-10">
                <a:latin typeface="Times New Roman"/>
                <a:cs typeface="Times New Roman"/>
              </a:rPr>
              <a:t>minded then, and have often minded since, </a:t>
            </a:r>
            <a:r>
              <a:rPr dirty="0" sz="1450" spc="-5">
                <a:latin typeface="Times New Roman"/>
                <a:cs typeface="Times New Roman"/>
              </a:rPr>
              <a:t>on </a:t>
            </a:r>
            <a:r>
              <a:rPr dirty="0" sz="1450" spc="-10">
                <a:latin typeface="Times New Roman"/>
                <a:cs typeface="Times New Roman"/>
              </a:rPr>
              <a:t>the lines in </a:t>
            </a:r>
            <a:r>
              <a:rPr dirty="0" sz="1450" spc="-5">
                <a:latin typeface="Times New Roman"/>
                <a:cs typeface="Times New Roman"/>
              </a:rPr>
              <a:t>our  </a:t>
            </a:r>
            <a:r>
              <a:rPr dirty="0" sz="1450" spc="-10">
                <a:latin typeface="Times New Roman"/>
                <a:cs typeface="Times New Roman"/>
              </a:rPr>
              <a:t>Scotch psalm:—</a:t>
            </a:r>
            <a:endParaRPr sz="1450">
              <a:latin typeface="Times New Roman"/>
              <a:cs typeface="Times New Roman"/>
            </a:endParaRPr>
          </a:p>
          <a:p>
            <a:pPr algn="just" marL="497205" marR="2313940">
              <a:lnSpc>
                <a:spcPts val="2520"/>
              </a:lnSpc>
              <a:spcBef>
                <a:spcPts val="80"/>
              </a:spcBef>
            </a:pPr>
            <a:r>
              <a:rPr dirty="0" sz="1450" spc="-10">
                <a:latin typeface="Times New Roman"/>
                <a:cs typeface="Times New Roman"/>
              </a:rPr>
              <a:t>“The moon </a:t>
            </a:r>
            <a:r>
              <a:rPr dirty="0" sz="1450" spc="-5">
                <a:latin typeface="Times New Roman"/>
                <a:cs typeface="Times New Roman"/>
              </a:rPr>
              <a:t>by night </a:t>
            </a:r>
            <a:r>
              <a:rPr dirty="0" sz="1450" spc="-10">
                <a:latin typeface="Times New Roman"/>
                <a:cs typeface="Times New Roman"/>
              </a:rPr>
              <a:t>thee shall </a:t>
            </a:r>
            <a:r>
              <a:rPr dirty="0" sz="1450" spc="-5">
                <a:latin typeface="Times New Roman"/>
                <a:cs typeface="Times New Roman"/>
              </a:rPr>
              <a:t>not </a:t>
            </a:r>
            <a:r>
              <a:rPr dirty="0" sz="1450" spc="-10">
                <a:latin typeface="Times New Roman"/>
                <a:cs typeface="Times New Roman"/>
              </a:rPr>
              <a:t>smite,  Nor yet the sun </a:t>
            </a:r>
            <a:r>
              <a:rPr dirty="0" sz="1450" spc="-5">
                <a:latin typeface="Times New Roman"/>
                <a:cs typeface="Times New Roman"/>
              </a:rPr>
              <a:t>by</a:t>
            </a:r>
            <a:r>
              <a:rPr dirty="0" sz="1450" spc="10">
                <a:latin typeface="Times New Roman"/>
                <a:cs typeface="Times New Roman"/>
              </a:rPr>
              <a:t> </a:t>
            </a:r>
            <a:r>
              <a:rPr dirty="0" sz="1450" spc="-10">
                <a:latin typeface="Times New Roman"/>
                <a:cs typeface="Times New Roman"/>
              </a:rPr>
              <a:t>day;”</a:t>
            </a:r>
            <a:endParaRPr sz="1450">
              <a:latin typeface="Times New Roman"/>
              <a:cs typeface="Times New Roman"/>
            </a:endParaRPr>
          </a:p>
          <a:p>
            <a:pPr algn="just" marL="12700" marR="6350" indent="255904">
              <a:lnSpc>
                <a:spcPts val="1730"/>
              </a:lnSpc>
              <a:spcBef>
                <a:spcPts val="635"/>
              </a:spcBef>
            </a:pPr>
            <a:r>
              <a:rPr dirty="0" sz="1450" spc="-10">
                <a:latin typeface="Times New Roman"/>
                <a:cs typeface="Times New Roman"/>
              </a:rPr>
              <a:t>and indeed it was only </a:t>
            </a:r>
            <a:r>
              <a:rPr dirty="0" sz="1450" spc="-5">
                <a:latin typeface="Times New Roman"/>
                <a:cs typeface="Times New Roman"/>
              </a:rPr>
              <a:t>by </a:t>
            </a:r>
            <a:r>
              <a:rPr dirty="0" sz="1450" spc="-25">
                <a:latin typeface="Times New Roman"/>
                <a:cs typeface="Times New Roman"/>
              </a:rPr>
              <a:t>God’s </a:t>
            </a:r>
            <a:r>
              <a:rPr dirty="0" sz="1450" spc="-10">
                <a:latin typeface="Times New Roman"/>
                <a:cs typeface="Times New Roman"/>
              </a:rPr>
              <a:t>blessing that we were neither </a:t>
            </a:r>
            <a:r>
              <a:rPr dirty="0" sz="1450" spc="-5">
                <a:latin typeface="Times New Roman"/>
                <a:cs typeface="Times New Roman"/>
              </a:rPr>
              <a:t>of us </a:t>
            </a:r>
            <a:r>
              <a:rPr dirty="0" sz="1450" spc="-10">
                <a:latin typeface="Times New Roman"/>
                <a:cs typeface="Times New Roman"/>
              </a:rPr>
              <a:t>sun-  smitten.</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At last, about two, it was beyond </a:t>
            </a:r>
            <a:r>
              <a:rPr dirty="0" sz="1450" spc="-25">
                <a:latin typeface="Times New Roman"/>
                <a:cs typeface="Times New Roman"/>
              </a:rPr>
              <a:t>men’s </a:t>
            </a:r>
            <a:r>
              <a:rPr dirty="0" sz="1450" spc="-10">
                <a:latin typeface="Times New Roman"/>
                <a:cs typeface="Times New Roman"/>
              </a:rPr>
              <a:t>bearing, and there was now  temptation to resist, as well as pain to thole. For the sun being now </a:t>
            </a:r>
            <a:r>
              <a:rPr dirty="0" sz="1450" spc="-5">
                <a:latin typeface="Times New Roman"/>
                <a:cs typeface="Times New Roman"/>
              </a:rPr>
              <a:t>got a </a:t>
            </a:r>
            <a:r>
              <a:rPr dirty="0" sz="1450" spc="-10">
                <a:latin typeface="Times New Roman"/>
                <a:cs typeface="Times New Roman"/>
              </a:rPr>
              <a:t>little  into the west, there came </a:t>
            </a:r>
            <a:r>
              <a:rPr dirty="0" sz="1450" spc="-5">
                <a:latin typeface="Times New Roman"/>
                <a:cs typeface="Times New Roman"/>
              </a:rPr>
              <a:t>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shade </a:t>
            </a:r>
            <a:r>
              <a:rPr dirty="0" sz="1450" spc="-5">
                <a:latin typeface="Times New Roman"/>
                <a:cs typeface="Times New Roman"/>
              </a:rPr>
              <a:t>on </a:t>
            </a:r>
            <a:r>
              <a:rPr dirty="0" sz="1450" spc="-10">
                <a:latin typeface="Times New Roman"/>
                <a:cs typeface="Times New Roman"/>
              </a:rPr>
              <a:t>the east side </a:t>
            </a:r>
            <a:r>
              <a:rPr dirty="0" sz="1450" spc="-5">
                <a:latin typeface="Times New Roman"/>
                <a:cs typeface="Times New Roman"/>
              </a:rPr>
              <a:t>of our </a:t>
            </a:r>
            <a:r>
              <a:rPr dirty="0" sz="1450" spc="-10">
                <a:latin typeface="Times New Roman"/>
                <a:cs typeface="Times New Roman"/>
              </a:rPr>
              <a:t>rock, which  was the side sheltered from the</a:t>
            </a:r>
            <a:r>
              <a:rPr dirty="0" sz="1450" spc="20">
                <a:latin typeface="Times New Roman"/>
                <a:cs typeface="Times New Roman"/>
              </a:rPr>
              <a:t> </a:t>
            </a:r>
            <a:r>
              <a:rPr dirty="0" sz="1450" spc="-10">
                <a:latin typeface="Times New Roman"/>
                <a:cs typeface="Times New Roman"/>
              </a:rPr>
              <a:t>soldiers.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“As well </a:t>
            </a:r>
            <a:r>
              <a:rPr dirty="0" sz="1450" spc="-5">
                <a:latin typeface="Times New Roman"/>
                <a:cs typeface="Times New Roman"/>
              </a:rPr>
              <a:t>one </a:t>
            </a:r>
            <a:r>
              <a:rPr dirty="0" sz="1450" spc="-10">
                <a:latin typeface="Times New Roman"/>
                <a:cs typeface="Times New Roman"/>
              </a:rPr>
              <a:t>death as </a:t>
            </a:r>
            <a:r>
              <a:rPr dirty="0" sz="1450" spc="-15">
                <a:latin typeface="Times New Roman"/>
                <a:cs typeface="Times New Roman"/>
              </a:rPr>
              <a:t>another,” </a:t>
            </a:r>
            <a:r>
              <a:rPr dirty="0" sz="1450" spc="-10">
                <a:latin typeface="Times New Roman"/>
                <a:cs typeface="Times New Roman"/>
              </a:rPr>
              <a:t>said Alan, and slipped over the edge and  dropped </a:t>
            </a:r>
            <a:r>
              <a:rPr dirty="0" sz="1450" spc="-5">
                <a:latin typeface="Times New Roman"/>
                <a:cs typeface="Times New Roman"/>
              </a:rPr>
              <a:t>on </a:t>
            </a:r>
            <a:r>
              <a:rPr dirty="0" sz="1450" spc="-10">
                <a:latin typeface="Times New Roman"/>
                <a:cs typeface="Times New Roman"/>
              </a:rPr>
              <a:t>the ground </a:t>
            </a:r>
            <a:r>
              <a:rPr dirty="0" sz="1450" spc="-5">
                <a:latin typeface="Times New Roman"/>
                <a:cs typeface="Times New Roman"/>
              </a:rPr>
              <a:t>on </a:t>
            </a:r>
            <a:r>
              <a:rPr dirty="0" sz="1450" spc="-10">
                <a:latin typeface="Times New Roman"/>
                <a:cs typeface="Times New Roman"/>
              </a:rPr>
              <a:t>the shadowy</a:t>
            </a:r>
            <a:r>
              <a:rPr dirty="0" sz="1450" spc="1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8890" indent="255904">
              <a:lnSpc>
                <a:spcPts val="1730"/>
              </a:lnSpc>
              <a:spcBef>
                <a:spcPts val="790"/>
              </a:spcBef>
            </a:pPr>
            <a:r>
              <a:rPr dirty="0" sz="1450" spc="-5">
                <a:latin typeface="Times New Roman"/>
                <a:cs typeface="Times New Roman"/>
              </a:rPr>
              <a:t>I </a:t>
            </a:r>
            <a:r>
              <a:rPr dirty="0" sz="1450" spc="-10">
                <a:latin typeface="Times New Roman"/>
                <a:cs typeface="Times New Roman"/>
              </a:rPr>
              <a:t>followed him at once, and instantly fell all my length, so weak was </a:t>
            </a:r>
            <a:r>
              <a:rPr dirty="0" sz="1450" spc="-5">
                <a:latin typeface="Times New Roman"/>
                <a:cs typeface="Times New Roman"/>
              </a:rPr>
              <a:t>I </a:t>
            </a:r>
            <a:r>
              <a:rPr dirty="0" sz="1450" spc="-10">
                <a:latin typeface="Times New Roman"/>
                <a:cs typeface="Times New Roman"/>
              </a:rPr>
              <a:t>and  so giddy with that long exposure. Here, then, we lay for an </a:t>
            </a:r>
            <a:r>
              <a:rPr dirty="0" sz="1450" spc="-5">
                <a:latin typeface="Times New Roman"/>
                <a:cs typeface="Times New Roman"/>
              </a:rPr>
              <a:t>hour or </a:t>
            </a:r>
            <a:r>
              <a:rPr dirty="0" sz="1450" spc="-10">
                <a:latin typeface="Times New Roman"/>
                <a:cs typeface="Times New Roman"/>
              </a:rPr>
              <a:t>two, aching  from head to foot, as weak as </a:t>
            </a:r>
            <a:r>
              <a:rPr dirty="0" sz="1450" spc="-20">
                <a:latin typeface="Times New Roman"/>
                <a:cs typeface="Times New Roman"/>
              </a:rPr>
              <a:t>water, </a:t>
            </a:r>
            <a:r>
              <a:rPr dirty="0" sz="1450" spc="-10">
                <a:latin typeface="Times New Roman"/>
                <a:cs typeface="Times New Roman"/>
              </a:rPr>
              <a:t>and lying quite naked to the eye </a:t>
            </a:r>
            <a:r>
              <a:rPr dirty="0" sz="1450" spc="-5">
                <a:latin typeface="Times New Roman"/>
                <a:cs typeface="Times New Roman"/>
              </a:rPr>
              <a:t>of </a:t>
            </a:r>
            <a:r>
              <a:rPr dirty="0" sz="1450" spc="-10">
                <a:latin typeface="Times New Roman"/>
                <a:cs typeface="Times New Roman"/>
              </a:rPr>
              <a:t>any  soldier who should have strolled that </a:t>
            </a:r>
            <a:r>
              <a:rPr dirty="0" sz="1450" spc="-35">
                <a:latin typeface="Times New Roman"/>
                <a:cs typeface="Times New Roman"/>
              </a:rPr>
              <a:t>way. </a:t>
            </a:r>
            <a:r>
              <a:rPr dirty="0" sz="1450" spc="-10">
                <a:latin typeface="Times New Roman"/>
                <a:cs typeface="Times New Roman"/>
              </a:rPr>
              <a:t>None came, </a:t>
            </a:r>
            <a:r>
              <a:rPr dirty="0" sz="1450" spc="-15">
                <a:latin typeface="Times New Roman"/>
                <a:cs typeface="Times New Roman"/>
              </a:rPr>
              <a:t>however, </a:t>
            </a:r>
            <a:r>
              <a:rPr dirty="0" sz="1450" spc="-10">
                <a:latin typeface="Times New Roman"/>
                <a:cs typeface="Times New Roman"/>
              </a:rPr>
              <a:t>all passing </a:t>
            </a:r>
            <a:r>
              <a:rPr dirty="0" sz="1450" spc="-5">
                <a:latin typeface="Times New Roman"/>
                <a:cs typeface="Times New Roman"/>
              </a:rPr>
              <a:t>by  on </a:t>
            </a:r>
            <a:r>
              <a:rPr dirty="0" sz="1450" spc="-10">
                <a:latin typeface="Times New Roman"/>
                <a:cs typeface="Times New Roman"/>
              </a:rPr>
              <a:t>the other side; so that </a:t>
            </a:r>
            <a:r>
              <a:rPr dirty="0" sz="1450" spc="-5">
                <a:latin typeface="Times New Roman"/>
                <a:cs typeface="Times New Roman"/>
              </a:rPr>
              <a:t>our </a:t>
            </a:r>
            <a:r>
              <a:rPr dirty="0" sz="1450" spc="-10">
                <a:latin typeface="Times New Roman"/>
                <a:cs typeface="Times New Roman"/>
              </a:rPr>
              <a:t>rock continued to </a:t>
            </a:r>
            <a:r>
              <a:rPr dirty="0" sz="1450" spc="-5">
                <a:latin typeface="Times New Roman"/>
                <a:cs typeface="Times New Roman"/>
              </a:rPr>
              <a:t>be our </a:t>
            </a:r>
            <a:r>
              <a:rPr dirty="0" sz="1450" spc="-10">
                <a:latin typeface="Times New Roman"/>
                <a:cs typeface="Times New Roman"/>
              </a:rPr>
              <a:t>shield even in this new  position.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Presently we began again to get </a:t>
            </a:r>
            <a:r>
              <a:rPr dirty="0" sz="1450" spc="-5">
                <a:latin typeface="Times New Roman"/>
                <a:cs typeface="Times New Roman"/>
              </a:rPr>
              <a:t>a </a:t>
            </a:r>
            <a:r>
              <a:rPr dirty="0" sz="1450" spc="-10">
                <a:latin typeface="Times New Roman"/>
                <a:cs typeface="Times New Roman"/>
              </a:rPr>
              <a:t>little strength; and as the soldiers were  now lying closer along the river-side, Alan proposed that we should try </a:t>
            </a:r>
            <a:r>
              <a:rPr dirty="0" sz="1450" spc="-5">
                <a:latin typeface="Times New Roman"/>
                <a:cs typeface="Times New Roman"/>
              </a:rPr>
              <a:t>a </a:t>
            </a:r>
            <a:r>
              <a:rPr dirty="0" sz="1450" spc="-10">
                <a:latin typeface="Times New Roman"/>
                <a:cs typeface="Times New Roman"/>
              </a:rPr>
              <a:t>start.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this time afraid </a:t>
            </a:r>
            <a:r>
              <a:rPr dirty="0" sz="1450" spc="-5">
                <a:latin typeface="Times New Roman"/>
                <a:cs typeface="Times New Roman"/>
              </a:rPr>
              <a:t>of but one </a:t>
            </a:r>
            <a:r>
              <a:rPr dirty="0" sz="1450" spc="-10">
                <a:latin typeface="Times New Roman"/>
                <a:cs typeface="Times New Roman"/>
              </a:rPr>
              <a:t>thing in the world; and that was to </a:t>
            </a:r>
            <a:r>
              <a:rPr dirty="0" sz="1450" spc="-5">
                <a:latin typeface="Times New Roman"/>
                <a:cs typeface="Times New Roman"/>
              </a:rPr>
              <a:t>be </a:t>
            </a:r>
            <a:r>
              <a:rPr dirty="0" sz="1450" spc="-10">
                <a:latin typeface="Times New Roman"/>
                <a:cs typeface="Times New Roman"/>
              </a:rPr>
              <a:t>set  back </a:t>
            </a:r>
            <a:r>
              <a:rPr dirty="0" sz="1450" spc="-5">
                <a:latin typeface="Times New Roman"/>
                <a:cs typeface="Times New Roman"/>
              </a:rPr>
              <a:t>upon </a:t>
            </a:r>
            <a:r>
              <a:rPr dirty="0" sz="1450" spc="-10">
                <a:latin typeface="Times New Roman"/>
                <a:cs typeface="Times New Roman"/>
              </a:rPr>
              <a:t>the rock; anything else was welcome to me; so we </a:t>
            </a:r>
            <a:r>
              <a:rPr dirty="0" sz="1450" spc="-5">
                <a:latin typeface="Times New Roman"/>
                <a:cs typeface="Times New Roman"/>
              </a:rPr>
              <a:t>got </a:t>
            </a:r>
            <a:r>
              <a:rPr dirty="0" sz="1450" spc="-10">
                <a:latin typeface="Times New Roman"/>
                <a:cs typeface="Times New Roman"/>
              </a:rPr>
              <a:t>ourselves at  once in marching </a:t>
            </a:r>
            <a:r>
              <a:rPr dirty="0" sz="1450" spc="-20">
                <a:latin typeface="Times New Roman"/>
                <a:cs typeface="Times New Roman"/>
              </a:rPr>
              <a:t>order, </a:t>
            </a:r>
            <a:r>
              <a:rPr dirty="0" sz="1450" spc="-10">
                <a:latin typeface="Times New Roman"/>
                <a:cs typeface="Times New Roman"/>
              </a:rPr>
              <a:t>and began to slip from rock to rock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now crawling flat </a:t>
            </a:r>
            <a:r>
              <a:rPr dirty="0" sz="1450" spc="-5">
                <a:latin typeface="Times New Roman"/>
                <a:cs typeface="Times New Roman"/>
              </a:rPr>
              <a:t>on our </a:t>
            </a:r>
            <a:r>
              <a:rPr dirty="0" sz="1450" spc="-10">
                <a:latin typeface="Times New Roman"/>
                <a:cs typeface="Times New Roman"/>
              </a:rPr>
              <a:t>bellies in the shade, now making </a:t>
            </a:r>
            <a:r>
              <a:rPr dirty="0" sz="1450" spc="-5">
                <a:latin typeface="Times New Roman"/>
                <a:cs typeface="Times New Roman"/>
              </a:rPr>
              <a:t>a </a:t>
            </a:r>
            <a:r>
              <a:rPr dirty="0" sz="1450" spc="-10">
                <a:latin typeface="Times New Roman"/>
                <a:cs typeface="Times New Roman"/>
              </a:rPr>
              <a:t>run for it, heart in  mouth.</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soldiers, having searched this side </a:t>
            </a:r>
            <a:r>
              <a:rPr dirty="0" sz="1450" spc="-5">
                <a:latin typeface="Times New Roman"/>
                <a:cs typeface="Times New Roman"/>
              </a:rPr>
              <a:t>of </a:t>
            </a:r>
            <a:r>
              <a:rPr dirty="0" sz="1450" spc="-10">
                <a:latin typeface="Times New Roman"/>
                <a:cs typeface="Times New Roman"/>
              </a:rPr>
              <a:t>the valley after </a:t>
            </a:r>
            <a:r>
              <a:rPr dirty="0" sz="1450" spc="-5">
                <a:latin typeface="Times New Roman"/>
                <a:cs typeface="Times New Roman"/>
              </a:rPr>
              <a:t>a </a:t>
            </a:r>
            <a:r>
              <a:rPr dirty="0" sz="1450" spc="-10">
                <a:latin typeface="Times New Roman"/>
                <a:cs typeface="Times New Roman"/>
              </a:rPr>
              <a:t>fashion, and  being perhaps somewhat sleepy with the sultriness </a:t>
            </a:r>
            <a:r>
              <a:rPr dirty="0" sz="1450" spc="-5">
                <a:latin typeface="Times New Roman"/>
                <a:cs typeface="Times New Roman"/>
              </a:rPr>
              <a:t>of </a:t>
            </a:r>
            <a:r>
              <a:rPr dirty="0" sz="1450" spc="-10">
                <a:latin typeface="Times New Roman"/>
                <a:cs typeface="Times New Roman"/>
              </a:rPr>
              <a:t>the afternoon, had now  laid</a:t>
            </a:r>
            <a:r>
              <a:rPr dirty="0" sz="1450" spc="75">
                <a:latin typeface="Times New Roman"/>
                <a:cs typeface="Times New Roman"/>
              </a:rPr>
              <a:t> </a:t>
            </a:r>
            <a:r>
              <a:rPr dirty="0" sz="1450" spc="-5">
                <a:latin typeface="Times New Roman"/>
                <a:cs typeface="Times New Roman"/>
              </a:rPr>
              <a:t>by</a:t>
            </a:r>
            <a:r>
              <a:rPr dirty="0" sz="1450" spc="80">
                <a:latin typeface="Times New Roman"/>
                <a:cs typeface="Times New Roman"/>
              </a:rPr>
              <a:t> </a:t>
            </a:r>
            <a:r>
              <a:rPr dirty="0" sz="1450" spc="-10">
                <a:latin typeface="Times New Roman"/>
                <a:cs typeface="Times New Roman"/>
              </a:rPr>
              <a:t>much</a:t>
            </a:r>
            <a:r>
              <a:rPr dirty="0" sz="1450" spc="75">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their</a:t>
            </a:r>
            <a:r>
              <a:rPr dirty="0" sz="1450" spc="75">
                <a:latin typeface="Times New Roman"/>
                <a:cs typeface="Times New Roman"/>
              </a:rPr>
              <a:t> </a:t>
            </a:r>
            <a:r>
              <a:rPr dirty="0" sz="1450" spc="-10">
                <a:latin typeface="Times New Roman"/>
                <a:cs typeface="Times New Roman"/>
              </a:rPr>
              <a:t>vigilance,</a:t>
            </a:r>
            <a:r>
              <a:rPr dirty="0" sz="1450" spc="8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stood</a:t>
            </a:r>
            <a:r>
              <a:rPr dirty="0" sz="1450" spc="85">
                <a:latin typeface="Times New Roman"/>
                <a:cs typeface="Times New Roman"/>
              </a:rPr>
              <a:t> </a:t>
            </a:r>
            <a:r>
              <a:rPr dirty="0" sz="1450" spc="-10">
                <a:latin typeface="Times New Roman"/>
                <a:cs typeface="Times New Roman"/>
              </a:rPr>
              <a:t>dozing</a:t>
            </a:r>
            <a:r>
              <a:rPr dirty="0" sz="1450" spc="75">
                <a:latin typeface="Times New Roman"/>
                <a:cs typeface="Times New Roman"/>
              </a:rPr>
              <a:t> </a:t>
            </a:r>
            <a:r>
              <a:rPr dirty="0" sz="1450" spc="-10">
                <a:latin typeface="Times New Roman"/>
                <a:cs typeface="Times New Roman"/>
              </a:rPr>
              <a:t>at</a:t>
            </a:r>
            <a:r>
              <a:rPr dirty="0" sz="1450" spc="80">
                <a:latin typeface="Times New Roman"/>
                <a:cs typeface="Times New Roman"/>
              </a:rPr>
              <a:t> </a:t>
            </a:r>
            <a:r>
              <a:rPr dirty="0" sz="1450" spc="-10">
                <a:latin typeface="Times New Roman"/>
                <a:cs typeface="Times New Roman"/>
              </a:rPr>
              <a:t>their</a:t>
            </a:r>
            <a:r>
              <a:rPr dirty="0" sz="1450" spc="80">
                <a:latin typeface="Times New Roman"/>
                <a:cs typeface="Times New Roman"/>
              </a:rPr>
              <a:t> </a:t>
            </a:r>
            <a:r>
              <a:rPr dirty="0" sz="1450" spc="-10">
                <a:latin typeface="Times New Roman"/>
                <a:cs typeface="Times New Roman"/>
              </a:rPr>
              <a:t>posts</a:t>
            </a:r>
            <a:r>
              <a:rPr dirty="0" sz="1450" spc="80">
                <a:latin typeface="Times New Roman"/>
                <a:cs typeface="Times New Roman"/>
              </a:rPr>
              <a:t> </a:t>
            </a:r>
            <a:r>
              <a:rPr dirty="0" sz="1450" spc="-5">
                <a:latin typeface="Times New Roman"/>
                <a:cs typeface="Times New Roman"/>
              </a:rPr>
              <a:t>or</a:t>
            </a:r>
            <a:r>
              <a:rPr dirty="0" sz="1450" spc="80">
                <a:latin typeface="Times New Roman"/>
                <a:cs typeface="Times New Roman"/>
              </a:rPr>
              <a:t> </a:t>
            </a:r>
            <a:r>
              <a:rPr dirty="0" sz="1450" spc="-10">
                <a:latin typeface="Times New Roman"/>
                <a:cs typeface="Times New Roman"/>
              </a:rPr>
              <a:t>only</a:t>
            </a:r>
            <a:r>
              <a:rPr dirty="0" sz="1450" spc="75">
                <a:latin typeface="Times New Roman"/>
                <a:cs typeface="Times New Roman"/>
              </a:rPr>
              <a:t> </a:t>
            </a:r>
            <a:r>
              <a:rPr dirty="0" sz="1450" spc="-10">
                <a:latin typeface="Times New Roman"/>
                <a:cs typeface="Times New Roman"/>
              </a:rPr>
              <a:t>kept</a:t>
            </a:r>
            <a:r>
              <a:rPr dirty="0" sz="1450" spc="8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9038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look-out along the banks </a:t>
            </a:r>
            <a:r>
              <a:rPr dirty="0" sz="1450" spc="-5">
                <a:latin typeface="Times New Roman"/>
                <a:cs typeface="Times New Roman"/>
              </a:rPr>
              <a:t>of </a:t>
            </a:r>
            <a:r>
              <a:rPr dirty="0" sz="1450" spc="-10">
                <a:latin typeface="Times New Roman"/>
                <a:cs typeface="Times New Roman"/>
              </a:rPr>
              <a:t>the river; so that in this </a:t>
            </a:r>
            <a:r>
              <a:rPr dirty="0" sz="1450" spc="-35">
                <a:latin typeface="Times New Roman"/>
                <a:cs typeface="Times New Roman"/>
              </a:rPr>
              <a:t>way, </a:t>
            </a:r>
            <a:r>
              <a:rPr dirty="0" sz="1450" spc="-10">
                <a:latin typeface="Times New Roman"/>
                <a:cs typeface="Times New Roman"/>
              </a:rPr>
              <a:t>keeping down the  valley and at the same time towards the mountains, we drew steadily away  from their neighbourhood. But the business was the most wearing </a:t>
            </a:r>
            <a:r>
              <a:rPr dirty="0" sz="1450" spc="-5">
                <a:latin typeface="Times New Roman"/>
                <a:cs typeface="Times New Roman"/>
              </a:rPr>
              <a:t>I </a:t>
            </a:r>
            <a:r>
              <a:rPr dirty="0" sz="1450" spc="-10">
                <a:latin typeface="Times New Roman"/>
                <a:cs typeface="Times New Roman"/>
              </a:rPr>
              <a:t>had ever  taken part </a:t>
            </a:r>
            <a:r>
              <a:rPr dirty="0" sz="1450" spc="-5">
                <a:latin typeface="Times New Roman"/>
                <a:cs typeface="Times New Roman"/>
              </a:rPr>
              <a:t>in. </a:t>
            </a:r>
            <a:r>
              <a:rPr dirty="0" sz="1450" spc="-10">
                <a:latin typeface="Times New Roman"/>
                <a:cs typeface="Times New Roman"/>
              </a:rPr>
              <a:t>A man had need </a:t>
            </a:r>
            <a:r>
              <a:rPr dirty="0" sz="1450" spc="-5">
                <a:latin typeface="Times New Roman"/>
                <a:cs typeface="Times New Roman"/>
              </a:rPr>
              <a:t>of a </a:t>
            </a:r>
            <a:r>
              <a:rPr dirty="0" sz="1450" spc="-10">
                <a:latin typeface="Times New Roman"/>
                <a:cs typeface="Times New Roman"/>
              </a:rPr>
              <a:t>hundred eyes in every part </a:t>
            </a:r>
            <a:r>
              <a:rPr dirty="0" sz="1450" spc="-5">
                <a:latin typeface="Times New Roman"/>
                <a:cs typeface="Times New Roman"/>
              </a:rPr>
              <a:t>of </a:t>
            </a:r>
            <a:r>
              <a:rPr dirty="0" sz="1450" spc="-10">
                <a:latin typeface="Times New Roman"/>
                <a:cs typeface="Times New Roman"/>
              </a:rPr>
              <a:t>him, to keep  concealed in that uneven country and within cry </a:t>
            </a:r>
            <a:r>
              <a:rPr dirty="0" sz="1450" spc="-5">
                <a:latin typeface="Times New Roman"/>
                <a:cs typeface="Times New Roman"/>
              </a:rPr>
              <a:t>of </a:t>
            </a:r>
            <a:r>
              <a:rPr dirty="0" sz="1450" spc="-10">
                <a:latin typeface="Times New Roman"/>
                <a:cs typeface="Times New Roman"/>
              </a:rPr>
              <a:t>so many and scattered  sentries. When we must pass an open place, quickness was </a:t>
            </a:r>
            <a:r>
              <a:rPr dirty="0" sz="1450" spc="-5">
                <a:latin typeface="Times New Roman"/>
                <a:cs typeface="Times New Roman"/>
              </a:rPr>
              <a:t>not </a:t>
            </a:r>
            <a:r>
              <a:rPr dirty="0" sz="1450" spc="-10">
                <a:latin typeface="Times New Roman"/>
                <a:cs typeface="Times New Roman"/>
              </a:rPr>
              <a:t>all, </a:t>
            </a:r>
            <a:r>
              <a:rPr dirty="0" sz="1450" spc="-5">
                <a:latin typeface="Times New Roman"/>
                <a:cs typeface="Times New Roman"/>
              </a:rPr>
              <a:t>but a </a:t>
            </a:r>
            <a:r>
              <a:rPr dirty="0" sz="1450" spc="-10">
                <a:latin typeface="Times New Roman"/>
                <a:cs typeface="Times New Roman"/>
              </a:rPr>
              <a:t>swift  judgment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of </a:t>
            </a:r>
            <a:r>
              <a:rPr dirty="0" sz="1450" spc="-10">
                <a:latin typeface="Times New Roman"/>
                <a:cs typeface="Times New Roman"/>
              </a:rPr>
              <a:t>the lie </a:t>
            </a:r>
            <a:r>
              <a:rPr dirty="0" sz="1450" spc="-5">
                <a:latin typeface="Times New Roman"/>
                <a:cs typeface="Times New Roman"/>
              </a:rPr>
              <a:t>of </a:t>
            </a:r>
            <a:r>
              <a:rPr dirty="0" sz="1450" spc="-10">
                <a:latin typeface="Times New Roman"/>
                <a:cs typeface="Times New Roman"/>
              </a:rPr>
              <a:t>the whole </a:t>
            </a:r>
            <a:r>
              <a:rPr dirty="0" sz="1450" spc="-20">
                <a:latin typeface="Times New Roman"/>
                <a:cs typeface="Times New Roman"/>
              </a:rPr>
              <a:t>country, </a:t>
            </a:r>
            <a:r>
              <a:rPr dirty="0" sz="1450" spc="-5">
                <a:latin typeface="Times New Roman"/>
                <a:cs typeface="Times New Roman"/>
              </a:rPr>
              <a:t>but of </a:t>
            </a:r>
            <a:r>
              <a:rPr dirty="0" sz="1450" spc="-10">
                <a:latin typeface="Times New Roman"/>
                <a:cs typeface="Times New Roman"/>
              </a:rPr>
              <a:t>the solidity </a:t>
            </a:r>
            <a:r>
              <a:rPr dirty="0" sz="1450" spc="-5">
                <a:latin typeface="Times New Roman"/>
                <a:cs typeface="Times New Roman"/>
              </a:rPr>
              <a:t>of </a:t>
            </a:r>
            <a:r>
              <a:rPr dirty="0" sz="1450" spc="-10">
                <a:latin typeface="Times New Roman"/>
                <a:cs typeface="Times New Roman"/>
              </a:rPr>
              <a:t>every  stone </a:t>
            </a:r>
            <a:r>
              <a:rPr dirty="0" sz="1450" spc="-5">
                <a:latin typeface="Times New Roman"/>
                <a:cs typeface="Times New Roman"/>
              </a:rPr>
              <a:t>on </a:t>
            </a:r>
            <a:r>
              <a:rPr dirty="0" sz="1450" spc="-10">
                <a:latin typeface="Times New Roman"/>
                <a:cs typeface="Times New Roman"/>
              </a:rPr>
              <a:t>which we must set foot; for the afternoon was now fallen so  breathless that the rolling </a:t>
            </a:r>
            <a:r>
              <a:rPr dirty="0" sz="1450" spc="-5">
                <a:latin typeface="Times New Roman"/>
                <a:cs typeface="Times New Roman"/>
              </a:rPr>
              <a:t>of a </a:t>
            </a:r>
            <a:r>
              <a:rPr dirty="0" sz="1450" spc="-10">
                <a:latin typeface="Times New Roman"/>
                <a:cs typeface="Times New Roman"/>
              </a:rPr>
              <a:t>pebble sounded abroad like </a:t>
            </a:r>
            <a:r>
              <a:rPr dirty="0" sz="1450" spc="-5">
                <a:latin typeface="Times New Roman"/>
                <a:cs typeface="Times New Roman"/>
              </a:rPr>
              <a:t>a </a:t>
            </a:r>
            <a:r>
              <a:rPr dirty="0" sz="1450" spc="-10">
                <a:latin typeface="Times New Roman"/>
                <a:cs typeface="Times New Roman"/>
              </a:rPr>
              <a:t>pistol shot, and  would start the echo calling among the hills and</a:t>
            </a:r>
            <a:r>
              <a:rPr dirty="0" sz="1450" spc="45">
                <a:latin typeface="Times New Roman"/>
                <a:cs typeface="Times New Roman"/>
              </a:rPr>
              <a:t> </a:t>
            </a:r>
            <a:r>
              <a:rPr dirty="0" sz="1450" spc="-15">
                <a:latin typeface="Times New Roman"/>
                <a:cs typeface="Times New Roman"/>
              </a:rPr>
              <a:t>cliffs.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By sundown we had made some distance, even </a:t>
            </a:r>
            <a:r>
              <a:rPr dirty="0" sz="1450" spc="-5">
                <a:latin typeface="Times New Roman"/>
                <a:cs typeface="Times New Roman"/>
              </a:rPr>
              <a:t>by our </a:t>
            </a:r>
            <a:r>
              <a:rPr dirty="0" sz="1450" spc="-10">
                <a:latin typeface="Times New Roman"/>
                <a:cs typeface="Times New Roman"/>
              </a:rPr>
              <a:t>slow rate </a:t>
            </a:r>
            <a:r>
              <a:rPr dirty="0" sz="1450" spc="-5">
                <a:latin typeface="Times New Roman"/>
                <a:cs typeface="Times New Roman"/>
              </a:rPr>
              <a:t>of  </a:t>
            </a:r>
            <a:r>
              <a:rPr dirty="0" sz="1450" spc="-10">
                <a:latin typeface="Times New Roman"/>
                <a:cs typeface="Times New Roman"/>
              </a:rPr>
              <a:t>progress, though to </a:t>
            </a:r>
            <a:r>
              <a:rPr dirty="0" sz="1450" spc="-5">
                <a:latin typeface="Times New Roman"/>
                <a:cs typeface="Times New Roman"/>
              </a:rPr>
              <a:t>be </a:t>
            </a:r>
            <a:r>
              <a:rPr dirty="0" sz="1450" spc="-10">
                <a:latin typeface="Times New Roman"/>
                <a:cs typeface="Times New Roman"/>
              </a:rPr>
              <a:t>sure the sentry </a:t>
            </a:r>
            <a:r>
              <a:rPr dirty="0" sz="1450" spc="-5">
                <a:latin typeface="Times New Roman"/>
                <a:cs typeface="Times New Roman"/>
              </a:rPr>
              <a:t>on </a:t>
            </a:r>
            <a:r>
              <a:rPr dirty="0" sz="1450" spc="-10">
                <a:latin typeface="Times New Roman"/>
                <a:cs typeface="Times New Roman"/>
              </a:rPr>
              <a:t>the rock was still plainly in </a:t>
            </a:r>
            <a:r>
              <a:rPr dirty="0" sz="1450" spc="-5">
                <a:latin typeface="Times New Roman"/>
                <a:cs typeface="Times New Roman"/>
              </a:rPr>
              <a:t>our </a:t>
            </a:r>
            <a:r>
              <a:rPr dirty="0" sz="1450" spc="-30">
                <a:latin typeface="Times New Roman"/>
                <a:cs typeface="Times New Roman"/>
              </a:rPr>
              <a:t>view.  </a:t>
            </a:r>
            <a:r>
              <a:rPr dirty="0" sz="1450" spc="-10">
                <a:latin typeface="Times New Roman"/>
                <a:cs typeface="Times New Roman"/>
              </a:rPr>
              <a:t>But now we came </a:t>
            </a:r>
            <a:r>
              <a:rPr dirty="0" sz="1450" spc="-5">
                <a:latin typeface="Times New Roman"/>
                <a:cs typeface="Times New Roman"/>
              </a:rPr>
              <a:t>on </a:t>
            </a:r>
            <a:r>
              <a:rPr dirty="0" sz="1450" spc="-10">
                <a:latin typeface="Times New Roman"/>
                <a:cs typeface="Times New Roman"/>
              </a:rPr>
              <a:t>something that </a:t>
            </a:r>
            <a:r>
              <a:rPr dirty="0" sz="1450" spc="-5">
                <a:latin typeface="Times New Roman"/>
                <a:cs typeface="Times New Roman"/>
              </a:rPr>
              <a:t>put </a:t>
            </a:r>
            <a:r>
              <a:rPr dirty="0" sz="1450" spc="-10">
                <a:latin typeface="Times New Roman"/>
                <a:cs typeface="Times New Roman"/>
              </a:rPr>
              <a:t>all fears </a:t>
            </a:r>
            <a:r>
              <a:rPr dirty="0" sz="1450" spc="-5">
                <a:latin typeface="Times New Roman"/>
                <a:cs typeface="Times New Roman"/>
              </a:rPr>
              <a:t>out of </a:t>
            </a:r>
            <a:r>
              <a:rPr dirty="0" sz="1450" spc="-10">
                <a:latin typeface="Times New Roman"/>
                <a:cs typeface="Times New Roman"/>
              </a:rPr>
              <a:t>season; and that was </a:t>
            </a:r>
            <a:r>
              <a:rPr dirty="0" sz="1450" spc="-5">
                <a:latin typeface="Times New Roman"/>
                <a:cs typeface="Times New Roman"/>
              </a:rPr>
              <a:t>a  </a:t>
            </a:r>
            <a:r>
              <a:rPr dirty="0" sz="1450" spc="-10">
                <a:latin typeface="Times New Roman"/>
                <a:cs typeface="Times New Roman"/>
              </a:rPr>
              <a:t>deep rushing </a:t>
            </a:r>
            <a:r>
              <a:rPr dirty="0" sz="1450" spc="-5">
                <a:latin typeface="Times New Roman"/>
                <a:cs typeface="Times New Roman"/>
              </a:rPr>
              <a:t>burn, </a:t>
            </a:r>
            <a:r>
              <a:rPr dirty="0" sz="1450" spc="-10">
                <a:latin typeface="Times New Roman"/>
                <a:cs typeface="Times New Roman"/>
              </a:rPr>
              <a:t>that tore down, in that part, to join the glen </a:t>
            </a:r>
            <a:r>
              <a:rPr dirty="0" sz="1450" spc="-20">
                <a:latin typeface="Times New Roman"/>
                <a:cs typeface="Times New Roman"/>
              </a:rPr>
              <a:t>river. </a:t>
            </a:r>
            <a:r>
              <a:rPr dirty="0" sz="1450" spc="-10">
                <a:latin typeface="Times New Roman"/>
                <a:cs typeface="Times New Roman"/>
              </a:rPr>
              <a:t>At the  sight </a:t>
            </a:r>
            <a:r>
              <a:rPr dirty="0" sz="1450" spc="-5">
                <a:latin typeface="Times New Roman"/>
                <a:cs typeface="Times New Roman"/>
              </a:rPr>
              <a:t>of </a:t>
            </a:r>
            <a:r>
              <a:rPr dirty="0" sz="1450" spc="-10">
                <a:latin typeface="Times New Roman"/>
                <a:cs typeface="Times New Roman"/>
              </a:rPr>
              <a:t>this we cast ourselves </a:t>
            </a:r>
            <a:r>
              <a:rPr dirty="0" sz="1450" spc="-5">
                <a:latin typeface="Times New Roman"/>
                <a:cs typeface="Times New Roman"/>
              </a:rPr>
              <a:t>on </a:t>
            </a:r>
            <a:r>
              <a:rPr dirty="0" sz="1450" spc="-10">
                <a:latin typeface="Times New Roman"/>
                <a:cs typeface="Times New Roman"/>
              </a:rPr>
              <a:t>the ground and plunged head and shoulders  in the water; and </a:t>
            </a:r>
            <a:r>
              <a:rPr dirty="0" sz="1450" spc="-5">
                <a:latin typeface="Times New Roman"/>
                <a:cs typeface="Times New Roman"/>
              </a:rPr>
              <a:t>I </a:t>
            </a:r>
            <a:r>
              <a:rPr dirty="0" sz="1450" spc="-10">
                <a:latin typeface="Times New Roman"/>
                <a:cs typeface="Times New Roman"/>
              </a:rPr>
              <a:t>cannot tell which was the more pleasant, the great shock as  the cool stream went over us, </a:t>
            </a:r>
            <a:r>
              <a:rPr dirty="0" sz="1450" spc="-5">
                <a:latin typeface="Times New Roman"/>
                <a:cs typeface="Times New Roman"/>
              </a:rPr>
              <a:t>or </a:t>
            </a:r>
            <a:r>
              <a:rPr dirty="0" sz="1450" spc="-10">
                <a:latin typeface="Times New Roman"/>
                <a:cs typeface="Times New Roman"/>
              </a:rPr>
              <a:t>the greed with which we drank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05"/>
              </a:spcBef>
            </a:pPr>
            <a:r>
              <a:rPr dirty="0" sz="1450" spc="-70">
                <a:latin typeface="Times New Roman"/>
                <a:cs typeface="Times New Roman"/>
              </a:rPr>
              <a:t>We </a:t>
            </a:r>
            <a:r>
              <a:rPr dirty="0" sz="1450" spc="-10">
                <a:latin typeface="Times New Roman"/>
                <a:cs typeface="Times New Roman"/>
              </a:rPr>
              <a:t>lay there (for the banks hid us), drank again and again, bathed </a:t>
            </a:r>
            <a:r>
              <a:rPr dirty="0" sz="1450" spc="-5">
                <a:latin typeface="Times New Roman"/>
                <a:cs typeface="Times New Roman"/>
              </a:rPr>
              <a:t>our  </a:t>
            </a:r>
            <a:r>
              <a:rPr dirty="0" sz="1450" spc="-10">
                <a:latin typeface="Times New Roman"/>
                <a:cs typeface="Times New Roman"/>
              </a:rPr>
              <a:t>chests, let </a:t>
            </a:r>
            <a:r>
              <a:rPr dirty="0" sz="1450" spc="-5">
                <a:latin typeface="Times New Roman"/>
                <a:cs typeface="Times New Roman"/>
              </a:rPr>
              <a:t>our </a:t>
            </a:r>
            <a:r>
              <a:rPr dirty="0" sz="1450" spc="-10">
                <a:latin typeface="Times New Roman"/>
                <a:cs typeface="Times New Roman"/>
              </a:rPr>
              <a:t>wrists trail in the running water till they ached with the chill;  and at last, being wonderfully renewed, we </a:t>
            </a:r>
            <a:r>
              <a:rPr dirty="0" sz="1450" spc="-5">
                <a:latin typeface="Times New Roman"/>
                <a:cs typeface="Times New Roman"/>
              </a:rPr>
              <a:t>got out </a:t>
            </a:r>
            <a:r>
              <a:rPr dirty="0" sz="1450" spc="-10">
                <a:latin typeface="Times New Roman"/>
                <a:cs typeface="Times New Roman"/>
              </a:rPr>
              <a:t>the meal-bag and made  drammach in the iron pan. This, though it is </a:t>
            </a:r>
            <a:r>
              <a:rPr dirty="0" sz="1450" spc="-5">
                <a:latin typeface="Times New Roman"/>
                <a:cs typeface="Times New Roman"/>
              </a:rPr>
              <a:t>but </a:t>
            </a:r>
            <a:r>
              <a:rPr dirty="0" sz="1450" spc="-10">
                <a:latin typeface="Times New Roman"/>
                <a:cs typeface="Times New Roman"/>
              </a:rPr>
              <a:t>cold water mingled with  oatmeal, yet makes </a:t>
            </a:r>
            <a:r>
              <a:rPr dirty="0" sz="1450" spc="-5">
                <a:latin typeface="Times New Roman"/>
                <a:cs typeface="Times New Roman"/>
              </a:rPr>
              <a:t>a good </a:t>
            </a:r>
            <a:r>
              <a:rPr dirty="0" sz="1450" spc="-10">
                <a:latin typeface="Times New Roman"/>
                <a:cs typeface="Times New Roman"/>
              </a:rPr>
              <a:t>enough dish for </a:t>
            </a:r>
            <a:r>
              <a:rPr dirty="0" sz="1450" spc="-5">
                <a:latin typeface="Times New Roman"/>
                <a:cs typeface="Times New Roman"/>
              </a:rPr>
              <a:t>a </a:t>
            </a:r>
            <a:r>
              <a:rPr dirty="0" sz="1450" spc="-10">
                <a:latin typeface="Times New Roman"/>
                <a:cs typeface="Times New Roman"/>
              </a:rPr>
              <a:t>hungry man; and where there are  </a:t>
            </a:r>
            <a:r>
              <a:rPr dirty="0" sz="1450" spc="-5">
                <a:latin typeface="Times New Roman"/>
                <a:cs typeface="Times New Roman"/>
              </a:rPr>
              <a:t>no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making fire, </a:t>
            </a:r>
            <a:r>
              <a:rPr dirty="0" sz="1450" spc="-5">
                <a:latin typeface="Times New Roman"/>
                <a:cs typeface="Times New Roman"/>
              </a:rPr>
              <a:t>or </a:t>
            </a:r>
            <a:r>
              <a:rPr dirty="0" sz="1450" spc="-10">
                <a:latin typeface="Times New Roman"/>
                <a:cs typeface="Times New Roman"/>
              </a:rPr>
              <a:t>(as in </a:t>
            </a:r>
            <a:r>
              <a:rPr dirty="0" sz="1450" spc="-5">
                <a:latin typeface="Times New Roman"/>
                <a:cs typeface="Times New Roman"/>
              </a:rPr>
              <a:t>our </a:t>
            </a:r>
            <a:r>
              <a:rPr dirty="0" sz="1450" spc="-10">
                <a:latin typeface="Times New Roman"/>
                <a:cs typeface="Times New Roman"/>
              </a:rPr>
              <a:t>case) </a:t>
            </a:r>
            <a:r>
              <a:rPr dirty="0" sz="1450" spc="-5">
                <a:latin typeface="Times New Roman"/>
                <a:cs typeface="Times New Roman"/>
              </a:rPr>
              <a:t>good </a:t>
            </a:r>
            <a:r>
              <a:rPr dirty="0" sz="1450" spc="-10">
                <a:latin typeface="Times New Roman"/>
                <a:cs typeface="Times New Roman"/>
              </a:rPr>
              <a:t>reason for </a:t>
            </a:r>
            <a:r>
              <a:rPr dirty="0" sz="1450" spc="-5">
                <a:latin typeface="Times New Roman"/>
                <a:cs typeface="Times New Roman"/>
              </a:rPr>
              <a:t>not </a:t>
            </a:r>
            <a:r>
              <a:rPr dirty="0" sz="1450" spc="-10">
                <a:latin typeface="Times New Roman"/>
                <a:cs typeface="Times New Roman"/>
              </a:rPr>
              <a:t>making one, it  is the chief stand-by </a:t>
            </a:r>
            <a:r>
              <a:rPr dirty="0" sz="1450" spc="-5">
                <a:latin typeface="Times New Roman"/>
                <a:cs typeface="Times New Roman"/>
              </a:rPr>
              <a:t>of </a:t>
            </a:r>
            <a:r>
              <a:rPr dirty="0" sz="1450" spc="-10">
                <a:latin typeface="Times New Roman"/>
                <a:cs typeface="Times New Roman"/>
              </a:rPr>
              <a:t>those who have taken to the</a:t>
            </a:r>
            <a:r>
              <a:rPr dirty="0" sz="1450" spc="60">
                <a:latin typeface="Times New Roman"/>
                <a:cs typeface="Times New Roman"/>
              </a:rPr>
              <a:t> </a:t>
            </a:r>
            <a:r>
              <a:rPr dirty="0" sz="1450" spc="-20">
                <a:latin typeface="Times New Roman"/>
                <a:cs typeface="Times New Roman"/>
              </a:rPr>
              <a:t>heather.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As soon as the shadow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had fallen, we set forth again, at first  with the same caution, </a:t>
            </a:r>
            <a:r>
              <a:rPr dirty="0" sz="1450" spc="-5">
                <a:latin typeface="Times New Roman"/>
                <a:cs typeface="Times New Roman"/>
              </a:rPr>
              <a:t>but </a:t>
            </a:r>
            <a:r>
              <a:rPr dirty="0" sz="1450" spc="-10">
                <a:latin typeface="Times New Roman"/>
                <a:cs typeface="Times New Roman"/>
              </a:rPr>
              <a:t>presently with more boldness, standing </a:t>
            </a:r>
            <a:r>
              <a:rPr dirty="0" sz="1450" spc="-5">
                <a:latin typeface="Times New Roman"/>
                <a:cs typeface="Times New Roman"/>
              </a:rPr>
              <a:t>our </a:t>
            </a:r>
            <a:r>
              <a:rPr dirty="0" sz="1450" spc="-10">
                <a:latin typeface="Times New Roman"/>
                <a:cs typeface="Times New Roman"/>
              </a:rPr>
              <a:t>full  height and stepping </a:t>
            </a:r>
            <a:r>
              <a:rPr dirty="0" sz="1450" spc="-5">
                <a:latin typeface="Times New Roman"/>
                <a:cs typeface="Times New Roman"/>
              </a:rPr>
              <a:t>out </a:t>
            </a:r>
            <a:r>
              <a:rPr dirty="0" sz="1450" spc="-10">
                <a:latin typeface="Times New Roman"/>
                <a:cs typeface="Times New Roman"/>
              </a:rPr>
              <a:t>at </a:t>
            </a:r>
            <a:r>
              <a:rPr dirty="0" sz="1450" spc="-5">
                <a:latin typeface="Times New Roman"/>
                <a:cs typeface="Times New Roman"/>
              </a:rPr>
              <a:t>a good </a:t>
            </a:r>
            <a:r>
              <a:rPr dirty="0" sz="1450" spc="-10">
                <a:latin typeface="Times New Roman"/>
                <a:cs typeface="Times New Roman"/>
              </a:rPr>
              <a:t>pace </a:t>
            </a:r>
            <a:r>
              <a:rPr dirty="0" sz="1450" spc="-5">
                <a:latin typeface="Times New Roman"/>
                <a:cs typeface="Times New Roman"/>
              </a:rPr>
              <a:t>of </a:t>
            </a:r>
            <a:r>
              <a:rPr dirty="0" sz="1450" spc="-10">
                <a:latin typeface="Times New Roman"/>
                <a:cs typeface="Times New Roman"/>
              </a:rPr>
              <a:t>walking. The way was very intricate,  lying </a:t>
            </a:r>
            <a:r>
              <a:rPr dirty="0" sz="1450" spc="-5">
                <a:latin typeface="Times New Roman"/>
                <a:cs typeface="Times New Roman"/>
              </a:rPr>
              <a:t>up </a:t>
            </a:r>
            <a:r>
              <a:rPr dirty="0" sz="1450" spc="-10">
                <a:latin typeface="Times New Roman"/>
                <a:cs typeface="Times New Roman"/>
              </a:rPr>
              <a:t>the steep sides </a:t>
            </a:r>
            <a:r>
              <a:rPr dirty="0" sz="1450" spc="-5">
                <a:latin typeface="Times New Roman"/>
                <a:cs typeface="Times New Roman"/>
              </a:rPr>
              <a:t>of </a:t>
            </a:r>
            <a:r>
              <a:rPr dirty="0" sz="1450" spc="-10">
                <a:latin typeface="Times New Roman"/>
                <a:cs typeface="Times New Roman"/>
              </a:rPr>
              <a:t>mountains and along the brows </a:t>
            </a:r>
            <a:r>
              <a:rPr dirty="0" sz="1450" spc="-5">
                <a:latin typeface="Times New Roman"/>
                <a:cs typeface="Times New Roman"/>
              </a:rPr>
              <a:t>of </a:t>
            </a:r>
            <a:r>
              <a:rPr dirty="0" sz="1450" spc="-15">
                <a:latin typeface="Times New Roman"/>
                <a:cs typeface="Times New Roman"/>
              </a:rPr>
              <a:t>cliffs; </a:t>
            </a:r>
            <a:r>
              <a:rPr dirty="0" sz="1450" spc="-10">
                <a:latin typeface="Times New Roman"/>
                <a:cs typeface="Times New Roman"/>
              </a:rPr>
              <a:t>clouds had  come in with the sunset, and the </a:t>
            </a:r>
            <a:r>
              <a:rPr dirty="0" sz="1450" spc="-5">
                <a:latin typeface="Times New Roman"/>
                <a:cs typeface="Times New Roman"/>
              </a:rPr>
              <a:t>night </a:t>
            </a:r>
            <a:r>
              <a:rPr dirty="0" sz="1450" spc="-10">
                <a:latin typeface="Times New Roman"/>
                <a:cs typeface="Times New Roman"/>
              </a:rPr>
              <a:t>was dark and cool; so that </a:t>
            </a:r>
            <a:r>
              <a:rPr dirty="0" sz="1450" spc="-5">
                <a:latin typeface="Times New Roman"/>
                <a:cs typeface="Times New Roman"/>
              </a:rPr>
              <a:t>I </a:t>
            </a:r>
            <a:r>
              <a:rPr dirty="0" sz="1450" spc="-10">
                <a:latin typeface="Times New Roman"/>
                <a:cs typeface="Times New Roman"/>
              </a:rPr>
              <a:t>walked  without much fatigue, </a:t>
            </a:r>
            <a:r>
              <a:rPr dirty="0" sz="1450" spc="-5">
                <a:latin typeface="Times New Roman"/>
                <a:cs typeface="Times New Roman"/>
              </a:rPr>
              <a:t>but </a:t>
            </a:r>
            <a:r>
              <a:rPr dirty="0" sz="1450" spc="-10">
                <a:latin typeface="Times New Roman"/>
                <a:cs typeface="Times New Roman"/>
              </a:rPr>
              <a:t>in continual fear </a:t>
            </a:r>
            <a:r>
              <a:rPr dirty="0" sz="1450" spc="-5">
                <a:latin typeface="Times New Roman"/>
                <a:cs typeface="Times New Roman"/>
              </a:rPr>
              <a:t>of </a:t>
            </a:r>
            <a:r>
              <a:rPr dirty="0" sz="1450" spc="-10">
                <a:latin typeface="Times New Roman"/>
                <a:cs typeface="Times New Roman"/>
              </a:rPr>
              <a:t>falling and rolling down the  mountains, and with </a:t>
            </a:r>
            <a:r>
              <a:rPr dirty="0" sz="1450" spc="-5">
                <a:latin typeface="Times New Roman"/>
                <a:cs typeface="Times New Roman"/>
              </a:rPr>
              <a:t>no </a:t>
            </a:r>
            <a:r>
              <a:rPr dirty="0" sz="1450" spc="-10">
                <a:latin typeface="Times New Roman"/>
                <a:cs typeface="Times New Roman"/>
              </a:rPr>
              <a:t>guess at </a:t>
            </a:r>
            <a:r>
              <a:rPr dirty="0" sz="1450" spc="-5">
                <a:latin typeface="Times New Roman"/>
                <a:cs typeface="Times New Roman"/>
              </a:rPr>
              <a:t>our</a:t>
            </a:r>
            <a:r>
              <a:rPr dirty="0" sz="1450" spc="20">
                <a:latin typeface="Times New Roman"/>
                <a:cs typeface="Times New Roman"/>
              </a:rPr>
              <a:t> </a:t>
            </a:r>
            <a:r>
              <a:rPr dirty="0" sz="1450" spc="-10">
                <a:latin typeface="Times New Roman"/>
                <a:cs typeface="Times New Roman"/>
              </a:rPr>
              <a:t>direction.</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 moon rose at last and found </a:t>
            </a:r>
            <a:r>
              <a:rPr dirty="0" sz="1450" spc="-5">
                <a:latin typeface="Times New Roman"/>
                <a:cs typeface="Times New Roman"/>
              </a:rPr>
              <a:t>us </a:t>
            </a:r>
            <a:r>
              <a:rPr dirty="0" sz="1450" spc="-10">
                <a:latin typeface="Times New Roman"/>
                <a:cs typeface="Times New Roman"/>
              </a:rPr>
              <a:t>still </a:t>
            </a:r>
            <a:r>
              <a:rPr dirty="0" sz="1450" spc="-5">
                <a:latin typeface="Times New Roman"/>
                <a:cs typeface="Times New Roman"/>
              </a:rPr>
              <a:t>on </a:t>
            </a:r>
            <a:r>
              <a:rPr dirty="0" sz="1450" spc="-10">
                <a:latin typeface="Times New Roman"/>
                <a:cs typeface="Times New Roman"/>
              </a:rPr>
              <a:t>the road; it was in its last  </a:t>
            </a:r>
            <a:r>
              <a:rPr dirty="0" sz="1450" spc="-15">
                <a:latin typeface="Times New Roman"/>
                <a:cs typeface="Times New Roman"/>
              </a:rPr>
              <a:t>quarter, </a:t>
            </a:r>
            <a:r>
              <a:rPr dirty="0" sz="1450" spc="-10">
                <a:latin typeface="Times New Roman"/>
                <a:cs typeface="Times New Roman"/>
              </a:rPr>
              <a:t>and was long beset with clouds; </a:t>
            </a:r>
            <a:r>
              <a:rPr dirty="0" sz="1450" spc="-5">
                <a:latin typeface="Times New Roman"/>
                <a:cs typeface="Times New Roman"/>
              </a:rPr>
              <a:t>but </a:t>
            </a:r>
            <a:r>
              <a:rPr dirty="0" sz="1450" spc="-10">
                <a:latin typeface="Times New Roman"/>
                <a:cs typeface="Times New Roman"/>
              </a:rPr>
              <a:t>after awhile shone </a:t>
            </a:r>
            <a:r>
              <a:rPr dirty="0" sz="1450" spc="-5">
                <a:latin typeface="Times New Roman"/>
                <a:cs typeface="Times New Roman"/>
              </a:rPr>
              <a:t>out </a:t>
            </a:r>
            <a:r>
              <a:rPr dirty="0" sz="1450" spc="-10">
                <a:latin typeface="Times New Roman"/>
                <a:cs typeface="Times New Roman"/>
              </a:rPr>
              <a:t>and  showed me many dark heads </a:t>
            </a:r>
            <a:r>
              <a:rPr dirty="0" sz="1450" spc="-5">
                <a:latin typeface="Times New Roman"/>
                <a:cs typeface="Times New Roman"/>
              </a:rPr>
              <a:t>of </a:t>
            </a:r>
            <a:r>
              <a:rPr dirty="0" sz="1450" spc="-10">
                <a:latin typeface="Times New Roman"/>
                <a:cs typeface="Times New Roman"/>
              </a:rPr>
              <a:t>mountains, and was reflected far underneath  </a:t>
            </a:r>
            <a:r>
              <a:rPr dirty="0" sz="1450" spc="-5">
                <a:latin typeface="Times New Roman"/>
                <a:cs typeface="Times New Roman"/>
              </a:rPr>
              <a:t>us on </a:t>
            </a:r>
            <a:r>
              <a:rPr dirty="0" sz="1450" spc="-10">
                <a:latin typeface="Times New Roman"/>
                <a:cs typeface="Times New Roman"/>
              </a:rPr>
              <a:t>the narrow arm </a:t>
            </a:r>
            <a:r>
              <a:rPr dirty="0" sz="1450" spc="-5">
                <a:latin typeface="Times New Roman"/>
                <a:cs typeface="Times New Roman"/>
              </a:rPr>
              <a:t>of a</a:t>
            </a:r>
            <a:r>
              <a:rPr dirty="0" sz="1450" spc="5">
                <a:latin typeface="Times New Roman"/>
                <a:cs typeface="Times New Roman"/>
              </a:rPr>
              <a:t> </a:t>
            </a:r>
            <a:r>
              <a:rPr dirty="0" sz="1450" spc="-10">
                <a:latin typeface="Times New Roman"/>
                <a:cs typeface="Times New Roman"/>
              </a:rPr>
              <a:t>sea-loch.</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At this sight we both paused: </a:t>
            </a:r>
            <a:r>
              <a:rPr dirty="0" sz="1450" spc="-5">
                <a:latin typeface="Times New Roman"/>
                <a:cs typeface="Times New Roman"/>
              </a:rPr>
              <a:t>I </a:t>
            </a:r>
            <a:r>
              <a:rPr dirty="0" sz="1450" spc="-10">
                <a:latin typeface="Times New Roman"/>
                <a:cs typeface="Times New Roman"/>
              </a:rPr>
              <a:t>struck with wonder to find myself so high  and walking (as it seemed to me) </a:t>
            </a:r>
            <a:r>
              <a:rPr dirty="0" sz="1450" spc="-5">
                <a:latin typeface="Times New Roman"/>
                <a:cs typeface="Times New Roman"/>
              </a:rPr>
              <a:t>upon </a:t>
            </a:r>
            <a:r>
              <a:rPr dirty="0" sz="1450" spc="-10">
                <a:latin typeface="Times New Roman"/>
                <a:cs typeface="Times New Roman"/>
              </a:rPr>
              <a:t>clouds; Alan to make sure </a:t>
            </a:r>
            <a:r>
              <a:rPr dirty="0" sz="1450" spc="-5">
                <a:latin typeface="Times New Roman"/>
                <a:cs typeface="Times New Roman"/>
              </a:rPr>
              <a:t>of </a:t>
            </a:r>
            <a:r>
              <a:rPr dirty="0" sz="1450" spc="-10">
                <a:latin typeface="Times New Roman"/>
                <a:cs typeface="Times New Roman"/>
              </a:rPr>
              <a:t>his  direction.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Seemingly </a:t>
            </a:r>
            <a:r>
              <a:rPr dirty="0" sz="1450" spc="-5">
                <a:latin typeface="Times New Roman"/>
                <a:cs typeface="Times New Roman"/>
              </a:rPr>
              <a:t>he </a:t>
            </a:r>
            <a:r>
              <a:rPr dirty="0" sz="1450" spc="-10">
                <a:latin typeface="Times New Roman"/>
                <a:cs typeface="Times New Roman"/>
              </a:rPr>
              <a:t>was well pleased, and </a:t>
            </a:r>
            <a:r>
              <a:rPr dirty="0" sz="1450" spc="-5">
                <a:latin typeface="Times New Roman"/>
                <a:cs typeface="Times New Roman"/>
              </a:rPr>
              <a:t>he </a:t>
            </a:r>
            <a:r>
              <a:rPr dirty="0" sz="1450" spc="-10">
                <a:latin typeface="Times New Roman"/>
                <a:cs typeface="Times New Roman"/>
              </a:rPr>
              <a:t>must certainly have judged </a:t>
            </a:r>
            <a:r>
              <a:rPr dirty="0" sz="1450" spc="-5">
                <a:latin typeface="Times New Roman"/>
                <a:cs typeface="Times New Roman"/>
              </a:rPr>
              <a:t>us out  of</a:t>
            </a:r>
            <a:r>
              <a:rPr dirty="0" sz="1450" spc="145">
                <a:latin typeface="Times New Roman"/>
                <a:cs typeface="Times New Roman"/>
              </a:rPr>
              <a:t> </a:t>
            </a:r>
            <a:r>
              <a:rPr dirty="0" sz="1450" spc="-10">
                <a:latin typeface="Times New Roman"/>
                <a:cs typeface="Times New Roman"/>
              </a:rPr>
              <a:t>ear-shot</a:t>
            </a:r>
            <a:r>
              <a:rPr dirty="0" sz="1450" spc="150">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all</a:t>
            </a:r>
            <a:r>
              <a:rPr dirty="0" sz="1450" spc="150">
                <a:latin typeface="Times New Roman"/>
                <a:cs typeface="Times New Roman"/>
              </a:rPr>
              <a:t> </a:t>
            </a:r>
            <a:r>
              <a:rPr dirty="0" sz="1450" spc="-5">
                <a:latin typeface="Times New Roman"/>
                <a:cs typeface="Times New Roman"/>
              </a:rPr>
              <a:t>our</a:t>
            </a:r>
            <a:r>
              <a:rPr dirty="0" sz="1450" spc="150">
                <a:latin typeface="Times New Roman"/>
                <a:cs typeface="Times New Roman"/>
              </a:rPr>
              <a:t> </a:t>
            </a:r>
            <a:r>
              <a:rPr dirty="0" sz="1450" spc="-10">
                <a:latin typeface="Times New Roman"/>
                <a:cs typeface="Times New Roman"/>
              </a:rPr>
              <a:t>enemies;</a:t>
            </a:r>
            <a:r>
              <a:rPr dirty="0" sz="1450" spc="150">
                <a:latin typeface="Times New Roman"/>
                <a:cs typeface="Times New Roman"/>
              </a:rPr>
              <a:t> </a:t>
            </a:r>
            <a:r>
              <a:rPr dirty="0" sz="1450" spc="-10">
                <a:latin typeface="Times New Roman"/>
                <a:cs typeface="Times New Roman"/>
              </a:rPr>
              <a:t>for</a:t>
            </a:r>
            <a:r>
              <a:rPr dirty="0" sz="1450" spc="150">
                <a:latin typeface="Times New Roman"/>
                <a:cs typeface="Times New Roman"/>
              </a:rPr>
              <a:t> </a:t>
            </a:r>
            <a:r>
              <a:rPr dirty="0" sz="1450" spc="-10">
                <a:latin typeface="Times New Roman"/>
                <a:cs typeface="Times New Roman"/>
              </a:rPr>
              <a:t>throughout</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rest</a:t>
            </a:r>
            <a:r>
              <a:rPr dirty="0" sz="1450" spc="150">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5">
                <a:latin typeface="Times New Roman"/>
                <a:cs typeface="Times New Roman"/>
              </a:rPr>
              <a:t>our</a:t>
            </a:r>
            <a:r>
              <a:rPr dirty="0" sz="1450" spc="150">
                <a:latin typeface="Times New Roman"/>
                <a:cs typeface="Times New Roman"/>
              </a:rPr>
              <a:t> </a:t>
            </a:r>
            <a:r>
              <a:rPr dirty="0" sz="1450" spc="-10">
                <a:latin typeface="Times New Roman"/>
                <a:cs typeface="Times New Roman"/>
              </a:rPr>
              <a:t>night-march</a:t>
            </a:r>
            <a:r>
              <a:rPr dirty="0" sz="1450" spc="15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244330"/>
          </a:xfrm>
          <a:prstGeom prst="rect">
            <a:avLst/>
          </a:prstGeom>
        </p:spPr>
        <p:txBody>
          <a:bodyPr wrap="square" lIns="0" tIns="13335" rIns="0" bIns="0" rtlCol="0" vert="horz">
            <a:spAutoFit/>
          </a:bodyPr>
          <a:lstStyle/>
          <a:p>
            <a:pPr algn="just" marL="12700" marR="6985">
              <a:lnSpc>
                <a:spcPct val="99200"/>
              </a:lnSpc>
              <a:spcBef>
                <a:spcPts val="105"/>
              </a:spcBef>
            </a:pPr>
            <a:r>
              <a:rPr dirty="0" sz="1450" spc="-10">
                <a:latin typeface="Times New Roman"/>
                <a:cs typeface="Times New Roman"/>
              </a:rPr>
              <a:t>beguiled the way with whistling </a:t>
            </a:r>
            <a:r>
              <a:rPr dirty="0" sz="1450" spc="-5">
                <a:latin typeface="Times New Roman"/>
                <a:cs typeface="Times New Roman"/>
              </a:rPr>
              <a:t>of </a:t>
            </a:r>
            <a:r>
              <a:rPr dirty="0" sz="1450" spc="-10">
                <a:latin typeface="Times New Roman"/>
                <a:cs typeface="Times New Roman"/>
              </a:rPr>
              <a:t>many tunes, warlike, </a:t>
            </a:r>
            <a:r>
              <a:rPr dirty="0" sz="1450" spc="-25">
                <a:latin typeface="Times New Roman"/>
                <a:cs typeface="Times New Roman"/>
              </a:rPr>
              <a:t>merry, </a:t>
            </a:r>
            <a:r>
              <a:rPr dirty="0" sz="1450" spc="-10">
                <a:latin typeface="Times New Roman"/>
                <a:cs typeface="Times New Roman"/>
              </a:rPr>
              <a:t>plaintive; reel  tunes that made the </a:t>
            </a:r>
            <a:r>
              <a:rPr dirty="0" sz="1450" spc="-5">
                <a:latin typeface="Times New Roman"/>
                <a:cs typeface="Times New Roman"/>
              </a:rPr>
              <a:t>foot go </a:t>
            </a:r>
            <a:r>
              <a:rPr dirty="0" sz="1450" spc="-10">
                <a:latin typeface="Times New Roman"/>
                <a:cs typeface="Times New Roman"/>
              </a:rPr>
              <a:t>faster; tunes </a:t>
            </a:r>
            <a:r>
              <a:rPr dirty="0" sz="1450" spc="-5">
                <a:latin typeface="Times New Roman"/>
                <a:cs typeface="Times New Roman"/>
              </a:rPr>
              <a:t>of </a:t>
            </a:r>
            <a:r>
              <a:rPr dirty="0" sz="1450" spc="-10">
                <a:latin typeface="Times New Roman"/>
                <a:cs typeface="Times New Roman"/>
              </a:rPr>
              <a:t>my own south country that made  me fain to </a:t>
            </a:r>
            <a:r>
              <a:rPr dirty="0" sz="1450" spc="-5">
                <a:latin typeface="Times New Roman"/>
                <a:cs typeface="Times New Roman"/>
              </a:rPr>
              <a:t>be </a:t>
            </a:r>
            <a:r>
              <a:rPr dirty="0" sz="1450" spc="-10">
                <a:latin typeface="Times New Roman"/>
                <a:cs typeface="Times New Roman"/>
              </a:rPr>
              <a:t>home from my adventures; and all these, </a:t>
            </a:r>
            <a:r>
              <a:rPr dirty="0" sz="1450" spc="-5">
                <a:latin typeface="Times New Roman"/>
                <a:cs typeface="Times New Roman"/>
              </a:rPr>
              <a:t>on </a:t>
            </a:r>
            <a:r>
              <a:rPr dirty="0" sz="1450" spc="-10">
                <a:latin typeface="Times New Roman"/>
                <a:cs typeface="Times New Roman"/>
              </a:rPr>
              <a:t>the great, dark,  desert mountains, making company </a:t>
            </a:r>
            <a:r>
              <a:rPr dirty="0" sz="1450" spc="-5">
                <a:latin typeface="Times New Roman"/>
                <a:cs typeface="Times New Roman"/>
              </a:rPr>
              <a:t>upon </a:t>
            </a:r>
            <a:r>
              <a:rPr dirty="0" sz="1450" spc="-10">
                <a:latin typeface="Times New Roman"/>
                <a:cs typeface="Times New Roman"/>
              </a:rPr>
              <a:t>the</a:t>
            </a:r>
            <a:r>
              <a:rPr dirty="0" sz="1450" spc="15">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50">
              <a:latin typeface="Times New Roman"/>
              <a:cs typeface="Times New Roman"/>
            </a:endParaRPr>
          </a:p>
          <a:p>
            <a:pPr algn="ctr">
              <a:lnSpc>
                <a:spcPct val="100000"/>
              </a:lnSpc>
              <a:spcBef>
                <a:spcPts val="5"/>
              </a:spcBef>
            </a:pPr>
            <a:r>
              <a:rPr dirty="0" sz="1450" spc="-15" b="1">
                <a:latin typeface="Times New Roman"/>
                <a:cs typeface="Times New Roman"/>
              </a:rPr>
              <a:t>CHAPTER</a:t>
            </a:r>
            <a:r>
              <a:rPr dirty="0" sz="1450" spc="-10" b="1">
                <a:latin typeface="Times New Roman"/>
                <a:cs typeface="Times New Roman"/>
              </a:rPr>
              <a:t> XXI</a:t>
            </a:r>
            <a:endParaRPr sz="1450">
              <a:latin typeface="Times New Roman"/>
              <a:cs typeface="Times New Roman"/>
            </a:endParaRPr>
          </a:p>
          <a:p>
            <a:pPr algn="ctr" marL="760095" marR="751840">
              <a:lnSpc>
                <a:spcPts val="1730"/>
              </a:lnSpc>
              <a:spcBef>
                <a:spcPts val="844"/>
              </a:spcBef>
            </a:pPr>
            <a:r>
              <a:rPr dirty="0" sz="1450" spc="-10" b="1">
                <a:latin typeface="Times New Roman"/>
                <a:cs typeface="Times New Roman"/>
              </a:rPr>
              <a:t>THE </a:t>
            </a:r>
            <a:r>
              <a:rPr dirty="0" sz="1450" spc="-15" b="1">
                <a:latin typeface="Times New Roman"/>
                <a:cs typeface="Times New Roman"/>
              </a:rPr>
              <a:t>FLIGHT </a:t>
            </a:r>
            <a:r>
              <a:rPr dirty="0" sz="1450" spc="-10" b="1">
                <a:latin typeface="Times New Roman"/>
                <a:cs typeface="Times New Roman"/>
              </a:rPr>
              <a:t>IN THE </a:t>
            </a:r>
            <a:r>
              <a:rPr dirty="0" sz="1450" spc="-25" b="1">
                <a:latin typeface="Times New Roman"/>
                <a:cs typeface="Times New Roman"/>
              </a:rPr>
              <a:t>HEATHER: </a:t>
            </a:r>
            <a:r>
              <a:rPr dirty="0" sz="1450" spc="-10" b="1">
                <a:latin typeface="Times New Roman"/>
                <a:cs typeface="Times New Roman"/>
              </a:rPr>
              <a:t>THE </a:t>
            </a:r>
            <a:r>
              <a:rPr dirty="0" sz="1450" spc="-15" b="1">
                <a:latin typeface="Times New Roman"/>
                <a:cs typeface="Times New Roman"/>
              </a:rPr>
              <a:t>HEUGH </a:t>
            </a:r>
            <a:r>
              <a:rPr dirty="0" sz="1450" spc="-10" b="1">
                <a:latin typeface="Times New Roman"/>
                <a:cs typeface="Times New Roman"/>
              </a:rPr>
              <a:t>OF  </a:t>
            </a:r>
            <a:r>
              <a:rPr dirty="0" sz="1450" spc="-20" b="1">
                <a:latin typeface="Times New Roman"/>
                <a:cs typeface="Times New Roman"/>
              </a:rPr>
              <a:t>CORRYNAKIEGH</a:t>
            </a:r>
            <a:endParaRPr sz="1450">
              <a:latin typeface="Times New Roman"/>
              <a:cs typeface="Times New Roman"/>
            </a:endParaRPr>
          </a:p>
          <a:p>
            <a:pPr>
              <a:lnSpc>
                <a:spcPct val="100000"/>
              </a:lnSpc>
              <a:spcBef>
                <a:spcPts val="15"/>
              </a:spcBef>
            </a:pPr>
            <a:endParaRPr sz="2300">
              <a:latin typeface="Times New Roman"/>
              <a:cs typeface="Times New Roman"/>
            </a:endParaRPr>
          </a:p>
          <a:p>
            <a:pPr algn="just" marL="12700" marR="5080" indent="255904">
              <a:lnSpc>
                <a:spcPts val="1730"/>
              </a:lnSpc>
            </a:pPr>
            <a:r>
              <a:rPr dirty="0" sz="1450" spc="-10">
                <a:latin typeface="Times New Roman"/>
                <a:cs typeface="Times New Roman"/>
              </a:rPr>
              <a:t>Early as day comes in the beginning </a:t>
            </a:r>
            <a:r>
              <a:rPr dirty="0" sz="1450" spc="-5">
                <a:latin typeface="Times New Roman"/>
                <a:cs typeface="Times New Roman"/>
              </a:rPr>
              <a:t>of </a:t>
            </a:r>
            <a:r>
              <a:rPr dirty="0" sz="1450" spc="-25">
                <a:latin typeface="Times New Roman"/>
                <a:cs typeface="Times New Roman"/>
              </a:rPr>
              <a:t>July, </a:t>
            </a:r>
            <a:r>
              <a:rPr dirty="0" sz="1450" spc="-10">
                <a:latin typeface="Times New Roman"/>
                <a:cs typeface="Times New Roman"/>
              </a:rPr>
              <a:t>it was still dark when we  reached </a:t>
            </a:r>
            <a:r>
              <a:rPr dirty="0" sz="1450" spc="-5">
                <a:latin typeface="Times New Roman"/>
                <a:cs typeface="Times New Roman"/>
              </a:rPr>
              <a:t>our </a:t>
            </a:r>
            <a:r>
              <a:rPr dirty="0" sz="1450" spc="-10">
                <a:latin typeface="Times New Roman"/>
                <a:cs typeface="Times New Roman"/>
              </a:rPr>
              <a:t>destination, </a:t>
            </a:r>
            <a:r>
              <a:rPr dirty="0" sz="1450" spc="-5">
                <a:latin typeface="Times New Roman"/>
                <a:cs typeface="Times New Roman"/>
              </a:rPr>
              <a:t>a </a:t>
            </a:r>
            <a:r>
              <a:rPr dirty="0" sz="1450" spc="-10">
                <a:latin typeface="Times New Roman"/>
                <a:cs typeface="Times New Roman"/>
              </a:rPr>
              <a:t>cleft in the head </a:t>
            </a:r>
            <a:r>
              <a:rPr dirty="0" sz="1450" spc="-5">
                <a:latin typeface="Times New Roman"/>
                <a:cs typeface="Times New Roman"/>
              </a:rPr>
              <a:t>of a </a:t>
            </a:r>
            <a:r>
              <a:rPr dirty="0" sz="1450" spc="-10">
                <a:latin typeface="Times New Roman"/>
                <a:cs typeface="Times New Roman"/>
              </a:rPr>
              <a:t>great mountain, with </a:t>
            </a:r>
            <a:r>
              <a:rPr dirty="0" sz="1450" spc="-5">
                <a:latin typeface="Times New Roman"/>
                <a:cs typeface="Times New Roman"/>
              </a:rPr>
              <a:t>a </a:t>
            </a:r>
            <a:r>
              <a:rPr dirty="0" sz="1450" spc="-10">
                <a:latin typeface="Times New Roman"/>
                <a:cs typeface="Times New Roman"/>
              </a:rPr>
              <a:t>water  running through the midst, and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a </a:t>
            </a:r>
            <a:r>
              <a:rPr dirty="0" sz="1450" spc="-10">
                <a:latin typeface="Times New Roman"/>
                <a:cs typeface="Times New Roman"/>
              </a:rPr>
              <a:t>shallow cave in </a:t>
            </a:r>
            <a:r>
              <a:rPr dirty="0" sz="1450" spc="-5">
                <a:latin typeface="Times New Roman"/>
                <a:cs typeface="Times New Roman"/>
              </a:rPr>
              <a:t>a </a:t>
            </a:r>
            <a:r>
              <a:rPr dirty="0" sz="1450" spc="-10">
                <a:latin typeface="Times New Roman"/>
                <a:cs typeface="Times New Roman"/>
              </a:rPr>
              <a:t>rock.  Birches grew there in </a:t>
            </a:r>
            <a:r>
              <a:rPr dirty="0" sz="1450" spc="-5">
                <a:latin typeface="Times New Roman"/>
                <a:cs typeface="Times New Roman"/>
              </a:rPr>
              <a:t>a </a:t>
            </a:r>
            <a:r>
              <a:rPr dirty="0" sz="1450" spc="-10">
                <a:latin typeface="Times New Roman"/>
                <a:cs typeface="Times New Roman"/>
              </a:rPr>
              <a:t>thin, pretty wood, which </a:t>
            </a:r>
            <a:r>
              <a:rPr dirty="0" sz="1450" spc="-5">
                <a:latin typeface="Times New Roman"/>
                <a:cs typeface="Times New Roman"/>
              </a:rPr>
              <a:t>a </a:t>
            </a:r>
            <a:r>
              <a:rPr dirty="0" sz="1450" spc="-10">
                <a:latin typeface="Times New Roman"/>
                <a:cs typeface="Times New Roman"/>
              </a:rPr>
              <a:t>little farther </a:t>
            </a:r>
            <a:r>
              <a:rPr dirty="0" sz="1450" spc="-5">
                <a:latin typeface="Times New Roman"/>
                <a:cs typeface="Times New Roman"/>
              </a:rPr>
              <a:t>on </a:t>
            </a:r>
            <a:r>
              <a:rPr dirty="0" sz="1450" spc="-10">
                <a:latin typeface="Times New Roman"/>
                <a:cs typeface="Times New Roman"/>
              </a:rPr>
              <a:t>was  changed into </a:t>
            </a:r>
            <a:r>
              <a:rPr dirty="0" sz="1450" spc="-5">
                <a:latin typeface="Times New Roman"/>
                <a:cs typeface="Times New Roman"/>
              </a:rPr>
              <a:t>a </a:t>
            </a:r>
            <a:r>
              <a:rPr dirty="0" sz="1450" spc="-10">
                <a:latin typeface="Times New Roman"/>
                <a:cs typeface="Times New Roman"/>
              </a:rPr>
              <a:t>wood </a:t>
            </a:r>
            <a:r>
              <a:rPr dirty="0" sz="1450" spc="-5">
                <a:latin typeface="Times New Roman"/>
                <a:cs typeface="Times New Roman"/>
              </a:rPr>
              <a:t>of </a:t>
            </a:r>
            <a:r>
              <a:rPr dirty="0" sz="1450" spc="-10">
                <a:latin typeface="Times New Roman"/>
                <a:cs typeface="Times New Roman"/>
              </a:rPr>
              <a:t>pines. The burn was full </a:t>
            </a:r>
            <a:r>
              <a:rPr dirty="0" sz="1450" spc="-5">
                <a:latin typeface="Times New Roman"/>
                <a:cs typeface="Times New Roman"/>
              </a:rPr>
              <a:t>of </a:t>
            </a:r>
            <a:r>
              <a:rPr dirty="0" sz="1450" spc="-10">
                <a:latin typeface="Times New Roman"/>
                <a:cs typeface="Times New Roman"/>
              </a:rPr>
              <a:t>trout; the wood </a:t>
            </a:r>
            <a:r>
              <a:rPr dirty="0" sz="1450" spc="-5">
                <a:latin typeface="Times New Roman"/>
                <a:cs typeface="Times New Roman"/>
              </a:rPr>
              <a:t>of </a:t>
            </a:r>
            <a:r>
              <a:rPr dirty="0" sz="1450" spc="-10">
                <a:latin typeface="Times New Roman"/>
                <a:cs typeface="Times New Roman"/>
              </a:rPr>
              <a:t>cushat-  doves; </a:t>
            </a:r>
            <a:r>
              <a:rPr dirty="0" sz="1450" spc="-5">
                <a:latin typeface="Times New Roman"/>
                <a:cs typeface="Times New Roman"/>
              </a:rPr>
              <a:t>on </a:t>
            </a:r>
            <a:r>
              <a:rPr dirty="0" sz="1450" spc="-10">
                <a:latin typeface="Times New Roman"/>
                <a:cs typeface="Times New Roman"/>
              </a:rPr>
              <a:t>the open side </a:t>
            </a:r>
            <a:r>
              <a:rPr dirty="0" sz="1450" spc="-5">
                <a:latin typeface="Times New Roman"/>
                <a:cs typeface="Times New Roman"/>
              </a:rPr>
              <a:t>of </a:t>
            </a:r>
            <a:r>
              <a:rPr dirty="0" sz="1450" spc="-10">
                <a:latin typeface="Times New Roman"/>
                <a:cs typeface="Times New Roman"/>
              </a:rPr>
              <a:t>the mountain </a:t>
            </a:r>
            <a:r>
              <a:rPr dirty="0" sz="1450" spc="-5">
                <a:latin typeface="Times New Roman"/>
                <a:cs typeface="Times New Roman"/>
              </a:rPr>
              <a:t>beyond, </a:t>
            </a:r>
            <a:r>
              <a:rPr dirty="0" sz="1450" spc="-10">
                <a:latin typeface="Times New Roman"/>
                <a:cs typeface="Times New Roman"/>
              </a:rPr>
              <a:t>whaups would </a:t>
            </a:r>
            <a:r>
              <a:rPr dirty="0" sz="1450" spc="-5">
                <a:latin typeface="Times New Roman"/>
                <a:cs typeface="Times New Roman"/>
              </a:rPr>
              <a:t>be </a:t>
            </a:r>
            <a:r>
              <a:rPr dirty="0" sz="1450" spc="-10">
                <a:latin typeface="Times New Roman"/>
                <a:cs typeface="Times New Roman"/>
              </a:rPr>
              <a:t>always  whistling, and cuckoos were plentiful. From the mouth </a:t>
            </a:r>
            <a:r>
              <a:rPr dirty="0" sz="1450" spc="-5">
                <a:latin typeface="Times New Roman"/>
                <a:cs typeface="Times New Roman"/>
              </a:rPr>
              <a:t>of </a:t>
            </a:r>
            <a:r>
              <a:rPr dirty="0" sz="1450" spc="-10">
                <a:latin typeface="Times New Roman"/>
                <a:cs typeface="Times New Roman"/>
              </a:rPr>
              <a:t>the cleft we looked  down </a:t>
            </a:r>
            <a:r>
              <a:rPr dirty="0" sz="1450" spc="-5">
                <a:latin typeface="Times New Roman"/>
                <a:cs typeface="Times New Roman"/>
              </a:rPr>
              <a:t>upon 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Mamore, and </a:t>
            </a:r>
            <a:r>
              <a:rPr dirty="0" sz="1450" spc="-5">
                <a:latin typeface="Times New Roman"/>
                <a:cs typeface="Times New Roman"/>
              </a:rPr>
              <a:t>on </a:t>
            </a:r>
            <a:r>
              <a:rPr dirty="0" sz="1450" spc="-10">
                <a:latin typeface="Times New Roman"/>
                <a:cs typeface="Times New Roman"/>
              </a:rPr>
              <a:t>the sea-loch that divides that country  from Appin; and this from so great </a:t>
            </a:r>
            <a:r>
              <a:rPr dirty="0" sz="1450" spc="-5">
                <a:latin typeface="Times New Roman"/>
                <a:cs typeface="Times New Roman"/>
              </a:rPr>
              <a:t>a </a:t>
            </a:r>
            <a:r>
              <a:rPr dirty="0" sz="1450" spc="-10">
                <a:latin typeface="Times New Roman"/>
                <a:cs typeface="Times New Roman"/>
              </a:rPr>
              <a:t>height as made it my continual wonder  and pleasure to sit and behold</a:t>
            </a:r>
            <a:r>
              <a:rPr dirty="0" sz="1450" spc="2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the cleft was the Heugh </a:t>
            </a:r>
            <a:r>
              <a:rPr dirty="0" sz="1450" spc="-5">
                <a:latin typeface="Times New Roman"/>
                <a:cs typeface="Times New Roman"/>
              </a:rPr>
              <a:t>of </a:t>
            </a:r>
            <a:r>
              <a:rPr dirty="0" sz="1450" spc="-10">
                <a:latin typeface="Times New Roman"/>
                <a:cs typeface="Times New Roman"/>
              </a:rPr>
              <a:t>Corrynakiegh; and although from  its height and being so near </a:t>
            </a:r>
            <a:r>
              <a:rPr dirty="0" sz="1450" spc="-5">
                <a:latin typeface="Times New Roman"/>
                <a:cs typeface="Times New Roman"/>
              </a:rPr>
              <a:t>upon </a:t>
            </a:r>
            <a:r>
              <a:rPr dirty="0" sz="1450" spc="-10">
                <a:latin typeface="Times New Roman"/>
                <a:cs typeface="Times New Roman"/>
              </a:rPr>
              <a:t>the sea, it was often beset with clouds, yet it  was </a:t>
            </a:r>
            <a:r>
              <a:rPr dirty="0" sz="1450" spc="-5">
                <a:latin typeface="Times New Roman"/>
                <a:cs typeface="Times New Roman"/>
              </a:rPr>
              <a:t>on </a:t>
            </a:r>
            <a:r>
              <a:rPr dirty="0" sz="1450" spc="-10">
                <a:latin typeface="Times New Roman"/>
                <a:cs typeface="Times New Roman"/>
              </a:rPr>
              <a:t>the whole </a:t>
            </a:r>
            <a:r>
              <a:rPr dirty="0" sz="1450" spc="-5">
                <a:latin typeface="Times New Roman"/>
                <a:cs typeface="Times New Roman"/>
              </a:rPr>
              <a:t>a </a:t>
            </a:r>
            <a:r>
              <a:rPr dirty="0" sz="1450" spc="-10">
                <a:latin typeface="Times New Roman"/>
                <a:cs typeface="Times New Roman"/>
              </a:rPr>
              <a:t>pleasant place, and the five days we lived in it went  </a:t>
            </a:r>
            <a:r>
              <a:rPr dirty="0" sz="1450" spc="-20">
                <a:latin typeface="Times New Roman"/>
                <a:cs typeface="Times New Roman"/>
              </a:rPr>
              <a:t>happily.</a:t>
            </a:r>
            <a:endParaRPr sz="1450">
              <a:latin typeface="Times New Roman"/>
              <a:cs typeface="Times New Roman"/>
            </a:endParaRPr>
          </a:p>
          <a:p>
            <a:pPr algn="just" marL="12700" marR="5715" indent="255904">
              <a:lnSpc>
                <a:spcPts val="1730"/>
              </a:lnSpc>
              <a:spcBef>
                <a:spcPts val="710"/>
              </a:spcBef>
            </a:pPr>
            <a:r>
              <a:rPr dirty="0" sz="1450" spc="-70">
                <a:latin typeface="Times New Roman"/>
                <a:cs typeface="Times New Roman"/>
              </a:rPr>
              <a:t>We </a:t>
            </a:r>
            <a:r>
              <a:rPr dirty="0" sz="1450" spc="-10">
                <a:latin typeface="Times New Roman"/>
                <a:cs typeface="Times New Roman"/>
              </a:rPr>
              <a:t>slept in the cave, making </a:t>
            </a:r>
            <a:r>
              <a:rPr dirty="0" sz="1450" spc="-5">
                <a:latin typeface="Times New Roman"/>
                <a:cs typeface="Times New Roman"/>
              </a:rPr>
              <a:t>our </a:t>
            </a:r>
            <a:r>
              <a:rPr dirty="0" sz="1450" spc="-10">
                <a:latin typeface="Times New Roman"/>
                <a:cs typeface="Times New Roman"/>
              </a:rPr>
              <a:t>bed </a:t>
            </a:r>
            <a:r>
              <a:rPr dirty="0" sz="1450" spc="-5">
                <a:latin typeface="Times New Roman"/>
                <a:cs typeface="Times New Roman"/>
              </a:rPr>
              <a:t>of </a:t>
            </a:r>
            <a:r>
              <a:rPr dirty="0" sz="1450" spc="-10">
                <a:latin typeface="Times New Roman"/>
                <a:cs typeface="Times New Roman"/>
              </a:rPr>
              <a:t>heather bushes which we cut for  that purpose, and covering ourselves with </a:t>
            </a:r>
            <a:r>
              <a:rPr dirty="0" sz="1450" spc="-25">
                <a:latin typeface="Times New Roman"/>
                <a:cs typeface="Times New Roman"/>
              </a:rPr>
              <a:t>Alan’s </a:t>
            </a:r>
            <a:r>
              <a:rPr dirty="0" sz="1450" spc="-10">
                <a:latin typeface="Times New Roman"/>
                <a:cs typeface="Times New Roman"/>
              </a:rPr>
              <a:t>great-coat. There was </a:t>
            </a:r>
            <a:r>
              <a:rPr dirty="0" sz="1450" spc="-5">
                <a:latin typeface="Times New Roman"/>
                <a:cs typeface="Times New Roman"/>
              </a:rPr>
              <a:t>a </a:t>
            </a:r>
            <a:r>
              <a:rPr dirty="0" sz="1450" spc="-10">
                <a:latin typeface="Times New Roman"/>
                <a:cs typeface="Times New Roman"/>
              </a:rPr>
              <a:t>low  concealed place, in </a:t>
            </a:r>
            <a:r>
              <a:rPr dirty="0" sz="1450" spc="-5">
                <a:latin typeface="Times New Roman"/>
                <a:cs typeface="Times New Roman"/>
              </a:rPr>
              <a:t>a </a:t>
            </a:r>
            <a:r>
              <a:rPr dirty="0" sz="1450" spc="-10">
                <a:latin typeface="Times New Roman"/>
                <a:cs typeface="Times New Roman"/>
              </a:rPr>
              <a:t>turning </a:t>
            </a:r>
            <a:r>
              <a:rPr dirty="0" sz="1450" spc="-5">
                <a:latin typeface="Times New Roman"/>
                <a:cs typeface="Times New Roman"/>
              </a:rPr>
              <a:t>of </a:t>
            </a:r>
            <a:r>
              <a:rPr dirty="0" sz="1450" spc="-10">
                <a:latin typeface="Times New Roman"/>
                <a:cs typeface="Times New Roman"/>
              </a:rPr>
              <a:t>the glen, where we were so bold as to make  fire: so that we could warm ourselves when the clouds set </a:t>
            </a:r>
            <a:r>
              <a:rPr dirty="0" sz="1450" spc="-5">
                <a:latin typeface="Times New Roman"/>
                <a:cs typeface="Times New Roman"/>
              </a:rPr>
              <a:t>in, </a:t>
            </a:r>
            <a:r>
              <a:rPr dirty="0" sz="1450" spc="-10">
                <a:latin typeface="Times New Roman"/>
                <a:cs typeface="Times New Roman"/>
              </a:rPr>
              <a:t>and cook </a:t>
            </a:r>
            <a:r>
              <a:rPr dirty="0" sz="1450" spc="-5">
                <a:latin typeface="Times New Roman"/>
                <a:cs typeface="Times New Roman"/>
              </a:rPr>
              <a:t>hot  </a:t>
            </a:r>
            <a:r>
              <a:rPr dirty="0" sz="1450" spc="-10">
                <a:latin typeface="Times New Roman"/>
                <a:cs typeface="Times New Roman"/>
              </a:rPr>
              <a:t>porridge, and grill the little trouts that we caught with </a:t>
            </a:r>
            <a:r>
              <a:rPr dirty="0" sz="1450" spc="-5">
                <a:latin typeface="Times New Roman"/>
                <a:cs typeface="Times New Roman"/>
              </a:rPr>
              <a:t>our </a:t>
            </a:r>
            <a:r>
              <a:rPr dirty="0" sz="1450" spc="-10">
                <a:latin typeface="Times New Roman"/>
                <a:cs typeface="Times New Roman"/>
              </a:rPr>
              <a:t>hands under the  stones and overhanging banks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burn. </a:t>
            </a:r>
            <a:r>
              <a:rPr dirty="0" sz="1450" spc="-10">
                <a:latin typeface="Times New Roman"/>
                <a:cs typeface="Times New Roman"/>
              </a:rPr>
              <a:t>This was indeed </a:t>
            </a:r>
            <a:r>
              <a:rPr dirty="0" sz="1450" spc="-5">
                <a:latin typeface="Times New Roman"/>
                <a:cs typeface="Times New Roman"/>
              </a:rPr>
              <a:t>our </a:t>
            </a:r>
            <a:r>
              <a:rPr dirty="0" sz="1450" spc="-10">
                <a:latin typeface="Times New Roman"/>
                <a:cs typeface="Times New Roman"/>
              </a:rPr>
              <a:t>chief pleasure  and business; and </a:t>
            </a:r>
            <a:r>
              <a:rPr dirty="0" sz="1450" spc="-5">
                <a:latin typeface="Times New Roman"/>
                <a:cs typeface="Times New Roman"/>
              </a:rPr>
              <a:t>not </a:t>
            </a:r>
            <a:r>
              <a:rPr dirty="0" sz="1450" spc="-10">
                <a:latin typeface="Times New Roman"/>
                <a:cs typeface="Times New Roman"/>
              </a:rPr>
              <a:t>only to save </a:t>
            </a:r>
            <a:r>
              <a:rPr dirty="0" sz="1450" spc="-5">
                <a:latin typeface="Times New Roman"/>
                <a:cs typeface="Times New Roman"/>
              </a:rPr>
              <a:t>our </a:t>
            </a:r>
            <a:r>
              <a:rPr dirty="0" sz="1450" spc="-10">
                <a:latin typeface="Times New Roman"/>
                <a:cs typeface="Times New Roman"/>
              </a:rPr>
              <a:t>meal against worse times,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rivalry that much amused us, we spent </a:t>
            </a:r>
            <a:r>
              <a:rPr dirty="0" sz="1450" spc="-5">
                <a:latin typeface="Times New Roman"/>
                <a:cs typeface="Times New Roman"/>
              </a:rPr>
              <a:t>a </a:t>
            </a:r>
            <a:r>
              <a:rPr dirty="0" sz="1450" spc="-10">
                <a:latin typeface="Times New Roman"/>
                <a:cs typeface="Times New Roman"/>
              </a:rPr>
              <a:t>great part </a:t>
            </a:r>
            <a:r>
              <a:rPr dirty="0" sz="1450" spc="-5">
                <a:latin typeface="Times New Roman"/>
                <a:cs typeface="Times New Roman"/>
              </a:rPr>
              <a:t>of our </a:t>
            </a:r>
            <a:r>
              <a:rPr dirty="0" sz="1450" spc="-10">
                <a:latin typeface="Times New Roman"/>
                <a:cs typeface="Times New Roman"/>
              </a:rPr>
              <a:t>days at the </a:t>
            </a:r>
            <a:r>
              <a:rPr dirty="0" sz="1450" spc="-15">
                <a:latin typeface="Times New Roman"/>
                <a:cs typeface="Times New Roman"/>
              </a:rPr>
              <a:t>water-  </a:t>
            </a:r>
            <a:r>
              <a:rPr dirty="0" sz="1450" spc="-10">
                <a:latin typeface="Times New Roman"/>
                <a:cs typeface="Times New Roman"/>
              </a:rPr>
              <a:t>side, stripped to the waist and groping about </a:t>
            </a:r>
            <a:r>
              <a:rPr dirty="0" sz="1450" spc="-5">
                <a:latin typeface="Times New Roman"/>
                <a:cs typeface="Times New Roman"/>
              </a:rPr>
              <a:t>or </a:t>
            </a:r>
            <a:r>
              <a:rPr dirty="0" sz="1450" spc="-10">
                <a:latin typeface="Times New Roman"/>
                <a:cs typeface="Times New Roman"/>
              </a:rPr>
              <a:t>(as they say) guddling for  these fish. The </a:t>
            </a:r>
            <a:r>
              <a:rPr dirty="0" sz="1450" spc="-15">
                <a:latin typeface="Times New Roman"/>
                <a:cs typeface="Times New Roman"/>
              </a:rPr>
              <a:t>largest </a:t>
            </a:r>
            <a:r>
              <a:rPr dirty="0" sz="1450" spc="-10">
                <a:latin typeface="Times New Roman"/>
                <a:cs typeface="Times New Roman"/>
              </a:rPr>
              <a:t>we </a:t>
            </a:r>
            <a:r>
              <a:rPr dirty="0" sz="1450" spc="-5">
                <a:latin typeface="Times New Roman"/>
                <a:cs typeface="Times New Roman"/>
              </a:rPr>
              <a:t>got </a:t>
            </a:r>
            <a:r>
              <a:rPr dirty="0" sz="1450" spc="-10">
                <a:latin typeface="Times New Roman"/>
                <a:cs typeface="Times New Roman"/>
              </a:rPr>
              <a:t>might have been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pound; but </a:t>
            </a:r>
            <a:r>
              <a:rPr dirty="0" sz="1450" spc="-10">
                <a:latin typeface="Times New Roman"/>
                <a:cs typeface="Times New Roman"/>
              </a:rPr>
              <a:t>they  were </a:t>
            </a:r>
            <a:r>
              <a:rPr dirty="0" sz="1450" spc="-5">
                <a:latin typeface="Times New Roman"/>
                <a:cs typeface="Times New Roman"/>
              </a:rPr>
              <a:t>of good </a:t>
            </a:r>
            <a:r>
              <a:rPr dirty="0" sz="1450" spc="-10">
                <a:latin typeface="Times New Roman"/>
                <a:cs typeface="Times New Roman"/>
              </a:rPr>
              <a:t>flesh and </a:t>
            </a:r>
            <a:r>
              <a:rPr dirty="0" sz="1450" spc="-15">
                <a:latin typeface="Times New Roman"/>
                <a:cs typeface="Times New Roman"/>
              </a:rPr>
              <a:t>flavour, </a:t>
            </a:r>
            <a:r>
              <a:rPr dirty="0" sz="1450" spc="-10">
                <a:latin typeface="Times New Roman"/>
                <a:cs typeface="Times New Roman"/>
              </a:rPr>
              <a:t>and when broiled </a:t>
            </a:r>
            <a:r>
              <a:rPr dirty="0" sz="1450" spc="-5">
                <a:latin typeface="Times New Roman"/>
                <a:cs typeface="Times New Roman"/>
              </a:rPr>
              <a:t>upon </a:t>
            </a:r>
            <a:r>
              <a:rPr dirty="0" sz="1450" spc="-10">
                <a:latin typeface="Times New Roman"/>
                <a:cs typeface="Times New Roman"/>
              </a:rPr>
              <a:t>the coals, lacked only </a:t>
            </a:r>
            <a:r>
              <a:rPr dirty="0" sz="1450" spc="-5">
                <a:latin typeface="Times New Roman"/>
                <a:cs typeface="Times New Roman"/>
              </a:rPr>
              <a:t>a  </a:t>
            </a:r>
            <a:r>
              <a:rPr dirty="0" sz="1450" spc="-10">
                <a:latin typeface="Times New Roman"/>
                <a:cs typeface="Times New Roman"/>
              </a:rPr>
              <a:t>little salt to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delicious.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In any by-time Alan must teach me to use my sword, for my ignorance had  much distressed him; and </a:t>
            </a:r>
            <a:r>
              <a:rPr dirty="0" sz="1450" spc="-5">
                <a:latin typeface="Times New Roman"/>
                <a:cs typeface="Times New Roman"/>
              </a:rPr>
              <a:t>I </a:t>
            </a:r>
            <a:r>
              <a:rPr dirty="0" sz="1450" spc="-10">
                <a:latin typeface="Times New Roman"/>
                <a:cs typeface="Times New Roman"/>
              </a:rPr>
              <a:t>think besides, as </a:t>
            </a:r>
            <a:r>
              <a:rPr dirty="0" sz="1450" spc="-5">
                <a:latin typeface="Times New Roman"/>
                <a:cs typeface="Times New Roman"/>
              </a:rPr>
              <a:t>I </a:t>
            </a:r>
            <a:r>
              <a:rPr dirty="0" sz="1450" spc="-10">
                <a:latin typeface="Times New Roman"/>
                <a:cs typeface="Times New Roman"/>
              </a:rPr>
              <a:t>had sometimes the upper-hand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him</a:t>
            </a:r>
            <a:r>
              <a:rPr dirty="0" sz="1450" spc="85">
                <a:latin typeface="Times New Roman"/>
                <a:cs typeface="Times New Roman"/>
              </a:rPr>
              <a:t> </a:t>
            </a:r>
            <a:r>
              <a:rPr dirty="0" sz="1450" spc="-10">
                <a:latin typeface="Times New Roman"/>
                <a:cs typeface="Times New Roman"/>
              </a:rPr>
              <a:t>in</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fishing,</a:t>
            </a:r>
            <a:r>
              <a:rPr dirty="0" sz="1450" spc="85">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5">
                <a:latin typeface="Times New Roman"/>
                <a:cs typeface="Times New Roman"/>
              </a:rPr>
              <a:t>not</a:t>
            </a:r>
            <a:r>
              <a:rPr dirty="0" sz="1450" spc="85">
                <a:latin typeface="Times New Roman"/>
                <a:cs typeface="Times New Roman"/>
              </a:rPr>
              <a:t> </a:t>
            </a:r>
            <a:r>
              <a:rPr dirty="0" sz="1450" spc="-10">
                <a:latin typeface="Times New Roman"/>
                <a:cs typeface="Times New Roman"/>
              </a:rPr>
              <a:t>sorry</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turn</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an</a:t>
            </a:r>
            <a:r>
              <a:rPr dirty="0" sz="1450" spc="85">
                <a:latin typeface="Times New Roman"/>
                <a:cs typeface="Times New Roman"/>
              </a:rPr>
              <a:t> </a:t>
            </a:r>
            <a:r>
              <a:rPr dirty="0" sz="1450" spc="-10">
                <a:latin typeface="Times New Roman"/>
                <a:cs typeface="Times New Roman"/>
              </a:rPr>
              <a:t>exercise</a:t>
            </a:r>
            <a:r>
              <a:rPr dirty="0" sz="1450" spc="85">
                <a:latin typeface="Times New Roman"/>
                <a:cs typeface="Times New Roman"/>
              </a:rPr>
              <a:t> </a:t>
            </a:r>
            <a:r>
              <a:rPr dirty="0" sz="1450" spc="-10">
                <a:latin typeface="Times New Roman"/>
                <a:cs typeface="Times New Roman"/>
              </a:rPr>
              <a:t>where</a:t>
            </a:r>
            <a:r>
              <a:rPr dirty="0" sz="1450" spc="80">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had</a:t>
            </a:r>
            <a:r>
              <a:rPr dirty="0" sz="1450" spc="85">
                <a:latin typeface="Times New Roman"/>
                <a:cs typeface="Times New Roman"/>
              </a:rPr>
              <a:t> </a:t>
            </a:r>
            <a:r>
              <a:rPr dirty="0" sz="1450" spc="-10">
                <a:latin typeface="Times New Roman"/>
                <a:cs typeface="Times New Roman"/>
              </a:rPr>
              <a:t>so</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34466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much the upper-hand </a:t>
            </a:r>
            <a:r>
              <a:rPr dirty="0" sz="1450" spc="-5">
                <a:latin typeface="Times New Roman"/>
                <a:cs typeface="Times New Roman"/>
              </a:rPr>
              <a:t>of </a:t>
            </a:r>
            <a:r>
              <a:rPr dirty="0" sz="1450" spc="-10">
                <a:latin typeface="Times New Roman"/>
                <a:cs typeface="Times New Roman"/>
              </a:rPr>
              <a:t>me. He made it somewhat more </a:t>
            </a:r>
            <a:r>
              <a:rPr dirty="0" sz="1450" spc="-5">
                <a:latin typeface="Times New Roman"/>
                <a:cs typeface="Times New Roman"/>
              </a:rPr>
              <a:t>of a </a:t>
            </a:r>
            <a:r>
              <a:rPr dirty="0" sz="1450" spc="-10">
                <a:latin typeface="Times New Roman"/>
                <a:cs typeface="Times New Roman"/>
              </a:rPr>
              <a:t>pain than need  have been, for </a:t>
            </a:r>
            <a:r>
              <a:rPr dirty="0" sz="1450" spc="-5">
                <a:latin typeface="Times New Roman"/>
                <a:cs typeface="Times New Roman"/>
              </a:rPr>
              <a:t>he </a:t>
            </a:r>
            <a:r>
              <a:rPr dirty="0" sz="1450" spc="-10">
                <a:latin typeface="Times New Roman"/>
                <a:cs typeface="Times New Roman"/>
              </a:rPr>
              <a:t>stormed at me all through the lessons in </a:t>
            </a:r>
            <a:r>
              <a:rPr dirty="0" sz="1450" spc="-5">
                <a:latin typeface="Times New Roman"/>
                <a:cs typeface="Times New Roman"/>
              </a:rPr>
              <a:t>a </a:t>
            </a:r>
            <a:r>
              <a:rPr dirty="0" sz="1450" spc="-10">
                <a:latin typeface="Times New Roman"/>
                <a:cs typeface="Times New Roman"/>
              </a:rPr>
              <a:t>very violent  manner </a:t>
            </a:r>
            <a:r>
              <a:rPr dirty="0" sz="1450" spc="-5">
                <a:latin typeface="Times New Roman"/>
                <a:cs typeface="Times New Roman"/>
              </a:rPr>
              <a:t>of </a:t>
            </a:r>
            <a:r>
              <a:rPr dirty="0" sz="1450" spc="-10">
                <a:latin typeface="Times New Roman"/>
                <a:cs typeface="Times New Roman"/>
              </a:rPr>
              <a:t>scolding, and would push me so close that </a:t>
            </a:r>
            <a:r>
              <a:rPr dirty="0" sz="1450" spc="-5">
                <a:latin typeface="Times New Roman"/>
                <a:cs typeface="Times New Roman"/>
              </a:rPr>
              <a:t>I </a:t>
            </a:r>
            <a:r>
              <a:rPr dirty="0" sz="1450" spc="-10">
                <a:latin typeface="Times New Roman"/>
                <a:cs typeface="Times New Roman"/>
              </a:rPr>
              <a:t>made sure </a:t>
            </a:r>
            <a:r>
              <a:rPr dirty="0" sz="1450" spc="-5">
                <a:latin typeface="Times New Roman"/>
                <a:cs typeface="Times New Roman"/>
              </a:rPr>
              <a:t>he </a:t>
            </a:r>
            <a:r>
              <a:rPr dirty="0" sz="1450" spc="-10">
                <a:latin typeface="Times New Roman"/>
                <a:cs typeface="Times New Roman"/>
              </a:rPr>
              <a:t>must run  me through the </a:t>
            </a:r>
            <a:r>
              <a:rPr dirty="0" sz="1450" spc="-25">
                <a:latin typeface="Times New Roman"/>
                <a:cs typeface="Times New Roman"/>
              </a:rPr>
              <a:t>body. </a:t>
            </a:r>
            <a:r>
              <a:rPr dirty="0" sz="1450" spc="-5">
                <a:latin typeface="Times New Roman"/>
                <a:cs typeface="Times New Roman"/>
              </a:rPr>
              <a:t>I </a:t>
            </a:r>
            <a:r>
              <a:rPr dirty="0" sz="1450" spc="-10">
                <a:latin typeface="Times New Roman"/>
                <a:cs typeface="Times New Roman"/>
              </a:rPr>
              <a:t>was often tempted to turn tail, </a:t>
            </a:r>
            <a:r>
              <a:rPr dirty="0" sz="1450" spc="-5">
                <a:latin typeface="Times New Roman"/>
                <a:cs typeface="Times New Roman"/>
              </a:rPr>
              <a:t>but </a:t>
            </a:r>
            <a:r>
              <a:rPr dirty="0" sz="1450" spc="-10">
                <a:latin typeface="Times New Roman"/>
                <a:cs typeface="Times New Roman"/>
              </a:rPr>
              <a:t>held my ground for  all that, and </a:t>
            </a:r>
            <a:r>
              <a:rPr dirty="0" sz="1450" spc="-5">
                <a:latin typeface="Times New Roman"/>
                <a:cs typeface="Times New Roman"/>
              </a:rPr>
              <a:t>got </a:t>
            </a:r>
            <a:r>
              <a:rPr dirty="0" sz="1450" spc="-10">
                <a:latin typeface="Times New Roman"/>
                <a:cs typeface="Times New Roman"/>
              </a:rPr>
              <a:t>some profit </a:t>
            </a:r>
            <a:r>
              <a:rPr dirty="0" sz="1450" spc="-5">
                <a:latin typeface="Times New Roman"/>
                <a:cs typeface="Times New Roman"/>
              </a:rPr>
              <a:t>of </a:t>
            </a:r>
            <a:r>
              <a:rPr dirty="0" sz="1450" spc="-10">
                <a:latin typeface="Times New Roman"/>
                <a:cs typeface="Times New Roman"/>
              </a:rPr>
              <a:t>my lessons; if it was </a:t>
            </a:r>
            <a:r>
              <a:rPr dirty="0" sz="1450" spc="-5">
                <a:latin typeface="Times New Roman"/>
                <a:cs typeface="Times New Roman"/>
              </a:rPr>
              <a:t>but </a:t>
            </a:r>
            <a:r>
              <a:rPr dirty="0" sz="1450" spc="-10">
                <a:latin typeface="Times New Roman"/>
                <a:cs typeface="Times New Roman"/>
              </a:rPr>
              <a:t>to stand </a:t>
            </a:r>
            <a:r>
              <a:rPr dirty="0" sz="1450" spc="-5">
                <a:latin typeface="Times New Roman"/>
                <a:cs typeface="Times New Roman"/>
              </a:rPr>
              <a:t>on </a:t>
            </a:r>
            <a:r>
              <a:rPr dirty="0" sz="1450" spc="-10">
                <a:latin typeface="Times New Roman"/>
                <a:cs typeface="Times New Roman"/>
              </a:rPr>
              <a:t>guard with  an assured countenance, which is often all that is required. So, though </a:t>
            </a:r>
            <a:r>
              <a:rPr dirty="0" sz="1450" spc="-5">
                <a:latin typeface="Times New Roman"/>
                <a:cs typeface="Times New Roman"/>
              </a:rPr>
              <a:t>I </a:t>
            </a:r>
            <a:r>
              <a:rPr dirty="0" sz="1450" spc="-10">
                <a:latin typeface="Times New Roman"/>
                <a:cs typeface="Times New Roman"/>
              </a:rPr>
              <a:t>could  never in the least please my </a:t>
            </a:r>
            <a:r>
              <a:rPr dirty="0" sz="1450" spc="-20">
                <a:latin typeface="Times New Roman"/>
                <a:cs typeface="Times New Roman"/>
              </a:rPr>
              <a:t>master,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altogether displeased with  myself.</a:t>
            </a:r>
            <a:endParaRPr sz="1450">
              <a:latin typeface="Times New Roman"/>
              <a:cs typeface="Times New Roman"/>
            </a:endParaRPr>
          </a:p>
          <a:p>
            <a:pPr algn="just" marL="12700" marR="11430" indent="255904">
              <a:lnSpc>
                <a:spcPts val="1730"/>
              </a:lnSpc>
              <a:spcBef>
                <a:spcPts val="850"/>
              </a:spcBef>
            </a:pPr>
            <a:r>
              <a:rPr dirty="0" sz="1450" spc="-10">
                <a:latin typeface="Times New Roman"/>
                <a:cs typeface="Times New Roman"/>
              </a:rPr>
              <a:t>In the meanwhile,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to suppose that we neglected </a:t>
            </a:r>
            <a:r>
              <a:rPr dirty="0" sz="1450" spc="-5">
                <a:latin typeface="Times New Roman"/>
                <a:cs typeface="Times New Roman"/>
              </a:rPr>
              <a:t>our </a:t>
            </a:r>
            <a:r>
              <a:rPr dirty="0" sz="1450" spc="-10">
                <a:latin typeface="Times New Roman"/>
                <a:cs typeface="Times New Roman"/>
              </a:rPr>
              <a:t>chief  business, which was to get</a:t>
            </a:r>
            <a:r>
              <a:rPr dirty="0" sz="1450" spc="1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many </a:t>
            </a:r>
            <a:r>
              <a:rPr dirty="0" sz="1450" spc="-5">
                <a:latin typeface="Times New Roman"/>
                <a:cs typeface="Times New Roman"/>
              </a:rPr>
              <a:t>a </a:t>
            </a:r>
            <a:r>
              <a:rPr dirty="0" sz="1450" spc="-10">
                <a:latin typeface="Times New Roman"/>
                <a:cs typeface="Times New Roman"/>
              </a:rPr>
              <a:t>long </a:t>
            </a:r>
            <a:r>
              <a:rPr dirty="0" sz="1450" spc="-25">
                <a:latin typeface="Times New Roman"/>
                <a:cs typeface="Times New Roman"/>
              </a:rPr>
              <a:t>day,” </a:t>
            </a:r>
            <a:r>
              <a:rPr dirty="0" sz="1450" spc="-10">
                <a:latin typeface="Times New Roman"/>
                <a:cs typeface="Times New Roman"/>
              </a:rPr>
              <a:t>Alan said to me </a:t>
            </a:r>
            <a:r>
              <a:rPr dirty="0" sz="1450" spc="-5">
                <a:latin typeface="Times New Roman"/>
                <a:cs typeface="Times New Roman"/>
              </a:rPr>
              <a:t>on our </a:t>
            </a:r>
            <a:r>
              <a:rPr dirty="0" sz="1450" spc="-10">
                <a:latin typeface="Times New Roman"/>
                <a:cs typeface="Times New Roman"/>
              </a:rPr>
              <a:t>first morning, “before  the red-coats think </a:t>
            </a:r>
            <a:r>
              <a:rPr dirty="0" sz="1450" spc="-5">
                <a:latin typeface="Times New Roman"/>
                <a:cs typeface="Times New Roman"/>
              </a:rPr>
              <a:t>upon </a:t>
            </a:r>
            <a:r>
              <a:rPr dirty="0" sz="1450" spc="-10">
                <a:latin typeface="Times New Roman"/>
                <a:cs typeface="Times New Roman"/>
              </a:rPr>
              <a:t>seeking Corrynakiegh; so now we must get word sent  to James, and </a:t>
            </a:r>
            <a:r>
              <a:rPr dirty="0" sz="1450" spc="-5">
                <a:latin typeface="Times New Roman"/>
                <a:cs typeface="Times New Roman"/>
              </a:rPr>
              <a:t>he </a:t>
            </a:r>
            <a:r>
              <a:rPr dirty="0" sz="1450" spc="-10">
                <a:latin typeface="Times New Roman"/>
                <a:cs typeface="Times New Roman"/>
              </a:rPr>
              <a:t>must find the siller for</a:t>
            </a:r>
            <a:r>
              <a:rPr dirty="0" sz="1450" spc="30">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“And how shall we send that word?” says I. </a:t>
            </a:r>
            <a:r>
              <a:rPr dirty="0" sz="1450" spc="-50">
                <a:latin typeface="Times New Roman"/>
                <a:cs typeface="Times New Roman"/>
              </a:rPr>
              <a:t>“We </a:t>
            </a:r>
            <a:r>
              <a:rPr dirty="0" sz="1450" spc="-10">
                <a:latin typeface="Times New Roman"/>
                <a:cs typeface="Times New Roman"/>
              </a:rPr>
              <a:t>are here in </a:t>
            </a:r>
            <a:r>
              <a:rPr dirty="0" sz="1450" spc="-5">
                <a:latin typeface="Times New Roman"/>
                <a:cs typeface="Times New Roman"/>
              </a:rPr>
              <a:t>a </a:t>
            </a:r>
            <a:r>
              <a:rPr dirty="0" sz="1450" spc="-10">
                <a:latin typeface="Times New Roman"/>
                <a:cs typeface="Times New Roman"/>
              </a:rPr>
              <a:t>desert place,  which yet we dare </a:t>
            </a:r>
            <a:r>
              <a:rPr dirty="0" sz="1450" spc="-5">
                <a:latin typeface="Times New Roman"/>
                <a:cs typeface="Times New Roman"/>
              </a:rPr>
              <a:t>not </a:t>
            </a:r>
            <a:r>
              <a:rPr dirty="0" sz="1450" spc="-10">
                <a:latin typeface="Times New Roman"/>
                <a:cs typeface="Times New Roman"/>
              </a:rPr>
              <a:t>leave; and unless </a:t>
            </a:r>
            <a:r>
              <a:rPr dirty="0" sz="1450" spc="-5">
                <a:latin typeface="Times New Roman"/>
                <a:cs typeface="Times New Roman"/>
              </a:rPr>
              <a:t>ye </a:t>
            </a:r>
            <a:r>
              <a:rPr dirty="0" sz="1450" spc="-10">
                <a:latin typeface="Times New Roman"/>
                <a:cs typeface="Times New Roman"/>
              </a:rPr>
              <a:t>get the fowls </a:t>
            </a:r>
            <a:r>
              <a:rPr dirty="0" sz="1450" spc="-5">
                <a:latin typeface="Times New Roman"/>
                <a:cs typeface="Times New Roman"/>
              </a:rPr>
              <a:t>of </a:t>
            </a:r>
            <a:r>
              <a:rPr dirty="0" sz="1450" spc="-10">
                <a:latin typeface="Times New Roman"/>
                <a:cs typeface="Times New Roman"/>
              </a:rPr>
              <a:t>the air to </a:t>
            </a:r>
            <a:r>
              <a:rPr dirty="0" sz="1450" spc="-5">
                <a:latin typeface="Times New Roman"/>
                <a:cs typeface="Times New Roman"/>
              </a:rPr>
              <a:t>be your  </a:t>
            </a:r>
            <a:r>
              <a:rPr dirty="0" sz="1450" spc="-10">
                <a:latin typeface="Times New Roman"/>
                <a:cs typeface="Times New Roman"/>
              </a:rPr>
              <a:t>messengers,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not </a:t>
            </a:r>
            <a:r>
              <a:rPr dirty="0" sz="1450" spc="-10">
                <a:latin typeface="Times New Roman"/>
                <a:cs typeface="Times New Roman"/>
              </a:rPr>
              <a:t>what we shall </a:t>
            </a:r>
            <a:r>
              <a:rPr dirty="0" sz="1450" spc="-5">
                <a:latin typeface="Times New Roman"/>
                <a:cs typeface="Times New Roman"/>
              </a:rPr>
              <a:t>be </a:t>
            </a:r>
            <a:r>
              <a:rPr dirty="0" sz="1450" spc="-10">
                <a:latin typeface="Times New Roman"/>
                <a:cs typeface="Times New Roman"/>
              </a:rPr>
              <a:t>able to</a:t>
            </a:r>
            <a:r>
              <a:rPr dirty="0" sz="1450" spc="25">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268605">
              <a:lnSpc>
                <a:spcPct val="100000"/>
              </a:lnSpc>
              <a:spcBef>
                <a:spcPts val="725"/>
              </a:spcBef>
            </a:pPr>
            <a:r>
              <a:rPr dirty="0" sz="1450" spc="-35">
                <a:latin typeface="Times New Roman"/>
                <a:cs typeface="Times New Roman"/>
              </a:rPr>
              <a:t>“Ay?” </a:t>
            </a:r>
            <a:r>
              <a:rPr dirty="0" sz="1450" spc="-10">
                <a:latin typeface="Times New Roman"/>
                <a:cs typeface="Times New Roman"/>
              </a:rPr>
              <a:t>said Alan. </a:t>
            </a:r>
            <a:r>
              <a:rPr dirty="0" sz="1450" spc="-35">
                <a:latin typeface="Times New Roman"/>
                <a:cs typeface="Times New Roman"/>
              </a:rPr>
              <a:t>“Ye’re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small contrivance,</a:t>
            </a:r>
            <a:r>
              <a:rPr dirty="0" sz="1450" spc="80">
                <a:latin typeface="Times New Roman"/>
                <a:cs typeface="Times New Roman"/>
              </a:rPr>
              <a:t> </a:t>
            </a:r>
            <a:r>
              <a:rPr dirty="0" sz="1450" spc="-10">
                <a:latin typeface="Times New Roman"/>
                <a:cs typeface="Times New Roman"/>
              </a:rPr>
              <a:t>David.”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Thereupon </a:t>
            </a:r>
            <a:r>
              <a:rPr dirty="0" sz="1450" spc="-5">
                <a:latin typeface="Times New Roman"/>
                <a:cs typeface="Times New Roman"/>
              </a:rPr>
              <a:t>he </a:t>
            </a:r>
            <a:r>
              <a:rPr dirty="0" sz="1450" spc="-10">
                <a:latin typeface="Times New Roman"/>
                <a:cs typeface="Times New Roman"/>
              </a:rPr>
              <a:t>fell in </a:t>
            </a:r>
            <a:r>
              <a:rPr dirty="0" sz="1450" spc="-5">
                <a:latin typeface="Times New Roman"/>
                <a:cs typeface="Times New Roman"/>
              </a:rPr>
              <a:t>a </a:t>
            </a:r>
            <a:r>
              <a:rPr dirty="0" sz="1450" spc="-10">
                <a:latin typeface="Times New Roman"/>
                <a:cs typeface="Times New Roman"/>
              </a:rPr>
              <a:t>muse, looking in the embers </a:t>
            </a:r>
            <a:r>
              <a:rPr dirty="0" sz="1450" spc="-5">
                <a:latin typeface="Times New Roman"/>
                <a:cs typeface="Times New Roman"/>
              </a:rPr>
              <a:t>of </a:t>
            </a:r>
            <a:r>
              <a:rPr dirty="0" sz="1450" spc="-10">
                <a:latin typeface="Times New Roman"/>
                <a:cs typeface="Times New Roman"/>
              </a:rPr>
              <a:t>the fire; and  </a:t>
            </a:r>
            <a:r>
              <a:rPr dirty="0" sz="1450" spc="-20">
                <a:latin typeface="Times New Roman"/>
                <a:cs typeface="Times New Roman"/>
              </a:rPr>
              <a:t>presently, </a:t>
            </a:r>
            <a:r>
              <a:rPr dirty="0" sz="1450" spc="-10">
                <a:latin typeface="Times New Roman"/>
                <a:cs typeface="Times New Roman"/>
              </a:rPr>
              <a:t>getting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wood, </a:t>
            </a:r>
            <a:r>
              <a:rPr dirty="0" sz="1450" spc="-5">
                <a:latin typeface="Times New Roman"/>
                <a:cs typeface="Times New Roman"/>
              </a:rPr>
              <a:t>he </a:t>
            </a:r>
            <a:r>
              <a:rPr dirty="0" sz="1450" spc="-10">
                <a:latin typeface="Times New Roman"/>
                <a:cs typeface="Times New Roman"/>
              </a:rPr>
              <a:t>fashioned it in </a:t>
            </a:r>
            <a:r>
              <a:rPr dirty="0" sz="1450" spc="-5">
                <a:latin typeface="Times New Roman"/>
                <a:cs typeface="Times New Roman"/>
              </a:rPr>
              <a:t>a </a:t>
            </a:r>
            <a:r>
              <a:rPr dirty="0" sz="1450" spc="-10">
                <a:latin typeface="Times New Roman"/>
                <a:cs typeface="Times New Roman"/>
              </a:rPr>
              <a:t>cross, the four ends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blackened </a:t>
            </a:r>
            <a:r>
              <a:rPr dirty="0" sz="1450" spc="-5">
                <a:latin typeface="Times New Roman"/>
                <a:cs typeface="Times New Roman"/>
              </a:rPr>
              <a:t>on </a:t>
            </a:r>
            <a:r>
              <a:rPr dirty="0" sz="1450" spc="-10">
                <a:latin typeface="Times New Roman"/>
                <a:cs typeface="Times New Roman"/>
              </a:rPr>
              <a:t>the coals. Then </a:t>
            </a:r>
            <a:r>
              <a:rPr dirty="0" sz="1450" spc="-5">
                <a:latin typeface="Times New Roman"/>
                <a:cs typeface="Times New Roman"/>
              </a:rPr>
              <a:t>he </a:t>
            </a:r>
            <a:r>
              <a:rPr dirty="0" sz="1450" spc="-10">
                <a:latin typeface="Times New Roman"/>
                <a:cs typeface="Times New Roman"/>
              </a:rPr>
              <a:t>looked at me </a:t>
            </a:r>
            <a:r>
              <a:rPr dirty="0" sz="1450" spc="-5">
                <a:latin typeface="Times New Roman"/>
                <a:cs typeface="Times New Roman"/>
              </a:rPr>
              <a:t>a </a:t>
            </a:r>
            <a:r>
              <a:rPr dirty="0" sz="1450" spc="-10">
                <a:latin typeface="Times New Roman"/>
                <a:cs typeface="Times New Roman"/>
              </a:rPr>
              <a:t>little</a:t>
            </a:r>
            <a:r>
              <a:rPr dirty="0" sz="1450" spc="60">
                <a:latin typeface="Times New Roman"/>
                <a:cs typeface="Times New Roman"/>
              </a:rPr>
              <a:t> </a:t>
            </a:r>
            <a:r>
              <a:rPr dirty="0" sz="1450" spc="-25">
                <a:latin typeface="Times New Roman"/>
                <a:cs typeface="Times New Roman"/>
              </a:rPr>
              <a:t>shyly.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“Could </a:t>
            </a:r>
            <a:r>
              <a:rPr dirty="0" sz="1450" spc="-5">
                <a:latin typeface="Times New Roman"/>
                <a:cs typeface="Times New Roman"/>
              </a:rPr>
              <a:t>ye </a:t>
            </a:r>
            <a:r>
              <a:rPr dirty="0" sz="1450" spc="-10">
                <a:latin typeface="Times New Roman"/>
                <a:cs typeface="Times New Roman"/>
              </a:rPr>
              <a:t>lend me my button?” says he. “It seems </a:t>
            </a:r>
            <a:r>
              <a:rPr dirty="0" sz="1450" spc="-5">
                <a:latin typeface="Times New Roman"/>
                <a:cs typeface="Times New Roman"/>
              </a:rPr>
              <a:t>a </a:t>
            </a:r>
            <a:r>
              <a:rPr dirty="0" sz="1450" spc="-10">
                <a:latin typeface="Times New Roman"/>
                <a:cs typeface="Times New Roman"/>
              </a:rPr>
              <a:t>strange thing to ask </a:t>
            </a:r>
            <a:r>
              <a:rPr dirty="0" sz="1450" spc="-5">
                <a:latin typeface="Times New Roman"/>
                <a:cs typeface="Times New Roman"/>
              </a:rPr>
              <a:t>a  </a:t>
            </a:r>
            <a:r>
              <a:rPr dirty="0" sz="1450" spc="-10">
                <a:latin typeface="Times New Roman"/>
                <a:cs typeface="Times New Roman"/>
              </a:rPr>
              <a:t>gift again, </a:t>
            </a:r>
            <a:r>
              <a:rPr dirty="0" sz="1450" spc="-5">
                <a:latin typeface="Times New Roman"/>
                <a:cs typeface="Times New Roman"/>
              </a:rPr>
              <a:t>but I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am laith to cut</a:t>
            </a:r>
            <a:r>
              <a:rPr dirty="0" sz="1450" spc="20">
                <a:latin typeface="Times New Roman"/>
                <a:cs typeface="Times New Roman"/>
              </a:rPr>
              <a:t> </a:t>
            </a:r>
            <a:r>
              <a:rPr dirty="0" sz="1450" spc="-15">
                <a:latin typeface="Times New Roman"/>
                <a:cs typeface="Times New Roman"/>
              </a:rPr>
              <a:t>another.”</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gave him the button; whereupon </a:t>
            </a:r>
            <a:r>
              <a:rPr dirty="0" sz="1450" spc="-5">
                <a:latin typeface="Times New Roman"/>
                <a:cs typeface="Times New Roman"/>
              </a:rPr>
              <a:t>he </a:t>
            </a:r>
            <a:r>
              <a:rPr dirty="0" sz="1450" spc="-10">
                <a:latin typeface="Times New Roman"/>
                <a:cs typeface="Times New Roman"/>
              </a:rPr>
              <a:t>strung it </a:t>
            </a:r>
            <a:r>
              <a:rPr dirty="0" sz="1450" spc="-5">
                <a:latin typeface="Times New Roman"/>
                <a:cs typeface="Times New Roman"/>
              </a:rPr>
              <a:t>on a </a:t>
            </a:r>
            <a:r>
              <a:rPr dirty="0" sz="1450" spc="-10">
                <a:latin typeface="Times New Roman"/>
                <a:cs typeface="Times New Roman"/>
              </a:rPr>
              <a:t>strip </a:t>
            </a:r>
            <a:r>
              <a:rPr dirty="0" sz="1450" spc="-5">
                <a:latin typeface="Times New Roman"/>
                <a:cs typeface="Times New Roman"/>
              </a:rPr>
              <a:t>of </a:t>
            </a:r>
            <a:r>
              <a:rPr dirty="0" sz="1450" spc="-10">
                <a:latin typeface="Times New Roman"/>
                <a:cs typeface="Times New Roman"/>
              </a:rPr>
              <a:t>his great-coat  which </a:t>
            </a:r>
            <a:r>
              <a:rPr dirty="0" sz="1450" spc="-5">
                <a:latin typeface="Times New Roman"/>
                <a:cs typeface="Times New Roman"/>
              </a:rPr>
              <a:t>he </a:t>
            </a:r>
            <a:r>
              <a:rPr dirty="0" sz="1450" spc="-10">
                <a:latin typeface="Times New Roman"/>
                <a:cs typeface="Times New Roman"/>
              </a:rPr>
              <a:t>had used to bind the cross; and tying in </a:t>
            </a:r>
            <a:r>
              <a:rPr dirty="0" sz="1450" spc="-5">
                <a:latin typeface="Times New Roman"/>
                <a:cs typeface="Times New Roman"/>
              </a:rPr>
              <a:t>a </a:t>
            </a:r>
            <a:r>
              <a:rPr dirty="0" sz="1450" spc="-10">
                <a:latin typeface="Times New Roman"/>
                <a:cs typeface="Times New Roman"/>
              </a:rPr>
              <a:t>little sprig </a:t>
            </a:r>
            <a:r>
              <a:rPr dirty="0" sz="1450" spc="-5">
                <a:latin typeface="Times New Roman"/>
                <a:cs typeface="Times New Roman"/>
              </a:rPr>
              <a:t>of </a:t>
            </a:r>
            <a:r>
              <a:rPr dirty="0" sz="1450" spc="-10">
                <a:latin typeface="Times New Roman"/>
                <a:cs typeface="Times New Roman"/>
              </a:rPr>
              <a:t>birch and  another </a:t>
            </a:r>
            <a:r>
              <a:rPr dirty="0" sz="1450" spc="-5">
                <a:latin typeface="Times New Roman"/>
                <a:cs typeface="Times New Roman"/>
              </a:rPr>
              <a:t>of </a:t>
            </a:r>
            <a:r>
              <a:rPr dirty="0" sz="1450" spc="-25">
                <a:latin typeface="Times New Roman"/>
                <a:cs typeface="Times New Roman"/>
              </a:rPr>
              <a:t>fir,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his work with</a:t>
            </a:r>
            <a:r>
              <a:rPr dirty="0" sz="1450" spc="40">
                <a:latin typeface="Times New Roman"/>
                <a:cs typeface="Times New Roman"/>
              </a:rPr>
              <a:t> </a:t>
            </a:r>
            <a:r>
              <a:rPr dirty="0" sz="1450" spc="-10">
                <a:latin typeface="Times New Roman"/>
                <a:cs typeface="Times New Roman"/>
              </a:rPr>
              <a:t>satisfaction.</a:t>
            </a:r>
            <a:endParaRPr sz="1450">
              <a:latin typeface="Times New Roman"/>
              <a:cs typeface="Times New Roman"/>
            </a:endParaRPr>
          </a:p>
          <a:p>
            <a:pPr algn="just" marL="12700" marR="6350" indent="255904">
              <a:lnSpc>
                <a:spcPts val="1730"/>
              </a:lnSpc>
              <a:spcBef>
                <a:spcPts val="715"/>
              </a:spcBef>
            </a:pPr>
            <a:r>
              <a:rPr dirty="0" sz="1450" spc="-25">
                <a:latin typeface="Times New Roman"/>
                <a:cs typeface="Times New Roman"/>
              </a:rPr>
              <a:t>“Now,” </a:t>
            </a:r>
            <a:r>
              <a:rPr dirty="0" sz="1450" spc="-10">
                <a:latin typeface="Times New Roman"/>
                <a:cs typeface="Times New Roman"/>
              </a:rPr>
              <a:t>said he, “there is </a:t>
            </a:r>
            <a:r>
              <a:rPr dirty="0" sz="1450" spc="-5">
                <a:latin typeface="Times New Roman"/>
                <a:cs typeface="Times New Roman"/>
              </a:rPr>
              <a:t>a </a:t>
            </a:r>
            <a:r>
              <a:rPr dirty="0" sz="1450" spc="-10">
                <a:latin typeface="Times New Roman"/>
                <a:cs typeface="Times New Roman"/>
              </a:rPr>
              <a:t>little clachan” (what is called </a:t>
            </a:r>
            <a:r>
              <a:rPr dirty="0" sz="1450" spc="-5">
                <a:latin typeface="Times New Roman"/>
                <a:cs typeface="Times New Roman"/>
              </a:rPr>
              <a:t>a </a:t>
            </a:r>
            <a:r>
              <a:rPr dirty="0" sz="1450" spc="-10">
                <a:latin typeface="Times New Roman"/>
                <a:cs typeface="Times New Roman"/>
              </a:rPr>
              <a:t>hamlet in the  English) “not very far from Corrynakiegh, and it has the name </a:t>
            </a:r>
            <a:r>
              <a:rPr dirty="0" sz="1450" spc="-5">
                <a:latin typeface="Times New Roman"/>
                <a:cs typeface="Times New Roman"/>
              </a:rPr>
              <a:t>of  </a:t>
            </a:r>
            <a:r>
              <a:rPr dirty="0" sz="1450" spc="-10">
                <a:latin typeface="Times New Roman"/>
                <a:cs typeface="Times New Roman"/>
              </a:rPr>
              <a:t>Koalisnacoan. There there are living many friends </a:t>
            </a:r>
            <a:r>
              <a:rPr dirty="0" sz="1450" spc="-5">
                <a:latin typeface="Times New Roman"/>
                <a:cs typeface="Times New Roman"/>
              </a:rPr>
              <a:t>of </a:t>
            </a:r>
            <a:r>
              <a:rPr dirty="0" sz="1450" spc="-10">
                <a:latin typeface="Times New Roman"/>
                <a:cs typeface="Times New Roman"/>
              </a:rPr>
              <a:t>mine whom </a:t>
            </a:r>
            <a:r>
              <a:rPr dirty="0" sz="1450" spc="-5">
                <a:latin typeface="Times New Roman"/>
                <a:cs typeface="Times New Roman"/>
              </a:rPr>
              <a:t>I </a:t>
            </a:r>
            <a:r>
              <a:rPr dirty="0" sz="1450" spc="-10">
                <a:latin typeface="Times New Roman"/>
                <a:cs typeface="Times New Roman"/>
              </a:rPr>
              <a:t>could trust  with my life, and some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just so sure </a:t>
            </a:r>
            <a:r>
              <a:rPr dirty="0" sz="1450" spc="-5">
                <a:latin typeface="Times New Roman"/>
                <a:cs typeface="Times New Roman"/>
              </a:rPr>
              <a:t>of. </a:t>
            </a:r>
            <a:r>
              <a:rPr dirty="0" sz="1450" spc="-85">
                <a:latin typeface="Times New Roman"/>
                <a:cs typeface="Times New Roman"/>
              </a:rPr>
              <a:t>Ye </a:t>
            </a:r>
            <a:r>
              <a:rPr dirty="0" sz="1450" spc="-10">
                <a:latin typeface="Times New Roman"/>
                <a:cs typeface="Times New Roman"/>
              </a:rPr>
              <a:t>see, David, there will  </a:t>
            </a:r>
            <a:r>
              <a:rPr dirty="0" sz="1450" spc="-5">
                <a:latin typeface="Times New Roman"/>
                <a:cs typeface="Times New Roman"/>
              </a:rPr>
              <a:t>be </a:t>
            </a:r>
            <a:r>
              <a:rPr dirty="0" sz="1450" spc="-10">
                <a:latin typeface="Times New Roman"/>
                <a:cs typeface="Times New Roman"/>
              </a:rPr>
              <a:t>money set </a:t>
            </a:r>
            <a:r>
              <a:rPr dirty="0" sz="1450" spc="-5">
                <a:latin typeface="Times New Roman"/>
                <a:cs typeface="Times New Roman"/>
              </a:rPr>
              <a:t>upon our </a:t>
            </a:r>
            <a:r>
              <a:rPr dirty="0" sz="1450" spc="-10">
                <a:latin typeface="Times New Roman"/>
                <a:cs typeface="Times New Roman"/>
              </a:rPr>
              <a:t>heads; James himsel’ is to set money </a:t>
            </a:r>
            <a:r>
              <a:rPr dirty="0" sz="1450" spc="-5">
                <a:latin typeface="Times New Roman"/>
                <a:cs typeface="Times New Roman"/>
              </a:rPr>
              <a:t>on </a:t>
            </a:r>
            <a:r>
              <a:rPr dirty="0" sz="1450" spc="-10">
                <a:latin typeface="Times New Roman"/>
                <a:cs typeface="Times New Roman"/>
              </a:rPr>
              <a:t>them; and as  for the Campbells, they would never spare siller where there was </a:t>
            </a:r>
            <a:r>
              <a:rPr dirty="0" sz="1450" spc="-5">
                <a:latin typeface="Times New Roman"/>
                <a:cs typeface="Times New Roman"/>
              </a:rPr>
              <a:t>a </a:t>
            </a:r>
            <a:r>
              <a:rPr dirty="0" sz="1450" spc="-10">
                <a:latin typeface="Times New Roman"/>
                <a:cs typeface="Times New Roman"/>
              </a:rPr>
              <a:t>Stewart to  </a:t>
            </a:r>
            <a:r>
              <a:rPr dirty="0" sz="1450" spc="-5">
                <a:latin typeface="Times New Roman"/>
                <a:cs typeface="Times New Roman"/>
              </a:rPr>
              <a:t>be </a:t>
            </a:r>
            <a:r>
              <a:rPr dirty="0" sz="1450" spc="-10">
                <a:latin typeface="Times New Roman"/>
                <a:cs typeface="Times New Roman"/>
              </a:rPr>
              <a:t>hurt. If it was otherwise,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down to Koalisnacoan </a:t>
            </a:r>
            <a:r>
              <a:rPr dirty="0" sz="1450" spc="-15">
                <a:latin typeface="Times New Roman"/>
                <a:cs typeface="Times New Roman"/>
              </a:rPr>
              <a:t>whatever, </a:t>
            </a:r>
            <a:r>
              <a:rPr dirty="0" sz="1450" spc="-10">
                <a:latin typeface="Times New Roman"/>
                <a:cs typeface="Times New Roman"/>
              </a:rPr>
              <a:t>and  trust my life into these </a:t>
            </a:r>
            <a:r>
              <a:rPr dirty="0" sz="1450" spc="-20">
                <a:latin typeface="Times New Roman"/>
                <a:cs typeface="Times New Roman"/>
              </a:rPr>
              <a:t>people’s </a:t>
            </a:r>
            <a:r>
              <a:rPr dirty="0" sz="1450" spc="-10">
                <a:latin typeface="Times New Roman"/>
                <a:cs typeface="Times New Roman"/>
              </a:rPr>
              <a:t>hands as lightly as </a:t>
            </a:r>
            <a:r>
              <a:rPr dirty="0" sz="1450" spc="-5">
                <a:latin typeface="Times New Roman"/>
                <a:cs typeface="Times New Roman"/>
              </a:rPr>
              <a:t>I </a:t>
            </a:r>
            <a:r>
              <a:rPr dirty="0" sz="1450" spc="-10">
                <a:latin typeface="Times New Roman"/>
                <a:cs typeface="Times New Roman"/>
              </a:rPr>
              <a:t>would trust another with  my glove.”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“But being so?”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“Being </a:t>
            </a:r>
            <a:r>
              <a:rPr dirty="0" sz="1450" spc="-5">
                <a:latin typeface="Times New Roman"/>
                <a:cs typeface="Times New Roman"/>
              </a:rPr>
              <a:t>so,” </a:t>
            </a:r>
            <a:r>
              <a:rPr dirty="0" sz="1450" spc="-10">
                <a:latin typeface="Times New Roman"/>
                <a:cs typeface="Times New Roman"/>
              </a:rPr>
              <a:t>said he, “I would as lief they didnae see me. </a:t>
            </a:r>
            <a:r>
              <a:rPr dirty="0" sz="1450" spc="-20">
                <a:latin typeface="Times New Roman"/>
                <a:cs typeface="Times New Roman"/>
              </a:rPr>
              <a:t>There’s </a:t>
            </a:r>
            <a:r>
              <a:rPr dirty="0" sz="1450" spc="-10">
                <a:latin typeface="Times New Roman"/>
                <a:cs typeface="Times New Roman"/>
              </a:rPr>
              <a:t>bad folk  everywhere, and </a:t>
            </a:r>
            <a:r>
              <a:rPr dirty="0" sz="1450" spc="-25">
                <a:latin typeface="Times New Roman"/>
                <a:cs typeface="Times New Roman"/>
              </a:rPr>
              <a:t>what’s </a:t>
            </a:r>
            <a:r>
              <a:rPr dirty="0" sz="1450" spc="-10">
                <a:latin typeface="Times New Roman"/>
                <a:cs typeface="Times New Roman"/>
              </a:rPr>
              <a:t>far worse, weak ones. So when it comes dark again, </a:t>
            </a:r>
            <a:r>
              <a:rPr dirty="0" sz="1450" spc="-5">
                <a:latin typeface="Times New Roman"/>
                <a:cs typeface="Times New Roman"/>
              </a:rPr>
              <a:t>I  </a:t>
            </a:r>
            <a:r>
              <a:rPr dirty="0" sz="1450" spc="-10">
                <a:latin typeface="Times New Roman"/>
                <a:cs typeface="Times New Roman"/>
              </a:rPr>
              <a:t>will</a:t>
            </a:r>
            <a:r>
              <a:rPr dirty="0" sz="1450" spc="120">
                <a:latin typeface="Times New Roman"/>
                <a:cs typeface="Times New Roman"/>
              </a:rPr>
              <a:t> </a:t>
            </a:r>
            <a:r>
              <a:rPr dirty="0" sz="1450" spc="-10">
                <a:latin typeface="Times New Roman"/>
                <a:cs typeface="Times New Roman"/>
              </a:rPr>
              <a:t>steal</a:t>
            </a:r>
            <a:r>
              <a:rPr dirty="0" sz="1450" spc="125">
                <a:latin typeface="Times New Roman"/>
                <a:cs typeface="Times New Roman"/>
              </a:rPr>
              <a:t> </a:t>
            </a:r>
            <a:r>
              <a:rPr dirty="0" sz="1450" spc="-10">
                <a:latin typeface="Times New Roman"/>
                <a:cs typeface="Times New Roman"/>
              </a:rPr>
              <a:t>down</a:t>
            </a:r>
            <a:r>
              <a:rPr dirty="0" sz="1450" spc="120">
                <a:latin typeface="Times New Roman"/>
                <a:cs typeface="Times New Roman"/>
              </a:rPr>
              <a:t> </a:t>
            </a:r>
            <a:r>
              <a:rPr dirty="0" sz="1450" spc="-10">
                <a:latin typeface="Times New Roman"/>
                <a:cs typeface="Times New Roman"/>
              </a:rPr>
              <a:t>into</a:t>
            </a:r>
            <a:r>
              <a:rPr dirty="0" sz="1450" spc="125">
                <a:latin typeface="Times New Roman"/>
                <a:cs typeface="Times New Roman"/>
              </a:rPr>
              <a:t> </a:t>
            </a:r>
            <a:r>
              <a:rPr dirty="0" sz="1450" spc="-10">
                <a:latin typeface="Times New Roman"/>
                <a:cs typeface="Times New Roman"/>
              </a:rPr>
              <a:t>that</a:t>
            </a:r>
            <a:r>
              <a:rPr dirty="0" sz="1450" spc="120">
                <a:latin typeface="Times New Roman"/>
                <a:cs typeface="Times New Roman"/>
              </a:rPr>
              <a:t> </a:t>
            </a:r>
            <a:r>
              <a:rPr dirty="0" sz="1450" spc="-10">
                <a:latin typeface="Times New Roman"/>
                <a:cs typeface="Times New Roman"/>
              </a:rPr>
              <a:t>clachan,</a:t>
            </a:r>
            <a:r>
              <a:rPr dirty="0" sz="1450" spc="125">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set</a:t>
            </a:r>
            <a:r>
              <a:rPr dirty="0" sz="1450" spc="125">
                <a:latin typeface="Times New Roman"/>
                <a:cs typeface="Times New Roman"/>
              </a:rPr>
              <a:t> </a:t>
            </a:r>
            <a:r>
              <a:rPr dirty="0" sz="1450" spc="-10">
                <a:latin typeface="Times New Roman"/>
                <a:cs typeface="Times New Roman"/>
              </a:rPr>
              <a:t>this</a:t>
            </a:r>
            <a:r>
              <a:rPr dirty="0" sz="1450" spc="120">
                <a:latin typeface="Times New Roman"/>
                <a:cs typeface="Times New Roman"/>
              </a:rPr>
              <a:t> </a:t>
            </a:r>
            <a:r>
              <a:rPr dirty="0" sz="1450" spc="-10">
                <a:latin typeface="Times New Roman"/>
                <a:cs typeface="Times New Roman"/>
              </a:rPr>
              <a:t>that</a:t>
            </a:r>
            <a:r>
              <a:rPr dirty="0" sz="1450" spc="125">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have</a:t>
            </a:r>
            <a:r>
              <a:rPr dirty="0" sz="1450" spc="125">
                <a:latin typeface="Times New Roman"/>
                <a:cs typeface="Times New Roman"/>
              </a:rPr>
              <a:t> </a:t>
            </a:r>
            <a:r>
              <a:rPr dirty="0" sz="1450" spc="-10">
                <a:latin typeface="Times New Roman"/>
                <a:cs typeface="Times New Roman"/>
              </a:rPr>
              <a:t>been</a:t>
            </a:r>
            <a:r>
              <a:rPr dirty="0" sz="1450" spc="120">
                <a:latin typeface="Times New Roman"/>
                <a:cs typeface="Times New Roman"/>
              </a:rPr>
              <a:t> </a:t>
            </a:r>
            <a:r>
              <a:rPr dirty="0" sz="1450" spc="-10">
                <a:latin typeface="Times New Roman"/>
                <a:cs typeface="Times New Roman"/>
              </a:rPr>
              <a:t>making</a:t>
            </a:r>
            <a:r>
              <a:rPr dirty="0" sz="1450" spc="125">
                <a:latin typeface="Times New Roman"/>
                <a:cs typeface="Times New Roman"/>
              </a:rPr>
              <a:t> </a:t>
            </a:r>
            <a:r>
              <a:rPr dirty="0" sz="1450" spc="-10">
                <a:latin typeface="Times New Roman"/>
                <a:cs typeface="Times New Roman"/>
              </a:rPr>
              <a:t>in</a:t>
            </a:r>
            <a:r>
              <a:rPr dirty="0" sz="1450" spc="12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710" cy="9456420"/>
          </a:xfrm>
          <a:prstGeom prst="rect">
            <a:avLst/>
          </a:prstGeom>
        </p:spPr>
        <p:txBody>
          <a:bodyPr wrap="square" lIns="0" tIns="15240" rIns="0" bIns="0" rtlCol="0" vert="horz">
            <a:spAutoFit/>
          </a:bodyPr>
          <a:lstStyle/>
          <a:p>
            <a:pPr marL="268605" marR="10795" indent="-256540">
              <a:lnSpc>
                <a:spcPct val="141900"/>
              </a:lnSpc>
              <a:spcBef>
                <a:spcPts val="120"/>
              </a:spcBef>
            </a:pPr>
            <a:r>
              <a:rPr dirty="0" sz="1450" spc="-10">
                <a:latin typeface="Times New Roman"/>
                <a:cs typeface="Times New Roman"/>
              </a:rPr>
              <a:t>window </a:t>
            </a:r>
            <a:r>
              <a:rPr dirty="0" sz="1450" spc="-5">
                <a:latin typeface="Times New Roman"/>
                <a:cs typeface="Times New Roman"/>
              </a:rPr>
              <a:t>of a good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mine, John Breck Maccoll, </a:t>
            </a:r>
            <a:r>
              <a:rPr dirty="0" sz="1450" spc="-5">
                <a:latin typeface="Times New Roman"/>
                <a:cs typeface="Times New Roman"/>
              </a:rPr>
              <a:t>a </a:t>
            </a:r>
            <a:r>
              <a:rPr dirty="0" sz="1450" spc="-10">
                <a:latin typeface="Times New Roman"/>
                <a:cs typeface="Times New Roman"/>
              </a:rPr>
              <a:t>bouman </a:t>
            </a:r>
            <a:r>
              <a:rPr dirty="0" sz="1450" spc="-5">
                <a:latin typeface="Times New Roman"/>
                <a:cs typeface="Times New Roman"/>
              </a:rPr>
              <a:t>of </a:t>
            </a:r>
            <a:r>
              <a:rPr dirty="0" sz="1450" spc="-20">
                <a:latin typeface="Times New Roman"/>
                <a:cs typeface="Times New Roman"/>
              </a:rPr>
              <a:t>Appin’s.”  “With </a:t>
            </a:r>
            <a:r>
              <a:rPr dirty="0" sz="1450" spc="-10">
                <a:latin typeface="Times New Roman"/>
                <a:cs typeface="Times New Roman"/>
              </a:rPr>
              <a:t>all my heart,” says I; “and if </a:t>
            </a:r>
            <a:r>
              <a:rPr dirty="0" sz="1450" spc="-5">
                <a:latin typeface="Times New Roman"/>
                <a:cs typeface="Times New Roman"/>
              </a:rPr>
              <a:t>he </a:t>
            </a:r>
            <a:r>
              <a:rPr dirty="0" sz="1450" spc="-10">
                <a:latin typeface="Times New Roman"/>
                <a:cs typeface="Times New Roman"/>
              </a:rPr>
              <a:t>finds it, what is </a:t>
            </a:r>
            <a:r>
              <a:rPr dirty="0" sz="1450" spc="-5">
                <a:latin typeface="Times New Roman"/>
                <a:cs typeface="Times New Roman"/>
              </a:rPr>
              <a:t>he </a:t>
            </a:r>
            <a:r>
              <a:rPr dirty="0" sz="1450" spc="-10">
                <a:latin typeface="Times New Roman"/>
                <a:cs typeface="Times New Roman"/>
              </a:rPr>
              <a:t>to think?”  </a:t>
            </a:r>
            <a:r>
              <a:rPr dirty="0" sz="1450" spc="-25">
                <a:latin typeface="Times New Roman"/>
                <a:cs typeface="Times New Roman"/>
              </a:rPr>
              <a:t>“Well,”</a:t>
            </a:r>
            <a:r>
              <a:rPr dirty="0" sz="1450" spc="135">
                <a:latin typeface="Times New Roman"/>
                <a:cs typeface="Times New Roman"/>
              </a:rPr>
              <a:t> </a:t>
            </a:r>
            <a:r>
              <a:rPr dirty="0" sz="1450" spc="-10">
                <a:latin typeface="Times New Roman"/>
                <a:cs typeface="Times New Roman"/>
              </a:rPr>
              <a:t>says</a:t>
            </a:r>
            <a:r>
              <a:rPr dirty="0" sz="1450" spc="135">
                <a:latin typeface="Times New Roman"/>
                <a:cs typeface="Times New Roman"/>
              </a:rPr>
              <a:t> </a:t>
            </a:r>
            <a:r>
              <a:rPr dirty="0" sz="1450" spc="-10">
                <a:latin typeface="Times New Roman"/>
                <a:cs typeface="Times New Roman"/>
              </a:rPr>
              <a:t>Alan,</a:t>
            </a:r>
            <a:r>
              <a:rPr dirty="0" sz="1450" spc="140">
                <a:latin typeface="Times New Roman"/>
                <a:cs typeface="Times New Roman"/>
              </a:rPr>
              <a:t> </a:t>
            </a:r>
            <a:r>
              <a:rPr dirty="0" sz="1450" spc="-10">
                <a:latin typeface="Times New Roman"/>
                <a:cs typeface="Times New Roman"/>
              </a:rPr>
              <a:t>“I</a:t>
            </a:r>
            <a:r>
              <a:rPr dirty="0" sz="1450" spc="135">
                <a:latin typeface="Times New Roman"/>
                <a:cs typeface="Times New Roman"/>
              </a:rPr>
              <a:t> </a:t>
            </a:r>
            <a:r>
              <a:rPr dirty="0" sz="1450" spc="-10">
                <a:latin typeface="Times New Roman"/>
                <a:cs typeface="Times New Roman"/>
              </a:rPr>
              <a:t>wish</a:t>
            </a:r>
            <a:r>
              <a:rPr dirty="0" sz="1450" spc="140">
                <a:latin typeface="Times New Roman"/>
                <a:cs typeface="Times New Roman"/>
              </a:rPr>
              <a:t> </a:t>
            </a:r>
            <a:r>
              <a:rPr dirty="0" sz="1450" spc="-5">
                <a:latin typeface="Times New Roman"/>
                <a:cs typeface="Times New Roman"/>
              </a:rPr>
              <a:t>he</a:t>
            </a:r>
            <a:r>
              <a:rPr dirty="0" sz="1450" spc="135">
                <a:latin typeface="Times New Roman"/>
                <a:cs typeface="Times New Roman"/>
              </a:rPr>
              <a:t> </a:t>
            </a:r>
            <a:r>
              <a:rPr dirty="0" sz="1450" spc="-10">
                <a:latin typeface="Times New Roman"/>
                <a:cs typeface="Times New Roman"/>
              </a:rPr>
              <a:t>was</a:t>
            </a:r>
            <a:r>
              <a:rPr dirty="0" sz="1450" spc="140">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man</a:t>
            </a:r>
            <a:r>
              <a:rPr dirty="0" sz="1450" spc="140">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more</a:t>
            </a:r>
            <a:r>
              <a:rPr dirty="0" sz="1450" spc="140">
                <a:latin typeface="Times New Roman"/>
                <a:cs typeface="Times New Roman"/>
              </a:rPr>
              <a:t> </a:t>
            </a:r>
            <a:r>
              <a:rPr dirty="0" sz="1450" spc="-10">
                <a:latin typeface="Times New Roman"/>
                <a:cs typeface="Times New Roman"/>
              </a:rPr>
              <a:t>penetration,</a:t>
            </a:r>
            <a:r>
              <a:rPr dirty="0" sz="1450" spc="135">
                <a:latin typeface="Times New Roman"/>
                <a:cs typeface="Times New Roman"/>
              </a:rPr>
              <a:t> </a:t>
            </a:r>
            <a:r>
              <a:rPr dirty="0" sz="1450" spc="-10">
                <a:latin typeface="Times New Roman"/>
                <a:cs typeface="Times New Roman"/>
              </a:rPr>
              <a:t>for</a:t>
            </a:r>
            <a:r>
              <a:rPr dirty="0" sz="1450" spc="140">
                <a:latin typeface="Times New Roman"/>
                <a:cs typeface="Times New Roman"/>
              </a:rPr>
              <a:t> </a:t>
            </a:r>
            <a:r>
              <a:rPr dirty="0" sz="1450" spc="-5">
                <a:latin typeface="Times New Roman"/>
                <a:cs typeface="Times New Roman"/>
              </a:rPr>
              <a:t>by</a:t>
            </a:r>
            <a:r>
              <a:rPr dirty="0" sz="1450" spc="135">
                <a:latin typeface="Times New Roman"/>
                <a:cs typeface="Times New Roman"/>
              </a:rPr>
              <a:t> </a:t>
            </a:r>
            <a:r>
              <a:rPr dirty="0" sz="1450" spc="-10">
                <a:latin typeface="Times New Roman"/>
                <a:cs typeface="Times New Roman"/>
              </a:rPr>
              <a:t>my</a:t>
            </a:r>
            <a:endParaRPr sz="1450">
              <a:latin typeface="Times New Roman"/>
              <a:cs typeface="Times New Roman"/>
            </a:endParaRPr>
          </a:p>
          <a:p>
            <a:pPr algn="just" marL="12700" marR="6350">
              <a:lnSpc>
                <a:spcPts val="1730"/>
              </a:lnSpc>
              <a:spcBef>
                <a:spcPts val="55"/>
              </a:spcBef>
            </a:pPr>
            <a:r>
              <a:rPr dirty="0" sz="1450" spc="-10">
                <a:latin typeface="Times New Roman"/>
                <a:cs typeface="Times New Roman"/>
              </a:rPr>
              <a:t>troth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he </a:t>
            </a:r>
            <a:r>
              <a:rPr dirty="0" sz="1450" spc="-10">
                <a:latin typeface="Times New Roman"/>
                <a:cs typeface="Times New Roman"/>
              </a:rPr>
              <a:t>will make little enough </a:t>
            </a:r>
            <a:r>
              <a:rPr dirty="0" sz="1450" spc="-5">
                <a:latin typeface="Times New Roman"/>
                <a:cs typeface="Times New Roman"/>
              </a:rPr>
              <a:t>of </a:t>
            </a:r>
            <a:r>
              <a:rPr dirty="0" sz="1450" spc="-10">
                <a:latin typeface="Times New Roman"/>
                <a:cs typeface="Times New Roman"/>
              </a:rPr>
              <a:t>it! But this is what </a:t>
            </a:r>
            <a:r>
              <a:rPr dirty="0" sz="1450" spc="-5">
                <a:latin typeface="Times New Roman"/>
                <a:cs typeface="Times New Roman"/>
              </a:rPr>
              <a:t>I </a:t>
            </a:r>
            <a:r>
              <a:rPr dirty="0" sz="1450" spc="-10">
                <a:latin typeface="Times New Roman"/>
                <a:cs typeface="Times New Roman"/>
              </a:rPr>
              <a:t>have in my  mind. This cross is something in the nature </a:t>
            </a:r>
            <a:r>
              <a:rPr dirty="0" sz="1450" spc="-5">
                <a:latin typeface="Times New Roman"/>
                <a:cs typeface="Times New Roman"/>
              </a:rPr>
              <a:t>of </a:t>
            </a:r>
            <a:r>
              <a:rPr dirty="0" sz="1450" spc="-10">
                <a:latin typeface="Times New Roman"/>
                <a:cs typeface="Times New Roman"/>
              </a:rPr>
              <a:t>the crosstarrie, </a:t>
            </a:r>
            <a:r>
              <a:rPr dirty="0" sz="1450" spc="-5">
                <a:latin typeface="Times New Roman"/>
                <a:cs typeface="Times New Roman"/>
              </a:rPr>
              <a:t>or </a:t>
            </a:r>
            <a:r>
              <a:rPr dirty="0" sz="1450" spc="-10">
                <a:latin typeface="Times New Roman"/>
                <a:cs typeface="Times New Roman"/>
              </a:rPr>
              <a:t>fiery cross,  which is the signal </a:t>
            </a:r>
            <a:r>
              <a:rPr dirty="0" sz="1450" spc="-5">
                <a:latin typeface="Times New Roman"/>
                <a:cs typeface="Times New Roman"/>
              </a:rPr>
              <a:t>of </a:t>
            </a:r>
            <a:r>
              <a:rPr dirty="0" sz="1450" spc="-10">
                <a:latin typeface="Times New Roman"/>
                <a:cs typeface="Times New Roman"/>
              </a:rPr>
              <a:t>gathering in </a:t>
            </a:r>
            <a:r>
              <a:rPr dirty="0" sz="1450" spc="-5">
                <a:latin typeface="Times New Roman"/>
                <a:cs typeface="Times New Roman"/>
              </a:rPr>
              <a:t>our </a:t>
            </a:r>
            <a:r>
              <a:rPr dirty="0" sz="1450" spc="-10">
                <a:latin typeface="Times New Roman"/>
                <a:cs typeface="Times New Roman"/>
              </a:rPr>
              <a:t>clans; yet </a:t>
            </a:r>
            <a:r>
              <a:rPr dirty="0" sz="1450" spc="-5">
                <a:latin typeface="Times New Roman"/>
                <a:cs typeface="Times New Roman"/>
              </a:rPr>
              <a:t>he </a:t>
            </a:r>
            <a:r>
              <a:rPr dirty="0" sz="1450" spc="-10">
                <a:latin typeface="Times New Roman"/>
                <a:cs typeface="Times New Roman"/>
              </a:rPr>
              <a:t>will know well enough the  clan is </a:t>
            </a:r>
            <a:r>
              <a:rPr dirty="0" sz="1450" spc="-5">
                <a:latin typeface="Times New Roman"/>
                <a:cs typeface="Times New Roman"/>
              </a:rPr>
              <a:t>not </a:t>
            </a:r>
            <a:r>
              <a:rPr dirty="0" sz="1450" spc="-10">
                <a:latin typeface="Times New Roman"/>
                <a:cs typeface="Times New Roman"/>
              </a:rPr>
              <a:t>to rise, for there it is standing in his </a:t>
            </a:r>
            <a:r>
              <a:rPr dirty="0" sz="1450" spc="-20">
                <a:latin typeface="Times New Roman"/>
                <a:cs typeface="Times New Roman"/>
              </a:rPr>
              <a:t>window,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word with it.  So </a:t>
            </a:r>
            <a:r>
              <a:rPr dirty="0" sz="1450" spc="-5">
                <a:latin typeface="Times New Roman"/>
                <a:cs typeface="Times New Roman"/>
              </a:rPr>
              <a:t>he </a:t>
            </a:r>
            <a:r>
              <a:rPr dirty="0" sz="1450" spc="-10">
                <a:latin typeface="Times New Roman"/>
                <a:cs typeface="Times New Roman"/>
              </a:rPr>
              <a:t>will say to himsel’, THE CLAN IS NOT </a:t>
            </a:r>
            <a:r>
              <a:rPr dirty="0" sz="1450" spc="-25">
                <a:latin typeface="Times New Roman"/>
                <a:cs typeface="Times New Roman"/>
              </a:rPr>
              <a:t>TO </a:t>
            </a:r>
            <a:r>
              <a:rPr dirty="0" sz="1450" spc="-10">
                <a:latin typeface="Times New Roman"/>
                <a:cs typeface="Times New Roman"/>
              </a:rPr>
              <a:t>RISE, BUT THERE IS  </a:t>
            </a:r>
            <a:r>
              <a:rPr dirty="0" sz="1450" spc="-15">
                <a:latin typeface="Times New Roman"/>
                <a:cs typeface="Times New Roman"/>
              </a:rPr>
              <a:t>SOMETHING.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will see my button, and that was Duncan </a:t>
            </a:r>
            <a:r>
              <a:rPr dirty="0" sz="1450" spc="-20">
                <a:latin typeface="Times New Roman"/>
                <a:cs typeface="Times New Roman"/>
              </a:rPr>
              <a:t>Stewart’s. </a:t>
            </a:r>
            <a:r>
              <a:rPr dirty="0" sz="1450" spc="320">
                <a:latin typeface="Times New Roman"/>
                <a:cs typeface="Times New Roman"/>
              </a:rPr>
              <a:t> </a:t>
            </a:r>
            <a:r>
              <a:rPr dirty="0" sz="1450" spc="-10">
                <a:latin typeface="Times New Roman"/>
                <a:cs typeface="Times New Roman"/>
              </a:rPr>
              <a:t>And then </a:t>
            </a:r>
            <a:r>
              <a:rPr dirty="0" sz="1450" spc="-5">
                <a:latin typeface="Times New Roman"/>
                <a:cs typeface="Times New Roman"/>
              </a:rPr>
              <a:t>he </a:t>
            </a:r>
            <a:r>
              <a:rPr dirty="0" sz="1450" spc="-10">
                <a:latin typeface="Times New Roman"/>
                <a:cs typeface="Times New Roman"/>
              </a:rPr>
              <a:t>will say to himsel’, THE SON OF </a:t>
            </a:r>
            <a:r>
              <a:rPr dirty="0" sz="1450" spc="-15">
                <a:latin typeface="Times New Roman"/>
                <a:cs typeface="Times New Roman"/>
              </a:rPr>
              <a:t>DUNCAN </a:t>
            </a:r>
            <a:r>
              <a:rPr dirty="0" sz="1450" spc="-10">
                <a:latin typeface="Times New Roman"/>
                <a:cs typeface="Times New Roman"/>
              </a:rPr>
              <a:t>IS IN THE  </a:t>
            </a:r>
            <a:r>
              <a:rPr dirty="0" sz="1450" spc="-35">
                <a:latin typeface="Times New Roman"/>
                <a:cs typeface="Times New Roman"/>
              </a:rPr>
              <a:t>HEATHER, </a:t>
            </a:r>
            <a:r>
              <a:rPr dirty="0" sz="1450" spc="-10">
                <a:latin typeface="Times New Roman"/>
                <a:cs typeface="Times New Roman"/>
              </a:rPr>
              <a:t>AND HAS NEED OF</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80"/>
              </a:spcBef>
            </a:pPr>
            <a:r>
              <a:rPr dirty="0" sz="1450" spc="-25">
                <a:latin typeface="Times New Roman"/>
                <a:cs typeface="Times New Roman"/>
              </a:rPr>
              <a:t>“Well,” </a:t>
            </a:r>
            <a:r>
              <a:rPr dirty="0" sz="1450" spc="-10">
                <a:latin typeface="Times New Roman"/>
                <a:cs typeface="Times New Roman"/>
              </a:rPr>
              <a:t>said I, “it may be. But even supposing so, there is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heather between here and the</a:t>
            </a:r>
            <a:r>
              <a:rPr dirty="0" sz="1450" spc="15">
                <a:latin typeface="Times New Roman"/>
                <a:cs typeface="Times New Roman"/>
              </a:rPr>
              <a:t> </a:t>
            </a:r>
            <a:r>
              <a:rPr dirty="0" sz="1450" spc="-10">
                <a:latin typeface="Times New Roman"/>
                <a:cs typeface="Times New Roman"/>
              </a:rPr>
              <a:t>Forth.”</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“And that is </a:t>
            </a:r>
            <a:r>
              <a:rPr dirty="0" sz="1450" spc="-5">
                <a:latin typeface="Times New Roman"/>
                <a:cs typeface="Times New Roman"/>
              </a:rPr>
              <a:t>a </a:t>
            </a:r>
            <a:r>
              <a:rPr dirty="0" sz="1450" spc="-10">
                <a:latin typeface="Times New Roman"/>
                <a:cs typeface="Times New Roman"/>
              </a:rPr>
              <a:t>very true word,” says Alan. “But then John Breck will see  the sprig </a:t>
            </a:r>
            <a:r>
              <a:rPr dirty="0" sz="1450" spc="-5">
                <a:latin typeface="Times New Roman"/>
                <a:cs typeface="Times New Roman"/>
              </a:rPr>
              <a:t>of </a:t>
            </a:r>
            <a:r>
              <a:rPr dirty="0" sz="1450" spc="-10">
                <a:latin typeface="Times New Roman"/>
                <a:cs typeface="Times New Roman"/>
              </a:rPr>
              <a:t>birch and the sprig </a:t>
            </a:r>
            <a:r>
              <a:rPr dirty="0" sz="1450" spc="-5">
                <a:latin typeface="Times New Roman"/>
                <a:cs typeface="Times New Roman"/>
              </a:rPr>
              <a:t>of </a:t>
            </a:r>
            <a:r>
              <a:rPr dirty="0" sz="1450" spc="-10">
                <a:latin typeface="Times New Roman"/>
                <a:cs typeface="Times New Roman"/>
              </a:rPr>
              <a:t>pine; and </a:t>
            </a:r>
            <a:r>
              <a:rPr dirty="0" sz="1450" spc="-5">
                <a:latin typeface="Times New Roman"/>
                <a:cs typeface="Times New Roman"/>
              </a:rPr>
              <a:t>he </a:t>
            </a:r>
            <a:r>
              <a:rPr dirty="0" sz="1450" spc="-10">
                <a:latin typeface="Times New Roman"/>
                <a:cs typeface="Times New Roman"/>
              </a:rPr>
              <a:t>will say to himsel’ (if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any penetration at all, which </a:t>
            </a:r>
            <a:r>
              <a:rPr dirty="0" sz="1450" spc="-5">
                <a:latin typeface="Times New Roman"/>
                <a:cs typeface="Times New Roman"/>
              </a:rPr>
              <a:t>I </a:t>
            </a:r>
            <a:r>
              <a:rPr dirty="0" sz="1450" spc="-10">
                <a:latin typeface="Times New Roman"/>
                <a:cs typeface="Times New Roman"/>
              </a:rPr>
              <a:t>misdoubt), </a:t>
            </a:r>
            <a:r>
              <a:rPr dirty="0" sz="1450" spc="-15">
                <a:latin typeface="Times New Roman"/>
                <a:cs typeface="Times New Roman"/>
              </a:rPr>
              <a:t>ALAN </a:t>
            </a:r>
            <a:r>
              <a:rPr dirty="0" sz="1450" spc="-10">
                <a:latin typeface="Times New Roman"/>
                <a:cs typeface="Times New Roman"/>
              </a:rPr>
              <a:t>WILL BE </a:t>
            </a:r>
            <a:r>
              <a:rPr dirty="0" sz="1450" spc="-40">
                <a:latin typeface="Times New Roman"/>
                <a:cs typeface="Times New Roman"/>
              </a:rPr>
              <a:t>LYING </a:t>
            </a:r>
            <a:r>
              <a:rPr dirty="0" sz="1450" spc="-10">
                <a:latin typeface="Times New Roman"/>
                <a:cs typeface="Times New Roman"/>
              </a:rPr>
              <a:t>IN  A</a:t>
            </a:r>
            <a:r>
              <a:rPr dirty="0" sz="1450" spc="-25">
                <a:latin typeface="Times New Roman"/>
                <a:cs typeface="Times New Roman"/>
              </a:rPr>
              <a:t> </a:t>
            </a:r>
            <a:r>
              <a:rPr dirty="0" sz="1450" spc="-15">
                <a:latin typeface="Times New Roman"/>
                <a:cs typeface="Times New Roman"/>
              </a:rPr>
              <a:t>WOOD</a:t>
            </a:r>
            <a:r>
              <a:rPr dirty="0" sz="1450" spc="55">
                <a:latin typeface="Times New Roman"/>
                <a:cs typeface="Times New Roman"/>
              </a:rPr>
              <a:t> </a:t>
            </a:r>
            <a:r>
              <a:rPr dirty="0" sz="1450" spc="-15">
                <a:latin typeface="Times New Roman"/>
                <a:cs typeface="Times New Roman"/>
              </a:rPr>
              <a:t>WHICH</a:t>
            </a:r>
            <a:r>
              <a:rPr dirty="0" sz="1450" spc="55">
                <a:latin typeface="Times New Roman"/>
                <a:cs typeface="Times New Roman"/>
              </a:rPr>
              <a:t> </a:t>
            </a:r>
            <a:r>
              <a:rPr dirty="0" sz="1450" spc="-10">
                <a:latin typeface="Times New Roman"/>
                <a:cs typeface="Times New Roman"/>
              </a:rPr>
              <a:t>IS</a:t>
            </a:r>
            <a:r>
              <a:rPr dirty="0" sz="1450" spc="55">
                <a:latin typeface="Times New Roman"/>
                <a:cs typeface="Times New Roman"/>
              </a:rPr>
              <a:t> </a:t>
            </a:r>
            <a:r>
              <a:rPr dirty="0" sz="1450" spc="-10">
                <a:latin typeface="Times New Roman"/>
                <a:cs typeface="Times New Roman"/>
              </a:rPr>
              <a:t>BOTH</a:t>
            </a:r>
            <a:r>
              <a:rPr dirty="0" sz="1450" spc="55">
                <a:latin typeface="Times New Roman"/>
                <a:cs typeface="Times New Roman"/>
              </a:rPr>
              <a:t> </a:t>
            </a:r>
            <a:r>
              <a:rPr dirty="0" sz="1450" spc="-10">
                <a:latin typeface="Times New Roman"/>
                <a:cs typeface="Times New Roman"/>
              </a:rPr>
              <a:t>OF</a:t>
            </a:r>
            <a:r>
              <a:rPr dirty="0" sz="1450" spc="55">
                <a:latin typeface="Times New Roman"/>
                <a:cs typeface="Times New Roman"/>
              </a:rPr>
              <a:t> </a:t>
            </a:r>
            <a:r>
              <a:rPr dirty="0" sz="1450" spc="-10">
                <a:latin typeface="Times New Roman"/>
                <a:cs typeface="Times New Roman"/>
              </a:rPr>
              <a:t>PINES</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BIRCHES.</a:t>
            </a:r>
            <a:r>
              <a:rPr dirty="0" sz="1450" spc="55">
                <a:latin typeface="Times New Roman"/>
                <a:cs typeface="Times New Roman"/>
              </a:rPr>
              <a:t> </a:t>
            </a:r>
            <a:r>
              <a:rPr dirty="0" sz="1450" spc="-10">
                <a:latin typeface="Times New Roman"/>
                <a:cs typeface="Times New Roman"/>
              </a:rPr>
              <a:t>Then</a:t>
            </a:r>
            <a:r>
              <a:rPr dirty="0" sz="1450" spc="55">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will</a:t>
            </a:r>
            <a:r>
              <a:rPr dirty="0" sz="1450" spc="55">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a:lnSpc>
                <a:spcPts val="1660"/>
              </a:lnSpc>
            </a:pPr>
            <a:r>
              <a:rPr dirty="0" sz="1450" spc="-10">
                <a:latin typeface="Times New Roman"/>
                <a:cs typeface="Times New Roman"/>
              </a:rPr>
              <a:t>to</a:t>
            </a:r>
            <a:r>
              <a:rPr dirty="0" sz="1450" spc="120">
                <a:latin typeface="Times New Roman"/>
                <a:cs typeface="Times New Roman"/>
              </a:rPr>
              <a:t> </a:t>
            </a:r>
            <a:r>
              <a:rPr dirty="0" sz="1450" spc="-10">
                <a:latin typeface="Times New Roman"/>
                <a:cs typeface="Times New Roman"/>
              </a:rPr>
              <a:t>himsel’,</a:t>
            </a:r>
            <a:r>
              <a:rPr dirty="0" sz="1450" spc="125">
                <a:latin typeface="Times New Roman"/>
                <a:cs typeface="Times New Roman"/>
              </a:rPr>
              <a:t> </a:t>
            </a:r>
            <a:r>
              <a:rPr dirty="0" sz="1450" spc="-50">
                <a:latin typeface="Times New Roman"/>
                <a:cs typeface="Times New Roman"/>
              </a:rPr>
              <a:t>THAT</a:t>
            </a:r>
            <a:r>
              <a:rPr dirty="0" sz="1450" spc="100">
                <a:latin typeface="Times New Roman"/>
                <a:cs typeface="Times New Roman"/>
              </a:rPr>
              <a:t> </a:t>
            </a:r>
            <a:r>
              <a:rPr dirty="0" sz="1450" spc="-10">
                <a:latin typeface="Times New Roman"/>
                <a:cs typeface="Times New Roman"/>
              </a:rPr>
              <a:t>IS</a:t>
            </a:r>
            <a:r>
              <a:rPr dirty="0" sz="1450" spc="125">
                <a:latin typeface="Times New Roman"/>
                <a:cs typeface="Times New Roman"/>
              </a:rPr>
              <a:t> </a:t>
            </a:r>
            <a:r>
              <a:rPr dirty="0" sz="1450" spc="-10">
                <a:latin typeface="Times New Roman"/>
                <a:cs typeface="Times New Roman"/>
              </a:rPr>
              <a:t>NOT</a:t>
            </a:r>
            <a:r>
              <a:rPr dirty="0" sz="1450" spc="100">
                <a:latin typeface="Times New Roman"/>
                <a:cs typeface="Times New Roman"/>
              </a:rPr>
              <a:t> </a:t>
            </a:r>
            <a:r>
              <a:rPr dirty="0" sz="1450" spc="-10">
                <a:latin typeface="Times New Roman"/>
                <a:cs typeface="Times New Roman"/>
              </a:rPr>
              <a:t>SO</a:t>
            </a:r>
            <a:r>
              <a:rPr dirty="0" sz="1450" spc="130">
                <a:latin typeface="Times New Roman"/>
                <a:cs typeface="Times New Roman"/>
              </a:rPr>
              <a:t> </a:t>
            </a:r>
            <a:r>
              <a:rPr dirty="0" sz="1450" spc="-30">
                <a:latin typeface="Times New Roman"/>
                <a:cs typeface="Times New Roman"/>
              </a:rPr>
              <a:t>VERY</a:t>
            </a:r>
            <a:r>
              <a:rPr dirty="0" sz="1450" spc="70">
                <a:latin typeface="Times New Roman"/>
                <a:cs typeface="Times New Roman"/>
              </a:rPr>
              <a:t> </a:t>
            </a:r>
            <a:r>
              <a:rPr dirty="0" sz="1450" spc="-10">
                <a:latin typeface="Times New Roman"/>
                <a:cs typeface="Times New Roman"/>
              </a:rPr>
              <a:t>RIFE</a:t>
            </a:r>
            <a:r>
              <a:rPr dirty="0" sz="1450" spc="125">
                <a:latin typeface="Times New Roman"/>
                <a:cs typeface="Times New Roman"/>
              </a:rPr>
              <a:t> </a:t>
            </a:r>
            <a:r>
              <a:rPr dirty="0" sz="1450" spc="-20">
                <a:latin typeface="Times New Roman"/>
                <a:cs typeface="Times New Roman"/>
              </a:rPr>
              <a:t>HEREABOUT;</a:t>
            </a:r>
            <a:r>
              <a:rPr dirty="0" sz="1450" spc="125">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then</a:t>
            </a:r>
            <a:r>
              <a:rPr dirty="0" sz="1450" spc="125">
                <a:latin typeface="Times New Roman"/>
                <a:cs typeface="Times New Roman"/>
              </a:rPr>
              <a:t> </a:t>
            </a:r>
            <a:r>
              <a:rPr dirty="0" sz="1450" spc="-5">
                <a:latin typeface="Times New Roman"/>
                <a:cs typeface="Times New Roman"/>
              </a:rPr>
              <a:t>he</a:t>
            </a:r>
            <a:r>
              <a:rPr dirty="0" sz="1450" spc="125">
                <a:latin typeface="Times New Roman"/>
                <a:cs typeface="Times New Roman"/>
              </a:rPr>
              <a:t> </a:t>
            </a:r>
            <a:r>
              <a:rPr dirty="0" sz="1450" spc="-10">
                <a:latin typeface="Times New Roman"/>
                <a:cs typeface="Times New Roman"/>
              </a:rPr>
              <a:t>will</a:t>
            </a:r>
            <a:endParaRPr sz="1450">
              <a:latin typeface="Times New Roman"/>
              <a:cs typeface="Times New Roman"/>
            </a:endParaRPr>
          </a:p>
          <a:p>
            <a:pPr algn="just" marL="12700" marR="11430">
              <a:lnSpc>
                <a:spcPts val="1730"/>
              </a:lnSpc>
              <a:spcBef>
                <a:spcPts val="60"/>
              </a:spcBef>
            </a:pPr>
            <a:r>
              <a:rPr dirty="0" sz="1450" spc="-10">
                <a:latin typeface="Times New Roman"/>
                <a:cs typeface="Times New Roman"/>
              </a:rPr>
              <a:t>come and give </a:t>
            </a:r>
            <a:r>
              <a:rPr dirty="0" sz="1450" spc="-5">
                <a:latin typeface="Times New Roman"/>
                <a:cs typeface="Times New Roman"/>
              </a:rPr>
              <a:t>us a </a:t>
            </a:r>
            <a:r>
              <a:rPr dirty="0" sz="1450" spc="-10">
                <a:latin typeface="Times New Roman"/>
                <a:cs typeface="Times New Roman"/>
              </a:rPr>
              <a:t>look </a:t>
            </a:r>
            <a:r>
              <a:rPr dirty="0" sz="1450" spc="-5">
                <a:latin typeface="Times New Roman"/>
                <a:cs typeface="Times New Roman"/>
              </a:rPr>
              <a:t>up </a:t>
            </a:r>
            <a:r>
              <a:rPr dirty="0" sz="1450" spc="-10">
                <a:latin typeface="Times New Roman"/>
                <a:cs typeface="Times New Roman"/>
              </a:rPr>
              <a:t>in Corrynakiegh. And if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David, the  devil may fly away with him, for what </a:t>
            </a:r>
            <a:r>
              <a:rPr dirty="0" sz="1450" spc="-5">
                <a:latin typeface="Times New Roman"/>
                <a:cs typeface="Times New Roman"/>
              </a:rPr>
              <a:t>I </a:t>
            </a:r>
            <a:r>
              <a:rPr dirty="0" sz="1450" spc="-10">
                <a:latin typeface="Times New Roman"/>
                <a:cs typeface="Times New Roman"/>
              </a:rPr>
              <a:t>care; for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 be </a:t>
            </a:r>
            <a:r>
              <a:rPr dirty="0" sz="1450" spc="-10">
                <a:latin typeface="Times New Roman"/>
                <a:cs typeface="Times New Roman"/>
              </a:rPr>
              <a:t>worth the salt  to his</a:t>
            </a:r>
            <a:r>
              <a:rPr dirty="0" sz="1450" spc="-5">
                <a:latin typeface="Times New Roman"/>
                <a:cs typeface="Times New Roman"/>
              </a:rPr>
              <a:t> </a:t>
            </a:r>
            <a:r>
              <a:rPr dirty="0" sz="1450" spc="-10">
                <a:latin typeface="Times New Roman"/>
                <a:cs typeface="Times New Roman"/>
              </a:rPr>
              <a:t>porridge.”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“Eh, man,” said I, drolling with him </a:t>
            </a:r>
            <a:r>
              <a:rPr dirty="0" sz="1450" spc="-5">
                <a:latin typeface="Times New Roman"/>
                <a:cs typeface="Times New Roman"/>
              </a:rPr>
              <a:t>a </a:t>
            </a:r>
            <a:r>
              <a:rPr dirty="0" sz="1450" spc="-10">
                <a:latin typeface="Times New Roman"/>
                <a:cs typeface="Times New Roman"/>
              </a:rPr>
              <a:t>little, “you’re very ingenious! But  would it </a:t>
            </a:r>
            <a:r>
              <a:rPr dirty="0" sz="1450" spc="-5">
                <a:latin typeface="Times New Roman"/>
                <a:cs typeface="Times New Roman"/>
              </a:rPr>
              <a:t>not be </a:t>
            </a:r>
            <a:r>
              <a:rPr dirty="0" sz="1450" spc="-10">
                <a:latin typeface="Times New Roman"/>
                <a:cs typeface="Times New Roman"/>
              </a:rPr>
              <a:t>simpler for </a:t>
            </a:r>
            <a:r>
              <a:rPr dirty="0" sz="1450" spc="-5">
                <a:latin typeface="Times New Roman"/>
                <a:cs typeface="Times New Roman"/>
              </a:rPr>
              <a:t>you </a:t>
            </a:r>
            <a:r>
              <a:rPr dirty="0" sz="1450" spc="-10">
                <a:latin typeface="Times New Roman"/>
                <a:cs typeface="Times New Roman"/>
              </a:rPr>
              <a:t>to write him </a:t>
            </a:r>
            <a:r>
              <a:rPr dirty="0" sz="1450" spc="-5">
                <a:latin typeface="Times New Roman"/>
                <a:cs typeface="Times New Roman"/>
              </a:rPr>
              <a:t>a </a:t>
            </a:r>
            <a:r>
              <a:rPr dirty="0" sz="1450" spc="-10">
                <a:latin typeface="Times New Roman"/>
                <a:cs typeface="Times New Roman"/>
              </a:rPr>
              <a:t>few words in black and</a:t>
            </a:r>
            <a:r>
              <a:rPr dirty="0" sz="1450" spc="110">
                <a:latin typeface="Times New Roman"/>
                <a:cs typeface="Times New Roman"/>
              </a:rPr>
              <a:t> </a:t>
            </a:r>
            <a:r>
              <a:rPr dirty="0" sz="1450" spc="-10">
                <a:latin typeface="Times New Roman"/>
                <a:cs typeface="Times New Roman"/>
              </a:rPr>
              <a:t>white?”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“And that is an excellent observe, </a:t>
            </a:r>
            <a:r>
              <a:rPr dirty="0" sz="1450" spc="-35">
                <a:latin typeface="Times New Roman"/>
                <a:cs typeface="Times New Roman"/>
              </a:rPr>
              <a:t>Mr. </a:t>
            </a:r>
            <a:r>
              <a:rPr dirty="0" sz="1450" spc="-10">
                <a:latin typeface="Times New Roman"/>
                <a:cs typeface="Times New Roman"/>
              </a:rPr>
              <a:t>Balfour </a:t>
            </a:r>
            <a:r>
              <a:rPr dirty="0" sz="1450" spc="-5">
                <a:latin typeface="Times New Roman"/>
                <a:cs typeface="Times New Roman"/>
              </a:rPr>
              <a:t>of </a:t>
            </a:r>
            <a:r>
              <a:rPr dirty="0" sz="1450" spc="-10">
                <a:latin typeface="Times New Roman"/>
                <a:cs typeface="Times New Roman"/>
              </a:rPr>
              <a:t>Shaws,” says Alan,  drolling with me; “and it would certainly </a:t>
            </a:r>
            <a:r>
              <a:rPr dirty="0" sz="1450" spc="-5">
                <a:latin typeface="Times New Roman"/>
                <a:cs typeface="Times New Roman"/>
              </a:rPr>
              <a:t>be </a:t>
            </a:r>
            <a:r>
              <a:rPr dirty="0" sz="1450" spc="-10">
                <a:latin typeface="Times New Roman"/>
                <a:cs typeface="Times New Roman"/>
              </a:rPr>
              <a:t>much simpler for me to write to  him, </a:t>
            </a:r>
            <a:r>
              <a:rPr dirty="0" sz="1450" spc="-5">
                <a:latin typeface="Times New Roman"/>
                <a:cs typeface="Times New Roman"/>
              </a:rPr>
              <a:t>but </a:t>
            </a: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sore job for John Breck to read it. He would have to </a:t>
            </a:r>
            <a:r>
              <a:rPr dirty="0" sz="1450" spc="-5">
                <a:latin typeface="Times New Roman"/>
                <a:cs typeface="Times New Roman"/>
              </a:rPr>
              <a:t>go  </a:t>
            </a:r>
            <a:r>
              <a:rPr dirty="0" sz="1450" spc="-10">
                <a:latin typeface="Times New Roman"/>
                <a:cs typeface="Times New Roman"/>
              </a:rPr>
              <a:t>to the school for two-three years; and </a:t>
            </a:r>
            <a:r>
              <a:rPr dirty="0" sz="1450" spc="-30">
                <a:latin typeface="Times New Roman"/>
                <a:cs typeface="Times New Roman"/>
              </a:rPr>
              <a:t>it’s </a:t>
            </a:r>
            <a:r>
              <a:rPr dirty="0" sz="1450" spc="-10">
                <a:latin typeface="Times New Roman"/>
                <a:cs typeface="Times New Roman"/>
              </a:rPr>
              <a:t>possible we might </a:t>
            </a:r>
            <a:r>
              <a:rPr dirty="0" sz="1450" spc="-5">
                <a:latin typeface="Times New Roman"/>
                <a:cs typeface="Times New Roman"/>
              </a:rPr>
              <a:t>be </a:t>
            </a:r>
            <a:r>
              <a:rPr dirty="0" sz="1450" spc="-10">
                <a:latin typeface="Times New Roman"/>
                <a:cs typeface="Times New Roman"/>
              </a:rPr>
              <a:t>wearied  waiting </a:t>
            </a:r>
            <a:r>
              <a:rPr dirty="0" sz="1450" spc="-5">
                <a:latin typeface="Times New Roman"/>
                <a:cs typeface="Times New Roman"/>
              </a:rPr>
              <a:t>on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So that </a:t>
            </a:r>
            <a:r>
              <a:rPr dirty="0" sz="1450" spc="-5">
                <a:latin typeface="Times New Roman"/>
                <a:cs typeface="Times New Roman"/>
              </a:rPr>
              <a:t>night </a:t>
            </a:r>
            <a:r>
              <a:rPr dirty="0" sz="1450" spc="-10">
                <a:latin typeface="Times New Roman"/>
                <a:cs typeface="Times New Roman"/>
              </a:rPr>
              <a:t>Alan carried down his fiery cross and set it in the </a:t>
            </a:r>
            <a:r>
              <a:rPr dirty="0" sz="1450" spc="-20">
                <a:latin typeface="Times New Roman"/>
                <a:cs typeface="Times New Roman"/>
              </a:rPr>
              <a:t>bouman’s  window. </a:t>
            </a:r>
            <a:r>
              <a:rPr dirty="0" sz="1450" spc="-10">
                <a:latin typeface="Times New Roman"/>
                <a:cs typeface="Times New Roman"/>
              </a:rPr>
              <a:t>He was troubled when </a:t>
            </a:r>
            <a:r>
              <a:rPr dirty="0" sz="1450" spc="-5">
                <a:latin typeface="Times New Roman"/>
                <a:cs typeface="Times New Roman"/>
              </a:rPr>
              <a:t>he </a:t>
            </a:r>
            <a:r>
              <a:rPr dirty="0" sz="1450" spc="-10">
                <a:latin typeface="Times New Roman"/>
                <a:cs typeface="Times New Roman"/>
              </a:rPr>
              <a:t>came back; for the </a:t>
            </a:r>
            <a:r>
              <a:rPr dirty="0" sz="1450" spc="-5">
                <a:latin typeface="Times New Roman"/>
                <a:cs typeface="Times New Roman"/>
              </a:rPr>
              <a:t>dogs </a:t>
            </a:r>
            <a:r>
              <a:rPr dirty="0" sz="1450" spc="-10">
                <a:latin typeface="Times New Roman"/>
                <a:cs typeface="Times New Roman"/>
              </a:rPr>
              <a:t>had barked and the  folk run </a:t>
            </a:r>
            <a:r>
              <a:rPr dirty="0" sz="1450" spc="-5">
                <a:latin typeface="Times New Roman"/>
                <a:cs typeface="Times New Roman"/>
              </a:rPr>
              <a:t>out </a:t>
            </a:r>
            <a:r>
              <a:rPr dirty="0" sz="1450" spc="-10">
                <a:latin typeface="Times New Roman"/>
                <a:cs typeface="Times New Roman"/>
              </a:rPr>
              <a:t>from their houses; and </a:t>
            </a:r>
            <a:r>
              <a:rPr dirty="0" sz="1450" spc="-5">
                <a:latin typeface="Times New Roman"/>
                <a:cs typeface="Times New Roman"/>
              </a:rPr>
              <a:t>he thought he </a:t>
            </a:r>
            <a:r>
              <a:rPr dirty="0" sz="1450" spc="-10">
                <a:latin typeface="Times New Roman"/>
                <a:cs typeface="Times New Roman"/>
              </a:rPr>
              <a:t>had heard </a:t>
            </a:r>
            <a:r>
              <a:rPr dirty="0" sz="1450" spc="-5">
                <a:latin typeface="Times New Roman"/>
                <a:cs typeface="Times New Roman"/>
              </a:rPr>
              <a:t>a </a:t>
            </a:r>
            <a:r>
              <a:rPr dirty="0" sz="1450" spc="-10">
                <a:latin typeface="Times New Roman"/>
                <a:cs typeface="Times New Roman"/>
              </a:rPr>
              <a:t>clatter </a:t>
            </a:r>
            <a:r>
              <a:rPr dirty="0" sz="1450" spc="-5">
                <a:latin typeface="Times New Roman"/>
                <a:cs typeface="Times New Roman"/>
              </a:rPr>
              <a:t>of </a:t>
            </a:r>
            <a:r>
              <a:rPr dirty="0" sz="1450" spc="-10">
                <a:latin typeface="Times New Roman"/>
                <a:cs typeface="Times New Roman"/>
              </a:rPr>
              <a:t>arms  and seen </a:t>
            </a:r>
            <a:r>
              <a:rPr dirty="0" sz="1450" spc="-5">
                <a:latin typeface="Times New Roman"/>
                <a:cs typeface="Times New Roman"/>
              </a:rPr>
              <a:t>a </a:t>
            </a:r>
            <a:r>
              <a:rPr dirty="0" sz="1450" spc="-10">
                <a:latin typeface="Times New Roman"/>
                <a:cs typeface="Times New Roman"/>
              </a:rPr>
              <a:t>red-coat come to </a:t>
            </a:r>
            <a:r>
              <a:rPr dirty="0" sz="1450" spc="-5">
                <a:latin typeface="Times New Roman"/>
                <a:cs typeface="Times New Roman"/>
              </a:rPr>
              <a:t>one of </a:t>
            </a:r>
            <a:r>
              <a:rPr dirty="0" sz="1450" spc="-10">
                <a:latin typeface="Times New Roman"/>
                <a:cs typeface="Times New Roman"/>
              </a:rPr>
              <a:t>the doors. On all accounts we lay the next  day in the borders </a:t>
            </a:r>
            <a:r>
              <a:rPr dirty="0" sz="1450" spc="-5">
                <a:latin typeface="Times New Roman"/>
                <a:cs typeface="Times New Roman"/>
              </a:rPr>
              <a:t>of </a:t>
            </a:r>
            <a:r>
              <a:rPr dirty="0" sz="1450" spc="-10">
                <a:latin typeface="Times New Roman"/>
                <a:cs typeface="Times New Roman"/>
              </a:rPr>
              <a:t>the wood and kept </a:t>
            </a:r>
            <a:r>
              <a:rPr dirty="0" sz="1450" spc="-5">
                <a:latin typeface="Times New Roman"/>
                <a:cs typeface="Times New Roman"/>
              </a:rPr>
              <a:t>a </a:t>
            </a:r>
            <a:r>
              <a:rPr dirty="0" sz="1450" spc="-10">
                <a:latin typeface="Times New Roman"/>
                <a:cs typeface="Times New Roman"/>
              </a:rPr>
              <a:t>close look-out, so that if it was John  Breck that came we might </a:t>
            </a:r>
            <a:r>
              <a:rPr dirty="0" sz="1450" spc="-5">
                <a:latin typeface="Times New Roman"/>
                <a:cs typeface="Times New Roman"/>
              </a:rPr>
              <a:t>be </a:t>
            </a:r>
            <a:r>
              <a:rPr dirty="0" sz="1450" spc="-10">
                <a:latin typeface="Times New Roman"/>
                <a:cs typeface="Times New Roman"/>
              </a:rPr>
              <a:t>ready to guide him, and if it was the red-coats  we should have time to get</a:t>
            </a:r>
            <a:r>
              <a:rPr dirty="0" sz="1450" spc="1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6985" indent="255904">
              <a:lnSpc>
                <a:spcPts val="1730"/>
              </a:lnSpc>
              <a:spcBef>
                <a:spcPts val="705"/>
              </a:spcBef>
            </a:pPr>
            <a:r>
              <a:rPr dirty="0" sz="1450" spc="-10">
                <a:latin typeface="Times New Roman"/>
                <a:cs typeface="Times New Roman"/>
              </a:rPr>
              <a:t>About </a:t>
            </a:r>
            <a:r>
              <a:rPr dirty="0" sz="1450" spc="-5">
                <a:latin typeface="Times New Roman"/>
                <a:cs typeface="Times New Roman"/>
              </a:rPr>
              <a:t>noon a </a:t>
            </a:r>
            <a:r>
              <a:rPr dirty="0" sz="1450" spc="-10">
                <a:latin typeface="Times New Roman"/>
                <a:cs typeface="Times New Roman"/>
              </a:rPr>
              <a:t>man was to </a:t>
            </a:r>
            <a:r>
              <a:rPr dirty="0" sz="1450" spc="-5">
                <a:latin typeface="Times New Roman"/>
                <a:cs typeface="Times New Roman"/>
              </a:rPr>
              <a:t>be </a:t>
            </a:r>
            <a:r>
              <a:rPr dirty="0" sz="1450" spc="-10">
                <a:latin typeface="Times New Roman"/>
                <a:cs typeface="Times New Roman"/>
              </a:rPr>
              <a:t>spied, straggling </a:t>
            </a:r>
            <a:r>
              <a:rPr dirty="0" sz="1450" spc="-5">
                <a:latin typeface="Times New Roman"/>
                <a:cs typeface="Times New Roman"/>
              </a:rPr>
              <a:t>up </a:t>
            </a:r>
            <a:r>
              <a:rPr dirty="0" sz="1450" spc="-10">
                <a:latin typeface="Times New Roman"/>
                <a:cs typeface="Times New Roman"/>
              </a:rPr>
              <a:t>the open side </a:t>
            </a:r>
            <a:r>
              <a:rPr dirty="0" sz="1450" spc="-5">
                <a:latin typeface="Times New Roman"/>
                <a:cs typeface="Times New Roman"/>
              </a:rPr>
              <a:t>of </a:t>
            </a:r>
            <a:r>
              <a:rPr dirty="0" sz="1450" spc="-10">
                <a:latin typeface="Times New Roman"/>
                <a:cs typeface="Times New Roman"/>
              </a:rPr>
              <a:t>the  mountain in the </a:t>
            </a:r>
            <a:r>
              <a:rPr dirty="0" sz="1450" spc="-5">
                <a:latin typeface="Times New Roman"/>
                <a:cs typeface="Times New Roman"/>
              </a:rPr>
              <a:t>sun, </a:t>
            </a:r>
            <a:r>
              <a:rPr dirty="0" sz="1450" spc="-10">
                <a:latin typeface="Times New Roman"/>
                <a:cs typeface="Times New Roman"/>
              </a:rPr>
              <a:t>and looking round him as </a:t>
            </a:r>
            <a:r>
              <a:rPr dirty="0" sz="1450" spc="-5">
                <a:latin typeface="Times New Roman"/>
                <a:cs typeface="Times New Roman"/>
              </a:rPr>
              <a:t>he </a:t>
            </a:r>
            <a:r>
              <a:rPr dirty="0" sz="1450" spc="-10">
                <a:latin typeface="Times New Roman"/>
                <a:cs typeface="Times New Roman"/>
              </a:rPr>
              <a:t>came, from under his hand.  No sooner had Alan seen him than </a:t>
            </a:r>
            <a:r>
              <a:rPr dirty="0" sz="1450" spc="-5">
                <a:latin typeface="Times New Roman"/>
                <a:cs typeface="Times New Roman"/>
              </a:rPr>
              <a:t>he </a:t>
            </a:r>
            <a:r>
              <a:rPr dirty="0" sz="1450" spc="-10">
                <a:latin typeface="Times New Roman"/>
                <a:cs typeface="Times New Roman"/>
              </a:rPr>
              <a:t>whistled; the man turned and came </a:t>
            </a:r>
            <a:r>
              <a:rPr dirty="0" sz="1450" spc="-5">
                <a:latin typeface="Times New Roman"/>
                <a:cs typeface="Times New Roman"/>
              </a:rPr>
              <a:t>a  </a:t>
            </a:r>
            <a:r>
              <a:rPr dirty="0" sz="1450" spc="-10">
                <a:latin typeface="Times New Roman"/>
                <a:cs typeface="Times New Roman"/>
              </a:rPr>
              <a:t>little</a:t>
            </a:r>
            <a:r>
              <a:rPr dirty="0" sz="1450" spc="190">
                <a:latin typeface="Times New Roman"/>
                <a:cs typeface="Times New Roman"/>
              </a:rPr>
              <a:t> </a:t>
            </a:r>
            <a:r>
              <a:rPr dirty="0" sz="1450" spc="-10">
                <a:latin typeface="Times New Roman"/>
                <a:cs typeface="Times New Roman"/>
              </a:rPr>
              <a:t>towards</a:t>
            </a:r>
            <a:r>
              <a:rPr dirty="0" sz="1450" spc="190">
                <a:latin typeface="Times New Roman"/>
                <a:cs typeface="Times New Roman"/>
              </a:rPr>
              <a:t> </a:t>
            </a:r>
            <a:r>
              <a:rPr dirty="0" sz="1450" spc="-10">
                <a:latin typeface="Times New Roman"/>
                <a:cs typeface="Times New Roman"/>
              </a:rPr>
              <a:t>us:</a:t>
            </a:r>
            <a:r>
              <a:rPr dirty="0" sz="1450" spc="190">
                <a:latin typeface="Times New Roman"/>
                <a:cs typeface="Times New Roman"/>
              </a:rPr>
              <a:t> </a:t>
            </a:r>
            <a:r>
              <a:rPr dirty="0" sz="1450" spc="-10">
                <a:latin typeface="Times New Roman"/>
                <a:cs typeface="Times New Roman"/>
              </a:rPr>
              <a:t>then</a:t>
            </a:r>
            <a:r>
              <a:rPr dirty="0" sz="1450" spc="190">
                <a:latin typeface="Times New Roman"/>
                <a:cs typeface="Times New Roman"/>
              </a:rPr>
              <a:t> </a:t>
            </a:r>
            <a:r>
              <a:rPr dirty="0" sz="1450" spc="-10">
                <a:latin typeface="Times New Roman"/>
                <a:cs typeface="Times New Roman"/>
              </a:rPr>
              <a:t>Alan</a:t>
            </a:r>
            <a:r>
              <a:rPr dirty="0" sz="1450" spc="195">
                <a:latin typeface="Times New Roman"/>
                <a:cs typeface="Times New Roman"/>
              </a:rPr>
              <a:t> </a:t>
            </a:r>
            <a:r>
              <a:rPr dirty="0" sz="1450" spc="-10">
                <a:latin typeface="Times New Roman"/>
                <a:cs typeface="Times New Roman"/>
              </a:rPr>
              <a:t>would</a:t>
            </a:r>
            <a:r>
              <a:rPr dirty="0" sz="1450" spc="190">
                <a:latin typeface="Times New Roman"/>
                <a:cs typeface="Times New Roman"/>
              </a:rPr>
              <a:t> </a:t>
            </a:r>
            <a:r>
              <a:rPr dirty="0" sz="1450" spc="-10">
                <a:latin typeface="Times New Roman"/>
                <a:cs typeface="Times New Roman"/>
              </a:rPr>
              <a:t>give</a:t>
            </a:r>
            <a:r>
              <a:rPr dirty="0" sz="1450" spc="190">
                <a:latin typeface="Times New Roman"/>
                <a:cs typeface="Times New Roman"/>
              </a:rPr>
              <a:t> </a:t>
            </a:r>
            <a:r>
              <a:rPr dirty="0" sz="1450" spc="-10">
                <a:latin typeface="Times New Roman"/>
                <a:cs typeface="Times New Roman"/>
              </a:rPr>
              <a:t>another</a:t>
            </a:r>
            <a:r>
              <a:rPr dirty="0" sz="1450" spc="190">
                <a:latin typeface="Times New Roman"/>
                <a:cs typeface="Times New Roman"/>
              </a:rPr>
              <a:t> </a:t>
            </a:r>
            <a:r>
              <a:rPr dirty="0" sz="1450" spc="-10">
                <a:latin typeface="Times New Roman"/>
                <a:cs typeface="Times New Roman"/>
              </a:rPr>
              <a:t>“peep!”</a:t>
            </a:r>
            <a:r>
              <a:rPr dirty="0" sz="1450" spc="190">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0">
                <a:latin typeface="Times New Roman"/>
                <a:cs typeface="Times New Roman"/>
              </a:rPr>
              <a:t>man</a:t>
            </a:r>
            <a:r>
              <a:rPr dirty="0" sz="1450" spc="190">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439275"/>
          </a:xfrm>
          <a:prstGeom prst="rect">
            <a:avLst/>
          </a:prstGeom>
        </p:spPr>
        <p:txBody>
          <a:bodyPr wrap="square" lIns="0" tIns="11430" rIns="0" bIns="0" rtlCol="0" vert="horz">
            <a:spAutoFit/>
          </a:bodyPr>
          <a:lstStyle/>
          <a:p>
            <a:pPr algn="just" marL="12700" marR="10160">
              <a:lnSpc>
                <a:spcPct val="100000"/>
              </a:lnSpc>
              <a:spcBef>
                <a:spcPts val="90"/>
              </a:spcBef>
            </a:pPr>
            <a:r>
              <a:rPr dirty="0" sz="1450" spc="-10">
                <a:latin typeface="Times New Roman"/>
                <a:cs typeface="Times New Roman"/>
              </a:rPr>
              <a:t>come still nearer; and so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whistling, </a:t>
            </a:r>
            <a:r>
              <a:rPr dirty="0" sz="1450" spc="-5">
                <a:latin typeface="Times New Roman"/>
                <a:cs typeface="Times New Roman"/>
              </a:rPr>
              <a:t>he </a:t>
            </a:r>
            <a:r>
              <a:rPr dirty="0" sz="1450" spc="-10">
                <a:latin typeface="Times New Roman"/>
                <a:cs typeface="Times New Roman"/>
              </a:rPr>
              <a:t>was guided to the spot  where we</a:t>
            </a:r>
            <a:r>
              <a:rPr dirty="0" sz="1450" spc="-5">
                <a:latin typeface="Times New Roman"/>
                <a:cs typeface="Times New Roman"/>
              </a:rPr>
              <a:t> </a:t>
            </a:r>
            <a:r>
              <a:rPr dirty="0" sz="1450" spc="-30">
                <a:latin typeface="Times New Roman"/>
                <a:cs typeface="Times New Roman"/>
              </a:rPr>
              <a:t>lay.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ragged, wild, bearded man, about </a:t>
            </a:r>
            <a:r>
              <a:rPr dirty="0" sz="1450" spc="-25">
                <a:latin typeface="Times New Roman"/>
                <a:cs typeface="Times New Roman"/>
              </a:rPr>
              <a:t>forty, </a:t>
            </a:r>
            <a:r>
              <a:rPr dirty="0" sz="1450" spc="-10">
                <a:latin typeface="Times New Roman"/>
                <a:cs typeface="Times New Roman"/>
              </a:rPr>
              <a:t>grossly disfigured with  the small </a:t>
            </a:r>
            <a:r>
              <a:rPr dirty="0" sz="1450" spc="-5">
                <a:latin typeface="Times New Roman"/>
                <a:cs typeface="Times New Roman"/>
              </a:rPr>
              <a:t>pox, </a:t>
            </a:r>
            <a:r>
              <a:rPr dirty="0" sz="1450" spc="-10">
                <a:latin typeface="Times New Roman"/>
                <a:cs typeface="Times New Roman"/>
              </a:rPr>
              <a:t>and looked both </a:t>
            </a:r>
            <a:r>
              <a:rPr dirty="0" sz="1450" spc="-5">
                <a:latin typeface="Times New Roman"/>
                <a:cs typeface="Times New Roman"/>
              </a:rPr>
              <a:t>dull </a:t>
            </a:r>
            <a:r>
              <a:rPr dirty="0" sz="1450" spc="-10">
                <a:latin typeface="Times New Roman"/>
                <a:cs typeface="Times New Roman"/>
              </a:rPr>
              <a:t>and savage. Although his English was  very bad and broken, yet Alan (according to his very handsome use, whenever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would </a:t>
            </a:r>
            <a:r>
              <a:rPr dirty="0" sz="1450" spc="-15">
                <a:latin typeface="Times New Roman"/>
                <a:cs typeface="Times New Roman"/>
              </a:rPr>
              <a:t>suffer </a:t>
            </a:r>
            <a:r>
              <a:rPr dirty="0" sz="1450" spc="-10">
                <a:latin typeface="Times New Roman"/>
                <a:cs typeface="Times New Roman"/>
              </a:rPr>
              <a:t>him to speak </a:t>
            </a:r>
            <a:r>
              <a:rPr dirty="0" sz="1450" spc="-5">
                <a:latin typeface="Times New Roman"/>
                <a:cs typeface="Times New Roman"/>
              </a:rPr>
              <a:t>no </a:t>
            </a:r>
            <a:r>
              <a:rPr dirty="0" sz="1450" spc="-10">
                <a:latin typeface="Times New Roman"/>
                <a:cs typeface="Times New Roman"/>
              </a:rPr>
              <a:t>Gaelic. Perhaps the strange language  made him appear more backward than </a:t>
            </a:r>
            <a:r>
              <a:rPr dirty="0" sz="1450" spc="-5">
                <a:latin typeface="Times New Roman"/>
                <a:cs typeface="Times New Roman"/>
              </a:rPr>
              <a:t>he </a:t>
            </a:r>
            <a:r>
              <a:rPr dirty="0" sz="1450" spc="-10">
                <a:latin typeface="Times New Roman"/>
                <a:cs typeface="Times New Roman"/>
              </a:rPr>
              <a:t>really was; </a:t>
            </a:r>
            <a:r>
              <a:rPr dirty="0" sz="1450" spc="-5">
                <a:latin typeface="Times New Roman"/>
                <a:cs typeface="Times New Roman"/>
              </a:rPr>
              <a:t>but I thought he </a:t>
            </a:r>
            <a:r>
              <a:rPr dirty="0" sz="1450" spc="-10">
                <a:latin typeface="Times New Roman"/>
                <a:cs typeface="Times New Roman"/>
              </a:rPr>
              <a:t>had little  good-will to serve us, and what </a:t>
            </a:r>
            <a:r>
              <a:rPr dirty="0" sz="1450" spc="-5">
                <a:latin typeface="Times New Roman"/>
                <a:cs typeface="Times New Roman"/>
              </a:rPr>
              <a:t>he </a:t>
            </a:r>
            <a:r>
              <a:rPr dirty="0" sz="1450" spc="-10">
                <a:latin typeface="Times New Roman"/>
                <a:cs typeface="Times New Roman"/>
              </a:rPr>
              <a:t>had was the child </a:t>
            </a:r>
            <a:r>
              <a:rPr dirty="0" sz="1450" spc="-5">
                <a:latin typeface="Times New Roman"/>
                <a:cs typeface="Times New Roman"/>
              </a:rPr>
              <a:t>of</a:t>
            </a:r>
            <a:r>
              <a:rPr dirty="0" sz="1450" spc="60">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Alan would have had him carry </a:t>
            </a:r>
            <a:r>
              <a:rPr dirty="0" sz="1450" spc="-5">
                <a:latin typeface="Times New Roman"/>
                <a:cs typeface="Times New Roman"/>
              </a:rPr>
              <a:t>a </a:t>
            </a:r>
            <a:r>
              <a:rPr dirty="0" sz="1450" spc="-10">
                <a:latin typeface="Times New Roman"/>
                <a:cs typeface="Times New Roman"/>
              </a:rPr>
              <a:t>message to James; </a:t>
            </a:r>
            <a:r>
              <a:rPr dirty="0" sz="1450" spc="-5">
                <a:latin typeface="Times New Roman"/>
                <a:cs typeface="Times New Roman"/>
              </a:rPr>
              <a:t>but </a:t>
            </a:r>
            <a:r>
              <a:rPr dirty="0" sz="1450" spc="-10">
                <a:latin typeface="Times New Roman"/>
                <a:cs typeface="Times New Roman"/>
              </a:rPr>
              <a:t>the bouman would  hear </a:t>
            </a:r>
            <a:r>
              <a:rPr dirty="0" sz="1450" spc="-5">
                <a:latin typeface="Times New Roman"/>
                <a:cs typeface="Times New Roman"/>
              </a:rPr>
              <a:t>of no </a:t>
            </a:r>
            <a:r>
              <a:rPr dirty="0" sz="1450" spc="-10">
                <a:latin typeface="Times New Roman"/>
                <a:cs typeface="Times New Roman"/>
              </a:rPr>
              <a:t>message. “She was </a:t>
            </a:r>
            <a:r>
              <a:rPr dirty="0" sz="1450" spc="-15">
                <a:latin typeface="Times New Roman"/>
                <a:cs typeface="Times New Roman"/>
              </a:rPr>
              <a:t>forget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said in his screaming voice; and  would either have </a:t>
            </a:r>
            <a:r>
              <a:rPr dirty="0" sz="1450" spc="-5">
                <a:latin typeface="Times New Roman"/>
                <a:cs typeface="Times New Roman"/>
              </a:rPr>
              <a:t>a </a:t>
            </a:r>
            <a:r>
              <a:rPr dirty="0" sz="1450" spc="-10">
                <a:latin typeface="Times New Roman"/>
                <a:cs typeface="Times New Roman"/>
              </a:rPr>
              <a:t>letter </a:t>
            </a:r>
            <a:r>
              <a:rPr dirty="0" sz="1450" spc="-5">
                <a:latin typeface="Times New Roman"/>
                <a:cs typeface="Times New Roman"/>
              </a:rPr>
              <a:t>or </a:t>
            </a:r>
            <a:r>
              <a:rPr dirty="0" sz="1450" spc="-10">
                <a:latin typeface="Times New Roman"/>
                <a:cs typeface="Times New Roman"/>
              </a:rPr>
              <a:t>wash his hands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12065" indent="255904">
              <a:lnSpc>
                <a:spcPts val="1730"/>
              </a:lnSpc>
              <a:spcBef>
                <a:spcPts val="785"/>
              </a:spcBef>
            </a:pPr>
            <a:r>
              <a:rPr dirty="0" sz="1450" spc="-5">
                <a:latin typeface="Times New Roman"/>
                <a:cs typeface="Times New Roman"/>
              </a:rPr>
              <a:t>I thought </a:t>
            </a:r>
            <a:r>
              <a:rPr dirty="0" sz="1450" spc="-10">
                <a:latin typeface="Times New Roman"/>
                <a:cs typeface="Times New Roman"/>
              </a:rPr>
              <a:t>Alan would </a:t>
            </a:r>
            <a:r>
              <a:rPr dirty="0" sz="1450" spc="-5">
                <a:latin typeface="Times New Roman"/>
                <a:cs typeface="Times New Roman"/>
              </a:rPr>
              <a:t>be </a:t>
            </a:r>
            <a:r>
              <a:rPr dirty="0" sz="1450" spc="-10">
                <a:latin typeface="Times New Roman"/>
                <a:cs typeface="Times New Roman"/>
              </a:rPr>
              <a:t>gravelled at that, for we lacked the means </a:t>
            </a:r>
            <a:r>
              <a:rPr dirty="0" sz="1450" spc="-5">
                <a:latin typeface="Times New Roman"/>
                <a:cs typeface="Times New Roman"/>
              </a:rPr>
              <a:t>of  </a:t>
            </a:r>
            <a:r>
              <a:rPr dirty="0" sz="1450" spc="-10">
                <a:latin typeface="Times New Roman"/>
                <a:cs typeface="Times New Roman"/>
              </a:rPr>
              <a:t>writing in that</a:t>
            </a:r>
            <a:r>
              <a:rPr dirty="0" sz="1450">
                <a:latin typeface="Times New Roman"/>
                <a:cs typeface="Times New Roman"/>
              </a:rPr>
              <a:t> </a:t>
            </a:r>
            <a:r>
              <a:rPr dirty="0" sz="1450" spc="-10">
                <a:latin typeface="Times New Roman"/>
                <a:cs typeface="Times New Roman"/>
              </a:rPr>
              <a:t>desert.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more resources than </a:t>
            </a:r>
            <a:r>
              <a:rPr dirty="0" sz="1450" spc="-5">
                <a:latin typeface="Times New Roman"/>
                <a:cs typeface="Times New Roman"/>
              </a:rPr>
              <a:t>I </a:t>
            </a:r>
            <a:r>
              <a:rPr dirty="0" sz="1450" spc="-10">
                <a:latin typeface="Times New Roman"/>
                <a:cs typeface="Times New Roman"/>
              </a:rPr>
              <a:t>knew; searched the wood until  </a:t>
            </a:r>
            <a:r>
              <a:rPr dirty="0" sz="1450" spc="-5">
                <a:latin typeface="Times New Roman"/>
                <a:cs typeface="Times New Roman"/>
              </a:rPr>
              <a:t>he </a:t>
            </a:r>
            <a:r>
              <a:rPr dirty="0" sz="1450" spc="-10">
                <a:latin typeface="Times New Roman"/>
                <a:cs typeface="Times New Roman"/>
              </a:rPr>
              <a:t>found the quill </a:t>
            </a:r>
            <a:r>
              <a:rPr dirty="0" sz="1450" spc="-5">
                <a:latin typeface="Times New Roman"/>
                <a:cs typeface="Times New Roman"/>
              </a:rPr>
              <a:t>of a </a:t>
            </a:r>
            <a:r>
              <a:rPr dirty="0" sz="1450" spc="-10">
                <a:latin typeface="Times New Roman"/>
                <a:cs typeface="Times New Roman"/>
              </a:rPr>
              <a:t>cushat-dove, which </a:t>
            </a:r>
            <a:r>
              <a:rPr dirty="0" sz="1450" spc="-5">
                <a:latin typeface="Times New Roman"/>
                <a:cs typeface="Times New Roman"/>
              </a:rPr>
              <a:t>he </a:t>
            </a:r>
            <a:r>
              <a:rPr dirty="0" sz="1450" spc="-10">
                <a:latin typeface="Times New Roman"/>
                <a:cs typeface="Times New Roman"/>
              </a:rPr>
              <a:t>shaped into </a:t>
            </a:r>
            <a:r>
              <a:rPr dirty="0" sz="1450" spc="-5">
                <a:latin typeface="Times New Roman"/>
                <a:cs typeface="Times New Roman"/>
              </a:rPr>
              <a:t>a </a:t>
            </a:r>
            <a:r>
              <a:rPr dirty="0" sz="1450" spc="-10">
                <a:latin typeface="Times New Roman"/>
                <a:cs typeface="Times New Roman"/>
              </a:rPr>
              <a:t>pen; made himself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ink with gunpowder from his horn and water from the running  stream; and tearing </a:t>
            </a:r>
            <a:r>
              <a:rPr dirty="0" sz="1450" spc="-5">
                <a:latin typeface="Times New Roman"/>
                <a:cs typeface="Times New Roman"/>
              </a:rPr>
              <a:t>a </a:t>
            </a:r>
            <a:r>
              <a:rPr dirty="0" sz="1450" spc="-10">
                <a:latin typeface="Times New Roman"/>
                <a:cs typeface="Times New Roman"/>
              </a:rPr>
              <a:t>corner from his French military commission (which </a:t>
            </a:r>
            <a:r>
              <a:rPr dirty="0" sz="1450" spc="-5">
                <a:latin typeface="Times New Roman"/>
                <a:cs typeface="Times New Roman"/>
              </a:rPr>
              <a:t>he  </a:t>
            </a:r>
            <a:r>
              <a:rPr dirty="0" sz="1450" spc="-10">
                <a:latin typeface="Times New Roman"/>
                <a:cs typeface="Times New Roman"/>
              </a:rPr>
              <a:t>carried in his pocket, like </a:t>
            </a:r>
            <a:r>
              <a:rPr dirty="0" sz="1450" spc="-5">
                <a:latin typeface="Times New Roman"/>
                <a:cs typeface="Times New Roman"/>
              </a:rPr>
              <a:t>a </a:t>
            </a:r>
            <a:r>
              <a:rPr dirty="0" sz="1450" spc="-10">
                <a:latin typeface="Times New Roman"/>
                <a:cs typeface="Times New Roman"/>
              </a:rPr>
              <a:t>talisman to keep him from the gallows), </a:t>
            </a:r>
            <a:r>
              <a:rPr dirty="0" sz="1450" spc="-5">
                <a:latin typeface="Times New Roman"/>
                <a:cs typeface="Times New Roman"/>
              </a:rPr>
              <a:t>he </a:t>
            </a:r>
            <a:r>
              <a:rPr dirty="0" sz="1450" spc="-10">
                <a:latin typeface="Times New Roman"/>
                <a:cs typeface="Times New Roman"/>
              </a:rPr>
              <a:t>sat  down and wrote as</a:t>
            </a:r>
            <a:r>
              <a:rPr dirty="0" sz="1450" spc="5">
                <a:latin typeface="Times New Roman"/>
                <a:cs typeface="Times New Roman"/>
              </a:rPr>
              <a:t> </a:t>
            </a:r>
            <a:r>
              <a:rPr dirty="0" sz="1450" spc="-10">
                <a:latin typeface="Times New Roman"/>
                <a:cs typeface="Times New Roman"/>
              </a:rPr>
              <a:t>follows:</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“DEAR KINSMAN,—Please send the money </a:t>
            </a:r>
            <a:r>
              <a:rPr dirty="0" sz="1450" spc="-5">
                <a:latin typeface="Times New Roman"/>
                <a:cs typeface="Times New Roman"/>
              </a:rPr>
              <a:t>by </a:t>
            </a:r>
            <a:r>
              <a:rPr dirty="0" sz="1450" spc="-10">
                <a:latin typeface="Times New Roman"/>
                <a:cs typeface="Times New Roman"/>
              </a:rPr>
              <a:t>the bearer to the place </a:t>
            </a:r>
            <a:r>
              <a:rPr dirty="0" sz="1450" spc="-5">
                <a:latin typeface="Times New Roman"/>
                <a:cs typeface="Times New Roman"/>
              </a:rPr>
              <a:t>he  </a:t>
            </a:r>
            <a:r>
              <a:rPr dirty="0" sz="1450" spc="-10">
                <a:latin typeface="Times New Roman"/>
                <a:cs typeface="Times New Roman"/>
              </a:rPr>
              <a:t>kens </a:t>
            </a:r>
            <a:r>
              <a:rPr dirty="0" sz="1450" spc="-5">
                <a:latin typeface="Times New Roman"/>
                <a:cs typeface="Times New Roman"/>
              </a:rPr>
              <a:t>of.</a:t>
            </a:r>
            <a:endParaRPr sz="1450">
              <a:latin typeface="Times New Roman"/>
              <a:cs typeface="Times New Roman"/>
            </a:endParaRPr>
          </a:p>
          <a:p>
            <a:pPr algn="just" marL="268605" marR="3616960">
              <a:lnSpc>
                <a:spcPts val="2520"/>
              </a:lnSpc>
              <a:spcBef>
                <a:spcPts val="155"/>
              </a:spcBef>
            </a:pPr>
            <a:r>
              <a:rPr dirty="0" sz="1450" spc="-40">
                <a:latin typeface="Times New Roman"/>
                <a:cs typeface="Times New Roman"/>
              </a:rPr>
              <a:t>“Your </a:t>
            </a:r>
            <a:r>
              <a:rPr dirty="0" sz="1450" spc="-10">
                <a:latin typeface="Times New Roman"/>
                <a:cs typeface="Times New Roman"/>
              </a:rPr>
              <a:t>affectionate cousin,  “A. S.”</a:t>
            </a:r>
            <a:endParaRPr sz="1450">
              <a:latin typeface="Times New Roman"/>
              <a:cs typeface="Times New Roman"/>
            </a:endParaRPr>
          </a:p>
          <a:p>
            <a:pPr algn="just" marL="12700" marR="5080" indent="255904">
              <a:lnSpc>
                <a:spcPts val="1730"/>
              </a:lnSpc>
              <a:spcBef>
                <a:spcPts val="565"/>
              </a:spcBef>
            </a:pP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intrusted to the bouman, who promised to make what manner </a:t>
            </a:r>
            <a:r>
              <a:rPr dirty="0" sz="1450" spc="-5">
                <a:latin typeface="Times New Roman"/>
                <a:cs typeface="Times New Roman"/>
              </a:rPr>
              <a:t>of  </a:t>
            </a:r>
            <a:r>
              <a:rPr dirty="0" sz="1450" spc="-10">
                <a:latin typeface="Times New Roman"/>
                <a:cs typeface="Times New Roman"/>
              </a:rPr>
              <a:t>speed </a:t>
            </a:r>
            <a:r>
              <a:rPr dirty="0" sz="1450" spc="-5">
                <a:latin typeface="Times New Roman"/>
                <a:cs typeface="Times New Roman"/>
              </a:rPr>
              <a:t>he </a:t>
            </a:r>
            <a:r>
              <a:rPr dirty="0" sz="1450" spc="-10">
                <a:latin typeface="Times New Roman"/>
                <a:cs typeface="Times New Roman"/>
              </a:rPr>
              <a:t>best could, and carried it </a:t>
            </a:r>
            <a:r>
              <a:rPr dirty="0" sz="1450" spc="-15">
                <a:latin typeface="Times New Roman"/>
                <a:cs typeface="Times New Roman"/>
              </a:rPr>
              <a:t>off </a:t>
            </a:r>
            <a:r>
              <a:rPr dirty="0" sz="1450" spc="-10">
                <a:latin typeface="Times New Roman"/>
                <a:cs typeface="Times New Roman"/>
              </a:rPr>
              <a:t>with him down the</a:t>
            </a:r>
            <a:r>
              <a:rPr dirty="0" sz="1450" spc="65">
                <a:latin typeface="Times New Roman"/>
                <a:cs typeface="Times New Roman"/>
              </a:rPr>
              <a:t> </a:t>
            </a:r>
            <a:r>
              <a:rPr dirty="0" sz="1450" spc="-10">
                <a:latin typeface="Times New Roman"/>
                <a:cs typeface="Times New Roman"/>
              </a:rPr>
              <a:t>hill.</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He was three full days gone, </a:t>
            </a:r>
            <a:r>
              <a:rPr dirty="0" sz="1450" spc="-5">
                <a:latin typeface="Times New Roman"/>
                <a:cs typeface="Times New Roman"/>
              </a:rPr>
              <a:t>but </a:t>
            </a:r>
            <a:r>
              <a:rPr dirty="0" sz="1450" spc="-10">
                <a:latin typeface="Times New Roman"/>
                <a:cs typeface="Times New Roman"/>
              </a:rPr>
              <a:t>about five in the evening </a:t>
            </a:r>
            <a:r>
              <a:rPr dirty="0" sz="1450" spc="-5">
                <a:latin typeface="Times New Roman"/>
                <a:cs typeface="Times New Roman"/>
              </a:rPr>
              <a:t>of </a:t>
            </a:r>
            <a:r>
              <a:rPr dirty="0" sz="1450" spc="-10">
                <a:latin typeface="Times New Roman"/>
                <a:cs typeface="Times New Roman"/>
              </a:rPr>
              <a:t>the third, we  heard </a:t>
            </a:r>
            <a:r>
              <a:rPr dirty="0" sz="1450" spc="-5">
                <a:latin typeface="Times New Roman"/>
                <a:cs typeface="Times New Roman"/>
              </a:rPr>
              <a:t>a </a:t>
            </a:r>
            <a:r>
              <a:rPr dirty="0" sz="1450" spc="-10">
                <a:latin typeface="Times New Roman"/>
                <a:cs typeface="Times New Roman"/>
              </a:rPr>
              <a:t>whistling in the wood, which Alan answered; and presently the  bouman came </a:t>
            </a:r>
            <a:r>
              <a:rPr dirty="0" sz="1450" spc="-5">
                <a:latin typeface="Times New Roman"/>
                <a:cs typeface="Times New Roman"/>
              </a:rPr>
              <a:t>up </a:t>
            </a:r>
            <a:r>
              <a:rPr dirty="0" sz="1450" spc="-10">
                <a:latin typeface="Times New Roman"/>
                <a:cs typeface="Times New Roman"/>
              </a:rPr>
              <a:t>the </a:t>
            </a:r>
            <a:r>
              <a:rPr dirty="0" sz="1450" spc="-15">
                <a:latin typeface="Times New Roman"/>
                <a:cs typeface="Times New Roman"/>
              </a:rPr>
              <a:t>water-side, </a:t>
            </a:r>
            <a:r>
              <a:rPr dirty="0" sz="1450" spc="-10">
                <a:latin typeface="Times New Roman"/>
                <a:cs typeface="Times New Roman"/>
              </a:rPr>
              <a:t>looking for us, right and left. He seemed less  sulky than before, and indeed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doubt </a:t>
            </a:r>
            <a:r>
              <a:rPr dirty="0" sz="1450" spc="-10">
                <a:latin typeface="Times New Roman"/>
                <a:cs typeface="Times New Roman"/>
              </a:rPr>
              <a:t>well pleased to have </a:t>
            </a:r>
            <a:r>
              <a:rPr dirty="0" sz="1450" spc="-5">
                <a:latin typeface="Times New Roman"/>
                <a:cs typeface="Times New Roman"/>
              </a:rPr>
              <a:t>got </a:t>
            </a:r>
            <a:r>
              <a:rPr dirty="0" sz="1450" spc="-10">
                <a:latin typeface="Times New Roman"/>
                <a:cs typeface="Times New Roman"/>
              </a:rPr>
              <a:t>to the  end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dangerous</a:t>
            </a:r>
            <a:r>
              <a:rPr dirty="0" sz="1450">
                <a:latin typeface="Times New Roman"/>
                <a:cs typeface="Times New Roman"/>
              </a:rPr>
              <a:t> </a:t>
            </a:r>
            <a:r>
              <a:rPr dirty="0" sz="1450" spc="-10">
                <a:latin typeface="Times New Roman"/>
                <a:cs typeface="Times New Roman"/>
              </a:rPr>
              <a:t>commission.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gave </a:t>
            </a:r>
            <a:r>
              <a:rPr dirty="0" sz="1450" spc="-5">
                <a:latin typeface="Times New Roman"/>
                <a:cs typeface="Times New Roman"/>
              </a:rPr>
              <a:t>us </a:t>
            </a:r>
            <a:r>
              <a:rPr dirty="0" sz="1450" spc="-10">
                <a:latin typeface="Times New Roman"/>
                <a:cs typeface="Times New Roman"/>
              </a:rPr>
              <a:t>the news </a:t>
            </a:r>
            <a:r>
              <a:rPr dirty="0" sz="1450" spc="-5">
                <a:latin typeface="Times New Roman"/>
                <a:cs typeface="Times New Roman"/>
              </a:rPr>
              <a:t>of </a:t>
            </a:r>
            <a:r>
              <a:rPr dirty="0" sz="1450" spc="-10">
                <a:latin typeface="Times New Roman"/>
                <a:cs typeface="Times New Roman"/>
              </a:rPr>
              <a:t>the country; that it was alive with red-coats; that  arms were being </a:t>
            </a:r>
            <a:r>
              <a:rPr dirty="0" sz="1450" spc="-5">
                <a:latin typeface="Times New Roman"/>
                <a:cs typeface="Times New Roman"/>
              </a:rPr>
              <a:t>found, </a:t>
            </a:r>
            <a:r>
              <a:rPr dirty="0" sz="1450" spc="-10">
                <a:latin typeface="Times New Roman"/>
                <a:cs typeface="Times New Roman"/>
              </a:rPr>
              <a:t>and </a:t>
            </a:r>
            <a:r>
              <a:rPr dirty="0" sz="1450" spc="-5">
                <a:latin typeface="Times New Roman"/>
                <a:cs typeface="Times New Roman"/>
              </a:rPr>
              <a:t>poor </a:t>
            </a:r>
            <a:r>
              <a:rPr dirty="0" sz="1450" spc="-10">
                <a:latin typeface="Times New Roman"/>
                <a:cs typeface="Times New Roman"/>
              </a:rPr>
              <a:t>folk </a:t>
            </a:r>
            <a:r>
              <a:rPr dirty="0" sz="1450" spc="-5">
                <a:latin typeface="Times New Roman"/>
                <a:cs typeface="Times New Roman"/>
              </a:rPr>
              <a:t>brought </a:t>
            </a:r>
            <a:r>
              <a:rPr dirty="0" sz="1450" spc="-10">
                <a:latin typeface="Times New Roman"/>
                <a:cs typeface="Times New Roman"/>
              </a:rPr>
              <a:t>in trouble daily; and that James  and some </a:t>
            </a:r>
            <a:r>
              <a:rPr dirty="0" sz="1450" spc="-5">
                <a:latin typeface="Times New Roman"/>
                <a:cs typeface="Times New Roman"/>
              </a:rPr>
              <a:t>of </a:t>
            </a:r>
            <a:r>
              <a:rPr dirty="0" sz="1450" spc="-10">
                <a:latin typeface="Times New Roman"/>
                <a:cs typeface="Times New Roman"/>
              </a:rPr>
              <a:t>his servants were already clapped in prison at Fort </a:t>
            </a:r>
            <a:r>
              <a:rPr dirty="0" sz="1450" spc="-20">
                <a:latin typeface="Times New Roman"/>
                <a:cs typeface="Times New Roman"/>
              </a:rPr>
              <a:t>William, </a:t>
            </a:r>
            <a:r>
              <a:rPr dirty="0" sz="1450" spc="-10">
                <a:latin typeface="Times New Roman"/>
                <a:cs typeface="Times New Roman"/>
              </a:rPr>
              <a:t>under  strong suspicion </a:t>
            </a:r>
            <a:r>
              <a:rPr dirty="0" sz="1450" spc="-5">
                <a:latin typeface="Times New Roman"/>
                <a:cs typeface="Times New Roman"/>
              </a:rPr>
              <a:t>of </a:t>
            </a:r>
            <a:r>
              <a:rPr dirty="0" sz="1450" spc="-20">
                <a:latin typeface="Times New Roman"/>
                <a:cs typeface="Times New Roman"/>
              </a:rPr>
              <a:t>complicity. </a:t>
            </a:r>
            <a:r>
              <a:rPr dirty="0" sz="1450" spc="-10">
                <a:latin typeface="Times New Roman"/>
                <a:cs typeface="Times New Roman"/>
              </a:rPr>
              <a:t>It seemed it was noised </a:t>
            </a:r>
            <a:r>
              <a:rPr dirty="0" sz="1450" spc="-5">
                <a:latin typeface="Times New Roman"/>
                <a:cs typeface="Times New Roman"/>
              </a:rPr>
              <a:t>on </a:t>
            </a:r>
            <a:r>
              <a:rPr dirty="0" sz="1450" spc="-10">
                <a:latin typeface="Times New Roman"/>
                <a:cs typeface="Times New Roman"/>
              </a:rPr>
              <a:t>all sides that Alan  Breck had fired the shot; and there was </a:t>
            </a:r>
            <a:r>
              <a:rPr dirty="0" sz="1450" spc="-5">
                <a:latin typeface="Times New Roman"/>
                <a:cs typeface="Times New Roman"/>
              </a:rPr>
              <a:t>a </a:t>
            </a:r>
            <a:r>
              <a:rPr dirty="0" sz="1450" spc="-10">
                <a:latin typeface="Times New Roman"/>
                <a:cs typeface="Times New Roman"/>
              </a:rPr>
              <a:t>bill issued for both him and me, with  </a:t>
            </a:r>
            <a:r>
              <a:rPr dirty="0" sz="1450" spc="-5">
                <a:latin typeface="Times New Roman"/>
                <a:cs typeface="Times New Roman"/>
              </a:rPr>
              <a:t>one </a:t>
            </a:r>
            <a:r>
              <a:rPr dirty="0" sz="1450" spc="-10">
                <a:latin typeface="Times New Roman"/>
                <a:cs typeface="Times New Roman"/>
              </a:rPr>
              <a:t>hundred </a:t>
            </a:r>
            <a:r>
              <a:rPr dirty="0" sz="1450" spc="-5">
                <a:latin typeface="Times New Roman"/>
                <a:cs typeface="Times New Roman"/>
              </a:rPr>
              <a:t>pounds </a:t>
            </a:r>
            <a:r>
              <a:rPr dirty="0" sz="1450" spc="-10">
                <a:latin typeface="Times New Roman"/>
                <a:cs typeface="Times New Roman"/>
              </a:rPr>
              <a:t>reward.</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This was all as bad as could be; and the little note the bouman had carried  </a:t>
            </a:r>
            <a:r>
              <a:rPr dirty="0" sz="1450" spc="-5">
                <a:latin typeface="Times New Roman"/>
                <a:cs typeface="Times New Roman"/>
              </a:rPr>
              <a:t>us</a:t>
            </a:r>
            <a:r>
              <a:rPr dirty="0" sz="1450" spc="70">
                <a:latin typeface="Times New Roman"/>
                <a:cs typeface="Times New Roman"/>
              </a:rPr>
              <a:t> </a:t>
            </a:r>
            <a:r>
              <a:rPr dirty="0" sz="1450" spc="-10">
                <a:latin typeface="Times New Roman"/>
                <a:cs typeface="Times New Roman"/>
              </a:rPr>
              <a:t>from</a:t>
            </a:r>
            <a:r>
              <a:rPr dirty="0" sz="1450" spc="75">
                <a:latin typeface="Times New Roman"/>
                <a:cs typeface="Times New Roman"/>
              </a:rPr>
              <a:t> </a:t>
            </a:r>
            <a:r>
              <a:rPr dirty="0" sz="1450" spc="-10">
                <a:latin typeface="Times New Roman"/>
                <a:cs typeface="Times New Roman"/>
              </a:rPr>
              <a:t>Mrs.</a:t>
            </a:r>
            <a:r>
              <a:rPr dirty="0" sz="1450" spc="75">
                <a:latin typeface="Times New Roman"/>
                <a:cs typeface="Times New Roman"/>
              </a:rPr>
              <a:t> </a:t>
            </a:r>
            <a:r>
              <a:rPr dirty="0" sz="1450" spc="-10">
                <a:latin typeface="Times New Roman"/>
                <a:cs typeface="Times New Roman"/>
              </a:rPr>
              <a:t>Stewart</a:t>
            </a:r>
            <a:r>
              <a:rPr dirty="0" sz="1450" spc="75">
                <a:latin typeface="Times New Roman"/>
                <a:cs typeface="Times New Roman"/>
              </a:rPr>
              <a:t> </a:t>
            </a:r>
            <a:r>
              <a:rPr dirty="0" sz="1450" spc="-10">
                <a:latin typeface="Times New Roman"/>
                <a:cs typeface="Times New Roman"/>
              </a:rPr>
              <a:t>was</a:t>
            </a:r>
            <a:r>
              <a:rPr dirty="0" sz="1450" spc="75">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miserable</a:t>
            </a:r>
            <a:r>
              <a:rPr dirty="0" sz="1450" spc="75">
                <a:latin typeface="Times New Roman"/>
                <a:cs typeface="Times New Roman"/>
              </a:rPr>
              <a:t> </a:t>
            </a:r>
            <a:r>
              <a:rPr dirty="0" sz="1450" spc="-10">
                <a:latin typeface="Times New Roman"/>
                <a:cs typeface="Times New Roman"/>
              </a:rPr>
              <a:t>sadness.</a:t>
            </a:r>
            <a:r>
              <a:rPr dirty="0" sz="1450" spc="80">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she</a:t>
            </a:r>
            <a:r>
              <a:rPr dirty="0" sz="1450" spc="75">
                <a:latin typeface="Times New Roman"/>
                <a:cs typeface="Times New Roman"/>
              </a:rPr>
              <a:t> </a:t>
            </a:r>
            <a:r>
              <a:rPr dirty="0" sz="1450" spc="-10">
                <a:latin typeface="Times New Roman"/>
                <a:cs typeface="Times New Roman"/>
              </a:rPr>
              <a:t>besought</a:t>
            </a:r>
            <a:r>
              <a:rPr dirty="0" sz="1450" spc="75">
                <a:latin typeface="Times New Roman"/>
                <a:cs typeface="Times New Roman"/>
              </a:rPr>
              <a:t> </a:t>
            </a:r>
            <a:r>
              <a:rPr dirty="0" sz="1450" spc="-10">
                <a:latin typeface="Times New Roman"/>
                <a:cs typeface="Times New Roman"/>
              </a:rPr>
              <a:t>Alan</a:t>
            </a:r>
            <a:r>
              <a:rPr dirty="0" sz="1450" spc="75">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66250"/>
          </a:xfrm>
          <a:prstGeom prst="rect">
            <a:avLst/>
          </a:prstGeom>
        </p:spPr>
        <p:txBody>
          <a:bodyPr wrap="square" lIns="0" tIns="12065" rIns="0" bIns="0" rtlCol="0" vert="horz">
            <a:spAutoFit/>
          </a:bodyPr>
          <a:lstStyle/>
          <a:p>
            <a:pPr algn="just" marL="12700" marR="6985">
              <a:lnSpc>
                <a:spcPct val="99600"/>
              </a:lnSpc>
              <a:spcBef>
                <a:spcPts val="95"/>
              </a:spcBef>
            </a:pPr>
            <a:r>
              <a:rPr dirty="0" sz="1450" spc="-10">
                <a:latin typeface="Times New Roman"/>
                <a:cs typeface="Times New Roman"/>
              </a:rPr>
              <a:t>to let himself </a:t>
            </a:r>
            <a:r>
              <a:rPr dirty="0" sz="1450" spc="-5">
                <a:latin typeface="Times New Roman"/>
                <a:cs typeface="Times New Roman"/>
              </a:rPr>
              <a:t>be </a:t>
            </a:r>
            <a:r>
              <a:rPr dirty="0" sz="1450" spc="-10">
                <a:latin typeface="Times New Roman"/>
                <a:cs typeface="Times New Roman"/>
              </a:rPr>
              <a:t>captured, assuring him, if </a:t>
            </a:r>
            <a:r>
              <a:rPr dirty="0" sz="1450" spc="-5">
                <a:latin typeface="Times New Roman"/>
                <a:cs typeface="Times New Roman"/>
              </a:rPr>
              <a:t>he </a:t>
            </a:r>
            <a:r>
              <a:rPr dirty="0" sz="1450" spc="-10">
                <a:latin typeface="Times New Roman"/>
                <a:cs typeface="Times New Roman"/>
              </a:rPr>
              <a:t>fell in the hands </a:t>
            </a:r>
            <a:r>
              <a:rPr dirty="0" sz="1450" spc="-5">
                <a:latin typeface="Times New Roman"/>
                <a:cs typeface="Times New Roman"/>
              </a:rPr>
              <a:t>of </a:t>
            </a:r>
            <a:r>
              <a:rPr dirty="0" sz="1450" spc="-10">
                <a:latin typeface="Times New Roman"/>
                <a:cs typeface="Times New Roman"/>
              </a:rPr>
              <a:t>the troops,  both </a:t>
            </a:r>
            <a:r>
              <a:rPr dirty="0" sz="1450" spc="-5">
                <a:latin typeface="Times New Roman"/>
                <a:cs typeface="Times New Roman"/>
              </a:rPr>
              <a:t>he </a:t>
            </a:r>
            <a:r>
              <a:rPr dirty="0" sz="1450" spc="-10">
                <a:latin typeface="Times New Roman"/>
                <a:cs typeface="Times New Roman"/>
              </a:rPr>
              <a:t>and James were </a:t>
            </a:r>
            <a:r>
              <a:rPr dirty="0" sz="1450" spc="-5">
                <a:latin typeface="Times New Roman"/>
                <a:cs typeface="Times New Roman"/>
              </a:rPr>
              <a:t>no </a:t>
            </a:r>
            <a:r>
              <a:rPr dirty="0" sz="1450" spc="-10">
                <a:latin typeface="Times New Roman"/>
                <a:cs typeface="Times New Roman"/>
              </a:rPr>
              <a:t>better than dead men. The money she had sent was  all that she could beg </a:t>
            </a:r>
            <a:r>
              <a:rPr dirty="0" sz="1450" spc="-5">
                <a:latin typeface="Times New Roman"/>
                <a:cs typeface="Times New Roman"/>
              </a:rPr>
              <a:t>or </a:t>
            </a:r>
            <a:r>
              <a:rPr dirty="0" sz="1450" spc="-20">
                <a:latin typeface="Times New Roman"/>
                <a:cs typeface="Times New Roman"/>
              </a:rPr>
              <a:t>borrow, </a:t>
            </a:r>
            <a:r>
              <a:rPr dirty="0" sz="1450" spc="-10">
                <a:latin typeface="Times New Roman"/>
                <a:cs typeface="Times New Roman"/>
              </a:rPr>
              <a:t>and she prayed heaven we could </a:t>
            </a:r>
            <a:r>
              <a:rPr dirty="0" sz="1450" spc="-5">
                <a:latin typeface="Times New Roman"/>
                <a:cs typeface="Times New Roman"/>
              </a:rPr>
              <a:t>be </a:t>
            </a:r>
            <a:r>
              <a:rPr dirty="0" sz="1450" spc="-10">
                <a:latin typeface="Times New Roman"/>
                <a:cs typeface="Times New Roman"/>
              </a:rPr>
              <a:t>doing  with it. </a:t>
            </a:r>
            <a:r>
              <a:rPr dirty="0" sz="1450" spc="-25">
                <a:latin typeface="Times New Roman"/>
                <a:cs typeface="Times New Roman"/>
              </a:rPr>
              <a:t>Lastly, </a:t>
            </a:r>
            <a:r>
              <a:rPr dirty="0" sz="1450" spc="-10">
                <a:latin typeface="Times New Roman"/>
                <a:cs typeface="Times New Roman"/>
              </a:rPr>
              <a:t>she said, she enclosed </a:t>
            </a:r>
            <a:r>
              <a:rPr dirty="0" sz="1450" spc="-5">
                <a:latin typeface="Times New Roman"/>
                <a:cs typeface="Times New Roman"/>
              </a:rPr>
              <a:t>us one of </a:t>
            </a:r>
            <a:r>
              <a:rPr dirty="0" sz="1450" spc="-10">
                <a:latin typeface="Times New Roman"/>
                <a:cs typeface="Times New Roman"/>
              </a:rPr>
              <a:t>the bills in which we were  described.</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This we looked </a:t>
            </a:r>
            <a:r>
              <a:rPr dirty="0" sz="1450" spc="-5">
                <a:latin typeface="Times New Roman"/>
                <a:cs typeface="Times New Roman"/>
              </a:rPr>
              <a:t>upon </a:t>
            </a:r>
            <a:r>
              <a:rPr dirty="0" sz="1450" spc="-10">
                <a:latin typeface="Times New Roman"/>
                <a:cs typeface="Times New Roman"/>
              </a:rPr>
              <a:t>with great curiosity and </a:t>
            </a:r>
            <a:r>
              <a:rPr dirty="0" sz="1450" spc="-5">
                <a:latin typeface="Times New Roman"/>
                <a:cs typeface="Times New Roman"/>
              </a:rPr>
              <a:t>not a </a:t>
            </a:r>
            <a:r>
              <a:rPr dirty="0" sz="1450" spc="-10">
                <a:latin typeface="Times New Roman"/>
                <a:cs typeface="Times New Roman"/>
              </a:rPr>
              <a:t>little </a:t>
            </a:r>
            <a:r>
              <a:rPr dirty="0" sz="1450" spc="-20">
                <a:latin typeface="Times New Roman"/>
                <a:cs typeface="Times New Roman"/>
              </a:rPr>
              <a:t>fear, </a:t>
            </a:r>
            <a:r>
              <a:rPr dirty="0" sz="1450" spc="-10">
                <a:latin typeface="Times New Roman"/>
                <a:cs typeface="Times New Roman"/>
              </a:rPr>
              <a:t>partly as </a:t>
            </a:r>
            <a:r>
              <a:rPr dirty="0" sz="1450" spc="-5">
                <a:latin typeface="Times New Roman"/>
                <a:cs typeface="Times New Roman"/>
              </a:rPr>
              <a:t>a  </a:t>
            </a:r>
            <a:r>
              <a:rPr dirty="0" sz="1450" spc="-10">
                <a:latin typeface="Times New Roman"/>
                <a:cs typeface="Times New Roman"/>
              </a:rPr>
              <a:t>man may look in </a:t>
            </a:r>
            <a:r>
              <a:rPr dirty="0" sz="1450" spc="-5">
                <a:latin typeface="Times New Roman"/>
                <a:cs typeface="Times New Roman"/>
              </a:rPr>
              <a:t>a </a:t>
            </a:r>
            <a:r>
              <a:rPr dirty="0" sz="1450" spc="-20">
                <a:latin typeface="Times New Roman"/>
                <a:cs typeface="Times New Roman"/>
              </a:rPr>
              <a:t>mirror, </a:t>
            </a:r>
            <a:r>
              <a:rPr dirty="0" sz="1450" spc="-10">
                <a:latin typeface="Times New Roman"/>
                <a:cs typeface="Times New Roman"/>
              </a:rPr>
              <a:t>partly as </a:t>
            </a:r>
            <a:r>
              <a:rPr dirty="0" sz="1450" spc="-5">
                <a:latin typeface="Times New Roman"/>
                <a:cs typeface="Times New Roman"/>
              </a:rPr>
              <a:t>he </a:t>
            </a:r>
            <a:r>
              <a:rPr dirty="0" sz="1450" spc="-10">
                <a:latin typeface="Times New Roman"/>
                <a:cs typeface="Times New Roman"/>
              </a:rPr>
              <a:t>might look into the barrel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enemy’s </a:t>
            </a:r>
            <a:r>
              <a:rPr dirty="0" sz="1450" spc="-5">
                <a:latin typeface="Times New Roman"/>
                <a:cs typeface="Times New Roman"/>
              </a:rPr>
              <a:t>gun </a:t>
            </a:r>
            <a:r>
              <a:rPr dirty="0" sz="1450" spc="-10">
                <a:latin typeface="Times New Roman"/>
                <a:cs typeface="Times New Roman"/>
              </a:rPr>
              <a:t>to judge if it </a:t>
            </a:r>
            <a:r>
              <a:rPr dirty="0" sz="1450" spc="-5">
                <a:latin typeface="Times New Roman"/>
                <a:cs typeface="Times New Roman"/>
              </a:rPr>
              <a:t>be </a:t>
            </a:r>
            <a:r>
              <a:rPr dirty="0" sz="1450" spc="-10">
                <a:latin typeface="Times New Roman"/>
                <a:cs typeface="Times New Roman"/>
              </a:rPr>
              <a:t>truly aimed. Alan was advertised as “a small,  pock-marked, active man </a:t>
            </a:r>
            <a:r>
              <a:rPr dirty="0" sz="1450" spc="-5">
                <a:latin typeface="Times New Roman"/>
                <a:cs typeface="Times New Roman"/>
              </a:rPr>
              <a:t>of </a:t>
            </a:r>
            <a:r>
              <a:rPr dirty="0" sz="1450" spc="-10">
                <a:latin typeface="Times New Roman"/>
                <a:cs typeface="Times New Roman"/>
              </a:rPr>
              <a:t>thirty-five </a:t>
            </a:r>
            <a:r>
              <a:rPr dirty="0" sz="1450" spc="-5">
                <a:latin typeface="Times New Roman"/>
                <a:cs typeface="Times New Roman"/>
              </a:rPr>
              <a:t>or </a:t>
            </a:r>
            <a:r>
              <a:rPr dirty="0" sz="1450" spc="-20">
                <a:latin typeface="Times New Roman"/>
                <a:cs typeface="Times New Roman"/>
              </a:rPr>
              <a:t>thereby, </a:t>
            </a:r>
            <a:r>
              <a:rPr dirty="0" sz="1450" spc="-10">
                <a:latin typeface="Times New Roman"/>
                <a:cs typeface="Times New Roman"/>
              </a:rPr>
              <a:t>dressed in </a:t>
            </a:r>
            <a:r>
              <a:rPr dirty="0" sz="1450" spc="-5">
                <a:latin typeface="Times New Roman"/>
                <a:cs typeface="Times New Roman"/>
              </a:rPr>
              <a:t>a </a:t>
            </a:r>
            <a:r>
              <a:rPr dirty="0" sz="1450" spc="-10">
                <a:latin typeface="Times New Roman"/>
                <a:cs typeface="Times New Roman"/>
              </a:rPr>
              <a:t>feathered hat, </a:t>
            </a:r>
            <a:r>
              <a:rPr dirty="0" sz="1450" spc="-5">
                <a:latin typeface="Times New Roman"/>
                <a:cs typeface="Times New Roman"/>
              </a:rPr>
              <a:t>a  </a:t>
            </a:r>
            <a:r>
              <a:rPr dirty="0" sz="1450" spc="-10">
                <a:latin typeface="Times New Roman"/>
                <a:cs typeface="Times New Roman"/>
              </a:rPr>
              <a:t>French side-coat </a:t>
            </a:r>
            <a:r>
              <a:rPr dirty="0" sz="1450" spc="-5">
                <a:latin typeface="Times New Roman"/>
                <a:cs typeface="Times New Roman"/>
              </a:rPr>
              <a:t>of </a:t>
            </a:r>
            <a:r>
              <a:rPr dirty="0" sz="1450" spc="-10">
                <a:latin typeface="Times New Roman"/>
                <a:cs typeface="Times New Roman"/>
              </a:rPr>
              <a:t>blue with silver buttons, and lace </a:t>
            </a:r>
            <a:r>
              <a:rPr dirty="0" sz="1450" spc="-5">
                <a:latin typeface="Times New Roman"/>
                <a:cs typeface="Times New Roman"/>
              </a:rPr>
              <a:t>a </a:t>
            </a:r>
            <a:r>
              <a:rPr dirty="0" sz="1450" spc="-10">
                <a:latin typeface="Times New Roman"/>
                <a:cs typeface="Times New Roman"/>
              </a:rPr>
              <a:t>great deal tarnished, </a:t>
            </a:r>
            <a:r>
              <a:rPr dirty="0" sz="1450" spc="-5">
                <a:latin typeface="Times New Roman"/>
                <a:cs typeface="Times New Roman"/>
              </a:rPr>
              <a:t>a  </a:t>
            </a:r>
            <a:r>
              <a:rPr dirty="0" sz="1450" spc="-10">
                <a:latin typeface="Times New Roman"/>
                <a:cs typeface="Times New Roman"/>
              </a:rPr>
              <a:t>red waistcoat and breeches </a:t>
            </a:r>
            <a:r>
              <a:rPr dirty="0" sz="1450" spc="-5">
                <a:latin typeface="Times New Roman"/>
                <a:cs typeface="Times New Roman"/>
              </a:rPr>
              <a:t>of </a:t>
            </a:r>
            <a:r>
              <a:rPr dirty="0" sz="1450" spc="-10">
                <a:latin typeface="Times New Roman"/>
                <a:cs typeface="Times New Roman"/>
              </a:rPr>
              <a:t>black, shag;” and </a:t>
            </a:r>
            <a:r>
              <a:rPr dirty="0" sz="1450" spc="-5">
                <a:latin typeface="Times New Roman"/>
                <a:cs typeface="Times New Roman"/>
              </a:rPr>
              <a:t>I </a:t>
            </a:r>
            <a:r>
              <a:rPr dirty="0" sz="1450" spc="-10">
                <a:latin typeface="Times New Roman"/>
                <a:cs typeface="Times New Roman"/>
              </a:rPr>
              <a:t>as “a tall strong lad </a:t>
            </a:r>
            <a:r>
              <a:rPr dirty="0" sz="1450" spc="-5">
                <a:latin typeface="Times New Roman"/>
                <a:cs typeface="Times New Roman"/>
              </a:rPr>
              <a:t>of </a:t>
            </a:r>
            <a:r>
              <a:rPr dirty="0" sz="1450" spc="-10">
                <a:latin typeface="Times New Roman"/>
                <a:cs typeface="Times New Roman"/>
              </a:rPr>
              <a:t>about  eighteen, wearing an old blue coat, very ragged, an old Highland bonnet, </a:t>
            </a:r>
            <a:r>
              <a:rPr dirty="0" sz="1450" spc="-5">
                <a:latin typeface="Times New Roman"/>
                <a:cs typeface="Times New Roman"/>
              </a:rPr>
              <a:t>a  </a:t>
            </a:r>
            <a:r>
              <a:rPr dirty="0" sz="1450" spc="-10">
                <a:latin typeface="Times New Roman"/>
                <a:cs typeface="Times New Roman"/>
              </a:rPr>
              <a:t>long homespun waistcoat, blue breeches; his legs bare, low-country shoes,  wanting the toes; speaks like </a:t>
            </a:r>
            <a:r>
              <a:rPr dirty="0" sz="1450" spc="-5">
                <a:latin typeface="Times New Roman"/>
                <a:cs typeface="Times New Roman"/>
              </a:rPr>
              <a:t>a </a:t>
            </a:r>
            <a:r>
              <a:rPr dirty="0" sz="1450" spc="-15">
                <a:latin typeface="Times New Roman"/>
                <a:cs typeface="Times New Roman"/>
              </a:rPr>
              <a:t>Lowlander, </a:t>
            </a:r>
            <a:r>
              <a:rPr dirty="0" sz="1450" spc="-10">
                <a:latin typeface="Times New Roman"/>
                <a:cs typeface="Times New Roman"/>
              </a:rPr>
              <a:t>and has </a:t>
            </a:r>
            <a:r>
              <a:rPr dirty="0" sz="1450" spc="-5">
                <a:latin typeface="Times New Roman"/>
                <a:cs typeface="Times New Roman"/>
              </a:rPr>
              <a:t>no</a:t>
            </a:r>
            <a:r>
              <a:rPr dirty="0" sz="1450" spc="55">
                <a:latin typeface="Times New Roman"/>
                <a:cs typeface="Times New Roman"/>
              </a:rPr>
              <a:t> </a:t>
            </a:r>
            <a:r>
              <a:rPr dirty="0" sz="1450" spc="-10">
                <a:latin typeface="Times New Roman"/>
                <a:cs typeface="Times New Roman"/>
              </a:rPr>
              <a:t>beard.”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Alan was well enough pleased to see his finery so fully remembered and  set down; only when </a:t>
            </a:r>
            <a:r>
              <a:rPr dirty="0" sz="1450" spc="-5">
                <a:latin typeface="Times New Roman"/>
                <a:cs typeface="Times New Roman"/>
              </a:rPr>
              <a:t>he </a:t>
            </a:r>
            <a:r>
              <a:rPr dirty="0" sz="1450" spc="-10">
                <a:latin typeface="Times New Roman"/>
                <a:cs typeface="Times New Roman"/>
              </a:rPr>
              <a:t>came to the word tarnish,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his lace like  </a:t>
            </a:r>
            <a:r>
              <a:rPr dirty="0" sz="1450" spc="-5">
                <a:latin typeface="Times New Roman"/>
                <a:cs typeface="Times New Roman"/>
              </a:rPr>
              <a:t>one a </a:t>
            </a:r>
            <a:r>
              <a:rPr dirty="0" sz="1450" spc="-10">
                <a:latin typeface="Times New Roman"/>
                <a:cs typeface="Times New Roman"/>
              </a:rPr>
              <a:t>little mortified. As for myself, </a:t>
            </a:r>
            <a:r>
              <a:rPr dirty="0" sz="1450" spc="-5">
                <a:latin typeface="Times New Roman"/>
                <a:cs typeface="Times New Roman"/>
              </a:rPr>
              <a:t>I thought I </a:t>
            </a:r>
            <a:r>
              <a:rPr dirty="0" sz="1450" spc="-10">
                <a:latin typeface="Times New Roman"/>
                <a:cs typeface="Times New Roman"/>
              </a:rPr>
              <a:t>cut </a:t>
            </a:r>
            <a:r>
              <a:rPr dirty="0" sz="1450" spc="-5">
                <a:latin typeface="Times New Roman"/>
                <a:cs typeface="Times New Roman"/>
              </a:rPr>
              <a:t>a </a:t>
            </a:r>
            <a:r>
              <a:rPr dirty="0" sz="1450" spc="-10">
                <a:latin typeface="Times New Roman"/>
                <a:cs typeface="Times New Roman"/>
              </a:rPr>
              <a:t>miserable figure in the  bill; and yet was well enough pleased </a:t>
            </a:r>
            <a:r>
              <a:rPr dirty="0" sz="1450" spc="-5">
                <a:latin typeface="Times New Roman"/>
                <a:cs typeface="Times New Roman"/>
              </a:rPr>
              <a:t>too, </a:t>
            </a:r>
            <a:r>
              <a:rPr dirty="0" sz="1450" spc="-10">
                <a:latin typeface="Times New Roman"/>
                <a:cs typeface="Times New Roman"/>
              </a:rPr>
              <a:t>for since </a:t>
            </a:r>
            <a:r>
              <a:rPr dirty="0" sz="1450" spc="-5">
                <a:latin typeface="Times New Roman"/>
                <a:cs typeface="Times New Roman"/>
              </a:rPr>
              <a:t>I </a:t>
            </a:r>
            <a:r>
              <a:rPr dirty="0" sz="1450" spc="-10">
                <a:latin typeface="Times New Roman"/>
                <a:cs typeface="Times New Roman"/>
              </a:rPr>
              <a:t>had changed these rags,  the description had ceased to </a:t>
            </a:r>
            <a:r>
              <a:rPr dirty="0" sz="1450" spc="-5">
                <a:latin typeface="Times New Roman"/>
                <a:cs typeface="Times New Roman"/>
              </a:rPr>
              <a:t>be a </a:t>
            </a:r>
            <a:r>
              <a:rPr dirty="0" sz="1450" spc="-10">
                <a:latin typeface="Times New Roman"/>
                <a:cs typeface="Times New Roman"/>
              </a:rPr>
              <a:t>danger and become </a:t>
            </a:r>
            <a:r>
              <a:rPr dirty="0" sz="1450" spc="-5">
                <a:latin typeface="Times New Roman"/>
                <a:cs typeface="Times New Roman"/>
              </a:rPr>
              <a:t>a </a:t>
            </a:r>
            <a:r>
              <a:rPr dirty="0" sz="1450" spc="-10">
                <a:latin typeface="Times New Roman"/>
                <a:cs typeface="Times New Roman"/>
              </a:rPr>
              <a:t>source </a:t>
            </a:r>
            <a:r>
              <a:rPr dirty="0" sz="1450" spc="-5">
                <a:latin typeface="Times New Roman"/>
                <a:cs typeface="Times New Roman"/>
              </a:rPr>
              <a:t>of</a:t>
            </a:r>
            <a:r>
              <a:rPr dirty="0" sz="1450" spc="85">
                <a:latin typeface="Times New Roman"/>
                <a:cs typeface="Times New Roman"/>
              </a:rPr>
              <a:t> </a:t>
            </a:r>
            <a:r>
              <a:rPr dirty="0" sz="1450" spc="-25">
                <a:latin typeface="Times New Roman"/>
                <a:cs typeface="Times New Roman"/>
              </a:rPr>
              <a:t>safety.</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“Alan,” said I, “you should change </a:t>
            </a:r>
            <a:r>
              <a:rPr dirty="0" sz="1450" spc="-5">
                <a:latin typeface="Times New Roman"/>
                <a:cs typeface="Times New Roman"/>
              </a:rPr>
              <a:t>your</a:t>
            </a:r>
            <a:r>
              <a:rPr dirty="0" sz="1450" spc="30">
                <a:latin typeface="Times New Roman"/>
                <a:cs typeface="Times New Roman"/>
              </a:rPr>
              <a:t> </a:t>
            </a:r>
            <a:r>
              <a:rPr dirty="0" sz="1450" spc="-10">
                <a:latin typeface="Times New Roman"/>
                <a:cs typeface="Times New Roman"/>
              </a:rPr>
              <a:t>clothes.”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“Na, troth!” said Alan, “I have nae others. A fine sight </a:t>
            </a:r>
            <a:r>
              <a:rPr dirty="0" sz="1450" spc="-5">
                <a:latin typeface="Times New Roman"/>
                <a:cs typeface="Times New Roman"/>
              </a:rPr>
              <a:t>I </a:t>
            </a:r>
            <a:r>
              <a:rPr dirty="0" sz="1450" spc="-10">
                <a:latin typeface="Times New Roman"/>
                <a:cs typeface="Times New Roman"/>
              </a:rPr>
              <a:t>would be, if </a:t>
            </a:r>
            <a:r>
              <a:rPr dirty="0" sz="1450" spc="-5">
                <a:latin typeface="Times New Roman"/>
                <a:cs typeface="Times New Roman"/>
              </a:rPr>
              <a:t>I </a:t>
            </a:r>
            <a:r>
              <a:rPr dirty="0" sz="1450" spc="-10">
                <a:latin typeface="Times New Roman"/>
                <a:cs typeface="Times New Roman"/>
              </a:rPr>
              <a:t>went  back to France in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bonnet!”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This </a:t>
            </a:r>
            <a:r>
              <a:rPr dirty="0" sz="1450" spc="-5">
                <a:latin typeface="Times New Roman"/>
                <a:cs typeface="Times New Roman"/>
              </a:rPr>
              <a:t>put a </a:t>
            </a:r>
            <a:r>
              <a:rPr dirty="0" sz="1450" spc="-10">
                <a:latin typeface="Times New Roman"/>
                <a:cs typeface="Times New Roman"/>
              </a:rPr>
              <a:t>second reflection in my mind: that if </a:t>
            </a:r>
            <a:r>
              <a:rPr dirty="0" sz="1450" spc="-5">
                <a:latin typeface="Times New Roman"/>
                <a:cs typeface="Times New Roman"/>
              </a:rPr>
              <a:t>I </a:t>
            </a:r>
            <a:r>
              <a:rPr dirty="0" sz="1450" spc="-10">
                <a:latin typeface="Times New Roman"/>
                <a:cs typeface="Times New Roman"/>
              </a:rPr>
              <a:t>were to separate from  Alan and his tell-tale clothes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safe against arrest, and might </a:t>
            </a:r>
            <a:r>
              <a:rPr dirty="0" sz="1450" spc="-5">
                <a:latin typeface="Times New Roman"/>
                <a:cs typeface="Times New Roman"/>
              </a:rPr>
              <a:t>go  </a:t>
            </a:r>
            <a:r>
              <a:rPr dirty="0" sz="1450" spc="-10">
                <a:latin typeface="Times New Roman"/>
                <a:cs typeface="Times New Roman"/>
              </a:rPr>
              <a:t>openly about my business. Nor was this all; for suppose </a:t>
            </a:r>
            <a:r>
              <a:rPr dirty="0" sz="1450" spc="-5">
                <a:latin typeface="Times New Roman"/>
                <a:cs typeface="Times New Roman"/>
              </a:rPr>
              <a:t>I </a:t>
            </a:r>
            <a:r>
              <a:rPr dirty="0" sz="1450" spc="-10">
                <a:latin typeface="Times New Roman"/>
                <a:cs typeface="Times New Roman"/>
              </a:rPr>
              <a:t>was arrested when </a:t>
            </a:r>
            <a:r>
              <a:rPr dirty="0" sz="1450" spc="-5">
                <a:latin typeface="Times New Roman"/>
                <a:cs typeface="Times New Roman"/>
              </a:rPr>
              <a:t>I  </a:t>
            </a:r>
            <a:r>
              <a:rPr dirty="0" sz="1450" spc="-10">
                <a:latin typeface="Times New Roman"/>
                <a:cs typeface="Times New Roman"/>
              </a:rPr>
              <a:t>was alone, there was little against me; </a:t>
            </a:r>
            <a:r>
              <a:rPr dirty="0" sz="1450" spc="-5">
                <a:latin typeface="Times New Roman"/>
                <a:cs typeface="Times New Roman"/>
              </a:rPr>
              <a:t>but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was taken in company  with the reputed </a:t>
            </a:r>
            <a:r>
              <a:rPr dirty="0" sz="1450" spc="-15">
                <a:latin typeface="Times New Roman"/>
                <a:cs typeface="Times New Roman"/>
              </a:rPr>
              <a:t>murderer, </a:t>
            </a:r>
            <a:r>
              <a:rPr dirty="0" sz="1450" spc="-10">
                <a:latin typeface="Times New Roman"/>
                <a:cs typeface="Times New Roman"/>
              </a:rPr>
              <a:t>my case would begin to </a:t>
            </a:r>
            <a:r>
              <a:rPr dirty="0" sz="1450" spc="-5">
                <a:latin typeface="Times New Roman"/>
                <a:cs typeface="Times New Roman"/>
              </a:rPr>
              <a:t>be </a:t>
            </a:r>
            <a:r>
              <a:rPr dirty="0" sz="1450" spc="-10">
                <a:latin typeface="Times New Roman"/>
                <a:cs typeface="Times New Roman"/>
              </a:rPr>
              <a:t>grave. For </a:t>
            </a:r>
            <a:r>
              <a:rPr dirty="0" sz="1450" spc="-15">
                <a:latin typeface="Times New Roman"/>
                <a:cs typeface="Times New Roman"/>
              </a:rPr>
              <a:t>generosity’s  </a:t>
            </a:r>
            <a:r>
              <a:rPr dirty="0" sz="1450" spc="-10">
                <a:latin typeface="Times New Roman"/>
                <a:cs typeface="Times New Roman"/>
              </a:rPr>
              <a:t>sake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speak my mind </a:t>
            </a:r>
            <a:r>
              <a:rPr dirty="0" sz="1450" spc="-5">
                <a:latin typeface="Times New Roman"/>
                <a:cs typeface="Times New Roman"/>
              </a:rPr>
              <a:t>upon </a:t>
            </a:r>
            <a:r>
              <a:rPr dirty="0" sz="1450" spc="-10">
                <a:latin typeface="Times New Roman"/>
                <a:cs typeface="Times New Roman"/>
              </a:rPr>
              <a:t>this head; </a:t>
            </a:r>
            <a:r>
              <a:rPr dirty="0" sz="1450" spc="-5">
                <a:latin typeface="Times New Roman"/>
                <a:cs typeface="Times New Roman"/>
              </a:rPr>
              <a:t>but I thought of </a:t>
            </a:r>
            <a:r>
              <a:rPr dirty="0" sz="1450" spc="-10">
                <a:latin typeface="Times New Roman"/>
                <a:cs typeface="Times New Roman"/>
              </a:rPr>
              <a:t>it </a:t>
            </a:r>
            <a:r>
              <a:rPr dirty="0" sz="1450" spc="-5">
                <a:latin typeface="Times New Roman"/>
                <a:cs typeface="Times New Roman"/>
              </a:rPr>
              <a:t>none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less.</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thought of </a:t>
            </a:r>
            <a:r>
              <a:rPr dirty="0" sz="1450" spc="-10">
                <a:latin typeface="Times New Roman"/>
                <a:cs typeface="Times New Roman"/>
              </a:rPr>
              <a:t>it all the more, </a:t>
            </a:r>
            <a:r>
              <a:rPr dirty="0" sz="1450" spc="-5">
                <a:latin typeface="Times New Roman"/>
                <a:cs typeface="Times New Roman"/>
              </a:rPr>
              <a:t>too, </a:t>
            </a:r>
            <a:r>
              <a:rPr dirty="0" sz="1450" spc="-10">
                <a:latin typeface="Times New Roman"/>
                <a:cs typeface="Times New Roman"/>
              </a:rPr>
              <a:t>when the bouman </a:t>
            </a:r>
            <a:r>
              <a:rPr dirty="0" sz="1450" spc="-5">
                <a:latin typeface="Times New Roman"/>
                <a:cs typeface="Times New Roman"/>
              </a:rPr>
              <a:t>brought out a </a:t>
            </a:r>
            <a:r>
              <a:rPr dirty="0" sz="1450" spc="-10">
                <a:latin typeface="Times New Roman"/>
                <a:cs typeface="Times New Roman"/>
              </a:rPr>
              <a:t>green  purse with four guineas in </a:t>
            </a:r>
            <a:r>
              <a:rPr dirty="0" sz="1450" spc="-5">
                <a:latin typeface="Times New Roman"/>
                <a:cs typeface="Times New Roman"/>
              </a:rPr>
              <a:t>gold, </a:t>
            </a:r>
            <a:r>
              <a:rPr dirty="0" sz="1450" spc="-10">
                <a:latin typeface="Times New Roman"/>
                <a:cs typeface="Times New Roman"/>
              </a:rPr>
              <a:t>and the best part </a:t>
            </a:r>
            <a:r>
              <a:rPr dirty="0" sz="1450" spc="-5">
                <a:latin typeface="Times New Roman"/>
                <a:cs typeface="Times New Roman"/>
              </a:rPr>
              <a:t>of </a:t>
            </a:r>
            <a:r>
              <a:rPr dirty="0" sz="1450" spc="-10">
                <a:latin typeface="Times New Roman"/>
                <a:cs typeface="Times New Roman"/>
              </a:rPr>
              <a:t>another in small change.  </a:t>
            </a:r>
            <a:r>
              <a:rPr dirty="0" sz="1450" spc="-20">
                <a:latin typeface="Times New Roman"/>
                <a:cs typeface="Times New Roman"/>
              </a:rPr>
              <a:t>True, </a:t>
            </a:r>
            <a:r>
              <a:rPr dirty="0" sz="1450" spc="-10">
                <a:latin typeface="Times New Roman"/>
                <a:cs typeface="Times New Roman"/>
              </a:rPr>
              <a:t>it was more than </a:t>
            </a:r>
            <a:r>
              <a:rPr dirty="0" sz="1450" spc="-5">
                <a:latin typeface="Times New Roman"/>
                <a:cs typeface="Times New Roman"/>
              </a:rPr>
              <a:t>I </a:t>
            </a:r>
            <a:r>
              <a:rPr dirty="0" sz="1450" spc="-10">
                <a:latin typeface="Times New Roman"/>
                <a:cs typeface="Times New Roman"/>
              </a:rPr>
              <a:t>had. But then Alan, with less than five guineas, had to  get as far as France; I, with my less than two, </a:t>
            </a:r>
            <a:r>
              <a:rPr dirty="0" sz="1450" spc="-5">
                <a:latin typeface="Times New Roman"/>
                <a:cs typeface="Times New Roman"/>
              </a:rPr>
              <a:t>not </a:t>
            </a:r>
            <a:r>
              <a:rPr dirty="0" sz="1450" spc="-10">
                <a:latin typeface="Times New Roman"/>
                <a:cs typeface="Times New Roman"/>
              </a:rPr>
              <a:t>beyond Queensferry; so that  taking things in their proportion, </a:t>
            </a:r>
            <a:r>
              <a:rPr dirty="0" sz="1450" spc="-25">
                <a:latin typeface="Times New Roman"/>
                <a:cs typeface="Times New Roman"/>
              </a:rPr>
              <a:t>Alan’s </a:t>
            </a:r>
            <a:r>
              <a:rPr dirty="0" sz="1450" spc="-10">
                <a:latin typeface="Times New Roman"/>
                <a:cs typeface="Times New Roman"/>
              </a:rPr>
              <a:t>society 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peril to my life,  </a:t>
            </a:r>
            <a:r>
              <a:rPr dirty="0" sz="1450" spc="-5">
                <a:latin typeface="Times New Roman"/>
                <a:cs typeface="Times New Roman"/>
              </a:rPr>
              <a:t>but a </a:t>
            </a:r>
            <a:r>
              <a:rPr dirty="0" sz="1450" spc="-10">
                <a:latin typeface="Times New Roman"/>
                <a:cs typeface="Times New Roman"/>
              </a:rPr>
              <a:t>burden </a:t>
            </a:r>
            <a:r>
              <a:rPr dirty="0" sz="1450" spc="-5">
                <a:latin typeface="Times New Roman"/>
                <a:cs typeface="Times New Roman"/>
              </a:rPr>
              <a:t>on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purse.</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But there was </a:t>
            </a:r>
            <a:r>
              <a:rPr dirty="0" sz="1450" spc="-5">
                <a:latin typeface="Times New Roman"/>
                <a:cs typeface="Times New Roman"/>
              </a:rPr>
              <a:t>no thought of </a:t>
            </a:r>
            <a:r>
              <a:rPr dirty="0" sz="1450" spc="-10">
                <a:latin typeface="Times New Roman"/>
                <a:cs typeface="Times New Roman"/>
              </a:rPr>
              <a:t>the sort in the honest head </a:t>
            </a:r>
            <a:r>
              <a:rPr dirty="0" sz="1450" spc="-5">
                <a:latin typeface="Times New Roman"/>
                <a:cs typeface="Times New Roman"/>
              </a:rPr>
              <a:t>of </a:t>
            </a:r>
            <a:r>
              <a:rPr dirty="0" sz="1450" spc="-10">
                <a:latin typeface="Times New Roman"/>
                <a:cs typeface="Times New Roman"/>
              </a:rPr>
              <a:t>my companion.  He believed </a:t>
            </a:r>
            <a:r>
              <a:rPr dirty="0" sz="1450" spc="-5">
                <a:latin typeface="Times New Roman"/>
                <a:cs typeface="Times New Roman"/>
              </a:rPr>
              <a:t>he </a:t>
            </a:r>
            <a:r>
              <a:rPr dirty="0" sz="1450" spc="-10">
                <a:latin typeface="Times New Roman"/>
                <a:cs typeface="Times New Roman"/>
              </a:rPr>
              <a:t>was serving, helping, and protecting me. And what could </a:t>
            </a:r>
            <a:r>
              <a:rPr dirty="0" sz="1450" spc="-5">
                <a:latin typeface="Times New Roman"/>
                <a:cs typeface="Times New Roman"/>
              </a:rPr>
              <a:t>I do  but </a:t>
            </a:r>
            <a:r>
              <a:rPr dirty="0" sz="1450" spc="-10">
                <a:latin typeface="Times New Roman"/>
                <a:cs typeface="Times New Roman"/>
              </a:rPr>
              <a:t>hold my peace, and chafe, and take my chance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15"/>
              </a:spcBef>
            </a:pPr>
            <a:r>
              <a:rPr dirty="0" sz="1450" spc="-25">
                <a:latin typeface="Times New Roman"/>
                <a:cs typeface="Times New Roman"/>
              </a:rPr>
              <a:t>“It’s </a:t>
            </a:r>
            <a:r>
              <a:rPr dirty="0" sz="1450" spc="-10">
                <a:latin typeface="Times New Roman"/>
                <a:cs typeface="Times New Roman"/>
              </a:rPr>
              <a:t>little </a:t>
            </a:r>
            <a:r>
              <a:rPr dirty="0" sz="1450" spc="-5">
                <a:latin typeface="Times New Roman"/>
                <a:cs typeface="Times New Roman"/>
              </a:rPr>
              <a:t>enough,” </a:t>
            </a:r>
            <a:r>
              <a:rPr dirty="0" sz="1450" spc="-10">
                <a:latin typeface="Times New Roman"/>
                <a:cs typeface="Times New Roman"/>
              </a:rPr>
              <a:t>said Alan, putting the purse in his pocket, “but it’ll </a:t>
            </a:r>
            <a:r>
              <a:rPr dirty="0" sz="1450" spc="-5">
                <a:latin typeface="Times New Roman"/>
                <a:cs typeface="Times New Roman"/>
              </a:rPr>
              <a:t>do  </a:t>
            </a:r>
            <a:r>
              <a:rPr dirty="0" sz="1450" spc="-10">
                <a:latin typeface="Times New Roman"/>
                <a:cs typeface="Times New Roman"/>
              </a:rPr>
              <a:t>my</a:t>
            </a:r>
            <a:r>
              <a:rPr dirty="0" sz="1450" spc="150">
                <a:latin typeface="Times New Roman"/>
                <a:cs typeface="Times New Roman"/>
              </a:rPr>
              <a:t> </a:t>
            </a:r>
            <a:r>
              <a:rPr dirty="0" sz="1450" spc="-10">
                <a:latin typeface="Times New Roman"/>
                <a:cs typeface="Times New Roman"/>
              </a:rPr>
              <a:t>business.</a:t>
            </a:r>
            <a:r>
              <a:rPr dirty="0" sz="1450" spc="15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30">
                <a:latin typeface="Times New Roman"/>
                <a:cs typeface="Times New Roman"/>
              </a:rPr>
              <a:t>now,</a:t>
            </a:r>
            <a:r>
              <a:rPr dirty="0" sz="1450" spc="150">
                <a:latin typeface="Times New Roman"/>
                <a:cs typeface="Times New Roman"/>
              </a:rPr>
              <a:t> </a:t>
            </a:r>
            <a:r>
              <a:rPr dirty="0" sz="1450" spc="-10">
                <a:latin typeface="Times New Roman"/>
                <a:cs typeface="Times New Roman"/>
              </a:rPr>
              <a:t>John</a:t>
            </a:r>
            <a:r>
              <a:rPr dirty="0" sz="1450" spc="150">
                <a:latin typeface="Times New Roman"/>
                <a:cs typeface="Times New Roman"/>
              </a:rPr>
              <a:t> </a:t>
            </a:r>
            <a:r>
              <a:rPr dirty="0" sz="1450" spc="-10">
                <a:latin typeface="Times New Roman"/>
                <a:cs typeface="Times New Roman"/>
              </a:rPr>
              <a:t>Breck,</a:t>
            </a:r>
            <a:r>
              <a:rPr dirty="0" sz="1450" spc="155">
                <a:latin typeface="Times New Roman"/>
                <a:cs typeface="Times New Roman"/>
              </a:rPr>
              <a:t> </a:t>
            </a:r>
            <a:r>
              <a:rPr dirty="0" sz="1450" spc="-10">
                <a:latin typeface="Times New Roman"/>
                <a:cs typeface="Times New Roman"/>
              </a:rPr>
              <a:t>if</a:t>
            </a:r>
            <a:r>
              <a:rPr dirty="0" sz="1450" spc="150">
                <a:latin typeface="Times New Roman"/>
                <a:cs typeface="Times New Roman"/>
              </a:rPr>
              <a:t> </a:t>
            </a:r>
            <a:r>
              <a:rPr dirty="0" sz="1450" spc="-5">
                <a:latin typeface="Times New Roman"/>
                <a:cs typeface="Times New Roman"/>
              </a:rPr>
              <a:t>ye</a:t>
            </a:r>
            <a:r>
              <a:rPr dirty="0" sz="1450" spc="150">
                <a:latin typeface="Times New Roman"/>
                <a:cs typeface="Times New Roman"/>
              </a:rPr>
              <a:t> </a:t>
            </a:r>
            <a:r>
              <a:rPr dirty="0" sz="1450" spc="-10">
                <a:latin typeface="Times New Roman"/>
                <a:cs typeface="Times New Roman"/>
              </a:rPr>
              <a:t>will</a:t>
            </a:r>
            <a:r>
              <a:rPr dirty="0" sz="1450" spc="155">
                <a:latin typeface="Times New Roman"/>
                <a:cs typeface="Times New Roman"/>
              </a:rPr>
              <a:t> </a:t>
            </a:r>
            <a:r>
              <a:rPr dirty="0" sz="1450" spc="-10">
                <a:latin typeface="Times New Roman"/>
                <a:cs typeface="Times New Roman"/>
              </a:rPr>
              <a:t>hand</a:t>
            </a:r>
            <a:r>
              <a:rPr dirty="0" sz="1450" spc="150">
                <a:latin typeface="Times New Roman"/>
                <a:cs typeface="Times New Roman"/>
              </a:rPr>
              <a:t> </a:t>
            </a:r>
            <a:r>
              <a:rPr dirty="0" sz="1450" spc="-10">
                <a:latin typeface="Times New Roman"/>
                <a:cs typeface="Times New Roman"/>
              </a:rPr>
              <a:t>me</a:t>
            </a:r>
            <a:r>
              <a:rPr dirty="0" sz="1450" spc="155">
                <a:latin typeface="Times New Roman"/>
                <a:cs typeface="Times New Roman"/>
              </a:rPr>
              <a:t> </a:t>
            </a:r>
            <a:r>
              <a:rPr dirty="0" sz="1450" spc="-10">
                <a:latin typeface="Times New Roman"/>
                <a:cs typeface="Times New Roman"/>
              </a:rPr>
              <a:t>over</a:t>
            </a:r>
            <a:r>
              <a:rPr dirty="0" sz="1450" spc="150">
                <a:latin typeface="Times New Roman"/>
                <a:cs typeface="Times New Roman"/>
              </a:rPr>
              <a:t> </a:t>
            </a:r>
            <a:r>
              <a:rPr dirty="0" sz="1450" spc="-10">
                <a:latin typeface="Times New Roman"/>
                <a:cs typeface="Times New Roman"/>
              </a:rPr>
              <a:t>my</a:t>
            </a:r>
            <a:r>
              <a:rPr dirty="0" sz="1450" spc="150">
                <a:latin typeface="Times New Roman"/>
                <a:cs typeface="Times New Roman"/>
              </a:rPr>
              <a:t> </a:t>
            </a:r>
            <a:r>
              <a:rPr dirty="0" sz="1450" spc="-10">
                <a:latin typeface="Times New Roman"/>
                <a:cs typeface="Times New Roman"/>
              </a:rPr>
              <a:t>button,</a:t>
            </a:r>
            <a:r>
              <a:rPr dirty="0" sz="1450" spc="155">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710" cy="9341485"/>
          </a:xfrm>
          <a:prstGeom prst="rect">
            <a:avLst/>
          </a:prstGeom>
        </p:spPr>
        <p:txBody>
          <a:bodyPr wrap="square" lIns="0" tIns="12065" rIns="0" bIns="0" rtlCol="0" vert="horz">
            <a:spAutoFit/>
          </a:bodyPr>
          <a:lstStyle/>
          <a:p>
            <a:pPr algn="just" marL="12700" marR="12065">
              <a:lnSpc>
                <a:spcPct val="99700"/>
              </a:lnSpc>
              <a:spcBef>
                <a:spcPts val="95"/>
              </a:spcBef>
            </a:pPr>
            <a:r>
              <a:rPr dirty="0" sz="1450" spc="-10">
                <a:latin typeface="Times New Roman"/>
                <a:cs typeface="Times New Roman"/>
              </a:rPr>
              <a:t>me from the stool and </a:t>
            </a:r>
            <a:r>
              <a:rPr dirty="0" sz="1450" spc="-5">
                <a:latin typeface="Times New Roman"/>
                <a:cs typeface="Times New Roman"/>
              </a:rPr>
              <a:t>spoon, </a:t>
            </a:r>
            <a:r>
              <a:rPr dirty="0" sz="1450" spc="-10">
                <a:latin typeface="Times New Roman"/>
                <a:cs typeface="Times New Roman"/>
              </a:rPr>
              <a:t>“they’re fine, halesome food—they’re grand  </a:t>
            </a:r>
            <a:r>
              <a:rPr dirty="0" sz="1450" spc="-5">
                <a:latin typeface="Times New Roman"/>
                <a:cs typeface="Times New Roman"/>
              </a:rPr>
              <a:t>food, </a:t>
            </a:r>
            <a:r>
              <a:rPr dirty="0" sz="1450" spc="-10">
                <a:latin typeface="Times New Roman"/>
                <a:cs typeface="Times New Roman"/>
              </a:rPr>
              <a:t>parritch.” He murmured </a:t>
            </a:r>
            <a:r>
              <a:rPr dirty="0" sz="1450" spc="-5">
                <a:latin typeface="Times New Roman"/>
                <a:cs typeface="Times New Roman"/>
              </a:rPr>
              <a:t>a </a:t>
            </a:r>
            <a:r>
              <a:rPr dirty="0" sz="1450" spc="-10">
                <a:latin typeface="Times New Roman"/>
                <a:cs typeface="Times New Roman"/>
              </a:rPr>
              <a:t>little grace to himself and fell </a:t>
            </a:r>
            <a:r>
              <a:rPr dirty="0" sz="1450" spc="-5">
                <a:latin typeface="Times New Roman"/>
                <a:cs typeface="Times New Roman"/>
              </a:rPr>
              <a:t>to. </a:t>
            </a:r>
            <a:r>
              <a:rPr dirty="0" sz="1450" spc="-40">
                <a:latin typeface="Times New Roman"/>
                <a:cs typeface="Times New Roman"/>
              </a:rPr>
              <a:t>“Your </a:t>
            </a:r>
            <a:r>
              <a:rPr dirty="0" sz="1450" spc="-10">
                <a:latin typeface="Times New Roman"/>
                <a:cs typeface="Times New Roman"/>
              </a:rPr>
              <a:t>father  was very fond </a:t>
            </a:r>
            <a:r>
              <a:rPr dirty="0" sz="1450" spc="-5">
                <a:latin typeface="Times New Roman"/>
                <a:cs typeface="Times New Roman"/>
              </a:rPr>
              <a:t>of </a:t>
            </a:r>
            <a:r>
              <a:rPr dirty="0" sz="1450" spc="-10">
                <a:latin typeface="Times New Roman"/>
                <a:cs typeface="Times New Roman"/>
              </a:rPr>
              <a:t>his meat, </a:t>
            </a:r>
            <a:r>
              <a:rPr dirty="0" sz="1450" spc="-5">
                <a:latin typeface="Times New Roman"/>
                <a:cs typeface="Times New Roman"/>
              </a:rPr>
              <a:t>I </a:t>
            </a:r>
            <a:r>
              <a:rPr dirty="0" sz="1450" spc="-10">
                <a:latin typeface="Times New Roman"/>
                <a:cs typeface="Times New Roman"/>
              </a:rPr>
              <a:t>mind;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25">
                <a:latin typeface="Times New Roman"/>
                <a:cs typeface="Times New Roman"/>
              </a:rPr>
              <a:t>hearty, </a:t>
            </a:r>
            <a:r>
              <a:rPr dirty="0" sz="1450" spc="-10">
                <a:latin typeface="Times New Roman"/>
                <a:cs typeface="Times New Roman"/>
              </a:rPr>
              <a:t>if </a:t>
            </a:r>
            <a:r>
              <a:rPr dirty="0" sz="1450" spc="-5">
                <a:latin typeface="Times New Roman"/>
                <a:cs typeface="Times New Roman"/>
              </a:rPr>
              <a:t>not a </a:t>
            </a:r>
            <a:r>
              <a:rPr dirty="0" sz="1450" spc="-10">
                <a:latin typeface="Times New Roman"/>
                <a:cs typeface="Times New Roman"/>
              </a:rPr>
              <a:t>great eater; </a:t>
            </a:r>
            <a:r>
              <a:rPr dirty="0" sz="1450" spc="-5">
                <a:latin typeface="Times New Roman"/>
                <a:cs typeface="Times New Roman"/>
              </a:rPr>
              <a:t>but </a:t>
            </a:r>
            <a:r>
              <a:rPr dirty="0" sz="1450" spc="-10">
                <a:latin typeface="Times New Roman"/>
                <a:cs typeface="Times New Roman"/>
              </a:rPr>
              <a:t>as  for me, </a:t>
            </a:r>
            <a:r>
              <a:rPr dirty="0" sz="1450" spc="-5">
                <a:latin typeface="Times New Roman"/>
                <a:cs typeface="Times New Roman"/>
              </a:rPr>
              <a:t>I </a:t>
            </a:r>
            <a:r>
              <a:rPr dirty="0" sz="1450" spc="-10">
                <a:latin typeface="Times New Roman"/>
                <a:cs typeface="Times New Roman"/>
              </a:rPr>
              <a:t>could never </a:t>
            </a:r>
            <a:r>
              <a:rPr dirty="0" sz="1450" spc="-5">
                <a:latin typeface="Times New Roman"/>
                <a:cs typeface="Times New Roman"/>
              </a:rPr>
              <a:t>do </a:t>
            </a:r>
            <a:r>
              <a:rPr dirty="0" sz="1450" spc="-10">
                <a:latin typeface="Times New Roman"/>
                <a:cs typeface="Times New Roman"/>
              </a:rPr>
              <a:t>mair than </a:t>
            </a:r>
            <a:r>
              <a:rPr dirty="0" sz="1450" spc="-5">
                <a:latin typeface="Times New Roman"/>
                <a:cs typeface="Times New Roman"/>
              </a:rPr>
              <a:t>pyke </a:t>
            </a:r>
            <a:r>
              <a:rPr dirty="0" sz="1450" spc="-10">
                <a:latin typeface="Times New Roman"/>
                <a:cs typeface="Times New Roman"/>
              </a:rPr>
              <a:t>at </a:t>
            </a:r>
            <a:r>
              <a:rPr dirty="0" sz="1450" spc="-5">
                <a:latin typeface="Times New Roman"/>
                <a:cs typeface="Times New Roman"/>
              </a:rPr>
              <a:t>food.” </a:t>
            </a:r>
            <a:r>
              <a:rPr dirty="0" sz="1450" spc="-10">
                <a:latin typeface="Times New Roman"/>
                <a:cs typeface="Times New Roman"/>
              </a:rPr>
              <a:t>He took </a:t>
            </a:r>
            <a:r>
              <a:rPr dirty="0" sz="1450" spc="-5">
                <a:latin typeface="Times New Roman"/>
                <a:cs typeface="Times New Roman"/>
              </a:rPr>
              <a:t>a pull </a:t>
            </a:r>
            <a:r>
              <a:rPr dirty="0" sz="1450" spc="-10">
                <a:latin typeface="Times New Roman"/>
                <a:cs typeface="Times New Roman"/>
              </a:rPr>
              <a:t>at the small  </a:t>
            </a:r>
            <a:r>
              <a:rPr dirty="0" sz="1450" spc="-20">
                <a:latin typeface="Times New Roman"/>
                <a:cs typeface="Times New Roman"/>
              </a:rPr>
              <a:t>beer, </a:t>
            </a:r>
            <a:r>
              <a:rPr dirty="0" sz="1450" spc="-10">
                <a:latin typeface="Times New Roman"/>
                <a:cs typeface="Times New Roman"/>
              </a:rPr>
              <a:t>which probably reminded him </a:t>
            </a:r>
            <a:r>
              <a:rPr dirty="0" sz="1450" spc="-5">
                <a:latin typeface="Times New Roman"/>
                <a:cs typeface="Times New Roman"/>
              </a:rPr>
              <a:t>of </a:t>
            </a:r>
            <a:r>
              <a:rPr dirty="0" sz="1450" spc="-10">
                <a:latin typeface="Times New Roman"/>
                <a:cs typeface="Times New Roman"/>
              </a:rPr>
              <a:t>hospitable duties, for his next speech  ran thus: “If ye’re dry ye’ll find water behind the</a:t>
            </a:r>
            <a:r>
              <a:rPr dirty="0" sz="1450" spc="50">
                <a:latin typeface="Times New Roman"/>
                <a:cs typeface="Times New Roman"/>
              </a:rPr>
              <a:t> </a:t>
            </a:r>
            <a:r>
              <a:rPr dirty="0" sz="1450" spc="-20">
                <a:latin typeface="Times New Roman"/>
                <a:cs typeface="Times New Roman"/>
              </a:rPr>
              <a:t>door.”</a:t>
            </a:r>
            <a:endParaRPr sz="1450">
              <a:latin typeface="Times New Roman"/>
              <a:cs typeface="Times New Roman"/>
            </a:endParaRPr>
          </a:p>
          <a:p>
            <a:pPr algn="just" marL="12700" marR="5080" indent="255904">
              <a:lnSpc>
                <a:spcPts val="1730"/>
              </a:lnSpc>
              <a:spcBef>
                <a:spcPts val="775"/>
              </a:spcBef>
            </a:pPr>
            <a:r>
              <a:rPr dirty="0" sz="1450" spc="-60">
                <a:latin typeface="Times New Roman"/>
                <a:cs typeface="Times New Roman"/>
              </a:rPr>
              <a:t>To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returned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standing </a:t>
            </a:r>
            <a:r>
              <a:rPr dirty="0" sz="1450" spc="-15">
                <a:latin typeface="Times New Roman"/>
                <a:cs typeface="Times New Roman"/>
              </a:rPr>
              <a:t>stiffly </a:t>
            </a:r>
            <a:r>
              <a:rPr dirty="0" sz="1450" spc="-5">
                <a:latin typeface="Times New Roman"/>
                <a:cs typeface="Times New Roman"/>
              </a:rPr>
              <a:t>on </a:t>
            </a:r>
            <a:r>
              <a:rPr dirty="0" sz="1450" spc="-10">
                <a:latin typeface="Times New Roman"/>
                <a:cs typeface="Times New Roman"/>
              </a:rPr>
              <a:t>my two feet, and looking  down </a:t>
            </a:r>
            <a:r>
              <a:rPr dirty="0" sz="1450" spc="-5">
                <a:latin typeface="Times New Roman"/>
                <a:cs typeface="Times New Roman"/>
              </a:rPr>
              <a:t>upon </a:t>
            </a:r>
            <a:r>
              <a:rPr dirty="0" sz="1450" spc="-10">
                <a:latin typeface="Times New Roman"/>
                <a:cs typeface="Times New Roman"/>
              </a:rPr>
              <a:t>my uncle with </a:t>
            </a:r>
            <a:r>
              <a:rPr dirty="0" sz="1450" spc="-5">
                <a:latin typeface="Times New Roman"/>
                <a:cs typeface="Times New Roman"/>
              </a:rPr>
              <a:t>a </a:t>
            </a:r>
            <a:r>
              <a:rPr dirty="0" sz="1450" spc="-10">
                <a:latin typeface="Times New Roman"/>
                <a:cs typeface="Times New Roman"/>
              </a:rPr>
              <a:t>mighty angry heart. He, </a:t>
            </a:r>
            <a:r>
              <a:rPr dirty="0" sz="1450" spc="-5">
                <a:latin typeface="Times New Roman"/>
                <a:cs typeface="Times New Roman"/>
              </a:rPr>
              <a:t>on </a:t>
            </a:r>
            <a:r>
              <a:rPr dirty="0" sz="1450" spc="-10">
                <a:latin typeface="Times New Roman"/>
                <a:cs typeface="Times New Roman"/>
              </a:rPr>
              <a:t>his part, continued to  eat like </a:t>
            </a:r>
            <a:r>
              <a:rPr dirty="0" sz="1450" spc="-5">
                <a:latin typeface="Times New Roman"/>
                <a:cs typeface="Times New Roman"/>
              </a:rPr>
              <a:t>a </a:t>
            </a:r>
            <a:r>
              <a:rPr dirty="0" sz="1450" spc="-10">
                <a:latin typeface="Times New Roman"/>
                <a:cs typeface="Times New Roman"/>
              </a:rPr>
              <a:t>man under some pressure </a:t>
            </a:r>
            <a:r>
              <a:rPr dirty="0" sz="1450" spc="-5">
                <a:latin typeface="Times New Roman"/>
                <a:cs typeface="Times New Roman"/>
              </a:rPr>
              <a:t>of </a:t>
            </a:r>
            <a:r>
              <a:rPr dirty="0" sz="1450" spc="-10">
                <a:latin typeface="Times New Roman"/>
                <a:cs typeface="Times New Roman"/>
              </a:rPr>
              <a:t>time, and to throw </a:t>
            </a:r>
            <a:r>
              <a:rPr dirty="0" sz="1450" spc="-5">
                <a:latin typeface="Times New Roman"/>
                <a:cs typeface="Times New Roman"/>
              </a:rPr>
              <a:t>out </a:t>
            </a:r>
            <a:r>
              <a:rPr dirty="0" sz="1450" spc="-10">
                <a:latin typeface="Times New Roman"/>
                <a:cs typeface="Times New Roman"/>
              </a:rPr>
              <a:t>little darting  glances now at my shoes and now at my home-spun stockings. Once </a:t>
            </a:r>
            <a:r>
              <a:rPr dirty="0" sz="1450" spc="-25">
                <a:latin typeface="Times New Roman"/>
                <a:cs typeface="Times New Roman"/>
              </a:rPr>
              <a:t>only,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ventured to look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higher, </a:t>
            </a:r>
            <a:r>
              <a:rPr dirty="0" sz="1450" spc="-5">
                <a:latin typeface="Times New Roman"/>
                <a:cs typeface="Times New Roman"/>
              </a:rPr>
              <a:t>our </a:t>
            </a:r>
            <a:r>
              <a:rPr dirty="0" sz="1450" spc="-10">
                <a:latin typeface="Times New Roman"/>
                <a:cs typeface="Times New Roman"/>
              </a:rPr>
              <a:t>eyes met; and </a:t>
            </a:r>
            <a:r>
              <a:rPr dirty="0" sz="1450" spc="-5">
                <a:latin typeface="Times New Roman"/>
                <a:cs typeface="Times New Roman"/>
              </a:rPr>
              <a:t>no </a:t>
            </a:r>
            <a:r>
              <a:rPr dirty="0" sz="1450" spc="-10">
                <a:latin typeface="Times New Roman"/>
                <a:cs typeface="Times New Roman"/>
              </a:rPr>
              <a:t>thief taken  with </a:t>
            </a:r>
            <a:r>
              <a:rPr dirty="0" sz="1450" spc="-5">
                <a:latin typeface="Times New Roman"/>
                <a:cs typeface="Times New Roman"/>
              </a:rPr>
              <a:t>a </a:t>
            </a:r>
            <a:r>
              <a:rPr dirty="0" sz="1450" spc="-10">
                <a:latin typeface="Times New Roman"/>
                <a:cs typeface="Times New Roman"/>
              </a:rPr>
              <a:t>hand in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pocket could have shown more lively signals </a:t>
            </a:r>
            <a:r>
              <a:rPr dirty="0" sz="1450" spc="-5">
                <a:latin typeface="Times New Roman"/>
                <a:cs typeface="Times New Roman"/>
              </a:rPr>
              <a:t>of  </a:t>
            </a:r>
            <a:r>
              <a:rPr dirty="0" sz="1450" spc="-10">
                <a:latin typeface="Times New Roman"/>
                <a:cs typeface="Times New Roman"/>
              </a:rPr>
              <a:t>distress. This set me in </a:t>
            </a:r>
            <a:r>
              <a:rPr dirty="0" sz="1450" spc="-5">
                <a:latin typeface="Times New Roman"/>
                <a:cs typeface="Times New Roman"/>
              </a:rPr>
              <a:t>a </a:t>
            </a:r>
            <a:r>
              <a:rPr dirty="0" sz="1450" spc="-10">
                <a:latin typeface="Times New Roman"/>
                <a:cs typeface="Times New Roman"/>
              </a:rPr>
              <a:t>muse, whether his timidity arose from too long </a:t>
            </a:r>
            <a:r>
              <a:rPr dirty="0" sz="1450" spc="-5">
                <a:latin typeface="Times New Roman"/>
                <a:cs typeface="Times New Roman"/>
              </a:rPr>
              <a:t>a  </a:t>
            </a:r>
            <a:r>
              <a:rPr dirty="0" sz="1450" spc="-10">
                <a:latin typeface="Times New Roman"/>
                <a:cs typeface="Times New Roman"/>
              </a:rPr>
              <a:t>disuse </a:t>
            </a:r>
            <a:r>
              <a:rPr dirty="0" sz="1450" spc="-5">
                <a:latin typeface="Times New Roman"/>
                <a:cs typeface="Times New Roman"/>
              </a:rPr>
              <a:t>of </a:t>
            </a:r>
            <a:r>
              <a:rPr dirty="0" sz="1450" spc="-10">
                <a:latin typeface="Times New Roman"/>
                <a:cs typeface="Times New Roman"/>
              </a:rPr>
              <a:t>any human company; and whether perhaps, </a:t>
            </a:r>
            <a:r>
              <a:rPr dirty="0" sz="1450" spc="-5">
                <a:latin typeface="Times New Roman"/>
                <a:cs typeface="Times New Roman"/>
              </a:rPr>
              <a:t>upon a </a:t>
            </a:r>
            <a:r>
              <a:rPr dirty="0" sz="1450" spc="-10">
                <a:latin typeface="Times New Roman"/>
                <a:cs typeface="Times New Roman"/>
              </a:rPr>
              <a:t>little trial, it  might pass </a:t>
            </a:r>
            <a:r>
              <a:rPr dirty="0" sz="1450" spc="-15">
                <a:latin typeface="Times New Roman"/>
                <a:cs typeface="Times New Roman"/>
              </a:rPr>
              <a:t>off, </a:t>
            </a:r>
            <a:r>
              <a:rPr dirty="0" sz="1450" spc="-10">
                <a:latin typeface="Times New Roman"/>
                <a:cs typeface="Times New Roman"/>
              </a:rPr>
              <a:t>and my uncle change into an altogether different man. From  this </a:t>
            </a:r>
            <a:r>
              <a:rPr dirty="0" sz="1450" spc="-5">
                <a:latin typeface="Times New Roman"/>
                <a:cs typeface="Times New Roman"/>
              </a:rPr>
              <a:t>I </a:t>
            </a:r>
            <a:r>
              <a:rPr dirty="0" sz="1450" spc="-10">
                <a:latin typeface="Times New Roman"/>
                <a:cs typeface="Times New Roman"/>
              </a:rPr>
              <a:t>was awakened </a:t>
            </a:r>
            <a:r>
              <a:rPr dirty="0" sz="1450" spc="-5">
                <a:latin typeface="Times New Roman"/>
                <a:cs typeface="Times New Roman"/>
              </a:rPr>
              <a:t>by </a:t>
            </a:r>
            <a:r>
              <a:rPr dirty="0" sz="1450" spc="-10">
                <a:latin typeface="Times New Roman"/>
                <a:cs typeface="Times New Roman"/>
              </a:rPr>
              <a:t>his sharp</a:t>
            </a:r>
            <a:r>
              <a:rPr dirty="0" sz="1450" spc="1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268605" marR="2448560">
              <a:lnSpc>
                <a:spcPts val="2520"/>
              </a:lnSpc>
              <a:spcBef>
                <a:spcPts val="70"/>
              </a:spcBef>
            </a:pPr>
            <a:r>
              <a:rPr dirty="0" sz="1450" spc="-40">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been long dead?” </a:t>
            </a:r>
            <a:r>
              <a:rPr dirty="0" sz="1450" spc="-5">
                <a:latin typeface="Times New Roman"/>
                <a:cs typeface="Times New Roman"/>
              </a:rPr>
              <a:t>he </a:t>
            </a:r>
            <a:r>
              <a:rPr dirty="0" sz="1450" spc="-10">
                <a:latin typeface="Times New Roman"/>
                <a:cs typeface="Times New Roman"/>
              </a:rPr>
              <a:t>asked.  “Three weeks, </a:t>
            </a:r>
            <a:r>
              <a:rPr dirty="0" sz="1450" spc="-20">
                <a:latin typeface="Times New Roman"/>
                <a:cs typeface="Times New Roman"/>
              </a:rPr>
              <a:t>sir,” </a:t>
            </a:r>
            <a:r>
              <a:rPr dirty="0" sz="1450" spc="-10">
                <a:latin typeface="Times New Roman"/>
                <a:cs typeface="Times New Roman"/>
              </a:rPr>
              <a:t>said</a:t>
            </a:r>
            <a:r>
              <a:rPr dirty="0" sz="1450" spc="1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9525" indent="255904">
              <a:lnSpc>
                <a:spcPts val="1730"/>
              </a:lnSpc>
              <a:spcBef>
                <a:spcPts val="635"/>
              </a:spcBef>
            </a:pP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secret man, Alexander—a secret, silent man,” </a:t>
            </a:r>
            <a:r>
              <a:rPr dirty="0" sz="1450" spc="-5">
                <a:latin typeface="Times New Roman"/>
                <a:cs typeface="Times New Roman"/>
              </a:rPr>
              <a:t>he </a:t>
            </a:r>
            <a:r>
              <a:rPr dirty="0" sz="1450" spc="-10">
                <a:latin typeface="Times New Roman"/>
                <a:cs typeface="Times New Roman"/>
              </a:rPr>
              <a:t>continued. “He  never said muckle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young. </a:t>
            </a:r>
            <a:r>
              <a:rPr dirty="0" sz="1450" spc="-10">
                <a:latin typeface="Times New Roman"/>
                <a:cs typeface="Times New Roman"/>
              </a:rPr>
              <a:t>He’ll never have spoken muckle </a:t>
            </a:r>
            <a:r>
              <a:rPr dirty="0" sz="1450" spc="-5">
                <a:latin typeface="Times New Roman"/>
                <a:cs typeface="Times New Roman"/>
              </a:rPr>
              <a:t>of  </a:t>
            </a:r>
            <a:r>
              <a:rPr dirty="0" sz="1450" spc="-10">
                <a:latin typeface="Times New Roman"/>
                <a:cs typeface="Times New Roman"/>
              </a:rPr>
              <a:t>me?”</a:t>
            </a:r>
            <a:endParaRPr sz="1450">
              <a:latin typeface="Times New Roman"/>
              <a:cs typeface="Times New Roman"/>
            </a:endParaRPr>
          </a:p>
          <a:p>
            <a:pPr marL="268605" marR="337820">
              <a:lnSpc>
                <a:spcPts val="2520"/>
              </a:lnSpc>
              <a:spcBef>
                <a:spcPts val="85"/>
              </a:spcBef>
            </a:pPr>
            <a:r>
              <a:rPr dirty="0" sz="1450" spc="-10">
                <a:latin typeface="Times New Roman"/>
                <a:cs typeface="Times New Roman"/>
              </a:rPr>
              <a:t>“I never </a:t>
            </a:r>
            <a:r>
              <a:rPr dirty="0" sz="1450" spc="-25">
                <a:latin typeface="Times New Roman"/>
                <a:cs typeface="Times New Roman"/>
              </a:rPr>
              <a:t>knew, sir, </a:t>
            </a:r>
            <a:r>
              <a:rPr dirty="0" sz="1450" spc="-10">
                <a:latin typeface="Times New Roman"/>
                <a:cs typeface="Times New Roman"/>
              </a:rPr>
              <a:t>till </a:t>
            </a:r>
            <a:r>
              <a:rPr dirty="0" sz="1450" spc="-5">
                <a:latin typeface="Times New Roman"/>
                <a:cs typeface="Times New Roman"/>
              </a:rPr>
              <a:t>you </a:t>
            </a:r>
            <a:r>
              <a:rPr dirty="0" sz="1450" spc="-10">
                <a:latin typeface="Times New Roman"/>
                <a:cs typeface="Times New Roman"/>
              </a:rPr>
              <a:t>told it me yourself, that </a:t>
            </a:r>
            <a:r>
              <a:rPr dirty="0" sz="1450" spc="-5">
                <a:latin typeface="Times New Roman"/>
                <a:cs typeface="Times New Roman"/>
              </a:rPr>
              <a:t>he </a:t>
            </a:r>
            <a:r>
              <a:rPr dirty="0" sz="1450" spc="-10">
                <a:latin typeface="Times New Roman"/>
                <a:cs typeface="Times New Roman"/>
              </a:rPr>
              <a:t>had any </a:t>
            </a:r>
            <a:r>
              <a:rPr dirty="0" sz="1450" spc="-15">
                <a:latin typeface="Times New Roman"/>
                <a:cs typeface="Times New Roman"/>
              </a:rPr>
              <a:t>brother.”  </a:t>
            </a:r>
            <a:r>
              <a:rPr dirty="0" sz="1450" spc="-10">
                <a:latin typeface="Times New Roman"/>
                <a:cs typeface="Times New Roman"/>
              </a:rPr>
              <a:t>“Dear me, dear me!” said </a:t>
            </a:r>
            <a:r>
              <a:rPr dirty="0" sz="1450" spc="-20">
                <a:latin typeface="Times New Roman"/>
                <a:cs typeface="Times New Roman"/>
              </a:rPr>
              <a:t>Ebenezer. </a:t>
            </a:r>
            <a:r>
              <a:rPr dirty="0" sz="1450" spc="-10">
                <a:latin typeface="Times New Roman"/>
                <a:cs typeface="Times New Roman"/>
              </a:rPr>
              <a:t>“Nor yet </a:t>
            </a:r>
            <a:r>
              <a:rPr dirty="0" sz="1450" spc="-5">
                <a:latin typeface="Times New Roman"/>
                <a:cs typeface="Times New Roman"/>
              </a:rPr>
              <a:t>of </a:t>
            </a:r>
            <a:r>
              <a:rPr dirty="0" sz="1450" spc="-10">
                <a:latin typeface="Times New Roman"/>
                <a:cs typeface="Times New Roman"/>
              </a:rPr>
              <a:t>Shaws, </a:t>
            </a:r>
            <a:r>
              <a:rPr dirty="0" sz="1450" spc="-5">
                <a:latin typeface="Times New Roman"/>
                <a:cs typeface="Times New Roman"/>
              </a:rPr>
              <a:t>I </a:t>
            </a:r>
            <a:r>
              <a:rPr dirty="0" sz="1450" spc="-10">
                <a:latin typeface="Times New Roman"/>
                <a:cs typeface="Times New Roman"/>
              </a:rPr>
              <a:t>dare say?”  “Not so much as the name, </a:t>
            </a:r>
            <a:r>
              <a:rPr dirty="0" sz="1450" spc="-20">
                <a:latin typeface="Times New Roman"/>
                <a:cs typeface="Times New Roman"/>
              </a:rPr>
              <a:t>sir,” </a:t>
            </a:r>
            <a:r>
              <a:rPr dirty="0" sz="1450" spc="-10">
                <a:latin typeface="Times New Roman"/>
                <a:cs typeface="Times New Roman"/>
              </a:rPr>
              <a:t>said</a:t>
            </a:r>
            <a:r>
              <a:rPr dirty="0" sz="1450" spc="3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560"/>
              </a:spcBef>
            </a:pPr>
            <a:r>
              <a:rPr dirty="0" sz="1450" spc="-45">
                <a:latin typeface="Times New Roman"/>
                <a:cs typeface="Times New Roman"/>
              </a:rPr>
              <a:t>“To </a:t>
            </a:r>
            <a:r>
              <a:rPr dirty="0" sz="1450" spc="-10">
                <a:latin typeface="Times New Roman"/>
                <a:cs typeface="Times New Roman"/>
              </a:rPr>
              <a:t>think </a:t>
            </a:r>
            <a:r>
              <a:rPr dirty="0" sz="1450" spc="-5">
                <a:latin typeface="Times New Roman"/>
                <a:cs typeface="Times New Roman"/>
              </a:rPr>
              <a:t>o’ </a:t>
            </a:r>
            <a:r>
              <a:rPr dirty="0" sz="1450" spc="-10">
                <a:latin typeface="Times New Roman"/>
                <a:cs typeface="Times New Roman"/>
              </a:rPr>
              <a:t>that!” said he. “A strange nature </a:t>
            </a:r>
            <a:r>
              <a:rPr dirty="0" sz="1450" spc="-5">
                <a:latin typeface="Times New Roman"/>
                <a:cs typeface="Times New Roman"/>
              </a:rPr>
              <a:t>of a </a:t>
            </a:r>
            <a:r>
              <a:rPr dirty="0" sz="1450" spc="-10">
                <a:latin typeface="Times New Roman"/>
                <a:cs typeface="Times New Roman"/>
              </a:rPr>
              <a:t>man!” For all that, </a:t>
            </a:r>
            <a:r>
              <a:rPr dirty="0" sz="1450" spc="-5">
                <a:latin typeface="Times New Roman"/>
                <a:cs typeface="Times New Roman"/>
              </a:rPr>
              <a:t>he  </a:t>
            </a:r>
            <a:r>
              <a:rPr dirty="0" sz="1450" spc="-10">
                <a:latin typeface="Times New Roman"/>
                <a:cs typeface="Times New Roman"/>
              </a:rPr>
              <a:t>seemed singularly satisfied, </a:t>
            </a:r>
            <a:r>
              <a:rPr dirty="0" sz="1450" spc="-5">
                <a:latin typeface="Times New Roman"/>
                <a:cs typeface="Times New Roman"/>
              </a:rPr>
              <a:t>but </a:t>
            </a:r>
            <a:r>
              <a:rPr dirty="0" sz="1450" spc="-10">
                <a:latin typeface="Times New Roman"/>
                <a:cs typeface="Times New Roman"/>
              </a:rPr>
              <a:t>whether with himself, </a:t>
            </a:r>
            <a:r>
              <a:rPr dirty="0" sz="1450" spc="-5">
                <a:latin typeface="Times New Roman"/>
                <a:cs typeface="Times New Roman"/>
              </a:rPr>
              <a:t>or </a:t>
            </a:r>
            <a:r>
              <a:rPr dirty="0" sz="1450" spc="-10">
                <a:latin typeface="Times New Roman"/>
                <a:cs typeface="Times New Roman"/>
              </a:rPr>
              <a:t>me, </a:t>
            </a:r>
            <a:r>
              <a:rPr dirty="0" sz="1450" spc="-5">
                <a:latin typeface="Times New Roman"/>
                <a:cs typeface="Times New Roman"/>
              </a:rPr>
              <a:t>or </a:t>
            </a:r>
            <a:r>
              <a:rPr dirty="0" sz="1450" spc="-10">
                <a:latin typeface="Times New Roman"/>
                <a:cs typeface="Times New Roman"/>
              </a:rPr>
              <a:t>with this  conduct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was more than </a:t>
            </a:r>
            <a:r>
              <a:rPr dirty="0" sz="1450" spc="-5">
                <a:latin typeface="Times New Roman"/>
                <a:cs typeface="Times New Roman"/>
              </a:rPr>
              <a:t>I </a:t>
            </a:r>
            <a:r>
              <a:rPr dirty="0" sz="1450" spc="-10">
                <a:latin typeface="Times New Roman"/>
                <a:cs typeface="Times New Roman"/>
              </a:rPr>
              <a:t>could read. </a:t>
            </a:r>
            <a:r>
              <a:rPr dirty="0" sz="1450" spc="-20">
                <a:latin typeface="Times New Roman"/>
                <a:cs typeface="Times New Roman"/>
              </a:rPr>
              <a:t>Certainly,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seemed to </a:t>
            </a:r>
            <a:r>
              <a:rPr dirty="0" sz="1450" spc="-5">
                <a:latin typeface="Times New Roman"/>
                <a:cs typeface="Times New Roman"/>
              </a:rPr>
              <a:t>be </a:t>
            </a:r>
            <a:r>
              <a:rPr dirty="0" sz="1450" spc="-10">
                <a:latin typeface="Times New Roman"/>
                <a:cs typeface="Times New Roman"/>
              </a:rPr>
              <a:t>outgrowing that distaste, </a:t>
            </a:r>
            <a:r>
              <a:rPr dirty="0" sz="1450" spc="-5">
                <a:latin typeface="Times New Roman"/>
                <a:cs typeface="Times New Roman"/>
              </a:rPr>
              <a:t>or </a:t>
            </a:r>
            <a:r>
              <a:rPr dirty="0" sz="1450" spc="-10">
                <a:latin typeface="Times New Roman"/>
                <a:cs typeface="Times New Roman"/>
              </a:rPr>
              <a:t>ill-will, that </a:t>
            </a:r>
            <a:r>
              <a:rPr dirty="0" sz="1450" spc="-5">
                <a:latin typeface="Times New Roman"/>
                <a:cs typeface="Times New Roman"/>
              </a:rPr>
              <a:t>he </a:t>
            </a:r>
            <a:r>
              <a:rPr dirty="0" sz="1450" spc="-10">
                <a:latin typeface="Times New Roman"/>
                <a:cs typeface="Times New Roman"/>
              </a:rPr>
              <a:t>had conceived at first  against my person; for presently </a:t>
            </a:r>
            <a:r>
              <a:rPr dirty="0" sz="1450" spc="-5">
                <a:latin typeface="Times New Roman"/>
                <a:cs typeface="Times New Roman"/>
              </a:rPr>
              <a:t>he </a:t>
            </a:r>
            <a:r>
              <a:rPr dirty="0" sz="1450" spc="-10">
                <a:latin typeface="Times New Roman"/>
                <a:cs typeface="Times New Roman"/>
              </a:rPr>
              <a:t>jumped </a:t>
            </a:r>
            <a:r>
              <a:rPr dirty="0" sz="1450" spc="-5">
                <a:latin typeface="Times New Roman"/>
                <a:cs typeface="Times New Roman"/>
              </a:rPr>
              <a:t>up, </a:t>
            </a:r>
            <a:r>
              <a:rPr dirty="0" sz="1450" spc="-10">
                <a:latin typeface="Times New Roman"/>
                <a:cs typeface="Times New Roman"/>
              </a:rPr>
              <a:t>came across the room behind  me, and </a:t>
            </a:r>
            <a:r>
              <a:rPr dirty="0" sz="1450" spc="-5">
                <a:latin typeface="Times New Roman"/>
                <a:cs typeface="Times New Roman"/>
              </a:rPr>
              <a:t>hit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smack </a:t>
            </a:r>
            <a:r>
              <a:rPr dirty="0" sz="1450" spc="-5">
                <a:latin typeface="Times New Roman"/>
                <a:cs typeface="Times New Roman"/>
              </a:rPr>
              <a:t>upon the </a:t>
            </a:r>
            <a:r>
              <a:rPr dirty="0" sz="1450" spc="-15">
                <a:latin typeface="Times New Roman"/>
                <a:cs typeface="Times New Roman"/>
              </a:rPr>
              <a:t>shoulder. </a:t>
            </a:r>
            <a:r>
              <a:rPr dirty="0" sz="1450" spc="-30">
                <a:latin typeface="Times New Roman"/>
                <a:cs typeface="Times New Roman"/>
              </a:rPr>
              <a:t>“We’ll </a:t>
            </a:r>
            <a:r>
              <a:rPr dirty="0" sz="1450" spc="-10">
                <a:latin typeface="Times New Roman"/>
                <a:cs typeface="Times New Roman"/>
              </a:rPr>
              <a:t>agree fine yet!” </a:t>
            </a:r>
            <a:r>
              <a:rPr dirty="0" sz="1450" spc="-5">
                <a:latin typeface="Times New Roman"/>
                <a:cs typeface="Times New Roman"/>
              </a:rPr>
              <a:t>he </a:t>
            </a:r>
            <a:r>
              <a:rPr dirty="0" sz="1450" spc="-10">
                <a:latin typeface="Times New Roman"/>
                <a:cs typeface="Times New Roman"/>
              </a:rPr>
              <a:t>cried.  “I’m just as glad </a:t>
            </a:r>
            <a:r>
              <a:rPr dirty="0" sz="1450" spc="-5">
                <a:latin typeface="Times New Roman"/>
                <a:cs typeface="Times New Roman"/>
              </a:rPr>
              <a:t>I </a:t>
            </a:r>
            <a:r>
              <a:rPr dirty="0" sz="1450" spc="-10">
                <a:latin typeface="Times New Roman"/>
                <a:cs typeface="Times New Roman"/>
              </a:rPr>
              <a:t>let </a:t>
            </a:r>
            <a:r>
              <a:rPr dirty="0" sz="1450" spc="-5">
                <a:latin typeface="Times New Roman"/>
                <a:cs typeface="Times New Roman"/>
              </a:rPr>
              <a:t>you in. </a:t>
            </a:r>
            <a:r>
              <a:rPr dirty="0" sz="1450" spc="-10">
                <a:latin typeface="Times New Roman"/>
                <a:cs typeface="Times New Roman"/>
              </a:rPr>
              <a:t>And now come awa’ to </a:t>
            </a:r>
            <a:r>
              <a:rPr dirty="0" sz="1450" spc="-5">
                <a:latin typeface="Times New Roman"/>
                <a:cs typeface="Times New Roman"/>
              </a:rPr>
              <a:t>your</a:t>
            </a:r>
            <a:r>
              <a:rPr dirty="0" sz="1450" spc="-60">
                <a:latin typeface="Times New Roman"/>
                <a:cs typeface="Times New Roman"/>
              </a:rPr>
              <a:t> </a:t>
            </a:r>
            <a:r>
              <a:rPr dirty="0" sz="1450" spc="-5">
                <a:latin typeface="Times New Roman"/>
                <a:cs typeface="Times New Roman"/>
              </a:rPr>
              <a:t>bed.”</a:t>
            </a:r>
            <a:endParaRPr sz="1450">
              <a:latin typeface="Times New Roman"/>
              <a:cs typeface="Times New Roman"/>
            </a:endParaRPr>
          </a:p>
          <a:p>
            <a:pPr algn="just" marL="12700" marR="5080" indent="255904">
              <a:lnSpc>
                <a:spcPts val="1730"/>
              </a:lnSpc>
              <a:spcBef>
                <a:spcPts val="780"/>
              </a:spcBef>
            </a:pPr>
            <a:r>
              <a:rPr dirty="0" sz="1450" spc="-60">
                <a:latin typeface="Times New Roman"/>
                <a:cs typeface="Times New Roman"/>
              </a:rPr>
              <a:t>To </a:t>
            </a:r>
            <a:r>
              <a:rPr dirty="0" sz="1450" spc="-10">
                <a:latin typeface="Times New Roman"/>
                <a:cs typeface="Times New Roman"/>
              </a:rPr>
              <a:t>my surprise, </a:t>
            </a:r>
            <a:r>
              <a:rPr dirty="0" sz="1450" spc="-5">
                <a:latin typeface="Times New Roman"/>
                <a:cs typeface="Times New Roman"/>
              </a:rPr>
              <a:t>he </a:t>
            </a:r>
            <a:r>
              <a:rPr dirty="0" sz="1450" spc="-10">
                <a:latin typeface="Times New Roman"/>
                <a:cs typeface="Times New Roman"/>
              </a:rPr>
              <a:t>lit </a:t>
            </a:r>
            <a:r>
              <a:rPr dirty="0" sz="1450" spc="-5">
                <a:latin typeface="Times New Roman"/>
                <a:cs typeface="Times New Roman"/>
              </a:rPr>
              <a:t>no </a:t>
            </a:r>
            <a:r>
              <a:rPr dirty="0" sz="1450" spc="-10">
                <a:latin typeface="Times New Roman"/>
                <a:cs typeface="Times New Roman"/>
              </a:rPr>
              <a:t>lamp </a:t>
            </a:r>
            <a:r>
              <a:rPr dirty="0" sz="1450" spc="-5">
                <a:latin typeface="Times New Roman"/>
                <a:cs typeface="Times New Roman"/>
              </a:rPr>
              <a:t>or </a:t>
            </a:r>
            <a:r>
              <a:rPr dirty="0" sz="1450" spc="-10">
                <a:latin typeface="Times New Roman"/>
                <a:cs typeface="Times New Roman"/>
              </a:rPr>
              <a:t>candle, </a:t>
            </a:r>
            <a:r>
              <a:rPr dirty="0" sz="1450" spc="-5">
                <a:latin typeface="Times New Roman"/>
                <a:cs typeface="Times New Roman"/>
              </a:rPr>
              <a:t>but </a:t>
            </a:r>
            <a:r>
              <a:rPr dirty="0" sz="1450" spc="-10">
                <a:latin typeface="Times New Roman"/>
                <a:cs typeface="Times New Roman"/>
              </a:rPr>
              <a:t>set forth into the dark  passage, groped his </a:t>
            </a:r>
            <a:r>
              <a:rPr dirty="0" sz="1450" spc="-35">
                <a:latin typeface="Times New Roman"/>
                <a:cs typeface="Times New Roman"/>
              </a:rPr>
              <a:t>way, </a:t>
            </a:r>
            <a:r>
              <a:rPr dirty="0" sz="1450" spc="-10">
                <a:latin typeface="Times New Roman"/>
                <a:cs typeface="Times New Roman"/>
              </a:rPr>
              <a:t>breathing </a:t>
            </a:r>
            <a:r>
              <a:rPr dirty="0" sz="1450" spc="-20">
                <a:latin typeface="Times New Roman"/>
                <a:cs typeface="Times New Roman"/>
              </a:rPr>
              <a:t>deeply, </a:t>
            </a:r>
            <a:r>
              <a:rPr dirty="0" sz="1450" spc="-5">
                <a:latin typeface="Times New Roman"/>
                <a:cs typeface="Times New Roman"/>
              </a:rPr>
              <a:t>up 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steps, and paused  before </a:t>
            </a:r>
            <a:r>
              <a:rPr dirty="0" sz="1450" spc="-5">
                <a:latin typeface="Times New Roman"/>
                <a:cs typeface="Times New Roman"/>
              </a:rPr>
              <a:t>a </a:t>
            </a:r>
            <a:r>
              <a:rPr dirty="0" sz="1450" spc="-20">
                <a:latin typeface="Times New Roman"/>
                <a:cs typeface="Times New Roman"/>
              </a:rPr>
              <a:t>door,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unlocked. </a:t>
            </a:r>
            <a:r>
              <a:rPr dirty="0" sz="1450" spc="-5">
                <a:latin typeface="Times New Roman"/>
                <a:cs typeface="Times New Roman"/>
              </a:rPr>
              <a:t>I </a:t>
            </a:r>
            <a:r>
              <a:rPr dirty="0" sz="1450" spc="-10">
                <a:latin typeface="Times New Roman"/>
                <a:cs typeface="Times New Roman"/>
              </a:rPr>
              <a:t>was close </a:t>
            </a:r>
            <a:r>
              <a:rPr dirty="0" sz="1450" spc="-5">
                <a:latin typeface="Times New Roman"/>
                <a:cs typeface="Times New Roman"/>
              </a:rPr>
              <a:t>upon </a:t>
            </a:r>
            <a:r>
              <a:rPr dirty="0" sz="1450" spc="-10">
                <a:latin typeface="Times New Roman"/>
                <a:cs typeface="Times New Roman"/>
              </a:rPr>
              <a:t>his heels, having stumbled  after him as best </a:t>
            </a:r>
            <a:r>
              <a:rPr dirty="0" sz="1450" spc="-5">
                <a:latin typeface="Times New Roman"/>
                <a:cs typeface="Times New Roman"/>
              </a:rPr>
              <a:t>I </a:t>
            </a:r>
            <a:r>
              <a:rPr dirty="0" sz="1450" spc="-10">
                <a:latin typeface="Times New Roman"/>
                <a:cs typeface="Times New Roman"/>
              </a:rPr>
              <a:t>might; and then </a:t>
            </a:r>
            <a:r>
              <a:rPr dirty="0" sz="1450" spc="-5">
                <a:latin typeface="Times New Roman"/>
                <a:cs typeface="Times New Roman"/>
              </a:rPr>
              <a:t>he </a:t>
            </a:r>
            <a:r>
              <a:rPr dirty="0" sz="1450" spc="-10">
                <a:latin typeface="Times New Roman"/>
                <a:cs typeface="Times New Roman"/>
              </a:rPr>
              <a:t>bade me </a:t>
            </a:r>
            <a:r>
              <a:rPr dirty="0" sz="1450" spc="-5">
                <a:latin typeface="Times New Roman"/>
                <a:cs typeface="Times New Roman"/>
              </a:rPr>
              <a:t>go in, </a:t>
            </a:r>
            <a:r>
              <a:rPr dirty="0" sz="1450" spc="-10">
                <a:latin typeface="Times New Roman"/>
                <a:cs typeface="Times New Roman"/>
              </a:rPr>
              <a:t>for that was my </a:t>
            </a:r>
            <a:r>
              <a:rPr dirty="0" sz="1450" spc="-20">
                <a:latin typeface="Times New Roman"/>
                <a:cs typeface="Times New Roman"/>
              </a:rPr>
              <a:t>chamber.  </a:t>
            </a:r>
            <a:r>
              <a:rPr dirty="0" sz="1450" spc="-5">
                <a:latin typeface="Times New Roman"/>
                <a:cs typeface="Times New Roman"/>
              </a:rPr>
              <a:t>I </a:t>
            </a:r>
            <a:r>
              <a:rPr dirty="0" sz="1450" spc="-10">
                <a:latin typeface="Times New Roman"/>
                <a:cs typeface="Times New Roman"/>
              </a:rPr>
              <a:t>did as </a:t>
            </a:r>
            <a:r>
              <a:rPr dirty="0" sz="1450" spc="-5">
                <a:latin typeface="Times New Roman"/>
                <a:cs typeface="Times New Roman"/>
              </a:rPr>
              <a:t>he bid, but </a:t>
            </a:r>
            <a:r>
              <a:rPr dirty="0" sz="1450" spc="-10">
                <a:latin typeface="Times New Roman"/>
                <a:cs typeface="Times New Roman"/>
              </a:rPr>
              <a:t>paused after </a:t>
            </a:r>
            <a:r>
              <a:rPr dirty="0" sz="1450" spc="-5">
                <a:latin typeface="Times New Roman"/>
                <a:cs typeface="Times New Roman"/>
              </a:rPr>
              <a:t>a </a:t>
            </a:r>
            <a:r>
              <a:rPr dirty="0" sz="1450" spc="-10">
                <a:latin typeface="Times New Roman"/>
                <a:cs typeface="Times New Roman"/>
              </a:rPr>
              <a:t>few steps, and begged </a:t>
            </a:r>
            <a:r>
              <a:rPr dirty="0" sz="1450" spc="-5">
                <a:latin typeface="Times New Roman"/>
                <a:cs typeface="Times New Roman"/>
              </a:rPr>
              <a:t>a </a:t>
            </a:r>
            <a:r>
              <a:rPr dirty="0" sz="1450" spc="-10">
                <a:latin typeface="Times New Roman"/>
                <a:cs typeface="Times New Roman"/>
              </a:rPr>
              <a:t>light to </a:t>
            </a:r>
            <a:r>
              <a:rPr dirty="0" sz="1450" spc="-5">
                <a:latin typeface="Times New Roman"/>
                <a:cs typeface="Times New Roman"/>
              </a:rPr>
              <a:t>go </a:t>
            </a:r>
            <a:r>
              <a:rPr dirty="0" sz="1450" spc="-10">
                <a:latin typeface="Times New Roman"/>
                <a:cs typeface="Times New Roman"/>
              </a:rPr>
              <a:t>to bed  with.</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“Hoot-toot!” said Uncle </a:t>
            </a:r>
            <a:r>
              <a:rPr dirty="0" sz="1450" spc="-15">
                <a:latin typeface="Times New Roman"/>
                <a:cs typeface="Times New Roman"/>
              </a:rPr>
              <a:t>Ebenezer,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fine</a:t>
            </a:r>
            <a:r>
              <a:rPr dirty="0" sz="1450" spc="40">
                <a:latin typeface="Times New Roman"/>
                <a:cs typeface="Times New Roman"/>
              </a:rPr>
              <a:t> </a:t>
            </a:r>
            <a:r>
              <a:rPr dirty="0" sz="1450" spc="-10">
                <a:latin typeface="Times New Roman"/>
                <a:cs typeface="Times New Roman"/>
              </a:rPr>
              <a:t>moon.”</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39609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gentleman and me will </a:t>
            </a:r>
            <a:r>
              <a:rPr dirty="0" sz="1450" spc="-5">
                <a:latin typeface="Times New Roman"/>
                <a:cs typeface="Times New Roman"/>
              </a:rPr>
              <a:t>be </a:t>
            </a:r>
            <a:r>
              <a:rPr dirty="0" sz="1450" spc="-10">
                <a:latin typeface="Times New Roman"/>
                <a:cs typeface="Times New Roman"/>
              </a:rPr>
              <a:t>for taking the</a:t>
            </a:r>
            <a:r>
              <a:rPr dirty="0" sz="1450" spc="25">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7620" indent="255904">
              <a:lnSpc>
                <a:spcPts val="1730"/>
              </a:lnSpc>
              <a:spcBef>
                <a:spcPts val="865"/>
              </a:spcBef>
            </a:pPr>
            <a:r>
              <a:rPr dirty="0" sz="1450" spc="-10">
                <a:latin typeface="Times New Roman"/>
                <a:cs typeface="Times New Roman"/>
              </a:rPr>
              <a:t>But the bouman, after feeling about in </a:t>
            </a:r>
            <a:r>
              <a:rPr dirty="0" sz="1450" spc="-5">
                <a:latin typeface="Times New Roman"/>
                <a:cs typeface="Times New Roman"/>
              </a:rPr>
              <a:t>a </a:t>
            </a:r>
            <a:r>
              <a:rPr dirty="0" sz="1450" spc="-10">
                <a:latin typeface="Times New Roman"/>
                <a:cs typeface="Times New Roman"/>
              </a:rPr>
              <a:t>hairy purse that </a:t>
            </a:r>
            <a:r>
              <a:rPr dirty="0" sz="1450" spc="-5">
                <a:latin typeface="Times New Roman"/>
                <a:cs typeface="Times New Roman"/>
              </a:rPr>
              <a:t>hung </a:t>
            </a:r>
            <a:r>
              <a:rPr dirty="0" sz="1450" spc="-10">
                <a:latin typeface="Times New Roman"/>
                <a:cs typeface="Times New Roman"/>
              </a:rPr>
              <a:t>in front </a:t>
            </a:r>
            <a:r>
              <a:rPr dirty="0" sz="1450" spc="-5">
                <a:latin typeface="Times New Roman"/>
                <a:cs typeface="Times New Roman"/>
              </a:rPr>
              <a:t>of  </a:t>
            </a:r>
            <a:r>
              <a:rPr dirty="0" sz="1450" spc="-10">
                <a:latin typeface="Times New Roman"/>
                <a:cs typeface="Times New Roman"/>
              </a:rPr>
              <a:t>him in the Highland manner (though </a:t>
            </a:r>
            <a:r>
              <a:rPr dirty="0" sz="1450" spc="-5">
                <a:latin typeface="Times New Roman"/>
                <a:cs typeface="Times New Roman"/>
              </a:rPr>
              <a:t>he </a:t>
            </a:r>
            <a:r>
              <a:rPr dirty="0" sz="1450" spc="-10">
                <a:latin typeface="Times New Roman"/>
                <a:cs typeface="Times New Roman"/>
              </a:rPr>
              <a:t>wore otherwise the Lowland habit,  with sea-trousers), began to roll his eyes </a:t>
            </a:r>
            <a:r>
              <a:rPr dirty="0" sz="1450" spc="-20">
                <a:latin typeface="Times New Roman"/>
                <a:cs typeface="Times New Roman"/>
              </a:rPr>
              <a:t>strangely, </a:t>
            </a:r>
            <a:r>
              <a:rPr dirty="0" sz="1450" spc="-10">
                <a:latin typeface="Times New Roman"/>
                <a:cs typeface="Times New Roman"/>
              </a:rPr>
              <a:t>and at last said, “Her  nainsel will loss it,” meaning </a:t>
            </a:r>
            <a:r>
              <a:rPr dirty="0" sz="1450" spc="-5">
                <a:latin typeface="Times New Roman"/>
                <a:cs typeface="Times New Roman"/>
              </a:rPr>
              <a:t>he thought he </a:t>
            </a:r>
            <a:r>
              <a:rPr dirty="0" sz="1450" spc="-10">
                <a:latin typeface="Times New Roman"/>
                <a:cs typeface="Times New Roman"/>
              </a:rPr>
              <a:t>had lost</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“What!” cried Alan, “you will lose my button, that was my </a:t>
            </a:r>
            <a:r>
              <a:rPr dirty="0" sz="1450" spc="-15">
                <a:latin typeface="Times New Roman"/>
                <a:cs typeface="Times New Roman"/>
              </a:rPr>
              <a:t>father’s </a:t>
            </a:r>
            <a:r>
              <a:rPr dirty="0" sz="1450" spc="-10">
                <a:latin typeface="Times New Roman"/>
                <a:cs typeface="Times New Roman"/>
              </a:rPr>
              <a:t>before  me? Now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what is in my mind, John Breck: it is in my mind this  is the worst </a:t>
            </a:r>
            <a:r>
              <a:rPr dirty="0" sz="1450" spc="-25">
                <a:latin typeface="Times New Roman"/>
                <a:cs typeface="Times New Roman"/>
              </a:rPr>
              <a:t>day’s </a:t>
            </a:r>
            <a:r>
              <a:rPr dirty="0" sz="1450" spc="-10">
                <a:latin typeface="Times New Roman"/>
                <a:cs typeface="Times New Roman"/>
              </a:rPr>
              <a:t>work that ever </a:t>
            </a:r>
            <a:r>
              <a:rPr dirty="0" sz="1450" spc="-5">
                <a:latin typeface="Times New Roman"/>
                <a:cs typeface="Times New Roman"/>
              </a:rPr>
              <a:t>ye </a:t>
            </a:r>
            <a:r>
              <a:rPr dirty="0" sz="1450" spc="-10">
                <a:latin typeface="Times New Roman"/>
                <a:cs typeface="Times New Roman"/>
              </a:rPr>
              <a:t>did since </a:t>
            </a:r>
            <a:r>
              <a:rPr dirty="0" sz="1450" spc="-5">
                <a:latin typeface="Times New Roman"/>
                <a:cs typeface="Times New Roman"/>
              </a:rPr>
              <a:t>ye </a:t>
            </a:r>
            <a:r>
              <a:rPr dirty="0" sz="1450" spc="-10">
                <a:latin typeface="Times New Roman"/>
                <a:cs typeface="Times New Roman"/>
              </a:rPr>
              <a:t>was</a:t>
            </a:r>
            <a:r>
              <a:rPr dirty="0" sz="1450" spc="60">
                <a:latin typeface="Times New Roman"/>
                <a:cs typeface="Times New Roman"/>
              </a:rPr>
              <a:t> </a:t>
            </a:r>
            <a:r>
              <a:rPr dirty="0" sz="1450" spc="-5">
                <a:latin typeface="Times New Roman"/>
                <a:cs typeface="Times New Roman"/>
              </a:rPr>
              <a:t>born.”</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And as Alan spoke, </a:t>
            </a:r>
            <a:r>
              <a:rPr dirty="0" sz="1450" spc="-5">
                <a:latin typeface="Times New Roman"/>
                <a:cs typeface="Times New Roman"/>
              </a:rPr>
              <a:t>he </a:t>
            </a:r>
            <a:r>
              <a:rPr dirty="0" sz="1450" spc="-10">
                <a:latin typeface="Times New Roman"/>
                <a:cs typeface="Times New Roman"/>
              </a:rPr>
              <a:t>set his hands </a:t>
            </a:r>
            <a:r>
              <a:rPr dirty="0" sz="1450" spc="-5">
                <a:latin typeface="Times New Roman"/>
                <a:cs typeface="Times New Roman"/>
              </a:rPr>
              <a:t>on </a:t>
            </a:r>
            <a:r>
              <a:rPr dirty="0" sz="1450" spc="-10">
                <a:latin typeface="Times New Roman"/>
                <a:cs typeface="Times New Roman"/>
              </a:rPr>
              <a:t>his knees and looked at the bouman  with </a:t>
            </a:r>
            <a:r>
              <a:rPr dirty="0" sz="1450" spc="-5">
                <a:latin typeface="Times New Roman"/>
                <a:cs typeface="Times New Roman"/>
              </a:rPr>
              <a:t>a </a:t>
            </a:r>
            <a:r>
              <a:rPr dirty="0" sz="1450" spc="-10">
                <a:latin typeface="Times New Roman"/>
                <a:cs typeface="Times New Roman"/>
              </a:rPr>
              <a:t>smiling mouth, and that dancing light in his eyes that meant mischief to  his enemies.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Perhaps the bouman was honest </a:t>
            </a:r>
            <a:r>
              <a:rPr dirty="0" sz="1450" spc="-5">
                <a:latin typeface="Times New Roman"/>
                <a:cs typeface="Times New Roman"/>
              </a:rPr>
              <a:t>enough;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had meant to cheat  and then, finding himself alone with two </a:t>
            </a:r>
            <a:r>
              <a:rPr dirty="0" sz="1450" spc="-5">
                <a:latin typeface="Times New Roman"/>
                <a:cs typeface="Times New Roman"/>
              </a:rPr>
              <a:t>of 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desert place, cast back to  honesty as being safer; at least, and all at once, </a:t>
            </a:r>
            <a:r>
              <a:rPr dirty="0" sz="1450" spc="-5">
                <a:latin typeface="Times New Roman"/>
                <a:cs typeface="Times New Roman"/>
              </a:rPr>
              <a:t>he </a:t>
            </a:r>
            <a:r>
              <a:rPr dirty="0" sz="1450" spc="-10">
                <a:latin typeface="Times New Roman"/>
                <a:cs typeface="Times New Roman"/>
              </a:rPr>
              <a:t>seemed to find that button  and handed it to</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080" indent="255904">
              <a:lnSpc>
                <a:spcPts val="1730"/>
              </a:lnSpc>
              <a:spcBef>
                <a:spcPts val="710"/>
              </a:spcBef>
            </a:pPr>
            <a:r>
              <a:rPr dirty="0" sz="1450" spc="-30">
                <a:latin typeface="Times New Roman"/>
                <a:cs typeface="Times New Roman"/>
              </a:rPr>
              <a:t>“Well, </a:t>
            </a:r>
            <a:r>
              <a:rPr dirty="0" sz="1450" spc="-10">
                <a:latin typeface="Times New Roman"/>
                <a:cs typeface="Times New Roman"/>
              </a:rPr>
              <a:t>and it is </a:t>
            </a:r>
            <a:r>
              <a:rPr dirty="0" sz="1450" spc="-5">
                <a:latin typeface="Times New Roman"/>
                <a:cs typeface="Times New Roman"/>
              </a:rPr>
              <a:t>a good </a:t>
            </a:r>
            <a:r>
              <a:rPr dirty="0" sz="1450" spc="-10">
                <a:latin typeface="Times New Roman"/>
                <a:cs typeface="Times New Roman"/>
              </a:rPr>
              <a:t>thing for the </a:t>
            </a:r>
            <a:r>
              <a:rPr dirty="0" sz="1450" spc="-5">
                <a:latin typeface="Times New Roman"/>
                <a:cs typeface="Times New Roman"/>
              </a:rPr>
              <a:t>honour of </a:t>
            </a:r>
            <a:r>
              <a:rPr dirty="0" sz="1450" spc="-10">
                <a:latin typeface="Times New Roman"/>
                <a:cs typeface="Times New Roman"/>
              </a:rPr>
              <a:t>the Maccolls,” said Alan,  and then to me, “Here is my button back again, and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 parting  with it, which is </a:t>
            </a:r>
            <a:r>
              <a:rPr dirty="0" sz="1450" spc="-5">
                <a:latin typeface="Times New Roman"/>
                <a:cs typeface="Times New Roman"/>
              </a:rPr>
              <a:t>of a </a:t>
            </a:r>
            <a:r>
              <a:rPr dirty="0" sz="1450" spc="-10">
                <a:latin typeface="Times New Roman"/>
                <a:cs typeface="Times New Roman"/>
              </a:rPr>
              <a:t>piece with all </a:t>
            </a:r>
            <a:r>
              <a:rPr dirty="0" sz="1450" spc="-5">
                <a:latin typeface="Times New Roman"/>
                <a:cs typeface="Times New Roman"/>
              </a:rPr>
              <a:t>your </a:t>
            </a:r>
            <a:r>
              <a:rPr dirty="0" sz="1450" spc="-10">
                <a:latin typeface="Times New Roman"/>
                <a:cs typeface="Times New Roman"/>
              </a:rPr>
              <a:t>friendships to me.” Then </a:t>
            </a:r>
            <a:r>
              <a:rPr dirty="0" sz="1450" spc="-5">
                <a:latin typeface="Times New Roman"/>
                <a:cs typeface="Times New Roman"/>
              </a:rPr>
              <a:t>he </a:t>
            </a:r>
            <a:r>
              <a:rPr dirty="0" sz="1450" spc="-10">
                <a:latin typeface="Times New Roman"/>
                <a:cs typeface="Times New Roman"/>
              </a:rPr>
              <a:t>took the  warmest parting </a:t>
            </a:r>
            <a:r>
              <a:rPr dirty="0" sz="1450" spc="-5">
                <a:latin typeface="Times New Roman"/>
                <a:cs typeface="Times New Roman"/>
              </a:rPr>
              <a:t>of </a:t>
            </a:r>
            <a:r>
              <a:rPr dirty="0" sz="1450" spc="-10">
                <a:latin typeface="Times New Roman"/>
                <a:cs typeface="Times New Roman"/>
              </a:rPr>
              <a:t>the bouman. </a:t>
            </a:r>
            <a:r>
              <a:rPr dirty="0" sz="1450" spc="-20">
                <a:latin typeface="Times New Roman"/>
                <a:cs typeface="Times New Roman"/>
              </a:rPr>
              <a:t>“For,” </a:t>
            </a:r>
            <a:r>
              <a:rPr dirty="0" sz="1450" spc="-10">
                <a:latin typeface="Times New Roman"/>
                <a:cs typeface="Times New Roman"/>
              </a:rPr>
              <a:t>says he, “ye have </a:t>
            </a:r>
            <a:r>
              <a:rPr dirty="0" sz="1450" spc="-5">
                <a:latin typeface="Times New Roman"/>
                <a:cs typeface="Times New Roman"/>
              </a:rPr>
              <a:t>done </a:t>
            </a:r>
            <a:r>
              <a:rPr dirty="0" sz="1450" spc="-10">
                <a:latin typeface="Times New Roman"/>
                <a:cs typeface="Times New Roman"/>
              </a:rPr>
              <a:t>very well </a:t>
            </a:r>
            <a:r>
              <a:rPr dirty="0" sz="1450" spc="-5">
                <a:latin typeface="Times New Roman"/>
                <a:cs typeface="Times New Roman"/>
              </a:rPr>
              <a:t>by  </a:t>
            </a:r>
            <a:r>
              <a:rPr dirty="0" sz="1450" spc="-10">
                <a:latin typeface="Times New Roman"/>
                <a:cs typeface="Times New Roman"/>
              </a:rPr>
              <a:t>me, and set </a:t>
            </a:r>
            <a:r>
              <a:rPr dirty="0" sz="1450" spc="-5">
                <a:latin typeface="Times New Roman"/>
                <a:cs typeface="Times New Roman"/>
              </a:rPr>
              <a:t>your </a:t>
            </a:r>
            <a:r>
              <a:rPr dirty="0" sz="1450" spc="-10">
                <a:latin typeface="Times New Roman"/>
                <a:cs typeface="Times New Roman"/>
              </a:rPr>
              <a:t>neck at </a:t>
            </a:r>
            <a:r>
              <a:rPr dirty="0" sz="1450" spc="-5">
                <a:latin typeface="Times New Roman"/>
                <a:cs typeface="Times New Roman"/>
              </a:rPr>
              <a:t>a </a:t>
            </a:r>
            <a:r>
              <a:rPr dirty="0" sz="1450" spc="-10">
                <a:latin typeface="Times New Roman"/>
                <a:cs typeface="Times New Roman"/>
              </a:rPr>
              <a:t>venture, and </a:t>
            </a:r>
            <a:r>
              <a:rPr dirty="0" sz="1450" spc="-5">
                <a:latin typeface="Times New Roman"/>
                <a:cs typeface="Times New Roman"/>
              </a:rPr>
              <a:t>I </a:t>
            </a:r>
            <a:r>
              <a:rPr dirty="0" sz="1450" spc="-10">
                <a:latin typeface="Times New Roman"/>
                <a:cs typeface="Times New Roman"/>
              </a:rPr>
              <a:t>will always give </a:t>
            </a:r>
            <a:r>
              <a:rPr dirty="0" sz="1450" spc="-5">
                <a:latin typeface="Times New Roman"/>
                <a:cs typeface="Times New Roman"/>
              </a:rPr>
              <a:t>you </a:t>
            </a:r>
            <a:r>
              <a:rPr dirty="0" sz="1450" spc="-10">
                <a:latin typeface="Times New Roman"/>
                <a:cs typeface="Times New Roman"/>
              </a:rPr>
              <a:t>the name </a:t>
            </a:r>
            <a:r>
              <a:rPr dirty="0" sz="1450" spc="-5">
                <a:latin typeface="Times New Roman"/>
                <a:cs typeface="Times New Roman"/>
              </a:rPr>
              <a:t>of a  good</a:t>
            </a:r>
            <a:r>
              <a:rPr dirty="0" sz="1450" spc="-10">
                <a:latin typeface="Times New Roman"/>
                <a:cs typeface="Times New Roman"/>
              </a:rPr>
              <a:t> man.”</a:t>
            </a:r>
            <a:endParaRPr sz="1450">
              <a:latin typeface="Times New Roman"/>
              <a:cs typeface="Times New Roman"/>
            </a:endParaRPr>
          </a:p>
          <a:p>
            <a:pPr algn="just" marL="12700" marR="12700" indent="255904">
              <a:lnSpc>
                <a:spcPts val="1730"/>
              </a:lnSpc>
              <a:spcBef>
                <a:spcPts val="785"/>
              </a:spcBef>
            </a:pPr>
            <a:r>
              <a:rPr dirty="0" sz="1450" spc="-25">
                <a:latin typeface="Times New Roman"/>
                <a:cs typeface="Times New Roman"/>
              </a:rPr>
              <a:t>Lastly, </a:t>
            </a:r>
            <a:r>
              <a:rPr dirty="0" sz="1450" spc="-10">
                <a:latin typeface="Times New Roman"/>
                <a:cs typeface="Times New Roman"/>
              </a:rPr>
              <a:t>the bouman took himself </a:t>
            </a:r>
            <a:r>
              <a:rPr dirty="0" sz="1450" spc="-15">
                <a:latin typeface="Times New Roman"/>
                <a:cs typeface="Times New Roman"/>
              </a:rPr>
              <a:t>off </a:t>
            </a:r>
            <a:r>
              <a:rPr dirty="0" sz="1450" spc="-5">
                <a:latin typeface="Times New Roman"/>
                <a:cs typeface="Times New Roman"/>
              </a:rPr>
              <a:t>by one </a:t>
            </a:r>
            <a:r>
              <a:rPr dirty="0" sz="1450" spc="-10">
                <a:latin typeface="Times New Roman"/>
                <a:cs typeface="Times New Roman"/>
              </a:rPr>
              <a:t>way; and Alan and </a:t>
            </a:r>
            <a:r>
              <a:rPr dirty="0" sz="1450" spc="-5">
                <a:latin typeface="Times New Roman"/>
                <a:cs typeface="Times New Roman"/>
              </a:rPr>
              <a:t>I </a:t>
            </a:r>
            <a:r>
              <a:rPr dirty="0" sz="1450" spc="-10">
                <a:latin typeface="Times New Roman"/>
                <a:cs typeface="Times New Roman"/>
              </a:rPr>
              <a:t>(getting  </a:t>
            </a:r>
            <a:r>
              <a:rPr dirty="0" sz="1450" spc="-5">
                <a:latin typeface="Times New Roman"/>
                <a:cs typeface="Times New Roman"/>
              </a:rPr>
              <a:t>our </a:t>
            </a:r>
            <a:r>
              <a:rPr dirty="0" sz="1450" spc="-10">
                <a:latin typeface="Times New Roman"/>
                <a:cs typeface="Times New Roman"/>
              </a:rPr>
              <a:t>chattels together) struck into another to resume </a:t>
            </a:r>
            <a:r>
              <a:rPr dirty="0" sz="1450" spc="-5">
                <a:latin typeface="Times New Roman"/>
                <a:cs typeface="Times New Roman"/>
              </a:rPr>
              <a:t>our</a:t>
            </a:r>
            <a:r>
              <a:rPr dirty="0" sz="1450" spc="45">
                <a:latin typeface="Times New Roman"/>
                <a:cs typeface="Times New Roman"/>
              </a:rPr>
              <a:t> </a:t>
            </a:r>
            <a:r>
              <a:rPr dirty="0" sz="1450" spc="-10">
                <a:latin typeface="Times New Roman"/>
                <a:cs typeface="Times New Roman"/>
              </a:rPr>
              <a:t>flight.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XXII</a:t>
            </a:r>
            <a:endParaRPr sz="1450">
              <a:latin typeface="Times New Roman"/>
              <a:cs typeface="Times New Roman"/>
            </a:endParaRPr>
          </a:p>
          <a:p>
            <a:pPr algn="ctr">
              <a:lnSpc>
                <a:spcPct val="100000"/>
              </a:lnSpc>
              <a:spcBef>
                <a:spcPts val="780"/>
              </a:spcBef>
            </a:pPr>
            <a:r>
              <a:rPr dirty="0" sz="1450" spc="-10" b="1">
                <a:latin typeface="Times New Roman"/>
                <a:cs typeface="Times New Roman"/>
              </a:rPr>
              <a:t>THE </a:t>
            </a:r>
            <a:r>
              <a:rPr dirty="0" sz="1450" spc="-15" b="1">
                <a:latin typeface="Times New Roman"/>
                <a:cs typeface="Times New Roman"/>
              </a:rPr>
              <a:t>FLIGHT </a:t>
            </a:r>
            <a:r>
              <a:rPr dirty="0" sz="1450" spc="-10" b="1">
                <a:latin typeface="Times New Roman"/>
                <a:cs typeface="Times New Roman"/>
              </a:rPr>
              <a:t>IN THE </a:t>
            </a:r>
            <a:r>
              <a:rPr dirty="0" sz="1450" spc="-25" b="1">
                <a:latin typeface="Times New Roman"/>
                <a:cs typeface="Times New Roman"/>
              </a:rPr>
              <a:t>HEATHER: </a:t>
            </a:r>
            <a:r>
              <a:rPr dirty="0" sz="1450" spc="-10" b="1">
                <a:latin typeface="Times New Roman"/>
                <a:cs typeface="Times New Roman"/>
              </a:rPr>
              <a:t>THE</a:t>
            </a:r>
            <a:r>
              <a:rPr dirty="0" sz="1450" spc="5" b="1">
                <a:latin typeface="Times New Roman"/>
                <a:cs typeface="Times New Roman"/>
              </a:rPr>
              <a:t> </a:t>
            </a:r>
            <a:r>
              <a:rPr dirty="0" sz="1450" spc="-15" b="1">
                <a:latin typeface="Times New Roman"/>
                <a:cs typeface="Times New Roman"/>
              </a:rPr>
              <a:t>MOOR</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Some seven hours’ incessant, hard travelling </a:t>
            </a:r>
            <a:r>
              <a:rPr dirty="0" sz="1450" spc="-5">
                <a:latin typeface="Times New Roman"/>
                <a:cs typeface="Times New Roman"/>
              </a:rPr>
              <a:t>brought us </a:t>
            </a:r>
            <a:r>
              <a:rPr dirty="0" sz="1450" spc="-10">
                <a:latin typeface="Times New Roman"/>
                <a:cs typeface="Times New Roman"/>
              </a:rPr>
              <a:t>early in the  morning to the end </a:t>
            </a:r>
            <a:r>
              <a:rPr dirty="0" sz="1450" spc="-5">
                <a:latin typeface="Times New Roman"/>
                <a:cs typeface="Times New Roman"/>
              </a:rPr>
              <a:t>of a </a:t>
            </a:r>
            <a:r>
              <a:rPr dirty="0" sz="1450" spc="-10">
                <a:latin typeface="Times New Roman"/>
                <a:cs typeface="Times New Roman"/>
              </a:rPr>
              <a:t>range </a:t>
            </a:r>
            <a:r>
              <a:rPr dirty="0" sz="1450" spc="-5">
                <a:latin typeface="Times New Roman"/>
                <a:cs typeface="Times New Roman"/>
              </a:rPr>
              <a:t>of </a:t>
            </a:r>
            <a:r>
              <a:rPr dirty="0" sz="1450" spc="-10">
                <a:latin typeface="Times New Roman"/>
                <a:cs typeface="Times New Roman"/>
              </a:rPr>
              <a:t>mountains. In front </a:t>
            </a:r>
            <a:r>
              <a:rPr dirty="0" sz="1450" spc="-5">
                <a:latin typeface="Times New Roman"/>
                <a:cs typeface="Times New Roman"/>
              </a:rPr>
              <a:t>of us </a:t>
            </a:r>
            <a:r>
              <a:rPr dirty="0" sz="1450" spc="-10">
                <a:latin typeface="Times New Roman"/>
                <a:cs typeface="Times New Roman"/>
              </a:rPr>
              <a:t>there lay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30">
                <a:latin typeface="Times New Roman"/>
                <a:cs typeface="Times New Roman"/>
              </a:rPr>
              <a:t>low, </a:t>
            </a:r>
            <a:r>
              <a:rPr dirty="0" sz="1450" spc="-10">
                <a:latin typeface="Times New Roman"/>
                <a:cs typeface="Times New Roman"/>
              </a:rPr>
              <a:t>broken, desert land, which we must now cross. The sun was </a:t>
            </a:r>
            <a:r>
              <a:rPr dirty="0" sz="1450" spc="-5">
                <a:latin typeface="Times New Roman"/>
                <a:cs typeface="Times New Roman"/>
              </a:rPr>
              <a:t>not </a:t>
            </a:r>
            <a:r>
              <a:rPr dirty="0" sz="1450" spc="-10">
                <a:latin typeface="Times New Roman"/>
                <a:cs typeface="Times New Roman"/>
              </a:rPr>
              <a:t>long </a:t>
            </a:r>
            <a:r>
              <a:rPr dirty="0" sz="1450" spc="-5">
                <a:latin typeface="Times New Roman"/>
                <a:cs typeface="Times New Roman"/>
              </a:rPr>
              <a:t>up,  </a:t>
            </a:r>
            <a:r>
              <a:rPr dirty="0" sz="1450" spc="-10">
                <a:latin typeface="Times New Roman"/>
                <a:cs typeface="Times New Roman"/>
              </a:rPr>
              <a:t>and shone straight in </a:t>
            </a:r>
            <a:r>
              <a:rPr dirty="0" sz="1450" spc="-5">
                <a:latin typeface="Times New Roman"/>
                <a:cs typeface="Times New Roman"/>
              </a:rPr>
              <a:t>our </a:t>
            </a:r>
            <a:r>
              <a:rPr dirty="0" sz="1450" spc="-10">
                <a:latin typeface="Times New Roman"/>
                <a:cs typeface="Times New Roman"/>
              </a:rPr>
              <a:t>eyes; </a:t>
            </a:r>
            <a:r>
              <a:rPr dirty="0" sz="1450" spc="-5">
                <a:latin typeface="Times New Roman"/>
                <a:cs typeface="Times New Roman"/>
              </a:rPr>
              <a:t>a </a:t>
            </a:r>
            <a:r>
              <a:rPr dirty="0" sz="1450" spc="-10">
                <a:latin typeface="Times New Roman"/>
                <a:cs typeface="Times New Roman"/>
              </a:rPr>
              <a:t>little, thin mist went </a:t>
            </a:r>
            <a:r>
              <a:rPr dirty="0" sz="1450" spc="-5">
                <a:latin typeface="Times New Roman"/>
                <a:cs typeface="Times New Roman"/>
              </a:rPr>
              <a:t>up </a:t>
            </a:r>
            <a:r>
              <a:rPr dirty="0" sz="1450" spc="-10">
                <a:latin typeface="Times New Roman"/>
                <a:cs typeface="Times New Roman"/>
              </a:rPr>
              <a:t>from the face </a:t>
            </a:r>
            <a:r>
              <a:rPr dirty="0" sz="1450" spc="-5">
                <a:latin typeface="Times New Roman"/>
                <a:cs typeface="Times New Roman"/>
              </a:rPr>
              <a:t>of </a:t>
            </a:r>
            <a:r>
              <a:rPr dirty="0" sz="1450" spc="-10">
                <a:latin typeface="Times New Roman"/>
                <a:cs typeface="Times New Roman"/>
              </a:rPr>
              <a:t>the  moorland like </a:t>
            </a:r>
            <a:r>
              <a:rPr dirty="0" sz="1450" spc="-5">
                <a:latin typeface="Times New Roman"/>
                <a:cs typeface="Times New Roman"/>
              </a:rPr>
              <a:t>a </a:t>
            </a:r>
            <a:r>
              <a:rPr dirty="0" sz="1450" spc="-10">
                <a:latin typeface="Times New Roman"/>
                <a:cs typeface="Times New Roman"/>
              </a:rPr>
              <a:t>smoke; so that (as Alan said) there might have been twenty  squadron </a:t>
            </a:r>
            <a:r>
              <a:rPr dirty="0" sz="1450" spc="-5">
                <a:latin typeface="Times New Roman"/>
                <a:cs typeface="Times New Roman"/>
              </a:rPr>
              <a:t>of </a:t>
            </a:r>
            <a:r>
              <a:rPr dirty="0" sz="1450" spc="-10">
                <a:latin typeface="Times New Roman"/>
                <a:cs typeface="Times New Roman"/>
              </a:rPr>
              <a:t>dragoons there and we </a:t>
            </a:r>
            <a:r>
              <a:rPr dirty="0" sz="1450" spc="-5">
                <a:latin typeface="Times New Roman"/>
                <a:cs typeface="Times New Roman"/>
              </a:rPr>
              <a:t>none </a:t>
            </a:r>
            <a:r>
              <a:rPr dirty="0" sz="1450" spc="-10">
                <a:latin typeface="Times New Roman"/>
                <a:cs typeface="Times New Roman"/>
              </a:rPr>
              <a:t>the</a:t>
            </a:r>
            <a:r>
              <a:rPr dirty="0" sz="1450" spc="25">
                <a:latin typeface="Times New Roman"/>
                <a:cs typeface="Times New Roman"/>
              </a:rPr>
              <a:t> </a:t>
            </a:r>
            <a:r>
              <a:rPr dirty="0" sz="1450" spc="-25">
                <a:latin typeface="Times New Roman"/>
                <a:cs typeface="Times New Roman"/>
              </a:rPr>
              <a:t>wiser.</a:t>
            </a:r>
            <a:endParaRPr sz="1450">
              <a:latin typeface="Times New Roman"/>
              <a:cs typeface="Times New Roman"/>
            </a:endParaRPr>
          </a:p>
          <a:p>
            <a:pPr algn="just" marL="12700" marR="10795" indent="255904">
              <a:lnSpc>
                <a:spcPts val="1730"/>
              </a:lnSpc>
              <a:spcBef>
                <a:spcPts val="785"/>
              </a:spcBef>
            </a:pPr>
            <a:r>
              <a:rPr dirty="0" sz="1450" spc="-70">
                <a:latin typeface="Times New Roman"/>
                <a:cs typeface="Times New Roman"/>
              </a:rPr>
              <a:t>We </a:t>
            </a:r>
            <a:r>
              <a:rPr dirty="0" sz="1450" spc="-10">
                <a:latin typeface="Times New Roman"/>
                <a:cs typeface="Times New Roman"/>
              </a:rPr>
              <a:t>sat down, therefore, in </a:t>
            </a:r>
            <a:r>
              <a:rPr dirty="0" sz="1450" spc="-5">
                <a:latin typeface="Times New Roman"/>
                <a:cs typeface="Times New Roman"/>
              </a:rPr>
              <a:t>a </a:t>
            </a:r>
            <a:r>
              <a:rPr dirty="0" sz="1450" spc="-10">
                <a:latin typeface="Times New Roman"/>
                <a:cs typeface="Times New Roman"/>
              </a:rPr>
              <a:t>howe </a:t>
            </a:r>
            <a:r>
              <a:rPr dirty="0" sz="1450" spc="-5">
                <a:latin typeface="Times New Roman"/>
                <a:cs typeface="Times New Roman"/>
              </a:rPr>
              <a:t>of </a:t>
            </a:r>
            <a:r>
              <a:rPr dirty="0" sz="1450" spc="-10">
                <a:latin typeface="Times New Roman"/>
                <a:cs typeface="Times New Roman"/>
              </a:rPr>
              <a:t>the hill-side till the mist should have  risen, and made ourselves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of </a:t>
            </a:r>
            <a:r>
              <a:rPr dirty="0" sz="1450" spc="-10">
                <a:latin typeface="Times New Roman"/>
                <a:cs typeface="Times New Roman"/>
              </a:rPr>
              <a:t>drammach, and held </a:t>
            </a:r>
            <a:r>
              <a:rPr dirty="0" sz="1450" spc="-5">
                <a:latin typeface="Times New Roman"/>
                <a:cs typeface="Times New Roman"/>
              </a:rPr>
              <a:t>a </a:t>
            </a:r>
            <a:r>
              <a:rPr dirty="0" sz="1450" spc="-10">
                <a:latin typeface="Times New Roman"/>
                <a:cs typeface="Times New Roman"/>
              </a:rPr>
              <a:t>council </a:t>
            </a:r>
            <a:r>
              <a:rPr dirty="0" sz="1450" spc="-5">
                <a:latin typeface="Times New Roman"/>
                <a:cs typeface="Times New Roman"/>
              </a:rPr>
              <a:t>of</a:t>
            </a:r>
            <a:r>
              <a:rPr dirty="0" sz="1450" spc="80">
                <a:latin typeface="Times New Roman"/>
                <a:cs typeface="Times New Roman"/>
              </a:rPr>
              <a:t> </a:t>
            </a:r>
            <a:r>
              <a:rPr dirty="0" sz="1450" spc="-30">
                <a:latin typeface="Times New Roman"/>
                <a:cs typeface="Times New Roman"/>
              </a:rPr>
              <a:t>war.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“David,”</a:t>
            </a:r>
            <a:r>
              <a:rPr dirty="0" sz="1450" spc="204">
                <a:latin typeface="Times New Roman"/>
                <a:cs typeface="Times New Roman"/>
              </a:rPr>
              <a:t> </a:t>
            </a:r>
            <a:r>
              <a:rPr dirty="0" sz="1450" spc="-10">
                <a:latin typeface="Times New Roman"/>
                <a:cs typeface="Times New Roman"/>
              </a:rPr>
              <a:t>said</a:t>
            </a:r>
            <a:r>
              <a:rPr dirty="0" sz="1450" spc="210">
                <a:latin typeface="Times New Roman"/>
                <a:cs typeface="Times New Roman"/>
              </a:rPr>
              <a:t> </a:t>
            </a:r>
            <a:r>
              <a:rPr dirty="0" sz="1450" spc="-10">
                <a:latin typeface="Times New Roman"/>
                <a:cs typeface="Times New Roman"/>
              </a:rPr>
              <a:t>Alan,</a:t>
            </a:r>
            <a:r>
              <a:rPr dirty="0" sz="1450" spc="210">
                <a:latin typeface="Times New Roman"/>
                <a:cs typeface="Times New Roman"/>
              </a:rPr>
              <a:t> </a:t>
            </a:r>
            <a:r>
              <a:rPr dirty="0" sz="1450" spc="-10">
                <a:latin typeface="Times New Roman"/>
                <a:cs typeface="Times New Roman"/>
              </a:rPr>
              <a:t>“this</a:t>
            </a:r>
            <a:r>
              <a:rPr dirty="0" sz="1450" spc="210">
                <a:latin typeface="Times New Roman"/>
                <a:cs typeface="Times New Roman"/>
              </a:rPr>
              <a:t> </a:t>
            </a:r>
            <a:r>
              <a:rPr dirty="0" sz="1450" spc="-10">
                <a:latin typeface="Times New Roman"/>
                <a:cs typeface="Times New Roman"/>
              </a:rPr>
              <a:t>is</a:t>
            </a:r>
            <a:r>
              <a:rPr dirty="0" sz="1450" spc="21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kittle</a:t>
            </a:r>
            <a:r>
              <a:rPr dirty="0" sz="1450" spc="210">
                <a:latin typeface="Times New Roman"/>
                <a:cs typeface="Times New Roman"/>
              </a:rPr>
              <a:t> </a:t>
            </a:r>
            <a:r>
              <a:rPr dirty="0" sz="1450" spc="-10">
                <a:latin typeface="Times New Roman"/>
                <a:cs typeface="Times New Roman"/>
              </a:rPr>
              <a:t>bit.</a:t>
            </a:r>
            <a:r>
              <a:rPr dirty="0" sz="1450" spc="210">
                <a:latin typeface="Times New Roman"/>
                <a:cs typeface="Times New Roman"/>
              </a:rPr>
              <a:t> </a:t>
            </a:r>
            <a:r>
              <a:rPr dirty="0" sz="1450" spc="-10">
                <a:latin typeface="Times New Roman"/>
                <a:cs typeface="Times New Roman"/>
              </a:rPr>
              <a:t>Shall</a:t>
            </a:r>
            <a:r>
              <a:rPr dirty="0" sz="1450" spc="210">
                <a:latin typeface="Times New Roman"/>
                <a:cs typeface="Times New Roman"/>
              </a:rPr>
              <a:t> </a:t>
            </a:r>
            <a:r>
              <a:rPr dirty="0" sz="1450" spc="-10">
                <a:latin typeface="Times New Roman"/>
                <a:cs typeface="Times New Roman"/>
              </a:rPr>
              <a:t>we</a:t>
            </a:r>
            <a:r>
              <a:rPr dirty="0" sz="1450" spc="210">
                <a:latin typeface="Times New Roman"/>
                <a:cs typeface="Times New Roman"/>
              </a:rPr>
              <a:t> </a:t>
            </a:r>
            <a:r>
              <a:rPr dirty="0" sz="1450" spc="-10">
                <a:latin typeface="Times New Roman"/>
                <a:cs typeface="Times New Roman"/>
              </a:rPr>
              <a:t>lie</a:t>
            </a:r>
            <a:r>
              <a:rPr dirty="0" sz="1450" spc="210">
                <a:latin typeface="Times New Roman"/>
                <a:cs typeface="Times New Roman"/>
              </a:rPr>
              <a:t> </a:t>
            </a:r>
            <a:r>
              <a:rPr dirty="0" sz="1450" spc="-10">
                <a:latin typeface="Times New Roman"/>
                <a:cs typeface="Times New Roman"/>
              </a:rPr>
              <a:t>here</a:t>
            </a:r>
            <a:r>
              <a:rPr dirty="0" sz="1450" spc="210">
                <a:latin typeface="Times New Roman"/>
                <a:cs typeface="Times New Roman"/>
              </a:rPr>
              <a:t> </a:t>
            </a:r>
            <a:r>
              <a:rPr dirty="0" sz="1450" spc="-10">
                <a:latin typeface="Times New Roman"/>
                <a:cs typeface="Times New Roman"/>
              </a:rPr>
              <a:t>till</a:t>
            </a:r>
            <a:r>
              <a:rPr dirty="0" sz="1450" spc="210">
                <a:latin typeface="Times New Roman"/>
                <a:cs typeface="Times New Roman"/>
              </a:rPr>
              <a:t> </a:t>
            </a:r>
            <a:r>
              <a:rPr dirty="0" sz="1450" spc="-10">
                <a:latin typeface="Times New Roman"/>
                <a:cs typeface="Times New Roman"/>
              </a:rPr>
              <a:t>it</a:t>
            </a:r>
            <a:r>
              <a:rPr dirty="0" sz="1450" spc="210">
                <a:latin typeface="Times New Roman"/>
                <a:cs typeface="Times New Roman"/>
              </a:rPr>
              <a:t> </a:t>
            </a:r>
            <a:r>
              <a:rPr dirty="0" sz="1450" spc="-10">
                <a:latin typeface="Times New Roman"/>
                <a:cs typeface="Times New Roman"/>
              </a:rPr>
              <a:t>comes</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710" cy="946785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night, </a:t>
            </a:r>
            <a:r>
              <a:rPr dirty="0" sz="1450" spc="-5">
                <a:latin typeface="Times New Roman"/>
                <a:cs typeface="Times New Roman"/>
              </a:rPr>
              <a:t>or </a:t>
            </a:r>
            <a:r>
              <a:rPr dirty="0" sz="1450" spc="-10">
                <a:latin typeface="Times New Roman"/>
                <a:cs typeface="Times New Roman"/>
              </a:rPr>
              <a:t>shall we risk it, and stave </a:t>
            </a:r>
            <a:r>
              <a:rPr dirty="0" sz="1450" spc="-5">
                <a:latin typeface="Times New Roman"/>
                <a:cs typeface="Times New Roman"/>
              </a:rPr>
              <a:t>on</a:t>
            </a:r>
            <a:r>
              <a:rPr dirty="0" sz="1450" spc="30">
                <a:latin typeface="Times New Roman"/>
                <a:cs typeface="Times New Roman"/>
              </a:rPr>
              <a:t> </a:t>
            </a:r>
            <a:r>
              <a:rPr dirty="0" sz="1450" spc="-10">
                <a:latin typeface="Times New Roman"/>
                <a:cs typeface="Times New Roman"/>
              </a:rPr>
              <a:t>ahead?”</a:t>
            </a:r>
            <a:endParaRPr sz="1450">
              <a:latin typeface="Times New Roman"/>
              <a:cs typeface="Times New Roman"/>
            </a:endParaRPr>
          </a:p>
          <a:p>
            <a:pPr algn="just" marL="12700" marR="8255" indent="255904">
              <a:lnSpc>
                <a:spcPts val="1730"/>
              </a:lnSpc>
              <a:spcBef>
                <a:spcPts val="860"/>
              </a:spcBef>
            </a:pPr>
            <a:r>
              <a:rPr dirty="0" sz="1450" spc="-25">
                <a:latin typeface="Times New Roman"/>
                <a:cs typeface="Times New Roman"/>
              </a:rPr>
              <a:t>“Well,” </a:t>
            </a:r>
            <a:r>
              <a:rPr dirty="0" sz="1450" spc="-10">
                <a:latin typeface="Times New Roman"/>
                <a:cs typeface="Times New Roman"/>
              </a:rPr>
              <a:t>said I, “I am tired indeed, </a:t>
            </a:r>
            <a:r>
              <a:rPr dirty="0" sz="1450" spc="-5">
                <a:latin typeface="Times New Roman"/>
                <a:cs typeface="Times New Roman"/>
              </a:rPr>
              <a:t>but I </a:t>
            </a:r>
            <a:r>
              <a:rPr dirty="0" sz="1450" spc="-10">
                <a:latin typeface="Times New Roman"/>
                <a:cs typeface="Times New Roman"/>
              </a:rPr>
              <a:t>could walk as far again, if that was  all.”</a:t>
            </a:r>
            <a:endParaRPr sz="1450">
              <a:latin typeface="Times New Roman"/>
              <a:cs typeface="Times New Roman"/>
            </a:endParaRPr>
          </a:p>
          <a:p>
            <a:pPr algn="just" marL="12700" marR="5715" indent="255904">
              <a:lnSpc>
                <a:spcPts val="1730"/>
              </a:lnSpc>
              <a:spcBef>
                <a:spcPts val="715"/>
              </a:spcBef>
            </a:pPr>
            <a:r>
              <a:rPr dirty="0" sz="1450" spc="-65">
                <a:latin typeface="Times New Roman"/>
                <a:cs typeface="Times New Roman"/>
              </a:rPr>
              <a:t>“Ay, </a:t>
            </a:r>
            <a:r>
              <a:rPr dirty="0" sz="1450" spc="-5">
                <a:latin typeface="Times New Roman"/>
                <a:cs typeface="Times New Roman"/>
              </a:rPr>
              <a:t>but </a:t>
            </a:r>
            <a:r>
              <a:rPr dirty="0" sz="1450" spc="-10">
                <a:latin typeface="Times New Roman"/>
                <a:cs typeface="Times New Roman"/>
              </a:rPr>
              <a:t>it isnae,” said Alan, “nor yet the half. This is how we stand:  </a:t>
            </a:r>
            <a:r>
              <a:rPr dirty="0" sz="1450" spc="-20">
                <a:latin typeface="Times New Roman"/>
                <a:cs typeface="Times New Roman"/>
              </a:rPr>
              <a:t>Appin’s </a:t>
            </a:r>
            <a:r>
              <a:rPr dirty="0" sz="1450" spc="-10">
                <a:latin typeface="Times New Roman"/>
                <a:cs typeface="Times New Roman"/>
              </a:rPr>
              <a:t>fair death to us. </a:t>
            </a:r>
            <a:r>
              <a:rPr dirty="0" sz="1450" spc="-60">
                <a:latin typeface="Times New Roman"/>
                <a:cs typeface="Times New Roman"/>
              </a:rPr>
              <a:t>To </a:t>
            </a:r>
            <a:r>
              <a:rPr dirty="0" sz="1450" spc="-10">
                <a:latin typeface="Times New Roman"/>
                <a:cs typeface="Times New Roman"/>
              </a:rPr>
              <a:t>the south </a:t>
            </a:r>
            <a:r>
              <a:rPr dirty="0" sz="1450" spc="-30">
                <a:latin typeface="Times New Roman"/>
                <a:cs typeface="Times New Roman"/>
              </a:rPr>
              <a:t>it’s </a:t>
            </a:r>
            <a:r>
              <a:rPr dirty="0" sz="1450" spc="-10">
                <a:latin typeface="Times New Roman"/>
                <a:cs typeface="Times New Roman"/>
              </a:rPr>
              <a:t>all Campbells, and </a:t>
            </a:r>
            <a:r>
              <a:rPr dirty="0" sz="1450" spc="-5">
                <a:latin typeface="Times New Roman"/>
                <a:cs typeface="Times New Roman"/>
              </a:rPr>
              <a:t>no </a:t>
            </a:r>
            <a:r>
              <a:rPr dirty="0" sz="1450" spc="-10">
                <a:latin typeface="Times New Roman"/>
                <a:cs typeface="Times New Roman"/>
              </a:rPr>
              <a:t>to </a:t>
            </a:r>
            <a:r>
              <a:rPr dirty="0" sz="1450" spc="-5">
                <a:latin typeface="Times New Roman"/>
                <a:cs typeface="Times New Roman"/>
              </a:rPr>
              <a:t>be thought  of. </a:t>
            </a:r>
            <a:r>
              <a:rPr dirty="0" sz="1450" spc="-60">
                <a:latin typeface="Times New Roman"/>
                <a:cs typeface="Times New Roman"/>
              </a:rPr>
              <a:t>To </a:t>
            </a:r>
            <a:r>
              <a:rPr dirty="0" sz="1450" spc="-10">
                <a:latin typeface="Times New Roman"/>
                <a:cs typeface="Times New Roman"/>
              </a:rPr>
              <a:t>the north; well, </a:t>
            </a:r>
            <a:r>
              <a:rPr dirty="0" sz="1450" spc="-20">
                <a:latin typeface="Times New Roman"/>
                <a:cs typeface="Times New Roman"/>
              </a:rPr>
              <a:t>there’s </a:t>
            </a:r>
            <a:r>
              <a:rPr dirty="0" sz="1450" spc="-5">
                <a:latin typeface="Times New Roman"/>
                <a:cs typeface="Times New Roman"/>
              </a:rPr>
              <a:t>no </a:t>
            </a:r>
            <a:r>
              <a:rPr dirty="0" sz="1450" spc="-10">
                <a:latin typeface="Times New Roman"/>
                <a:cs typeface="Times New Roman"/>
              </a:rPr>
              <a:t>muckle to </a:t>
            </a:r>
            <a:r>
              <a:rPr dirty="0" sz="1450" spc="-5">
                <a:latin typeface="Times New Roman"/>
                <a:cs typeface="Times New Roman"/>
              </a:rPr>
              <a:t>be </a:t>
            </a:r>
            <a:r>
              <a:rPr dirty="0" sz="1450" spc="-10">
                <a:latin typeface="Times New Roman"/>
                <a:cs typeface="Times New Roman"/>
              </a:rPr>
              <a:t>gained </a:t>
            </a:r>
            <a:r>
              <a:rPr dirty="0" sz="1450" spc="-5">
                <a:latin typeface="Times New Roman"/>
                <a:cs typeface="Times New Roman"/>
              </a:rPr>
              <a:t>by </a:t>
            </a:r>
            <a:r>
              <a:rPr dirty="0" sz="1450" spc="-10">
                <a:latin typeface="Times New Roman"/>
                <a:cs typeface="Times New Roman"/>
              </a:rPr>
              <a:t>going north; neither  for </a:t>
            </a:r>
            <a:r>
              <a:rPr dirty="0" sz="1450" spc="-5">
                <a:latin typeface="Times New Roman"/>
                <a:cs typeface="Times New Roman"/>
              </a:rPr>
              <a:t>you, </a:t>
            </a:r>
            <a:r>
              <a:rPr dirty="0" sz="1450" spc="-10">
                <a:latin typeface="Times New Roman"/>
                <a:cs typeface="Times New Roman"/>
              </a:rPr>
              <a:t>that wants to get to </a:t>
            </a:r>
            <a:r>
              <a:rPr dirty="0" sz="1450" spc="-20">
                <a:latin typeface="Times New Roman"/>
                <a:cs typeface="Times New Roman"/>
              </a:rPr>
              <a:t>Queensferry, </a:t>
            </a:r>
            <a:r>
              <a:rPr dirty="0" sz="1450" spc="-5">
                <a:latin typeface="Times New Roman"/>
                <a:cs typeface="Times New Roman"/>
              </a:rPr>
              <a:t>nor </a:t>
            </a:r>
            <a:r>
              <a:rPr dirty="0" sz="1450" spc="-10">
                <a:latin typeface="Times New Roman"/>
                <a:cs typeface="Times New Roman"/>
              </a:rPr>
              <a:t>yet for me, that wants to get to  France. </a:t>
            </a:r>
            <a:r>
              <a:rPr dirty="0" sz="1450" spc="-35">
                <a:latin typeface="Times New Roman"/>
                <a:cs typeface="Times New Roman"/>
              </a:rPr>
              <a:t>Well, </a:t>
            </a:r>
            <a:r>
              <a:rPr dirty="0" sz="1450" spc="-10">
                <a:latin typeface="Times New Roman"/>
                <a:cs typeface="Times New Roman"/>
              </a:rPr>
              <a:t>then, we’ll can strike</a:t>
            </a:r>
            <a:r>
              <a:rPr dirty="0" sz="1450" spc="45">
                <a:latin typeface="Times New Roman"/>
                <a:cs typeface="Times New Roman"/>
              </a:rPr>
              <a:t> </a:t>
            </a:r>
            <a:r>
              <a:rPr dirty="0" sz="1450" spc="-10">
                <a:latin typeface="Times New Roman"/>
                <a:cs typeface="Times New Roman"/>
              </a:rPr>
              <a:t>east.”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“East </a:t>
            </a:r>
            <a:r>
              <a:rPr dirty="0" sz="1450" spc="-5">
                <a:latin typeface="Times New Roman"/>
                <a:cs typeface="Times New Roman"/>
              </a:rPr>
              <a:t>be </a:t>
            </a:r>
            <a:r>
              <a:rPr dirty="0" sz="1450" spc="-10">
                <a:latin typeface="Times New Roman"/>
                <a:cs typeface="Times New Roman"/>
              </a:rPr>
              <a:t>it!” says I, quite cheerily; </a:t>
            </a:r>
            <a:r>
              <a:rPr dirty="0" sz="1450" spc="-5">
                <a:latin typeface="Times New Roman"/>
                <a:cs typeface="Times New Roman"/>
              </a:rPr>
              <a:t>but I </a:t>
            </a:r>
            <a:r>
              <a:rPr dirty="0" sz="1450" spc="-10">
                <a:latin typeface="Times New Roman"/>
                <a:cs typeface="Times New Roman"/>
              </a:rPr>
              <a:t>was thinking in to myself: “O,  man, if </a:t>
            </a:r>
            <a:r>
              <a:rPr dirty="0" sz="1450" spc="-5">
                <a:latin typeface="Times New Roman"/>
                <a:cs typeface="Times New Roman"/>
              </a:rPr>
              <a:t>you </a:t>
            </a:r>
            <a:r>
              <a:rPr dirty="0" sz="1450" spc="-10">
                <a:latin typeface="Times New Roman"/>
                <a:cs typeface="Times New Roman"/>
              </a:rPr>
              <a:t>would only take </a:t>
            </a:r>
            <a:r>
              <a:rPr dirty="0" sz="1450" spc="-5">
                <a:latin typeface="Times New Roman"/>
                <a:cs typeface="Times New Roman"/>
              </a:rPr>
              <a:t>one point of </a:t>
            </a:r>
            <a:r>
              <a:rPr dirty="0" sz="1450" spc="-10">
                <a:latin typeface="Times New Roman"/>
                <a:cs typeface="Times New Roman"/>
              </a:rPr>
              <a:t>the compass and let me take any  </a:t>
            </a:r>
            <a:r>
              <a:rPr dirty="0" sz="1450" spc="-20">
                <a:latin typeface="Times New Roman"/>
                <a:cs typeface="Times New Roman"/>
              </a:rPr>
              <a:t>other,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the best for both </a:t>
            </a:r>
            <a:r>
              <a:rPr dirty="0" sz="1450" spc="-5">
                <a:latin typeface="Times New Roman"/>
                <a:cs typeface="Times New Roman"/>
              </a:rPr>
              <a:t>of</a:t>
            </a:r>
            <a:r>
              <a:rPr dirty="0" sz="1450" spc="40">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5080" indent="255904">
              <a:lnSpc>
                <a:spcPts val="1730"/>
              </a:lnSpc>
              <a:spcBef>
                <a:spcPts val="790"/>
              </a:spcBef>
            </a:pPr>
            <a:r>
              <a:rPr dirty="0" sz="1450" spc="-30">
                <a:latin typeface="Times New Roman"/>
                <a:cs typeface="Times New Roman"/>
              </a:rPr>
              <a:t>“Well, </a:t>
            </a:r>
            <a:r>
              <a:rPr dirty="0" sz="1450" spc="-10">
                <a:latin typeface="Times New Roman"/>
                <a:cs typeface="Times New Roman"/>
              </a:rPr>
              <a:t>then, east, </a:t>
            </a:r>
            <a:r>
              <a:rPr dirty="0" sz="1450" spc="-5">
                <a:latin typeface="Times New Roman"/>
                <a:cs typeface="Times New Roman"/>
              </a:rPr>
              <a:t>ye </a:t>
            </a:r>
            <a:r>
              <a:rPr dirty="0" sz="1450" spc="-10">
                <a:latin typeface="Times New Roman"/>
                <a:cs typeface="Times New Roman"/>
              </a:rPr>
              <a:t>see, we have the muirs,” said Alan. “Once there,  David, </a:t>
            </a:r>
            <a:r>
              <a:rPr dirty="0" sz="1450" spc="-30">
                <a:latin typeface="Times New Roman"/>
                <a:cs typeface="Times New Roman"/>
              </a:rPr>
              <a:t>it’s </a:t>
            </a:r>
            <a:r>
              <a:rPr dirty="0" sz="1450" spc="-10">
                <a:latin typeface="Times New Roman"/>
                <a:cs typeface="Times New Roman"/>
              </a:rPr>
              <a:t>mere pitch-and-toss. Out </a:t>
            </a:r>
            <a:r>
              <a:rPr dirty="0" sz="1450" spc="-5">
                <a:latin typeface="Times New Roman"/>
                <a:cs typeface="Times New Roman"/>
              </a:rPr>
              <a:t>on yon </a:t>
            </a:r>
            <a:r>
              <a:rPr dirty="0" sz="1450" spc="-10">
                <a:latin typeface="Times New Roman"/>
                <a:cs typeface="Times New Roman"/>
              </a:rPr>
              <a:t>bald, naked, flat place, where can  </a:t>
            </a:r>
            <a:r>
              <a:rPr dirty="0" sz="1450" spc="-5">
                <a:latin typeface="Times New Roman"/>
                <a:cs typeface="Times New Roman"/>
              </a:rPr>
              <a:t>a body </a:t>
            </a:r>
            <a:r>
              <a:rPr dirty="0" sz="1450" spc="-10">
                <a:latin typeface="Times New Roman"/>
                <a:cs typeface="Times New Roman"/>
              </a:rPr>
              <a:t>turn to? Let the red-coats come over </a:t>
            </a:r>
            <a:r>
              <a:rPr dirty="0" sz="1450" spc="-5">
                <a:latin typeface="Times New Roman"/>
                <a:cs typeface="Times New Roman"/>
              </a:rPr>
              <a:t>a </a:t>
            </a:r>
            <a:r>
              <a:rPr dirty="0" sz="1450" spc="-10">
                <a:latin typeface="Times New Roman"/>
                <a:cs typeface="Times New Roman"/>
              </a:rPr>
              <a:t>hill, they can spy </a:t>
            </a:r>
            <a:r>
              <a:rPr dirty="0" sz="1450" spc="-5">
                <a:latin typeface="Times New Roman"/>
                <a:cs typeface="Times New Roman"/>
              </a:rPr>
              <a:t>you </a:t>
            </a:r>
            <a:r>
              <a:rPr dirty="0" sz="1450" spc="-10">
                <a:latin typeface="Times New Roman"/>
                <a:cs typeface="Times New Roman"/>
              </a:rPr>
              <a:t>miles  away; and the </a:t>
            </a:r>
            <a:r>
              <a:rPr dirty="0" sz="1450" spc="-20">
                <a:latin typeface="Times New Roman"/>
                <a:cs typeface="Times New Roman"/>
              </a:rPr>
              <a:t>sorrow’s </a:t>
            </a:r>
            <a:r>
              <a:rPr dirty="0" sz="1450" spc="-10">
                <a:latin typeface="Times New Roman"/>
                <a:cs typeface="Times New Roman"/>
              </a:rPr>
              <a:t>in their horses’ heels, they would soon ride </a:t>
            </a:r>
            <a:r>
              <a:rPr dirty="0" sz="1450" spc="-5">
                <a:latin typeface="Times New Roman"/>
                <a:cs typeface="Times New Roman"/>
              </a:rPr>
              <a:t>you </a:t>
            </a:r>
            <a:r>
              <a:rPr dirty="0" sz="1450" spc="-10">
                <a:latin typeface="Times New Roman"/>
                <a:cs typeface="Times New Roman"/>
              </a:rPr>
              <a:t>down.  </a:t>
            </a:r>
            <a:r>
              <a:rPr dirty="0" sz="1450" spc="-30">
                <a:latin typeface="Times New Roman"/>
                <a:cs typeface="Times New Roman"/>
              </a:rPr>
              <a:t>It’s </a:t>
            </a:r>
            <a:r>
              <a:rPr dirty="0" sz="1450" spc="-5">
                <a:latin typeface="Times New Roman"/>
                <a:cs typeface="Times New Roman"/>
              </a:rPr>
              <a:t>no good </a:t>
            </a:r>
            <a:r>
              <a:rPr dirty="0" sz="1450" spc="-10">
                <a:latin typeface="Times New Roman"/>
                <a:cs typeface="Times New Roman"/>
              </a:rPr>
              <a:t>place, David; and I’m free to </a:t>
            </a:r>
            <a:r>
              <a:rPr dirty="0" sz="1450" spc="-30">
                <a:latin typeface="Times New Roman"/>
                <a:cs typeface="Times New Roman"/>
              </a:rPr>
              <a:t>say, it’s </a:t>
            </a:r>
            <a:r>
              <a:rPr dirty="0" sz="1450" spc="-10">
                <a:latin typeface="Times New Roman"/>
                <a:cs typeface="Times New Roman"/>
              </a:rPr>
              <a:t>worse </a:t>
            </a:r>
            <a:r>
              <a:rPr dirty="0" sz="1450" spc="-5">
                <a:latin typeface="Times New Roman"/>
                <a:cs typeface="Times New Roman"/>
              </a:rPr>
              <a:t>by </a:t>
            </a:r>
            <a:r>
              <a:rPr dirty="0" sz="1450" spc="-10">
                <a:latin typeface="Times New Roman"/>
                <a:cs typeface="Times New Roman"/>
              </a:rPr>
              <a:t>daylight than </a:t>
            </a:r>
            <a:r>
              <a:rPr dirty="0" sz="1450" spc="-5">
                <a:latin typeface="Times New Roman"/>
                <a:cs typeface="Times New Roman"/>
              </a:rPr>
              <a:t>by  </a:t>
            </a:r>
            <a:r>
              <a:rPr dirty="0" sz="1450" spc="-10">
                <a:latin typeface="Times New Roman"/>
                <a:cs typeface="Times New Roman"/>
              </a:rPr>
              <a:t>dark.”</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“Alan,” said I, “hear my way </a:t>
            </a:r>
            <a:r>
              <a:rPr dirty="0" sz="1450" spc="-5">
                <a:latin typeface="Times New Roman"/>
                <a:cs typeface="Times New Roman"/>
              </a:rPr>
              <a:t>of </a:t>
            </a:r>
            <a:r>
              <a:rPr dirty="0" sz="1450" spc="-10">
                <a:latin typeface="Times New Roman"/>
                <a:cs typeface="Times New Roman"/>
              </a:rPr>
              <a:t>it. </a:t>
            </a:r>
            <a:r>
              <a:rPr dirty="0" sz="1450" spc="-20">
                <a:latin typeface="Times New Roman"/>
                <a:cs typeface="Times New Roman"/>
              </a:rPr>
              <a:t>Appin’s </a:t>
            </a:r>
            <a:r>
              <a:rPr dirty="0" sz="1450" spc="-10">
                <a:latin typeface="Times New Roman"/>
                <a:cs typeface="Times New Roman"/>
              </a:rPr>
              <a:t>death for us; we have </a:t>
            </a:r>
            <a:r>
              <a:rPr dirty="0" sz="1450" spc="-5">
                <a:latin typeface="Times New Roman"/>
                <a:cs typeface="Times New Roman"/>
              </a:rPr>
              <a:t>none </a:t>
            </a:r>
            <a:r>
              <a:rPr dirty="0" sz="1450" spc="-10">
                <a:latin typeface="Times New Roman"/>
                <a:cs typeface="Times New Roman"/>
              </a:rPr>
              <a:t>too  much </a:t>
            </a:r>
            <a:r>
              <a:rPr dirty="0" sz="1450" spc="-25">
                <a:latin typeface="Times New Roman"/>
                <a:cs typeface="Times New Roman"/>
              </a:rPr>
              <a:t>money, </a:t>
            </a:r>
            <a:r>
              <a:rPr dirty="0" sz="1450" spc="-5">
                <a:latin typeface="Times New Roman"/>
                <a:cs typeface="Times New Roman"/>
              </a:rPr>
              <a:t>nor </a:t>
            </a:r>
            <a:r>
              <a:rPr dirty="0" sz="1450" spc="-10">
                <a:latin typeface="Times New Roman"/>
                <a:cs typeface="Times New Roman"/>
              </a:rPr>
              <a:t>yet meal; the longer they seek, the nearer they may guess  where we are; </a:t>
            </a:r>
            <a:r>
              <a:rPr dirty="0" sz="1450" spc="-30">
                <a:latin typeface="Times New Roman"/>
                <a:cs typeface="Times New Roman"/>
              </a:rPr>
              <a:t>it’s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risk; and </a:t>
            </a:r>
            <a:r>
              <a:rPr dirty="0" sz="1450" spc="-5">
                <a:latin typeface="Times New Roman"/>
                <a:cs typeface="Times New Roman"/>
              </a:rPr>
              <a:t>I </a:t>
            </a:r>
            <a:r>
              <a:rPr dirty="0" sz="1450" spc="-10">
                <a:latin typeface="Times New Roman"/>
                <a:cs typeface="Times New Roman"/>
              </a:rPr>
              <a:t>give my word to </a:t>
            </a:r>
            <a:r>
              <a:rPr dirty="0" sz="1450" spc="-5">
                <a:latin typeface="Times New Roman"/>
                <a:cs typeface="Times New Roman"/>
              </a:rPr>
              <a:t>go </a:t>
            </a:r>
            <a:r>
              <a:rPr dirty="0" sz="1450" spc="-10">
                <a:latin typeface="Times New Roman"/>
                <a:cs typeface="Times New Roman"/>
              </a:rPr>
              <a:t>ahead until we</a:t>
            </a:r>
            <a:r>
              <a:rPr dirty="0" sz="1450" spc="130">
                <a:latin typeface="Times New Roman"/>
                <a:cs typeface="Times New Roman"/>
              </a:rPr>
              <a:t> </a:t>
            </a:r>
            <a:r>
              <a:rPr dirty="0" sz="1450" spc="-5">
                <a:latin typeface="Times New Roman"/>
                <a:cs typeface="Times New Roman"/>
              </a:rPr>
              <a:t>drop.”</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Alan was delighted. “There are whiles,” said he, “when </a:t>
            </a:r>
            <a:r>
              <a:rPr dirty="0" sz="1450" spc="-5">
                <a:latin typeface="Times New Roman"/>
                <a:cs typeface="Times New Roman"/>
              </a:rPr>
              <a:t>ye </a:t>
            </a:r>
            <a:r>
              <a:rPr dirty="0" sz="1450" spc="-10">
                <a:latin typeface="Times New Roman"/>
                <a:cs typeface="Times New Roman"/>
              </a:rPr>
              <a:t>are altogether  too canny and Whiggish to </a:t>
            </a:r>
            <a:r>
              <a:rPr dirty="0" sz="1450" spc="-5">
                <a:latin typeface="Times New Roman"/>
                <a:cs typeface="Times New Roman"/>
              </a:rPr>
              <a:t>be </a:t>
            </a:r>
            <a:r>
              <a:rPr dirty="0" sz="1450" spc="-10">
                <a:latin typeface="Times New Roman"/>
                <a:cs typeface="Times New Roman"/>
              </a:rPr>
              <a:t>company for </a:t>
            </a:r>
            <a:r>
              <a:rPr dirty="0" sz="1450" spc="-5">
                <a:latin typeface="Times New Roman"/>
                <a:cs typeface="Times New Roman"/>
              </a:rPr>
              <a:t>a </a:t>
            </a:r>
            <a:r>
              <a:rPr dirty="0" sz="1450" spc="-10">
                <a:latin typeface="Times New Roman"/>
                <a:cs typeface="Times New Roman"/>
              </a:rPr>
              <a:t>gentleman like me; </a:t>
            </a:r>
            <a:r>
              <a:rPr dirty="0" sz="1450" spc="-5">
                <a:latin typeface="Times New Roman"/>
                <a:cs typeface="Times New Roman"/>
              </a:rPr>
              <a:t>but </a:t>
            </a:r>
            <a:r>
              <a:rPr dirty="0" sz="1450" spc="-10">
                <a:latin typeface="Times New Roman"/>
                <a:cs typeface="Times New Roman"/>
              </a:rPr>
              <a:t>there  come other whiles when </a:t>
            </a:r>
            <a:r>
              <a:rPr dirty="0" sz="1450" spc="-5">
                <a:latin typeface="Times New Roman"/>
                <a:cs typeface="Times New Roman"/>
              </a:rPr>
              <a:t>ye </a:t>
            </a:r>
            <a:r>
              <a:rPr dirty="0" sz="1450" spc="-10">
                <a:latin typeface="Times New Roman"/>
                <a:cs typeface="Times New Roman"/>
              </a:rPr>
              <a:t>show yoursel’ </a:t>
            </a:r>
            <a:r>
              <a:rPr dirty="0" sz="1450" spc="-5">
                <a:latin typeface="Times New Roman"/>
                <a:cs typeface="Times New Roman"/>
              </a:rPr>
              <a:t>a </a:t>
            </a:r>
            <a:r>
              <a:rPr dirty="0" sz="1450" spc="-10">
                <a:latin typeface="Times New Roman"/>
                <a:cs typeface="Times New Roman"/>
              </a:rPr>
              <a:t>mettle spark; and </a:t>
            </a:r>
            <a:r>
              <a:rPr dirty="0" sz="1450" spc="-30">
                <a:latin typeface="Times New Roman"/>
                <a:cs typeface="Times New Roman"/>
              </a:rPr>
              <a:t>it’s </a:t>
            </a:r>
            <a:r>
              <a:rPr dirty="0" sz="1450" spc="-10">
                <a:latin typeface="Times New Roman"/>
                <a:cs typeface="Times New Roman"/>
              </a:rPr>
              <a:t>then, David,  that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ye </a:t>
            </a:r>
            <a:r>
              <a:rPr dirty="0" sz="1450" spc="-10">
                <a:latin typeface="Times New Roman"/>
                <a:cs typeface="Times New Roman"/>
              </a:rPr>
              <a:t>like </a:t>
            </a:r>
            <a:r>
              <a:rPr dirty="0" sz="1450" spc="-5">
                <a:latin typeface="Times New Roman"/>
                <a:cs typeface="Times New Roman"/>
              </a:rPr>
              <a:t>a</a:t>
            </a:r>
            <a:r>
              <a:rPr dirty="0" sz="1450" spc="5">
                <a:latin typeface="Times New Roman"/>
                <a:cs typeface="Times New Roman"/>
              </a:rPr>
              <a:t> </a:t>
            </a:r>
            <a:r>
              <a:rPr dirty="0" sz="1450" spc="-15">
                <a:latin typeface="Times New Roman"/>
                <a:cs typeface="Times New Roman"/>
              </a:rPr>
              <a:t>brother.”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 mist rose and died </a:t>
            </a:r>
            <a:r>
              <a:rPr dirty="0" sz="1450" spc="-30">
                <a:latin typeface="Times New Roman"/>
                <a:cs typeface="Times New Roman"/>
              </a:rPr>
              <a:t>away, </a:t>
            </a:r>
            <a:r>
              <a:rPr dirty="0" sz="1450" spc="-10">
                <a:latin typeface="Times New Roman"/>
                <a:cs typeface="Times New Roman"/>
              </a:rPr>
              <a:t>and showed </a:t>
            </a:r>
            <a:r>
              <a:rPr dirty="0" sz="1450" spc="-5">
                <a:latin typeface="Times New Roman"/>
                <a:cs typeface="Times New Roman"/>
              </a:rPr>
              <a:t>us </a:t>
            </a:r>
            <a:r>
              <a:rPr dirty="0" sz="1450" spc="-10">
                <a:latin typeface="Times New Roman"/>
                <a:cs typeface="Times New Roman"/>
              </a:rPr>
              <a:t>that country lying as waste as  the sea; only the moorfowl and the pewees crying </a:t>
            </a:r>
            <a:r>
              <a:rPr dirty="0" sz="1450" spc="-5">
                <a:latin typeface="Times New Roman"/>
                <a:cs typeface="Times New Roman"/>
              </a:rPr>
              <a:t>upon </a:t>
            </a:r>
            <a:r>
              <a:rPr dirty="0" sz="1450" spc="-10">
                <a:latin typeface="Times New Roman"/>
                <a:cs typeface="Times New Roman"/>
              </a:rPr>
              <a:t>it, and far over to the  east, </a:t>
            </a:r>
            <a:r>
              <a:rPr dirty="0" sz="1450" spc="-5">
                <a:latin typeface="Times New Roman"/>
                <a:cs typeface="Times New Roman"/>
              </a:rPr>
              <a:t>a </a:t>
            </a:r>
            <a:r>
              <a:rPr dirty="0" sz="1450" spc="-10">
                <a:latin typeface="Times New Roman"/>
                <a:cs typeface="Times New Roman"/>
              </a:rPr>
              <a:t>herd </a:t>
            </a:r>
            <a:r>
              <a:rPr dirty="0" sz="1450" spc="-5">
                <a:latin typeface="Times New Roman"/>
                <a:cs typeface="Times New Roman"/>
              </a:rPr>
              <a:t>of </a:t>
            </a:r>
            <a:r>
              <a:rPr dirty="0" sz="1450" spc="-20">
                <a:latin typeface="Times New Roman"/>
                <a:cs typeface="Times New Roman"/>
              </a:rPr>
              <a:t>deer, </a:t>
            </a:r>
            <a:r>
              <a:rPr dirty="0" sz="1450" spc="-10">
                <a:latin typeface="Times New Roman"/>
                <a:cs typeface="Times New Roman"/>
              </a:rPr>
              <a:t>moving like dots. Much </a:t>
            </a:r>
            <a:r>
              <a:rPr dirty="0" sz="1450" spc="-5">
                <a:latin typeface="Times New Roman"/>
                <a:cs typeface="Times New Roman"/>
              </a:rPr>
              <a:t>of </a:t>
            </a:r>
            <a:r>
              <a:rPr dirty="0" sz="1450" spc="-10">
                <a:latin typeface="Times New Roman"/>
                <a:cs typeface="Times New Roman"/>
              </a:rPr>
              <a:t>it was red with heather; much  </a:t>
            </a:r>
            <a:r>
              <a:rPr dirty="0" sz="1450" spc="-5">
                <a:latin typeface="Times New Roman"/>
                <a:cs typeface="Times New Roman"/>
              </a:rPr>
              <a:t>of </a:t>
            </a:r>
            <a:r>
              <a:rPr dirty="0" sz="1450" spc="-10">
                <a:latin typeface="Times New Roman"/>
                <a:cs typeface="Times New Roman"/>
              </a:rPr>
              <a:t>the rest broken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bogs </a:t>
            </a:r>
            <a:r>
              <a:rPr dirty="0" sz="1450" spc="-10">
                <a:latin typeface="Times New Roman"/>
                <a:cs typeface="Times New Roman"/>
              </a:rPr>
              <a:t>and hags and peaty pools; some had been </a:t>
            </a:r>
            <a:r>
              <a:rPr dirty="0" sz="1450" spc="-5">
                <a:latin typeface="Times New Roman"/>
                <a:cs typeface="Times New Roman"/>
              </a:rPr>
              <a:t>burnt  </a:t>
            </a:r>
            <a:r>
              <a:rPr dirty="0" sz="1450" spc="-10">
                <a:latin typeface="Times New Roman"/>
                <a:cs typeface="Times New Roman"/>
              </a:rPr>
              <a:t>black in </a:t>
            </a:r>
            <a:r>
              <a:rPr dirty="0" sz="1450" spc="-5">
                <a:latin typeface="Times New Roman"/>
                <a:cs typeface="Times New Roman"/>
              </a:rPr>
              <a:t>a </a:t>
            </a:r>
            <a:r>
              <a:rPr dirty="0" sz="1450" spc="-10">
                <a:latin typeface="Times New Roman"/>
                <a:cs typeface="Times New Roman"/>
              </a:rPr>
              <a:t>heath fire; and in another place there was quite </a:t>
            </a:r>
            <a:r>
              <a:rPr dirty="0" sz="1450" spc="-5">
                <a:latin typeface="Times New Roman"/>
                <a:cs typeface="Times New Roman"/>
              </a:rPr>
              <a:t>a </a:t>
            </a:r>
            <a:r>
              <a:rPr dirty="0" sz="1450" spc="-10">
                <a:latin typeface="Times New Roman"/>
                <a:cs typeface="Times New Roman"/>
              </a:rPr>
              <a:t>forest </a:t>
            </a:r>
            <a:r>
              <a:rPr dirty="0" sz="1450" spc="-5">
                <a:latin typeface="Times New Roman"/>
                <a:cs typeface="Times New Roman"/>
              </a:rPr>
              <a:t>of </a:t>
            </a:r>
            <a:r>
              <a:rPr dirty="0" sz="1450" spc="-10">
                <a:latin typeface="Times New Roman"/>
                <a:cs typeface="Times New Roman"/>
              </a:rPr>
              <a:t>dead firs,  standing like skeletons. A wearier-looking desert man never saw; </a:t>
            </a:r>
            <a:r>
              <a:rPr dirty="0" sz="1450" spc="-5">
                <a:latin typeface="Times New Roman"/>
                <a:cs typeface="Times New Roman"/>
              </a:rPr>
              <a:t>but </a:t>
            </a:r>
            <a:r>
              <a:rPr dirty="0" sz="1450" spc="-10">
                <a:latin typeface="Times New Roman"/>
                <a:cs typeface="Times New Roman"/>
              </a:rPr>
              <a:t>at least it  was clear </a:t>
            </a:r>
            <a:r>
              <a:rPr dirty="0" sz="1450" spc="-5">
                <a:latin typeface="Times New Roman"/>
                <a:cs typeface="Times New Roman"/>
              </a:rPr>
              <a:t>of </a:t>
            </a:r>
            <a:r>
              <a:rPr dirty="0" sz="1450" spc="-10">
                <a:latin typeface="Times New Roman"/>
                <a:cs typeface="Times New Roman"/>
              </a:rPr>
              <a:t>troops, which was </a:t>
            </a:r>
            <a:r>
              <a:rPr dirty="0" sz="1450" spc="-5">
                <a:latin typeface="Times New Roman"/>
                <a:cs typeface="Times New Roman"/>
              </a:rPr>
              <a:t>our</a:t>
            </a:r>
            <a:r>
              <a:rPr dirty="0" sz="1450" spc="15">
                <a:latin typeface="Times New Roman"/>
                <a:cs typeface="Times New Roman"/>
              </a:rPr>
              <a:t> </a:t>
            </a:r>
            <a:r>
              <a:rPr dirty="0" sz="1450" spc="-10">
                <a:latin typeface="Times New Roman"/>
                <a:cs typeface="Times New Roman"/>
              </a:rPr>
              <a:t>point.</a:t>
            </a:r>
            <a:endParaRPr sz="1450">
              <a:latin typeface="Times New Roman"/>
              <a:cs typeface="Times New Roman"/>
            </a:endParaRPr>
          </a:p>
          <a:p>
            <a:pPr algn="just" marL="12700" marR="6350" indent="255904">
              <a:lnSpc>
                <a:spcPts val="1730"/>
              </a:lnSpc>
              <a:spcBef>
                <a:spcPts val="705"/>
              </a:spcBef>
            </a:pPr>
            <a:r>
              <a:rPr dirty="0" sz="1450" spc="-70">
                <a:latin typeface="Times New Roman"/>
                <a:cs typeface="Times New Roman"/>
              </a:rPr>
              <a:t>We </a:t>
            </a:r>
            <a:r>
              <a:rPr dirty="0" sz="1450" spc="-10">
                <a:latin typeface="Times New Roman"/>
                <a:cs typeface="Times New Roman"/>
              </a:rPr>
              <a:t>went down accordingly into the waste, and began to make </a:t>
            </a:r>
            <a:r>
              <a:rPr dirty="0" sz="1450" spc="-5">
                <a:latin typeface="Times New Roman"/>
                <a:cs typeface="Times New Roman"/>
              </a:rPr>
              <a:t>our </a:t>
            </a:r>
            <a:r>
              <a:rPr dirty="0" sz="1450" spc="-10">
                <a:latin typeface="Times New Roman"/>
                <a:cs typeface="Times New Roman"/>
              </a:rPr>
              <a:t>toilsome  and devious travel towards the eastern </a:t>
            </a:r>
            <a:r>
              <a:rPr dirty="0" sz="1450" spc="-15">
                <a:latin typeface="Times New Roman"/>
                <a:cs typeface="Times New Roman"/>
              </a:rPr>
              <a:t>verge. </a:t>
            </a:r>
            <a:r>
              <a:rPr dirty="0" sz="1450" spc="-10">
                <a:latin typeface="Times New Roman"/>
                <a:cs typeface="Times New Roman"/>
              </a:rPr>
              <a:t>There were the tops </a:t>
            </a:r>
            <a:r>
              <a:rPr dirty="0" sz="1450" spc="-5">
                <a:latin typeface="Times New Roman"/>
                <a:cs typeface="Times New Roman"/>
              </a:rPr>
              <a:t>of  </a:t>
            </a:r>
            <a:r>
              <a:rPr dirty="0" sz="1450" spc="-10">
                <a:latin typeface="Times New Roman"/>
                <a:cs typeface="Times New Roman"/>
              </a:rPr>
              <a:t>mountains all round (you are to remember) from whence we might </a:t>
            </a:r>
            <a:r>
              <a:rPr dirty="0" sz="1450" spc="-5">
                <a:latin typeface="Times New Roman"/>
                <a:cs typeface="Times New Roman"/>
              </a:rPr>
              <a:t>be </a:t>
            </a:r>
            <a:r>
              <a:rPr dirty="0" sz="1450" spc="-10">
                <a:latin typeface="Times New Roman"/>
                <a:cs typeface="Times New Roman"/>
              </a:rPr>
              <a:t>spied at  any moment; so it behoved </a:t>
            </a:r>
            <a:r>
              <a:rPr dirty="0" sz="1450" spc="-5">
                <a:latin typeface="Times New Roman"/>
                <a:cs typeface="Times New Roman"/>
              </a:rPr>
              <a:t>us </a:t>
            </a:r>
            <a:r>
              <a:rPr dirty="0" sz="1450" spc="-10">
                <a:latin typeface="Times New Roman"/>
                <a:cs typeface="Times New Roman"/>
              </a:rPr>
              <a:t>to keep in the hollow parts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moor, </a:t>
            </a:r>
            <a:r>
              <a:rPr dirty="0" sz="1450" spc="-10">
                <a:latin typeface="Times New Roman"/>
                <a:cs typeface="Times New Roman"/>
              </a:rPr>
              <a:t>and  when these turned aside from </a:t>
            </a:r>
            <a:r>
              <a:rPr dirty="0" sz="1450" spc="-5">
                <a:latin typeface="Times New Roman"/>
                <a:cs typeface="Times New Roman"/>
              </a:rPr>
              <a:t>our </a:t>
            </a:r>
            <a:r>
              <a:rPr dirty="0" sz="1450" spc="-10">
                <a:latin typeface="Times New Roman"/>
                <a:cs typeface="Times New Roman"/>
              </a:rPr>
              <a:t>direction to move </a:t>
            </a:r>
            <a:r>
              <a:rPr dirty="0" sz="1450" spc="-5">
                <a:latin typeface="Times New Roman"/>
                <a:cs typeface="Times New Roman"/>
              </a:rPr>
              <a:t>upon </a:t>
            </a:r>
            <a:r>
              <a:rPr dirty="0" sz="1450" spc="-10">
                <a:latin typeface="Times New Roman"/>
                <a:cs typeface="Times New Roman"/>
              </a:rPr>
              <a:t>its naked face with  infinite care. Sometimes, for half an </a:t>
            </a:r>
            <a:r>
              <a:rPr dirty="0" sz="1450" spc="-5">
                <a:latin typeface="Times New Roman"/>
                <a:cs typeface="Times New Roman"/>
              </a:rPr>
              <a:t>hour </a:t>
            </a:r>
            <a:r>
              <a:rPr dirty="0" sz="1450" spc="-15">
                <a:latin typeface="Times New Roman"/>
                <a:cs typeface="Times New Roman"/>
              </a:rPr>
              <a:t>together, </a:t>
            </a:r>
            <a:r>
              <a:rPr dirty="0" sz="1450" spc="-10">
                <a:latin typeface="Times New Roman"/>
                <a:cs typeface="Times New Roman"/>
              </a:rPr>
              <a:t>we must crawl from </a:t>
            </a:r>
            <a:r>
              <a:rPr dirty="0" sz="1450" spc="-5">
                <a:latin typeface="Times New Roman"/>
                <a:cs typeface="Times New Roman"/>
              </a:rPr>
              <a:t>one  </a:t>
            </a:r>
            <a:r>
              <a:rPr dirty="0" sz="1450" spc="-10">
                <a:latin typeface="Times New Roman"/>
                <a:cs typeface="Times New Roman"/>
              </a:rPr>
              <a:t>heather bush to </a:t>
            </a:r>
            <a:r>
              <a:rPr dirty="0" sz="1450" spc="-15">
                <a:latin typeface="Times New Roman"/>
                <a:cs typeface="Times New Roman"/>
              </a:rPr>
              <a:t>another, </a:t>
            </a:r>
            <a:r>
              <a:rPr dirty="0" sz="1450" spc="-10">
                <a:latin typeface="Times New Roman"/>
                <a:cs typeface="Times New Roman"/>
              </a:rPr>
              <a:t>as hunters </a:t>
            </a:r>
            <a:r>
              <a:rPr dirty="0" sz="1450" spc="-5">
                <a:latin typeface="Times New Roman"/>
                <a:cs typeface="Times New Roman"/>
              </a:rPr>
              <a:t>do </a:t>
            </a:r>
            <a:r>
              <a:rPr dirty="0" sz="1450" spc="-10">
                <a:latin typeface="Times New Roman"/>
                <a:cs typeface="Times New Roman"/>
              </a:rPr>
              <a:t>when they are hard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deer. </a:t>
            </a:r>
            <a:r>
              <a:rPr dirty="0" sz="1450" spc="-10">
                <a:latin typeface="Times New Roman"/>
                <a:cs typeface="Times New Roman"/>
              </a:rPr>
              <a:t>It was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clear</a:t>
            </a:r>
            <a:r>
              <a:rPr dirty="0" sz="1450" spc="75">
                <a:latin typeface="Times New Roman"/>
                <a:cs typeface="Times New Roman"/>
              </a:rPr>
              <a:t> </a:t>
            </a:r>
            <a:r>
              <a:rPr dirty="0" sz="1450" spc="-10">
                <a:latin typeface="Times New Roman"/>
                <a:cs typeface="Times New Roman"/>
              </a:rPr>
              <a:t>day</a:t>
            </a:r>
            <a:r>
              <a:rPr dirty="0" sz="1450" spc="80">
                <a:latin typeface="Times New Roman"/>
                <a:cs typeface="Times New Roman"/>
              </a:rPr>
              <a:t> </a:t>
            </a:r>
            <a:r>
              <a:rPr dirty="0" sz="1450" spc="-10">
                <a:latin typeface="Times New Roman"/>
                <a:cs typeface="Times New Roman"/>
              </a:rPr>
              <a:t>again,</a:t>
            </a:r>
            <a:r>
              <a:rPr dirty="0" sz="1450" spc="80">
                <a:latin typeface="Times New Roman"/>
                <a:cs typeface="Times New Roman"/>
              </a:rPr>
              <a:t> </a:t>
            </a:r>
            <a:r>
              <a:rPr dirty="0" sz="1450" spc="-10">
                <a:latin typeface="Times New Roman"/>
                <a:cs typeface="Times New Roman"/>
              </a:rPr>
              <a:t>with</a:t>
            </a:r>
            <a:r>
              <a:rPr dirty="0" sz="1450" spc="80">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blazing</a:t>
            </a:r>
            <a:r>
              <a:rPr dirty="0" sz="1450" spc="80">
                <a:latin typeface="Times New Roman"/>
                <a:cs typeface="Times New Roman"/>
              </a:rPr>
              <a:t> </a:t>
            </a:r>
            <a:r>
              <a:rPr dirty="0" sz="1450" spc="-10">
                <a:latin typeface="Times New Roman"/>
                <a:cs typeface="Times New Roman"/>
              </a:rPr>
              <a:t>sun;</a:t>
            </a:r>
            <a:r>
              <a:rPr dirty="0" sz="1450" spc="7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water</a:t>
            </a:r>
            <a:r>
              <a:rPr dirty="0" sz="1450" spc="75">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brandy</a:t>
            </a:r>
            <a:r>
              <a:rPr dirty="0" sz="1450" spc="80">
                <a:latin typeface="Times New Roman"/>
                <a:cs typeface="Times New Roman"/>
              </a:rPr>
              <a:t> </a:t>
            </a:r>
            <a:r>
              <a:rPr dirty="0" sz="1450" spc="-10">
                <a:latin typeface="Times New Roman"/>
                <a:cs typeface="Times New Roman"/>
              </a:rPr>
              <a:t>bottle</a:t>
            </a:r>
            <a:r>
              <a:rPr dirty="0" sz="1450" spc="75">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10">
                <a:latin typeface="Times New Roman"/>
                <a:cs typeface="Times New Roman"/>
              </a:rPr>
              <a:t>soon</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347835"/>
          </a:xfrm>
          <a:prstGeom prst="rect">
            <a:avLst/>
          </a:prstGeom>
        </p:spPr>
        <p:txBody>
          <a:bodyPr wrap="square" lIns="0" tIns="11430" rIns="0" bIns="0" rtlCol="0" vert="horz">
            <a:spAutoFit/>
          </a:bodyPr>
          <a:lstStyle/>
          <a:p>
            <a:pPr algn="just" marL="12700" marR="11430">
              <a:lnSpc>
                <a:spcPct val="99900"/>
              </a:lnSpc>
              <a:spcBef>
                <a:spcPts val="90"/>
              </a:spcBef>
            </a:pPr>
            <a:r>
              <a:rPr dirty="0" sz="1450" spc="-10">
                <a:latin typeface="Times New Roman"/>
                <a:cs typeface="Times New Roman"/>
              </a:rPr>
              <a:t>gone; and </a:t>
            </a:r>
            <a:r>
              <a:rPr dirty="0" sz="1450" spc="-15">
                <a:latin typeface="Times New Roman"/>
                <a:cs typeface="Times New Roman"/>
              </a:rPr>
              <a:t>altogether,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guessed what it would </a:t>
            </a:r>
            <a:r>
              <a:rPr dirty="0" sz="1450" spc="-5">
                <a:latin typeface="Times New Roman"/>
                <a:cs typeface="Times New Roman"/>
              </a:rPr>
              <a:t>be </a:t>
            </a:r>
            <a:r>
              <a:rPr dirty="0" sz="1450" spc="-10">
                <a:latin typeface="Times New Roman"/>
                <a:cs typeface="Times New Roman"/>
              </a:rPr>
              <a:t>to crawl half the time  </a:t>
            </a:r>
            <a:r>
              <a:rPr dirty="0" sz="1450" spc="-5">
                <a:latin typeface="Times New Roman"/>
                <a:cs typeface="Times New Roman"/>
              </a:rPr>
              <a:t>upon </a:t>
            </a:r>
            <a:r>
              <a:rPr dirty="0" sz="1450" spc="-10">
                <a:latin typeface="Times New Roman"/>
                <a:cs typeface="Times New Roman"/>
              </a:rPr>
              <a:t>my belly and to walk much </a:t>
            </a:r>
            <a:r>
              <a:rPr dirty="0" sz="1450" spc="-5">
                <a:latin typeface="Times New Roman"/>
                <a:cs typeface="Times New Roman"/>
              </a:rPr>
              <a:t>of </a:t>
            </a:r>
            <a:r>
              <a:rPr dirty="0" sz="1450" spc="-10">
                <a:latin typeface="Times New Roman"/>
                <a:cs typeface="Times New Roman"/>
              </a:rPr>
              <a:t>the rest stooping nearly to the knees, </a:t>
            </a:r>
            <a:r>
              <a:rPr dirty="0" sz="1450" spc="-5">
                <a:latin typeface="Times New Roman"/>
                <a:cs typeface="Times New Roman"/>
              </a:rPr>
              <a:t>I  </a:t>
            </a:r>
            <a:r>
              <a:rPr dirty="0" sz="1450" spc="-10">
                <a:latin typeface="Times New Roman"/>
                <a:cs typeface="Times New Roman"/>
              </a:rPr>
              <a:t>should certainly have held back from such </a:t>
            </a:r>
            <a:r>
              <a:rPr dirty="0" sz="1450" spc="-5">
                <a:latin typeface="Times New Roman"/>
                <a:cs typeface="Times New Roman"/>
              </a:rPr>
              <a:t>a </a:t>
            </a:r>
            <a:r>
              <a:rPr dirty="0" sz="1450" spc="-10">
                <a:latin typeface="Times New Roman"/>
                <a:cs typeface="Times New Roman"/>
              </a:rPr>
              <a:t>killing</a:t>
            </a:r>
            <a:r>
              <a:rPr dirty="0" sz="1450" spc="45">
                <a:latin typeface="Times New Roman"/>
                <a:cs typeface="Times New Roman"/>
              </a:rPr>
              <a:t> </a:t>
            </a:r>
            <a:r>
              <a:rPr dirty="0" sz="1450" spc="-10">
                <a:latin typeface="Times New Roman"/>
                <a:cs typeface="Times New Roman"/>
              </a:rPr>
              <a:t>enterprise.</a:t>
            </a:r>
            <a:endParaRPr sz="1450">
              <a:latin typeface="Times New Roman"/>
              <a:cs typeface="Times New Roman"/>
            </a:endParaRPr>
          </a:p>
          <a:p>
            <a:pPr algn="just" marL="12700" marR="6985" indent="255904">
              <a:lnSpc>
                <a:spcPts val="1730"/>
              </a:lnSpc>
              <a:spcBef>
                <a:spcPts val="844"/>
              </a:spcBef>
            </a:pPr>
            <a:r>
              <a:rPr dirty="0" sz="1450" spc="-25">
                <a:latin typeface="Times New Roman"/>
                <a:cs typeface="Times New Roman"/>
              </a:rPr>
              <a:t>Toiling </a:t>
            </a:r>
            <a:r>
              <a:rPr dirty="0" sz="1450" spc="-10">
                <a:latin typeface="Times New Roman"/>
                <a:cs typeface="Times New Roman"/>
              </a:rPr>
              <a:t>and resting and toiling again, we wore away the morning; and  about </a:t>
            </a:r>
            <a:r>
              <a:rPr dirty="0" sz="1450" spc="-5">
                <a:latin typeface="Times New Roman"/>
                <a:cs typeface="Times New Roman"/>
              </a:rPr>
              <a:t>noon </a:t>
            </a:r>
            <a:r>
              <a:rPr dirty="0" sz="1450" spc="-10">
                <a:latin typeface="Times New Roman"/>
                <a:cs typeface="Times New Roman"/>
              </a:rPr>
              <a:t>lay down in </a:t>
            </a:r>
            <a:r>
              <a:rPr dirty="0" sz="1450" spc="-5">
                <a:latin typeface="Times New Roman"/>
                <a:cs typeface="Times New Roman"/>
              </a:rPr>
              <a:t>a </a:t>
            </a:r>
            <a:r>
              <a:rPr dirty="0" sz="1450" spc="-10">
                <a:latin typeface="Times New Roman"/>
                <a:cs typeface="Times New Roman"/>
              </a:rPr>
              <a:t>thick bush </a:t>
            </a:r>
            <a:r>
              <a:rPr dirty="0" sz="1450" spc="-5">
                <a:latin typeface="Times New Roman"/>
                <a:cs typeface="Times New Roman"/>
              </a:rPr>
              <a:t>of </a:t>
            </a:r>
            <a:r>
              <a:rPr dirty="0" sz="1450" spc="-10">
                <a:latin typeface="Times New Roman"/>
                <a:cs typeface="Times New Roman"/>
              </a:rPr>
              <a:t>heather to sleep. Alan took the first  watch; and it seemed to me </a:t>
            </a:r>
            <a:r>
              <a:rPr dirty="0" sz="1450" spc="-5">
                <a:latin typeface="Times New Roman"/>
                <a:cs typeface="Times New Roman"/>
              </a:rPr>
              <a:t>I </a:t>
            </a:r>
            <a:r>
              <a:rPr dirty="0" sz="1450" spc="-10">
                <a:latin typeface="Times New Roman"/>
                <a:cs typeface="Times New Roman"/>
              </a:rPr>
              <a:t>had scarce closed my eyes before </a:t>
            </a:r>
            <a:r>
              <a:rPr dirty="0" sz="1450" spc="-5">
                <a:latin typeface="Times New Roman"/>
                <a:cs typeface="Times New Roman"/>
              </a:rPr>
              <a:t>I </a:t>
            </a:r>
            <a:r>
              <a:rPr dirty="0" sz="1450" spc="-10">
                <a:latin typeface="Times New Roman"/>
                <a:cs typeface="Times New Roman"/>
              </a:rPr>
              <a:t>was shaken  </a:t>
            </a:r>
            <a:r>
              <a:rPr dirty="0" sz="1450" spc="-5">
                <a:latin typeface="Times New Roman"/>
                <a:cs typeface="Times New Roman"/>
              </a:rPr>
              <a:t>up </a:t>
            </a:r>
            <a:r>
              <a:rPr dirty="0" sz="1450" spc="-10">
                <a:latin typeface="Times New Roman"/>
                <a:cs typeface="Times New Roman"/>
              </a:rPr>
              <a:t>to take the second.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clock to </a:t>
            </a:r>
            <a:r>
              <a:rPr dirty="0" sz="1450" spc="-5">
                <a:latin typeface="Times New Roman"/>
                <a:cs typeface="Times New Roman"/>
              </a:rPr>
              <a:t>go by; </a:t>
            </a:r>
            <a:r>
              <a:rPr dirty="0" sz="1450" spc="-10">
                <a:latin typeface="Times New Roman"/>
                <a:cs typeface="Times New Roman"/>
              </a:rPr>
              <a:t>and Alan stuck </a:t>
            </a:r>
            <a:r>
              <a:rPr dirty="0" sz="1450" spc="-5">
                <a:latin typeface="Times New Roman"/>
                <a:cs typeface="Times New Roman"/>
              </a:rPr>
              <a:t>a </a:t>
            </a:r>
            <a:r>
              <a:rPr dirty="0" sz="1450" spc="-10">
                <a:latin typeface="Times New Roman"/>
                <a:cs typeface="Times New Roman"/>
              </a:rPr>
              <a:t>sprig </a:t>
            </a:r>
            <a:r>
              <a:rPr dirty="0" sz="1450" spc="-5">
                <a:latin typeface="Times New Roman"/>
                <a:cs typeface="Times New Roman"/>
              </a:rPr>
              <a:t>of  </a:t>
            </a:r>
            <a:r>
              <a:rPr dirty="0" sz="1450" spc="-10">
                <a:latin typeface="Times New Roman"/>
                <a:cs typeface="Times New Roman"/>
              </a:rPr>
              <a:t>heath in the ground to serve instead; so that as soon as the shadow </a:t>
            </a:r>
            <a:r>
              <a:rPr dirty="0" sz="1450" spc="-5">
                <a:latin typeface="Times New Roman"/>
                <a:cs typeface="Times New Roman"/>
              </a:rPr>
              <a:t>of </a:t>
            </a:r>
            <a:r>
              <a:rPr dirty="0" sz="1450" spc="-10">
                <a:latin typeface="Times New Roman"/>
                <a:cs typeface="Times New Roman"/>
              </a:rPr>
              <a:t>the bush  should fall so far to the east, </a:t>
            </a:r>
            <a:r>
              <a:rPr dirty="0" sz="1450" spc="-5">
                <a:latin typeface="Times New Roman"/>
                <a:cs typeface="Times New Roman"/>
              </a:rPr>
              <a:t>I </a:t>
            </a:r>
            <a:r>
              <a:rPr dirty="0" sz="1450" spc="-10">
                <a:latin typeface="Times New Roman"/>
                <a:cs typeface="Times New Roman"/>
              </a:rPr>
              <a:t>might know to rouse him. But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this time  so weary that </a:t>
            </a:r>
            <a:r>
              <a:rPr dirty="0" sz="1450" spc="-5">
                <a:latin typeface="Times New Roman"/>
                <a:cs typeface="Times New Roman"/>
              </a:rPr>
              <a:t>I </a:t>
            </a:r>
            <a:r>
              <a:rPr dirty="0" sz="1450" spc="-10">
                <a:latin typeface="Times New Roman"/>
                <a:cs typeface="Times New Roman"/>
              </a:rPr>
              <a:t>could have slept twelve hours at </a:t>
            </a:r>
            <a:r>
              <a:rPr dirty="0" sz="1450" spc="-5">
                <a:latin typeface="Times New Roman"/>
                <a:cs typeface="Times New Roman"/>
              </a:rPr>
              <a:t>a </a:t>
            </a:r>
            <a:r>
              <a:rPr dirty="0" sz="1450" spc="-10">
                <a:latin typeface="Times New Roman"/>
                <a:cs typeface="Times New Roman"/>
              </a:rPr>
              <a:t>stretch; </a:t>
            </a:r>
            <a:r>
              <a:rPr dirty="0" sz="1450" spc="-5">
                <a:latin typeface="Times New Roman"/>
                <a:cs typeface="Times New Roman"/>
              </a:rPr>
              <a:t>I </a:t>
            </a:r>
            <a:r>
              <a:rPr dirty="0" sz="1450" spc="-10">
                <a:latin typeface="Times New Roman"/>
                <a:cs typeface="Times New Roman"/>
              </a:rPr>
              <a:t>had the taste </a:t>
            </a:r>
            <a:r>
              <a:rPr dirty="0" sz="1450" spc="-5">
                <a:latin typeface="Times New Roman"/>
                <a:cs typeface="Times New Roman"/>
              </a:rPr>
              <a:t>of  </a:t>
            </a:r>
            <a:r>
              <a:rPr dirty="0" sz="1450" spc="-10">
                <a:latin typeface="Times New Roman"/>
                <a:cs typeface="Times New Roman"/>
              </a:rPr>
              <a:t>sleep in my throat; my joints slept even when my mind was waking; the </a:t>
            </a:r>
            <a:r>
              <a:rPr dirty="0" sz="1450" spc="-5">
                <a:latin typeface="Times New Roman"/>
                <a:cs typeface="Times New Roman"/>
              </a:rPr>
              <a:t>hot  </a:t>
            </a:r>
            <a:r>
              <a:rPr dirty="0" sz="1450" spc="-10">
                <a:latin typeface="Times New Roman"/>
                <a:cs typeface="Times New Roman"/>
              </a:rPr>
              <a:t>smell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heather, </a:t>
            </a:r>
            <a:r>
              <a:rPr dirty="0" sz="1450" spc="-10">
                <a:latin typeface="Times New Roman"/>
                <a:cs typeface="Times New Roman"/>
              </a:rPr>
              <a:t>and the drone </a:t>
            </a:r>
            <a:r>
              <a:rPr dirty="0" sz="1450" spc="-5">
                <a:latin typeface="Times New Roman"/>
                <a:cs typeface="Times New Roman"/>
              </a:rPr>
              <a:t>of </a:t>
            </a:r>
            <a:r>
              <a:rPr dirty="0" sz="1450" spc="-10">
                <a:latin typeface="Times New Roman"/>
                <a:cs typeface="Times New Roman"/>
              </a:rPr>
              <a:t>the wild bees, were like possets to me;  and every now and again </a:t>
            </a:r>
            <a:r>
              <a:rPr dirty="0" sz="1450" spc="-5">
                <a:latin typeface="Times New Roman"/>
                <a:cs typeface="Times New Roman"/>
              </a:rPr>
              <a:t>I </a:t>
            </a:r>
            <a:r>
              <a:rPr dirty="0" sz="1450" spc="-10">
                <a:latin typeface="Times New Roman"/>
                <a:cs typeface="Times New Roman"/>
              </a:rPr>
              <a:t>would give </a:t>
            </a:r>
            <a:r>
              <a:rPr dirty="0" sz="1450" spc="-5">
                <a:latin typeface="Times New Roman"/>
                <a:cs typeface="Times New Roman"/>
              </a:rPr>
              <a:t>a </a:t>
            </a:r>
            <a:r>
              <a:rPr dirty="0" sz="1450" spc="-10">
                <a:latin typeface="Times New Roman"/>
                <a:cs typeface="Times New Roman"/>
              </a:rPr>
              <a:t>jump and find </a:t>
            </a:r>
            <a:r>
              <a:rPr dirty="0" sz="1450" spc="-5">
                <a:latin typeface="Times New Roman"/>
                <a:cs typeface="Times New Roman"/>
              </a:rPr>
              <a:t>I </a:t>
            </a:r>
            <a:r>
              <a:rPr dirty="0" sz="1450" spc="-10">
                <a:latin typeface="Times New Roman"/>
                <a:cs typeface="Times New Roman"/>
              </a:rPr>
              <a:t>had been</a:t>
            </a:r>
            <a:r>
              <a:rPr dirty="0" sz="1450" spc="110">
                <a:latin typeface="Times New Roman"/>
                <a:cs typeface="Times New Roman"/>
              </a:rPr>
              <a:t> </a:t>
            </a:r>
            <a:r>
              <a:rPr dirty="0" sz="1450" spc="-10">
                <a:latin typeface="Times New Roman"/>
                <a:cs typeface="Times New Roman"/>
              </a:rPr>
              <a:t>dozing.</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The last time </a:t>
            </a:r>
            <a:r>
              <a:rPr dirty="0" sz="1450" spc="-5">
                <a:latin typeface="Times New Roman"/>
                <a:cs typeface="Times New Roman"/>
              </a:rPr>
              <a:t>I </a:t>
            </a:r>
            <a:r>
              <a:rPr dirty="0" sz="1450" spc="-10">
                <a:latin typeface="Times New Roman"/>
                <a:cs typeface="Times New Roman"/>
              </a:rPr>
              <a:t>woke </a:t>
            </a:r>
            <a:r>
              <a:rPr dirty="0" sz="1450" spc="-5">
                <a:latin typeface="Times New Roman"/>
                <a:cs typeface="Times New Roman"/>
              </a:rPr>
              <a:t>I </a:t>
            </a:r>
            <a:r>
              <a:rPr dirty="0" sz="1450" spc="-10">
                <a:latin typeface="Times New Roman"/>
                <a:cs typeface="Times New Roman"/>
              </a:rPr>
              <a:t>seemed to come back from farther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thought </a:t>
            </a:r>
            <a:r>
              <a:rPr dirty="0" sz="1450" spc="-10">
                <a:latin typeface="Times New Roman"/>
                <a:cs typeface="Times New Roman"/>
              </a:rPr>
              <a:t>the sun had taken </a:t>
            </a:r>
            <a:r>
              <a:rPr dirty="0" sz="1450" spc="-5">
                <a:latin typeface="Times New Roman"/>
                <a:cs typeface="Times New Roman"/>
              </a:rPr>
              <a:t>a </a:t>
            </a:r>
            <a:r>
              <a:rPr dirty="0" sz="1450" spc="-10">
                <a:latin typeface="Times New Roman"/>
                <a:cs typeface="Times New Roman"/>
              </a:rPr>
              <a:t>great start in the heavens. </a:t>
            </a:r>
            <a:r>
              <a:rPr dirty="0" sz="1450" spc="-5">
                <a:latin typeface="Times New Roman"/>
                <a:cs typeface="Times New Roman"/>
              </a:rPr>
              <a:t>I </a:t>
            </a:r>
            <a:r>
              <a:rPr dirty="0" sz="1450" spc="-10">
                <a:latin typeface="Times New Roman"/>
                <a:cs typeface="Times New Roman"/>
              </a:rPr>
              <a:t>looked at the sprig </a:t>
            </a:r>
            <a:r>
              <a:rPr dirty="0" sz="1450" spc="-5">
                <a:latin typeface="Times New Roman"/>
                <a:cs typeface="Times New Roman"/>
              </a:rPr>
              <a:t>of  </a:t>
            </a:r>
            <a:r>
              <a:rPr dirty="0" sz="1450" spc="-10">
                <a:latin typeface="Times New Roman"/>
                <a:cs typeface="Times New Roman"/>
              </a:rPr>
              <a:t>heath, and at that </a:t>
            </a:r>
            <a:r>
              <a:rPr dirty="0" sz="1450" spc="-5">
                <a:latin typeface="Times New Roman"/>
                <a:cs typeface="Times New Roman"/>
              </a:rPr>
              <a:t>I </a:t>
            </a:r>
            <a:r>
              <a:rPr dirty="0" sz="1450" spc="-10">
                <a:latin typeface="Times New Roman"/>
                <a:cs typeface="Times New Roman"/>
              </a:rPr>
              <a:t>could have cried aloud: for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I </a:t>
            </a:r>
            <a:r>
              <a:rPr dirty="0" sz="1450" spc="-10">
                <a:latin typeface="Times New Roman"/>
                <a:cs typeface="Times New Roman"/>
              </a:rPr>
              <a:t>had betrayed my trust.  My head was nearly turned with fear and shame; and at what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out </a:t>
            </a:r>
            <a:r>
              <a:rPr dirty="0" sz="1450" spc="-10">
                <a:latin typeface="Times New Roman"/>
                <a:cs typeface="Times New Roman"/>
              </a:rPr>
              <a:t>around me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moor, </a:t>
            </a:r>
            <a:r>
              <a:rPr dirty="0" sz="1450" spc="-10">
                <a:latin typeface="Times New Roman"/>
                <a:cs typeface="Times New Roman"/>
              </a:rPr>
              <a:t>my heart was like dying in my </a:t>
            </a:r>
            <a:r>
              <a:rPr dirty="0" sz="1450" spc="-25">
                <a:latin typeface="Times New Roman"/>
                <a:cs typeface="Times New Roman"/>
              </a:rPr>
              <a:t>body. </a:t>
            </a:r>
            <a:r>
              <a:rPr dirty="0" sz="1450" spc="-10">
                <a:latin typeface="Times New Roman"/>
                <a:cs typeface="Times New Roman"/>
              </a:rPr>
              <a:t>For  sure </a:t>
            </a:r>
            <a:r>
              <a:rPr dirty="0" sz="1450" spc="-5">
                <a:latin typeface="Times New Roman"/>
                <a:cs typeface="Times New Roman"/>
              </a:rPr>
              <a:t>enough, a body of </a:t>
            </a:r>
            <a:r>
              <a:rPr dirty="0" sz="1450" spc="-10">
                <a:latin typeface="Times New Roman"/>
                <a:cs typeface="Times New Roman"/>
              </a:rPr>
              <a:t>horse-soldiers had come down during my sleep, and  were drawing near to </a:t>
            </a:r>
            <a:r>
              <a:rPr dirty="0" sz="1450" spc="-5">
                <a:latin typeface="Times New Roman"/>
                <a:cs typeface="Times New Roman"/>
              </a:rPr>
              <a:t>us </a:t>
            </a:r>
            <a:r>
              <a:rPr dirty="0" sz="1450" spc="-10">
                <a:latin typeface="Times New Roman"/>
                <a:cs typeface="Times New Roman"/>
              </a:rPr>
              <a:t>from the south-east, spread </a:t>
            </a:r>
            <a:r>
              <a:rPr dirty="0" sz="1450" spc="-5">
                <a:latin typeface="Times New Roman"/>
                <a:cs typeface="Times New Roman"/>
              </a:rPr>
              <a:t>out </a:t>
            </a:r>
            <a:r>
              <a:rPr dirty="0" sz="1450" spc="-10">
                <a:latin typeface="Times New Roman"/>
                <a:cs typeface="Times New Roman"/>
              </a:rPr>
              <a:t>in the shape </a:t>
            </a:r>
            <a:r>
              <a:rPr dirty="0" sz="1450" spc="-5">
                <a:latin typeface="Times New Roman"/>
                <a:cs typeface="Times New Roman"/>
              </a:rPr>
              <a:t>of a </a:t>
            </a:r>
            <a:r>
              <a:rPr dirty="0" sz="1450" spc="-10">
                <a:latin typeface="Times New Roman"/>
                <a:cs typeface="Times New Roman"/>
              </a:rPr>
              <a:t>fan  and riding their horses to and fro in the deep parts </a:t>
            </a:r>
            <a:r>
              <a:rPr dirty="0" sz="1450" spc="-5">
                <a:latin typeface="Times New Roman"/>
                <a:cs typeface="Times New Roman"/>
              </a:rPr>
              <a:t>of </a:t>
            </a:r>
            <a:r>
              <a:rPr dirty="0" sz="1450" spc="-10">
                <a:latin typeface="Times New Roman"/>
                <a:cs typeface="Times New Roman"/>
              </a:rPr>
              <a:t>the</a:t>
            </a:r>
            <a:r>
              <a:rPr dirty="0" sz="1450" spc="80">
                <a:latin typeface="Times New Roman"/>
                <a:cs typeface="Times New Roman"/>
              </a:rPr>
              <a:t> </a:t>
            </a:r>
            <a:r>
              <a:rPr dirty="0" sz="1450" spc="-20">
                <a:latin typeface="Times New Roman"/>
                <a:cs typeface="Times New Roman"/>
              </a:rPr>
              <a:t>heather.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waked Alan, </a:t>
            </a:r>
            <a:r>
              <a:rPr dirty="0" sz="1450" spc="-5">
                <a:latin typeface="Times New Roman"/>
                <a:cs typeface="Times New Roman"/>
              </a:rPr>
              <a:t>he </a:t>
            </a:r>
            <a:r>
              <a:rPr dirty="0" sz="1450" spc="-10">
                <a:latin typeface="Times New Roman"/>
                <a:cs typeface="Times New Roman"/>
              </a:rPr>
              <a:t>glanced first at the soldiers, then at the mark and  the position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sun, </a:t>
            </a:r>
            <a:r>
              <a:rPr dirty="0" sz="1450" spc="-10">
                <a:latin typeface="Times New Roman"/>
                <a:cs typeface="Times New Roman"/>
              </a:rPr>
              <a:t>and knitted his brows with </a:t>
            </a:r>
            <a:r>
              <a:rPr dirty="0" sz="1450" spc="-5">
                <a:latin typeface="Times New Roman"/>
                <a:cs typeface="Times New Roman"/>
              </a:rPr>
              <a:t>a </a:t>
            </a:r>
            <a:r>
              <a:rPr dirty="0" sz="1450" spc="-10">
                <a:latin typeface="Times New Roman"/>
                <a:cs typeface="Times New Roman"/>
              </a:rPr>
              <a:t>sudden, quick </a:t>
            </a:r>
            <a:r>
              <a:rPr dirty="0" sz="1450" spc="-5">
                <a:latin typeface="Times New Roman"/>
                <a:cs typeface="Times New Roman"/>
              </a:rPr>
              <a:t>look, </a:t>
            </a:r>
            <a:r>
              <a:rPr dirty="0" sz="1450" spc="-10">
                <a:latin typeface="Times New Roman"/>
                <a:cs typeface="Times New Roman"/>
              </a:rPr>
              <a:t>both  ugly and anxious, which was all the reproach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“What are we to </a:t>
            </a:r>
            <a:r>
              <a:rPr dirty="0" sz="1450" spc="-5">
                <a:latin typeface="Times New Roman"/>
                <a:cs typeface="Times New Roman"/>
              </a:rPr>
              <a:t>do </a:t>
            </a:r>
            <a:r>
              <a:rPr dirty="0" sz="1450" spc="-10">
                <a:latin typeface="Times New Roman"/>
                <a:cs typeface="Times New Roman"/>
              </a:rPr>
              <a:t>now?” </a:t>
            </a:r>
            <a:r>
              <a:rPr dirty="0" sz="1450" spc="-5">
                <a:latin typeface="Times New Roman"/>
                <a:cs typeface="Times New Roman"/>
              </a:rPr>
              <a:t>I</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8890" indent="255904">
              <a:lnSpc>
                <a:spcPts val="1730"/>
              </a:lnSpc>
              <a:spcBef>
                <a:spcPts val="770"/>
              </a:spcBef>
            </a:pPr>
            <a:r>
              <a:rPr dirty="0" sz="1450" spc="-30">
                <a:latin typeface="Times New Roman"/>
                <a:cs typeface="Times New Roman"/>
              </a:rPr>
              <a:t>“We’ll </a:t>
            </a:r>
            <a:r>
              <a:rPr dirty="0" sz="1450" spc="-10">
                <a:latin typeface="Times New Roman"/>
                <a:cs typeface="Times New Roman"/>
              </a:rPr>
              <a:t>have to play at being hares,” said he. “Do </a:t>
            </a:r>
            <a:r>
              <a:rPr dirty="0" sz="1450" spc="-5">
                <a:latin typeface="Times New Roman"/>
                <a:cs typeface="Times New Roman"/>
              </a:rPr>
              <a:t>ye </a:t>
            </a:r>
            <a:r>
              <a:rPr dirty="0" sz="1450" spc="-10">
                <a:latin typeface="Times New Roman"/>
                <a:cs typeface="Times New Roman"/>
              </a:rPr>
              <a:t>see </a:t>
            </a:r>
            <a:r>
              <a:rPr dirty="0" sz="1450" spc="-5">
                <a:latin typeface="Times New Roman"/>
                <a:cs typeface="Times New Roman"/>
              </a:rPr>
              <a:t>yon </a:t>
            </a:r>
            <a:r>
              <a:rPr dirty="0" sz="1450" spc="-10">
                <a:latin typeface="Times New Roman"/>
                <a:cs typeface="Times New Roman"/>
              </a:rPr>
              <a:t>mountain?”  pointing to </a:t>
            </a:r>
            <a:r>
              <a:rPr dirty="0" sz="1450" spc="-5">
                <a:latin typeface="Times New Roman"/>
                <a:cs typeface="Times New Roman"/>
              </a:rPr>
              <a:t>one on </a:t>
            </a:r>
            <a:r>
              <a:rPr dirty="0" sz="1450" spc="-10">
                <a:latin typeface="Times New Roman"/>
                <a:cs typeface="Times New Roman"/>
              </a:rPr>
              <a:t>the north-eastern</a:t>
            </a:r>
            <a:r>
              <a:rPr dirty="0" sz="1450" spc="5">
                <a:latin typeface="Times New Roman"/>
                <a:cs typeface="Times New Roman"/>
              </a:rPr>
              <a:t> </a:t>
            </a:r>
            <a:r>
              <a:rPr dirty="0" sz="1450" spc="-30">
                <a:latin typeface="Times New Roman"/>
                <a:cs typeface="Times New Roman"/>
              </a:rPr>
              <a:t>sky.</a:t>
            </a:r>
            <a:endParaRPr sz="1450">
              <a:latin typeface="Times New Roman"/>
              <a:cs typeface="Times New Roman"/>
            </a:endParaRPr>
          </a:p>
          <a:p>
            <a:pPr algn="just" marL="268605">
              <a:lnSpc>
                <a:spcPct val="100000"/>
              </a:lnSpc>
              <a:spcBef>
                <a:spcPts val="725"/>
              </a:spcBef>
            </a:pPr>
            <a:r>
              <a:rPr dirty="0" sz="1450" spc="-55">
                <a:latin typeface="Times New Roman"/>
                <a:cs typeface="Times New Roman"/>
              </a:rPr>
              <a:t>“Ay,” </a:t>
            </a:r>
            <a:r>
              <a:rPr dirty="0" sz="1450" spc="-10">
                <a:latin typeface="Times New Roman"/>
                <a:cs typeface="Times New Roman"/>
              </a:rPr>
              <a:t>said</a:t>
            </a:r>
            <a:r>
              <a:rPr dirty="0" sz="1450" spc="4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7620" indent="255904">
              <a:lnSpc>
                <a:spcPts val="1730"/>
              </a:lnSpc>
              <a:spcBef>
                <a:spcPts val="844"/>
              </a:spcBef>
            </a:pPr>
            <a:r>
              <a:rPr dirty="0" sz="1450" spc="-30">
                <a:latin typeface="Times New Roman"/>
                <a:cs typeface="Times New Roman"/>
              </a:rPr>
              <a:t>“Well, </a:t>
            </a:r>
            <a:r>
              <a:rPr dirty="0" sz="1450" spc="-10">
                <a:latin typeface="Times New Roman"/>
                <a:cs typeface="Times New Roman"/>
              </a:rPr>
              <a:t>then,” says he, “let </a:t>
            </a:r>
            <a:r>
              <a:rPr dirty="0" sz="1450" spc="-5">
                <a:latin typeface="Times New Roman"/>
                <a:cs typeface="Times New Roman"/>
              </a:rPr>
              <a:t>us </a:t>
            </a:r>
            <a:r>
              <a:rPr dirty="0" sz="1450" spc="-10">
                <a:latin typeface="Times New Roman"/>
                <a:cs typeface="Times New Roman"/>
              </a:rPr>
              <a:t>strike for that. Its name is Ben </a:t>
            </a:r>
            <a:r>
              <a:rPr dirty="0" sz="1450" spc="-25">
                <a:latin typeface="Times New Roman"/>
                <a:cs typeface="Times New Roman"/>
              </a:rPr>
              <a:t>Alder.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wild, desert mountain full </a:t>
            </a:r>
            <a:r>
              <a:rPr dirty="0" sz="1450" spc="-5">
                <a:latin typeface="Times New Roman"/>
                <a:cs typeface="Times New Roman"/>
              </a:rPr>
              <a:t>of </a:t>
            </a:r>
            <a:r>
              <a:rPr dirty="0" sz="1450" spc="-10">
                <a:latin typeface="Times New Roman"/>
                <a:cs typeface="Times New Roman"/>
              </a:rPr>
              <a:t>hills and hollows, and if we can win to it before  the morn, we may </a:t>
            </a:r>
            <a:r>
              <a:rPr dirty="0" sz="1450" spc="-5">
                <a:latin typeface="Times New Roman"/>
                <a:cs typeface="Times New Roman"/>
              </a:rPr>
              <a:t>do</a:t>
            </a:r>
            <a:r>
              <a:rPr dirty="0" sz="1450" spc="10">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12700" indent="255904">
              <a:lnSpc>
                <a:spcPts val="1730"/>
              </a:lnSpc>
              <a:spcBef>
                <a:spcPts val="720"/>
              </a:spcBef>
            </a:pPr>
            <a:r>
              <a:rPr dirty="0" sz="1450" spc="-10">
                <a:latin typeface="Times New Roman"/>
                <a:cs typeface="Times New Roman"/>
              </a:rPr>
              <a:t>“But, Alan,” cried I, “that will take </a:t>
            </a:r>
            <a:r>
              <a:rPr dirty="0" sz="1450" spc="-5">
                <a:latin typeface="Times New Roman"/>
                <a:cs typeface="Times New Roman"/>
              </a:rPr>
              <a:t>us </a:t>
            </a:r>
            <a:r>
              <a:rPr dirty="0" sz="1450" spc="-10">
                <a:latin typeface="Times New Roman"/>
                <a:cs typeface="Times New Roman"/>
              </a:rPr>
              <a:t>across the very coming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the  soldiers!”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 ken that fine,” said he; “but if we are driven back </a:t>
            </a:r>
            <a:r>
              <a:rPr dirty="0" sz="1450" spc="-5">
                <a:latin typeface="Times New Roman"/>
                <a:cs typeface="Times New Roman"/>
              </a:rPr>
              <a:t>on </a:t>
            </a:r>
            <a:r>
              <a:rPr dirty="0" sz="1450" spc="-10">
                <a:latin typeface="Times New Roman"/>
                <a:cs typeface="Times New Roman"/>
              </a:rPr>
              <a:t>Appin, we are two  dead men. So </a:t>
            </a:r>
            <a:r>
              <a:rPr dirty="0" sz="1450" spc="-30">
                <a:latin typeface="Times New Roman"/>
                <a:cs typeface="Times New Roman"/>
              </a:rPr>
              <a:t>now, </a:t>
            </a:r>
            <a:r>
              <a:rPr dirty="0" sz="1450" spc="-10">
                <a:latin typeface="Times New Roman"/>
                <a:cs typeface="Times New Roman"/>
              </a:rPr>
              <a:t>David man,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brisk!”</a:t>
            </a:r>
            <a:endParaRPr sz="1450">
              <a:latin typeface="Times New Roman"/>
              <a:cs typeface="Times New Roman"/>
            </a:endParaRPr>
          </a:p>
          <a:p>
            <a:pPr algn="just" marL="12700" marR="6350" indent="255904">
              <a:lnSpc>
                <a:spcPts val="1730"/>
              </a:lnSpc>
              <a:spcBef>
                <a:spcPts val="790"/>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began to run forward </a:t>
            </a:r>
            <a:r>
              <a:rPr dirty="0" sz="1450" spc="-5">
                <a:latin typeface="Times New Roman"/>
                <a:cs typeface="Times New Roman"/>
              </a:rPr>
              <a:t>on </a:t>
            </a:r>
            <a:r>
              <a:rPr dirty="0" sz="1450" spc="-10">
                <a:latin typeface="Times New Roman"/>
                <a:cs typeface="Times New Roman"/>
              </a:rPr>
              <a:t>his hands and knees with an  incredible quickness, as though it were his natural way </a:t>
            </a:r>
            <a:r>
              <a:rPr dirty="0" sz="1450" spc="-5">
                <a:latin typeface="Times New Roman"/>
                <a:cs typeface="Times New Roman"/>
              </a:rPr>
              <a:t>of going. </a:t>
            </a:r>
            <a:r>
              <a:rPr dirty="0" sz="1450" spc="-10">
                <a:latin typeface="Times New Roman"/>
                <a:cs typeface="Times New Roman"/>
              </a:rPr>
              <a:t>All the time,  </a:t>
            </a:r>
            <a:r>
              <a:rPr dirty="0" sz="1450" spc="-5">
                <a:latin typeface="Times New Roman"/>
                <a:cs typeface="Times New Roman"/>
              </a:rPr>
              <a:t>too,</a:t>
            </a:r>
            <a:r>
              <a:rPr dirty="0" sz="1450" spc="110">
                <a:latin typeface="Times New Roman"/>
                <a:cs typeface="Times New Roman"/>
              </a:rPr>
              <a: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kept</a:t>
            </a:r>
            <a:r>
              <a:rPr dirty="0" sz="1450" spc="110">
                <a:latin typeface="Times New Roman"/>
                <a:cs typeface="Times New Roman"/>
              </a:rPr>
              <a:t> </a:t>
            </a:r>
            <a:r>
              <a:rPr dirty="0" sz="1450" spc="-10">
                <a:latin typeface="Times New Roman"/>
                <a:cs typeface="Times New Roman"/>
              </a:rPr>
              <a:t>winding</a:t>
            </a:r>
            <a:r>
              <a:rPr dirty="0" sz="1450" spc="110">
                <a:latin typeface="Times New Roman"/>
                <a:cs typeface="Times New Roman"/>
              </a:rPr>
              <a:t> </a:t>
            </a:r>
            <a:r>
              <a:rPr dirty="0" sz="1450" spc="-10">
                <a:latin typeface="Times New Roman"/>
                <a:cs typeface="Times New Roman"/>
              </a:rPr>
              <a:t>in</a:t>
            </a:r>
            <a:r>
              <a:rPr dirty="0" sz="1450" spc="110">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5">
                <a:latin typeface="Times New Roman"/>
                <a:cs typeface="Times New Roman"/>
              </a:rPr>
              <a:t>out</a:t>
            </a:r>
            <a:r>
              <a:rPr dirty="0" sz="1450" spc="110">
                <a:latin typeface="Times New Roman"/>
                <a:cs typeface="Times New Roman"/>
              </a:rPr>
              <a:t> </a:t>
            </a:r>
            <a:r>
              <a:rPr dirty="0" sz="1450" spc="-10">
                <a:latin typeface="Times New Roman"/>
                <a:cs typeface="Times New Roman"/>
              </a:rPr>
              <a:t>in</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lower</a:t>
            </a:r>
            <a:r>
              <a:rPr dirty="0" sz="1450" spc="110">
                <a:latin typeface="Times New Roman"/>
                <a:cs typeface="Times New Roman"/>
              </a:rPr>
              <a:t> </a:t>
            </a:r>
            <a:r>
              <a:rPr dirty="0" sz="1450" spc="-10">
                <a:latin typeface="Times New Roman"/>
                <a:cs typeface="Times New Roman"/>
              </a:rPr>
              <a:t>parts</a:t>
            </a:r>
            <a:r>
              <a:rPr dirty="0" sz="1450" spc="110">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moorland</a:t>
            </a:r>
            <a:r>
              <a:rPr dirty="0" sz="1450" spc="110">
                <a:latin typeface="Times New Roman"/>
                <a:cs typeface="Times New Roman"/>
              </a:rPr>
              <a:t> </a:t>
            </a:r>
            <a:r>
              <a:rPr dirty="0" sz="1450" spc="-10">
                <a:latin typeface="Times New Roman"/>
                <a:cs typeface="Times New Roman"/>
              </a:rPr>
              <a:t>where</a:t>
            </a:r>
            <a:r>
              <a:rPr dirty="0" sz="1450" spc="110">
                <a:latin typeface="Times New Roman"/>
                <a:cs typeface="Times New Roman"/>
              </a:rPr>
              <a:t> </a:t>
            </a:r>
            <a:r>
              <a:rPr dirty="0" sz="1450" spc="-10">
                <a:latin typeface="Times New Roman"/>
                <a:cs typeface="Times New Roman"/>
              </a:rPr>
              <a:t>we</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59900"/>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were the best concealed. Some </a:t>
            </a:r>
            <a:r>
              <a:rPr dirty="0" sz="1450" spc="-5">
                <a:latin typeface="Times New Roman"/>
                <a:cs typeface="Times New Roman"/>
              </a:rPr>
              <a:t>of </a:t>
            </a:r>
            <a:r>
              <a:rPr dirty="0" sz="1450" spc="-10">
                <a:latin typeface="Times New Roman"/>
                <a:cs typeface="Times New Roman"/>
              </a:rPr>
              <a:t>these had been burned </a:t>
            </a:r>
            <a:r>
              <a:rPr dirty="0" sz="1450" spc="-5">
                <a:latin typeface="Times New Roman"/>
                <a:cs typeface="Times New Roman"/>
              </a:rPr>
              <a:t>or </a:t>
            </a:r>
            <a:r>
              <a:rPr dirty="0" sz="1450" spc="-10">
                <a:latin typeface="Times New Roman"/>
                <a:cs typeface="Times New Roman"/>
              </a:rPr>
              <a:t>at least scathed  with fire; and there rose in </a:t>
            </a:r>
            <a:r>
              <a:rPr dirty="0" sz="1450" spc="-5">
                <a:latin typeface="Times New Roman"/>
                <a:cs typeface="Times New Roman"/>
              </a:rPr>
              <a:t>our </a:t>
            </a:r>
            <a:r>
              <a:rPr dirty="0" sz="1450" spc="-10">
                <a:latin typeface="Times New Roman"/>
                <a:cs typeface="Times New Roman"/>
              </a:rPr>
              <a:t>faces (which were close to the </a:t>
            </a:r>
            <a:r>
              <a:rPr dirty="0" sz="1450" spc="-5">
                <a:latin typeface="Times New Roman"/>
                <a:cs typeface="Times New Roman"/>
              </a:rPr>
              <a:t>ground) a  </a:t>
            </a:r>
            <a:r>
              <a:rPr dirty="0" sz="1450" spc="-10">
                <a:latin typeface="Times New Roman"/>
                <a:cs typeface="Times New Roman"/>
              </a:rPr>
              <a:t>blinding, choking dust as fine as smoke. The water was long </a:t>
            </a:r>
            <a:r>
              <a:rPr dirty="0" sz="1450" spc="-5">
                <a:latin typeface="Times New Roman"/>
                <a:cs typeface="Times New Roman"/>
              </a:rPr>
              <a:t>out; </a:t>
            </a:r>
            <a:r>
              <a:rPr dirty="0" sz="1450" spc="-10">
                <a:latin typeface="Times New Roman"/>
                <a:cs typeface="Times New Roman"/>
              </a:rPr>
              <a:t>and this  posture </a:t>
            </a:r>
            <a:r>
              <a:rPr dirty="0" sz="1450" spc="-5">
                <a:latin typeface="Times New Roman"/>
                <a:cs typeface="Times New Roman"/>
              </a:rPr>
              <a:t>of </a:t>
            </a:r>
            <a:r>
              <a:rPr dirty="0" sz="1450" spc="-10">
                <a:latin typeface="Times New Roman"/>
                <a:cs typeface="Times New Roman"/>
              </a:rPr>
              <a:t>running </a:t>
            </a:r>
            <a:r>
              <a:rPr dirty="0" sz="1450" spc="-5">
                <a:latin typeface="Times New Roman"/>
                <a:cs typeface="Times New Roman"/>
              </a:rPr>
              <a:t>on </a:t>
            </a:r>
            <a:r>
              <a:rPr dirty="0" sz="1450" spc="-10">
                <a:latin typeface="Times New Roman"/>
                <a:cs typeface="Times New Roman"/>
              </a:rPr>
              <a:t>the hands and knees brings an overmastering weakness  and weariness, so that the joints ache and the wrists faint under </a:t>
            </a:r>
            <a:r>
              <a:rPr dirty="0" sz="1450" spc="-5">
                <a:latin typeface="Times New Roman"/>
                <a:cs typeface="Times New Roman"/>
              </a:rPr>
              <a:t>your</a:t>
            </a:r>
            <a:r>
              <a:rPr dirty="0" sz="1450" spc="135">
                <a:latin typeface="Times New Roman"/>
                <a:cs typeface="Times New Roman"/>
              </a:rPr>
              <a:t> </a:t>
            </a:r>
            <a:r>
              <a:rPr dirty="0" sz="1450" spc="-10">
                <a:latin typeface="Times New Roman"/>
                <a:cs typeface="Times New Roman"/>
              </a:rPr>
              <a:t>weight.</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Now and then, indeed, where was </a:t>
            </a:r>
            <a:r>
              <a:rPr dirty="0" sz="1450" spc="-5">
                <a:latin typeface="Times New Roman"/>
                <a:cs typeface="Times New Roman"/>
              </a:rPr>
              <a:t>a </a:t>
            </a:r>
            <a:r>
              <a:rPr dirty="0" sz="1450" spc="-10">
                <a:latin typeface="Times New Roman"/>
                <a:cs typeface="Times New Roman"/>
              </a:rPr>
              <a:t>big bush </a:t>
            </a:r>
            <a:r>
              <a:rPr dirty="0" sz="1450" spc="-5">
                <a:latin typeface="Times New Roman"/>
                <a:cs typeface="Times New Roman"/>
              </a:rPr>
              <a:t>of </a:t>
            </a:r>
            <a:r>
              <a:rPr dirty="0" sz="1450" spc="-15">
                <a:latin typeface="Times New Roman"/>
                <a:cs typeface="Times New Roman"/>
              </a:rPr>
              <a:t>heather, </a:t>
            </a:r>
            <a:r>
              <a:rPr dirty="0" sz="1450" spc="-10">
                <a:latin typeface="Times New Roman"/>
                <a:cs typeface="Times New Roman"/>
              </a:rPr>
              <a:t>we lay awhile, and  panted, and putting aside the leaves, looked back at the dragoons. They had  </a:t>
            </a:r>
            <a:r>
              <a:rPr dirty="0" sz="1450" spc="-5">
                <a:latin typeface="Times New Roman"/>
                <a:cs typeface="Times New Roman"/>
              </a:rPr>
              <a:t>not </a:t>
            </a:r>
            <a:r>
              <a:rPr dirty="0" sz="1450" spc="-10">
                <a:latin typeface="Times New Roman"/>
                <a:cs typeface="Times New Roman"/>
              </a:rPr>
              <a:t>spied us, for they held straight </a:t>
            </a:r>
            <a:r>
              <a:rPr dirty="0" sz="1450" spc="-5">
                <a:latin typeface="Times New Roman"/>
                <a:cs typeface="Times New Roman"/>
              </a:rPr>
              <a:t>on; a </a:t>
            </a:r>
            <a:r>
              <a:rPr dirty="0" sz="1450" spc="-10">
                <a:latin typeface="Times New Roman"/>
                <a:cs typeface="Times New Roman"/>
              </a:rPr>
              <a:t>half-troop, </a:t>
            </a:r>
            <a:r>
              <a:rPr dirty="0" sz="1450" spc="-5">
                <a:latin typeface="Times New Roman"/>
                <a:cs typeface="Times New Roman"/>
              </a:rPr>
              <a:t>I </a:t>
            </a:r>
            <a:r>
              <a:rPr dirty="0" sz="1450" spc="-10">
                <a:latin typeface="Times New Roman"/>
                <a:cs typeface="Times New Roman"/>
              </a:rPr>
              <a:t>think, covering about two  miles </a:t>
            </a:r>
            <a:r>
              <a:rPr dirty="0" sz="1450" spc="-5">
                <a:latin typeface="Times New Roman"/>
                <a:cs typeface="Times New Roman"/>
              </a:rPr>
              <a:t>of ground, </a:t>
            </a:r>
            <a:r>
              <a:rPr dirty="0" sz="1450" spc="-10">
                <a:latin typeface="Times New Roman"/>
                <a:cs typeface="Times New Roman"/>
              </a:rPr>
              <a:t>and beating it mighty thoroughly as they went. </a:t>
            </a:r>
            <a:r>
              <a:rPr dirty="0" sz="1450" spc="-5">
                <a:latin typeface="Times New Roman"/>
                <a:cs typeface="Times New Roman"/>
              </a:rPr>
              <a:t>I </a:t>
            </a:r>
            <a:r>
              <a:rPr dirty="0" sz="1450" spc="-10">
                <a:latin typeface="Times New Roman"/>
                <a:cs typeface="Times New Roman"/>
              </a:rPr>
              <a:t>had  awakened just in time;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later, </a:t>
            </a:r>
            <a:r>
              <a:rPr dirty="0" sz="1450" spc="-10">
                <a:latin typeface="Times New Roman"/>
                <a:cs typeface="Times New Roman"/>
              </a:rPr>
              <a:t>and we must have fled in front </a:t>
            </a:r>
            <a:r>
              <a:rPr dirty="0" sz="1450" spc="-5">
                <a:latin typeface="Times New Roman"/>
                <a:cs typeface="Times New Roman"/>
              </a:rPr>
              <a:t>of </a:t>
            </a:r>
            <a:r>
              <a:rPr dirty="0" sz="1450" spc="-10">
                <a:latin typeface="Times New Roman"/>
                <a:cs typeface="Times New Roman"/>
              </a:rPr>
              <a:t>them,  instead </a:t>
            </a:r>
            <a:r>
              <a:rPr dirty="0" sz="1450" spc="-5">
                <a:latin typeface="Times New Roman"/>
                <a:cs typeface="Times New Roman"/>
              </a:rPr>
              <a:t>of </a:t>
            </a:r>
            <a:r>
              <a:rPr dirty="0" sz="1450" spc="-10">
                <a:latin typeface="Times New Roman"/>
                <a:cs typeface="Times New Roman"/>
              </a:rPr>
              <a:t>escaping </a:t>
            </a:r>
            <a:r>
              <a:rPr dirty="0" sz="1450" spc="-5">
                <a:latin typeface="Times New Roman"/>
                <a:cs typeface="Times New Roman"/>
              </a:rPr>
              <a:t>on one </a:t>
            </a:r>
            <a:r>
              <a:rPr dirty="0" sz="1450" spc="-10">
                <a:latin typeface="Times New Roman"/>
                <a:cs typeface="Times New Roman"/>
              </a:rPr>
              <a:t>side. Even as it was, the least misfortune might  betray us; and now and again, when </a:t>
            </a:r>
            <a:r>
              <a:rPr dirty="0" sz="1450" spc="-5">
                <a:latin typeface="Times New Roman"/>
                <a:cs typeface="Times New Roman"/>
              </a:rPr>
              <a:t>a </a:t>
            </a:r>
            <a:r>
              <a:rPr dirty="0" sz="1450" spc="-10">
                <a:latin typeface="Times New Roman"/>
                <a:cs typeface="Times New Roman"/>
              </a:rPr>
              <a:t>grouse rose </a:t>
            </a:r>
            <a:r>
              <a:rPr dirty="0" sz="1450" spc="-5">
                <a:latin typeface="Times New Roman"/>
                <a:cs typeface="Times New Roman"/>
              </a:rPr>
              <a:t>out of </a:t>
            </a:r>
            <a:r>
              <a:rPr dirty="0" sz="1450" spc="-10">
                <a:latin typeface="Times New Roman"/>
                <a:cs typeface="Times New Roman"/>
              </a:rPr>
              <a:t>the heather with </a:t>
            </a:r>
            <a:r>
              <a:rPr dirty="0" sz="1450" spc="-5">
                <a:latin typeface="Times New Roman"/>
                <a:cs typeface="Times New Roman"/>
              </a:rPr>
              <a:t>a  </a:t>
            </a:r>
            <a:r>
              <a:rPr dirty="0" sz="1450" spc="-10">
                <a:latin typeface="Times New Roman"/>
                <a:cs typeface="Times New Roman"/>
              </a:rPr>
              <a:t>clap </a:t>
            </a:r>
            <a:r>
              <a:rPr dirty="0" sz="1450" spc="-5">
                <a:latin typeface="Times New Roman"/>
                <a:cs typeface="Times New Roman"/>
              </a:rPr>
              <a:t>of </a:t>
            </a:r>
            <a:r>
              <a:rPr dirty="0" sz="1450" spc="-10">
                <a:latin typeface="Times New Roman"/>
                <a:cs typeface="Times New Roman"/>
              </a:rPr>
              <a:t>wings, we lay as still as the dead and were afraid to</a:t>
            </a:r>
            <a:r>
              <a:rPr dirty="0" sz="1450" spc="80">
                <a:latin typeface="Times New Roman"/>
                <a:cs typeface="Times New Roman"/>
              </a:rPr>
              <a:t> </a:t>
            </a:r>
            <a:r>
              <a:rPr dirty="0" sz="1450" spc="-10">
                <a:latin typeface="Times New Roman"/>
                <a:cs typeface="Times New Roman"/>
              </a:rPr>
              <a:t>breathe.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The aching and faintness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body, </a:t>
            </a:r>
            <a:r>
              <a:rPr dirty="0" sz="1450" spc="-10">
                <a:latin typeface="Times New Roman"/>
                <a:cs typeface="Times New Roman"/>
              </a:rPr>
              <a:t>the labouring </a:t>
            </a:r>
            <a:r>
              <a:rPr dirty="0" sz="1450" spc="-5">
                <a:latin typeface="Times New Roman"/>
                <a:cs typeface="Times New Roman"/>
              </a:rPr>
              <a:t>of </a:t>
            </a:r>
            <a:r>
              <a:rPr dirty="0" sz="1450" spc="-10">
                <a:latin typeface="Times New Roman"/>
                <a:cs typeface="Times New Roman"/>
              </a:rPr>
              <a:t>my heart, the  soreness </a:t>
            </a:r>
            <a:r>
              <a:rPr dirty="0" sz="1450" spc="-5">
                <a:latin typeface="Times New Roman"/>
                <a:cs typeface="Times New Roman"/>
              </a:rPr>
              <a:t>of </a:t>
            </a:r>
            <a:r>
              <a:rPr dirty="0" sz="1450" spc="-10">
                <a:latin typeface="Times New Roman"/>
                <a:cs typeface="Times New Roman"/>
              </a:rPr>
              <a:t>my hands, and the smarting </a:t>
            </a:r>
            <a:r>
              <a:rPr dirty="0" sz="1450" spc="-5">
                <a:latin typeface="Times New Roman"/>
                <a:cs typeface="Times New Roman"/>
              </a:rPr>
              <a:t>of </a:t>
            </a:r>
            <a:r>
              <a:rPr dirty="0" sz="1450" spc="-10">
                <a:latin typeface="Times New Roman"/>
                <a:cs typeface="Times New Roman"/>
              </a:rPr>
              <a:t>my throat and eyes in the continual  smoke </a:t>
            </a:r>
            <a:r>
              <a:rPr dirty="0" sz="1450" spc="-5">
                <a:latin typeface="Times New Roman"/>
                <a:cs typeface="Times New Roman"/>
              </a:rPr>
              <a:t>of </a:t>
            </a:r>
            <a:r>
              <a:rPr dirty="0" sz="1450" spc="-10">
                <a:latin typeface="Times New Roman"/>
                <a:cs typeface="Times New Roman"/>
              </a:rPr>
              <a:t>dust and ashes, had soon grown to </a:t>
            </a:r>
            <a:r>
              <a:rPr dirty="0" sz="1450" spc="-5">
                <a:latin typeface="Times New Roman"/>
                <a:cs typeface="Times New Roman"/>
              </a:rPr>
              <a:t>be </a:t>
            </a:r>
            <a:r>
              <a:rPr dirty="0" sz="1450" spc="-10">
                <a:latin typeface="Times New Roman"/>
                <a:cs typeface="Times New Roman"/>
              </a:rPr>
              <a:t>so unbearable that </a:t>
            </a:r>
            <a:r>
              <a:rPr dirty="0" sz="1450" spc="-5">
                <a:latin typeface="Times New Roman"/>
                <a:cs typeface="Times New Roman"/>
              </a:rPr>
              <a:t>I </a:t>
            </a:r>
            <a:r>
              <a:rPr dirty="0" sz="1450" spc="-10">
                <a:latin typeface="Times New Roman"/>
                <a:cs typeface="Times New Roman"/>
              </a:rPr>
              <a:t>would  gladly have given </a:t>
            </a:r>
            <a:r>
              <a:rPr dirty="0" sz="1450" spc="-5">
                <a:latin typeface="Times New Roman"/>
                <a:cs typeface="Times New Roman"/>
              </a:rPr>
              <a:t>up.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the fear </a:t>
            </a:r>
            <a:r>
              <a:rPr dirty="0" sz="1450" spc="-5">
                <a:latin typeface="Times New Roman"/>
                <a:cs typeface="Times New Roman"/>
              </a:rPr>
              <a:t>of </a:t>
            </a:r>
            <a:r>
              <a:rPr dirty="0" sz="1450" spc="-10">
                <a:latin typeface="Times New Roman"/>
                <a:cs typeface="Times New Roman"/>
              </a:rPr>
              <a:t>Alan lent me enough </a:t>
            </a:r>
            <a:r>
              <a:rPr dirty="0" sz="1450" spc="-5">
                <a:latin typeface="Times New Roman"/>
                <a:cs typeface="Times New Roman"/>
              </a:rPr>
              <a:t>of a </a:t>
            </a:r>
            <a:r>
              <a:rPr dirty="0" sz="1450" spc="-10">
                <a:latin typeface="Times New Roman"/>
                <a:cs typeface="Times New Roman"/>
              </a:rPr>
              <a:t>false  kind </a:t>
            </a:r>
            <a:r>
              <a:rPr dirty="0" sz="1450" spc="-5">
                <a:latin typeface="Times New Roman"/>
                <a:cs typeface="Times New Roman"/>
              </a:rPr>
              <a:t>of </a:t>
            </a:r>
            <a:r>
              <a:rPr dirty="0" sz="1450" spc="-10">
                <a:latin typeface="Times New Roman"/>
                <a:cs typeface="Times New Roman"/>
              </a:rPr>
              <a:t>courage to continue. As for himself (and </a:t>
            </a:r>
            <a:r>
              <a:rPr dirty="0" sz="1450" spc="-5">
                <a:latin typeface="Times New Roman"/>
                <a:cs typeface="Times New Roman"/>
              </a:rPr>
              <a:t>you </a:t>
            </a:r>
            <a:r>
              <a:rPr dirty="0" sz="1450" spc="-10">
                <a:latin typeface="Times New Roman"/>
                <a:cs typeface="Times New Roman"/>
              </a:rPr>
              <a:t>are to bear in mind that  </a:t>
            </a:r>
            <a:r>
              <a:rPr dirty="0" sz="1450" spc="-5">
                <a:latin typeface="Times New Roman"/>
                <a:cs typeface="Times New Roman"/>
              </a:rPr>
              <a:t>he </a:t>
            </a:r>
            <a:r>
              <a:rPr dirty="0" sz="1450" spc="-10">
                <a:latin typeface="Times New Roman"/>
                <a:cs typeface="Times New Roman"/>
              </a:rPr>
              <a:t>was cumbered with </a:t>
            </a:r>
            <a:r>
              <a:rPr dirty="0" sz="1450" spc="-5">
                <a:latin typeface="Times New Roman"/>
                <a:cs typeface="Times New Roman"/>
              </a:rPr>
              <a:t>a </a:t>
            </a:r>
            <a:r>
              <a:rPr dirty="0" sz="1450" spc="-10">
                <a:latin typeface="Times New Roman"/>
                <a:cs typeface="Times New Roman"/>
              </a:rPr>
              <a:t>great-coat) </a:t>
            </a:r>
            <a:r>
              <a:rPr dirty="0" sz="1450" spc="-5">
                <a:latin typeface="Times New Roman"/>
                <a:cs typeface="Times New Roman"/>
              </a:rPr>
              <a:t>he </a:t>
            </a:r>
            <a:r>
              <a:rPr dirty="0" sz="1450" spc="-10">
                <a:latin typeface="Times New Roman"/>
                <a:cs typeface="Times New Roman"/>
              </a:rPr>
              <a:t>had first turned crimson, </a:t>
            </a:r>
            <a:r>
              <a:rPr dirty="0" sz="1450" spc="-5">
                <a:latin typeface="Times New Roman"/>
                <a:cs typeface="Times New Roman"/>
              </a:rPr>
              <a:t>but </a:t>
            </a:r>
            <a:r>
              <a:rPr dirty="0" sz="1450" spc="-10">
                <a:latin typeface="Times New Roman"/>
                <a:cs typeface="Times New Roman"/>
              </a:rPr>
              <a:t>as time  went </a:t>
            </a:r>
            <a:r>
              <a:rPr dirty="0" sz="1450" spc="-5">
                <a:latin typeface="Times New Roman"/>
                <a:cs typeface="Times New Roman"/>
              </a:rPr>
              <a:t>on </a:t>
            </a:r>
            <a:r>
              <a:rPr dirty="0" sz="1450" spc="-10">
                <a:latin typeface="Times New Roman"/>
                <a:cs typeface="Times New Roman"/>
              </a:rPr>
              <a:t>the redness began to </a:t>
            </a:r>
            <a:r>
              <a:rPr dirty="0" sz="1450" spc="-5">
                <a:latin typeface="Times New Roman"/>
                <a:cs typeface="Times New Roman"/>
              </a:rPr>
              <a:t>be </a:t>
            </a:r>
            <a:r>
              <a:rPr dirty="0" sz="1450" spc="-10">
                <a:latin typeface="Times New Roman"/>
                <a:cs typeface="Times New Roman"/>
              </a:rPr>
              <a:t>mingled with patches </a:t>
            </a:r>
            <a:r>
              <a:rPr dirty="0" sz="1450" spc="-5">
                <a:latin typeface="Times New Roman"/>
                <a:cs typeface="Times New Roman"/>
              </a:rPr>
              <a:t>of </a:t>
            </a:r>
            <a:r>
              <a:rPr dirty="0" sz="1450" spc="-10">
                <a:latin typeface="Times New Roman"/>
                <a:cs typeface="Times New Roman"/>
              </a:rPr>
              <a:t>white; his breath  cried and whistled as it came; and his voice, when </a:t>
            </a:r>
            <a:r>
              <a:rPr dirty="0" sz="1450" spc="-5">
                <a:latin typeface="Times New Roman"/>
                <a:cs typeface="Times New Roman"/>
              </a:rPr>
              <a:t>he </a:t>
            </a:r>
            <a:r>
              <a:rPr dirty="0" sz="1450" spc="-10">
                <a:latin typeface="Times New Roman"/>
                <a:cs typeface="Times New Roman"/>
              </a:rPr>
              <a:t>whispered his  observations in my ear during </a:t>
            </a:r>
            <a:r>
              <a:rPr dirty="0" sz="1450" spc="-5">
                <a:latin typeface="Times New Roman"/>
                <a:cs typeface="Times New Roman"/>
              </a:rPr>
              <a:t>our </a:t>
            </a:r>
            <a:r>
              <a:rPr dirty="0" sz="1450" spc="-10">
                <a:latin typeface="Times New Roman"/>
                <a:cs typeface="Times New Roman"/>
              </a:rPr>
              <a:t>halts, sounded like nothing human. </a:t>
            </a:r>
            <a:r>
              <a:rPr dirty="0" sz="1450" spc="-60">
                <a:latin typeface="Times New Roman"/>
                <a:cs typeface="Times New Roman"/>
              </a:rPr>
              <a:t>Yet </a:t>
            </a:r>
            <a:r>
              <a:rPr dirty="0" sz="1450" spc="-5">
                <a:latin typeface="Times New Roman"/>
                <a:cs typeface="Times New Roman"/>
              </a:rPr>
              <a:t>he  </a:t>
            </a:r>
            <a:r>
              <a:rPr dirty="0" sz="1450" spc="-10">
                <a:latin typeface="Times New Roman"/>
                <a:cs typeface="Times New Roman"/>
              </a:rPr>
              <a:t>seemed in </a:t>
            </a:r>
            <a:r>
              <a:rPr dirty="0" sz="1450" spc="-5">
                <a:latin typeface="Times New Roman"/>
                <a:cs typeface="Times New Roman"/>
              </a:rPr>
              <a:t>no </a:t>
            </a:r>
            <a:r>
              <a:rPr dirty="0" sz="1450" spc="-10">
                <a:latin typeface="Times New Roman"/>
                <a:cs typeface="Times New Roman"/>
              </a:rPr>
              <a:t>way dashed in spirits,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at all abate in his </a:t>
            </a:r>
            <a:r>
              <a:rPr dirty="0" sz="1450" spc="-20">
                <a:latin typeface="Times New Roman"/>
                <a:cs typeface="Times New Roman"/>
              </a:rPr>
              <a:t>activity,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was driven to marvel at the </a:t>
            </a:r>
            <a:r>
              <a:rPr dirty="0" sz="1450" spc="-25">
                <a:latin typeface="Times New Roman"/>
                <a:cs typeface="Times New Roman"/>
              </a:rPr>
              <a:t>man’s</a:t>
            </a:r>
            <a:r>
              <a:rPr dirty="0" sz="1450" spc="35">
                <a:latin typeface="Times New Roman"/>
                <a:cs typeface="Times New Roman"/>
              </a:rPr>
              <a:t> </a:t>
            </a:r>
            <a:r>
              <a:rPr dirty="0" sz="1450" spc="-10">
                <a:latin typeface="Times New Roman"/>
                <a:cs typeface="Times New Roman"/>
              </a:rPr>
              <a:t>endurance.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At length, in the first gloaming </a:t>
            </a:r>
            <a:r>
              <a:rPr dirty="0" sz="1450" spc="-5">
                <a:latin typeface="Times New Roman"/>
                <a:cs typeface="Times New Roman"/>
              </a:rPr>
              <a:t>of </a:t>
            </a:r>
            <a:r>
              <a:rPr dirty="0" sz="1450" spc="-10">
                <a:latin typeface="Times New Roman"/>
                <a:cs typeface="Times New Roman"/>
              </a:rPr>
              <a:t>the night, we heard </a:t>
            </a:r>
            <a:r>
              <a:rPr dirty="0" sz="1450" spc="-5">
                <a:latin typeface="Times New Roman"/>
                <a:cs typeface="Times New Roman"/>
              </a:rPr>
              <a:t>a </a:t>
            </a:r>
            <a:r>
              <a:rPr dirty="0" sz="1450" spc="-10">
                <a:latin typeface="Times New Roman"/>
                <a:cs typeface="Times New Roman"/>
              </a:rPr>
              <a:t>trumpet </a:t>
            </a:r>
            <a:r>
              <a:rPr dirty="0" sz="1450" spc="-5">
                <a:latin typeface="Times New Roman"/>
                <a:cs typeface="Times New Roman"/>
              </a:rPr>
              <a:t>sound, </a:t>
            </a:r>
            <a:r>
              <a:rPr dirty="0" sz="1450" spc="-10">
                <a:latin typeface="Times New Roman"/>
                <a:cs typeface="Times New Roman"/>
              </a:rPr>
              <a:t>and  looking back from among the </a:t>
            </a:r>
            <a:r>
              <a:rPr dirty="0" sz="1450" spc="-15">
                <a:latin typeface="Times New Roman"/>
                <a:cs typeface="Times New Roman"/>
              </a:rPr>
              <a:t>heather, </a:t>
            </a:r>
            <a:r>
              <a:rPr dirty="0" sz="1450" spc="-10">
                <a:latin typeface="Times New Roman"/>
                <a:cs typeface="Times New Roman"/>
              </a:rPr>
              <a:t>saw the troop beginning to collect. A  little </a:t>
            </a:r>
            <a:r>
              <a:rPr dirty="0" sz="1450" spc="-20">
                <a:latin typeface="Times New Roman"/>
                <a:cs typeface="Times New Roman"/>
              </a:rPr>
              <a:t>after, </a:t>
            </a:r>
            <a:r>
              <a:rPr dirty="0" sz="1450" spc="-10">
                <a:latin typeface="Times New Roman"/>
                <a:cs typeface="Times New Roman"/>
              </a:rPr>
              <a:t>they had built </a:t>
            </a:r>
            <a:r>
              <a:rPr dirty="0" sz="1450" spc="-5">
                <a:latin typeface="Times New Roman"/>
                <a:cs typeface="Times New Roman"/>
              </a:rPr>
              <a:t>a </a:t>
            </a:r>
            <a:r>
              <a:rPr dirty="0" sz="1450" spc="-10">
                <a:latin typeface="Times New Roman"/>
                <a:cs typeface="Times New Roman"/>
              </a:rPr>
              <a:t>fire and camped for the night, about the middle </a:t>
            </a:r>
            <a:r>
              <a:rPr dirty="0" sz="1450" spc="-5">
                <a:latin typeface="Times New Roman"/>
                <a:cs typeface="Times New Roman"/>
              </a:rPr>
              <a:t>of  </a:t>
            </a:r>
            <a:r>
              <a:rPr dirty="0" sz="1450" spc="-10">
                <a:latin typeface="Times New Roman"/>
                <a:cs typeface="Times New Roman"/>
              </a:rPr>
              <a:t>the waste.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At this </a:t>
            </a:r>
            <a:r>
              <a:rPr dirty="0" sz="1450" spc="-5">
                <a:latin typeface="Times New Roman"/>
                <a:cs typeface="Times New Roman"/>
              </a:rPr>
              <a:t>I </a:t>
            </a:r>
            <a:r>
              <a:rPr dirty="0" sz="1450" spc="-10">
                <a:latin typeface="Times New Roman"/>
                <a:cs typeface="Times New Roman"/>
              </a:rPr>
              <a:t>begged and besought that we might lie down and</a:t>
            </a:r>
            <a:r>
              <a:rPr dirty="0" sz="1450" spc="8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“There shall </a:t>
            </a:r>
            <a:r>
              <a:rPr dirty="0" sz="1450" spc="-5">
                <a:latin typeface="Times New Roman"/>
                <a:cs typeface="Times New Roman"/>
              </a:rPr>
              <a:t>be no </a:t>
            </a:r>
            <a:r>
              <a:rPr dirty="0" sz="1450" spc="-10">
                <a:latin typeface="Times New Roman"/>
                <a:cs typeface="Times New Roman"/>
              </a:rPr>
              <a:t>sleep the night!” said Alan. “From now </a:t>
            </a:r>
            <a:r>
              <a:rPr dirty="0" sz="1450" spc="-5">
                <a:latin typeface="Times New Roman"/>
                <a:cs typeface="Times New Roman"/>
              </a:rPr>
              <a:t>on, </a:t>
            </a:r>
            <a:r>
              <a:rPr dirty="0" sz="1450" spc="-10">
                <a:latin typeface="Times New Roman"/>
                <a:cs typeface="Times New Roman"/>
              </a:rPr>
              <a:t>these weary  dragoons </a:t>
            </a:r>
            <a:r>
              <a:rPr dirty="0" sz="1450" spc="-5">
                <a:latin typeface="Times New Roman"/>
                <a:cs typeface="Times New Roman"/>
              </a:rPr>
              <a:t>of </a:t>
            </a:r>
            <a:r>
              <a:rPr dirty="0" sz="1450" spc="-10">
                <a:latin typeface="Times New Roman"/>
                <a:cs typeface="Times New Roman"/>
              </a:rPr>
              <a:t>yours will keep the crown </a:t>
            </a:r>
            <a:r>
              <a:rPr dirty="0" sz="1450" spc="-5">
                <a:latin typeface="Times New Roman"/>
                <a:cs typeface="Times New Roman"/>
              </a:rPr>
              <a:t>of </a:t>
            </a:r>
            <a:r>
              <a:rPr dirty="0" sz="1450" spc="-10">
                <a:latin typeface="Times New Roman"/>
                <a:cs typeface="Times New Roman"/>
              </a:rPr>
              <a:t>the muirland, and </a:t>
            </a:r>
            <a:r>
              <a:rPr dirty="0" sz="1450" spc="-5">
                <a:latin typeface="Times New Roman"/>
                <a:cs typeface="Times New Roman"/>
              </a:rPr>
              <a:t>none </a:t>
            </a:r>
            <a:r>
              <a:rPr dirty="0" sz="1450" spc="-10">
                <a:latin typeface="Times New Roman"/>
                <a:cs typeface="Times New Roman"/>
              </a:rPr>
              <a:t>will get </a:t>
            </a:r>
            <a:r>
              <a:rPr dirty="0" sz="1450" spc="-5">
                <a:latin typeface="Times New Roman"/>
                <a:cs typeface="Times New Roman"/>
              </a:rPr>
              <a:t>out  of </a:t>
            </a:r>
            <a:r>
              <a:rPr dirty="0" sz="1450" spc="-10">
                <a:latin typeface="Times New Roman"/>
                <a:cs typeface="Times New Roman"/>
              </a:rPr>
              <a:t>Appin </a:t>
            </a:r>
            <a:r>
              <a:rPr dirty="0" sz="1450" spc="-5">
                <a:latin typeface="Times New Roman"/>
                <a:cs typeface="Times New Roman"/>
              </a:rPr>
              <a:t>but </a:t>
            </a:r>
            <a:r>
              <a:rPr dirty="0" sz="1450" spc="-10">
                <a:latin typeface="Times New Roman"/>
                <a:cs typeface="Times New Roman"/>
              </a:rPr>
              <a:t>winged fowls. </a:t>
            </a:r>
            <a:r>
              <a:rPr dirty="0" sz="1450" spc="-70">
                <a:latin typeface="Times New Roman"/>
                <a:cs typeface="Times New Roman"/>
              </a:rPr>
              <a:t>We </a:t>
            </a:r>
            <a:r>
              <a:rPr dirty="0" sz="1450" spc="-5">
                <a:latin typeface="Times New Roman"/>
                <a:cs typeface="Times New Roman"/>
              </a:rPr>
              <a:t>got </a:t>
            </a:r>
            <a:r>
              <a:rPr dirty="0" sz="1450" spc="-10">
                <a:latin typeface="Times New Roman"/>
                <a:cs typeface="Times New Roman"/>
              </a:rPr>
              <a:t>through in the nick </a:t>
            </a:r>
            <a:r>
              <a:rPr dirty="0" sz="1450" spc="-5">
                <a:latin typeface="Times New Roman"/>
                <a:cs typeface="Times New Roman"/>
              </a:rPr>
              <a:t>of </a:t>
            </a:r>
            <a:r>
              <a:rPr dirty="0" sz="1450" spc="-10">
                <a:latin typeface="Times New Roman"/>
                <a:cs typeface="Times New Roman"/>
              </a:rPr>
              <a:t>time, and shall we  jeopard what we’ve gained? Na, na, when the day comes, it shall find </a:t>
            </a:r>
            <a:r>
              <a:rPr dirty="0" sz="1450" spc="-5">
                <a:latin typeface="Times New Roman"/>
                <a:cs typeface="Times New Roman"/>
              </a:rPr>
              <a:t>you </a:t>
            </a:r>
            <a:r>
              <a:rPr dirty="0" sz="1450" spc="-10">
                <a:latin typeface="Times New Roman"/>
                <a:cs typeface="Times New Roman"/>
              </a:rPr>
              <a:t>and  me in </a:t>
            </a:r>
            <a:r>
              <a:rPr dirty="0" sz="1450" spc="-5">
                <a:latin typeface="Times New Roman"/>
                <a:cs typeface="Times New Roman"/>
              </a:rPr>
              <a:t>a </a:t>
            </a:r>
            <a:r>
              <a:rPr dirty="0" sz="1450" spc="-10">
                <a:latin typeface="Times New Roman"/>
                <a:cs typeface="Times New Roman"/>
              </a:rPr>
              <a:t>fast place </a:t>
            </a:r>
            <a:r>
              <a:rPr dirty="0" sz="1450" spc="-5">
                <a:latin typeface="Times New Roman"/>
                <a:cs typeface="Times New Roman"/>
              </a:rPr>
              <a:t>on </a:t>
            </a:r>
            <a:r>
              <a:rPr dirty="0" sz="1450" spc="-10">
                <a:latin typeface="Times New Roman"/>
                <a:cs typeface="Times New Roman"/>
              </a:rPr>
              <a:t>Ben</a:t>
            </a:r>
            <a:r>
              <a:rPr dirty="0" sz="1450" spc="10">
                <a:latin typeface="Times New Roman"/>
                <a:cs typeface="Times New Roman"/>
              </a:rPr>
              <a:t> </a:t>
            </a:r>
            <a:r>
              <a:rPr dirty="0" sz="1450" spc="-20">
                <a:latin typeface="Times New Roman"/>
                <a:cs typeface="Times New Roman"/>
              </a:rPr>
              <a:t>Alder.”</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“Alan,” </a:t>
            </a:r>
            <a:r>
              <a:rPr dirty="0" sz="1450" spc="-5">
                <a:latin typeface="Times New Roman"/>
                <a:cs typeface="Times New Roman"/>
              </a:rPr>
              <a:t>I </a:t>
            </a:r>
            <a:r>
              <a:rPr dirty="0" sz="1450" spc="-10">
                <a:latin typeface="Times New Roman"/>
                <a:cs typeface="Times New Roman"/>
              </a:rPr>
              <a:t>said, </a:t>
            </a: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the want </a:t>
            </a:r>
            <a:r>
              <a:rPr dirty="0" sz="1450" spc="-5">
                <a:latin typeface="Times New Roman"/>
                <a:cs typeface="Times New Roman"/>
              </a:rPr>
              <a:t>of </a:t>
            </a:r>
            <a:r>
              <a:rPr dirty="0" sz="1450" spc="-10">
                <a:latin typeface="Times New Roman"/>
                <a:cs typeface="Times New Roman"/>
              </a:rPr>
              <a:t>will: </a:t>
            </a:r>
            <a:r>
              <a:rPr dirty="0" sz="1450" spc="-30">
                <a:latin typeface="Times New Roman"/>
                <a:cs typeface="Times New Roman"/>
              </a:rPr>
              <a:t>it’s </a:t>
            </a:r>
            <a:r>
              <a:rPr dirty="0" sz="1450" spc="-10">
                <a:latin typeface="Times New Roman"/>
                <a:cs typeface="Times New Roman"/>
              </a:rPr>
              <a:t>the strength that </a:t>
            </a:r>
            <a:r>
              <a:rPr dirty="0" sz="1450" spc="-5">
                <a:latin typeface="Times New Roman"/>
                <a:cs typeface="Times New Roman"/>
              </a:rPr>
              <a:t>I </a:t>
            </a:r>
            <a:r>
              <a:rPr dirty="0" sz="1450" spc="-10">
                <a:latin typeface="Times New Roman"/>
                <a:cs typeface="Times New Roman"/>
              </a:rPr>
              <a:t>want. If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but </a:t>
            </a:r>
            <a:r>
              <a:rPr dirty="0" sz="1450" spc="-10">
                <a:latin typeface="Times New Roman"/>
                <a:cs typeface="Times New Roman"/>
              </a:rPr>
              <a:t>as sure as I’m alive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cannot.”</a:t>
            </a:r>
            <a:endParaRPr sz="1450">
              <a:latin typeface="Times New Roman"/>
              <a:cs typeface="Times New Roman"/>
            </a:endParaRPr>
          </a:p>
          <a:p>
            <a:pPr algn="just" marL="268605">
              <a:lnSpc>
                <a:spcPct val="100000"/>
              </a:lnSpc>
              <a:spcBef>
                <a:spcPts val="725"/>
              </a:spcBef>
            </a:pPr>
            <a:r>
              <a:rPr dirty="0" sz="1450" spc="-45">
                <a:latin typeface="Times New Roman"/>
                <a:cs typeface="Times New Roman"/>
              </a:rPr>
              <a:t>“Very </a:t>
            </a:r>
            <a:r>
              <a:rPr dirty="0" sz="1450" spc="-10">
                <a:latin typeface="Times New Roman"/>
                <a:cs typeface="Times New Roman"/>
              </a:rPr>
              <a:t>well, then,” said Alan. “I’ll carry</a:t>
            </a:r>
            <a:r>
              <a:rPr dirty="0" sz="1450" spc="70">
                <a:latin typeface="Times New Roman"/>
                <a:cs typeface="Times New Roman"/>
              </a:rPr>
              <a:t> </a:t>
            </a:r>
            <a:r>
              <a:rPr dirty="0" sz="1450" spc="-5">
                <a:latin typeface="Times New Roman"/>
                <a:cs typeface="Times New Roman"/>
              </a:rPr>
              <a:t>ye.”</a:t>
            </a:r>
            <a:endParaRPr sz="1450">
              <a:latin typeface="Times New Roman"/>
              <a:cs typeface="Times New Roman"/>
            </a:endParaRPr>
          </a:p>
          <a:p>
            <a:pPr algn="just" marL="12700" marR="8890" indent="255904">
              <a:lnSpc>
                <a:spcPts val="1730"/>
              </a:lnSpc>
              <a:spcBef>
                <a:spcPts val="775"/>
              </a:spcBef>
            </a:pPr>
            <a:r>
              <a:rPr dirty="0" sz="1450" spc="-5">
                <a:latin typeface="Times New Roman"/>
                <a:cs typeface="Times New Roman"/>
              </a:rPr>
              <a:t>I </a:t>
            </a:r>
            <a:r>
              <a:rPr dirty="0" sz="1450" spc="-10">
                <a:latin typeface="Times New Roman"/>
                <a:cs typeface="Times New Roman"/>
              </a:rPr>
              <a:t>looked to see if </a:t>
            </a:r>
            <a:r>
              <a:rPr dirty="0" sz="1450" spc="-5">
                <a:latin typeface="Times New Roman"/>
                <a:cs typeface="Times New Roman"/>
              </a:rPr>
              <a:t>he </a:t>
            </a:r>
            <a:r>
              <a:rPr dirty="0" sz="1450" spc="-10">
                <a:latin typeface="Times New Roman"/>
                <a:cs typeface="Times New Roman"/>
              </a:rPr>
              <a:t>were jesting; </a:t>
            </a:r>
            <a:r>
              <a:rPr dirty="0" sz="1450" spc="-5">
                <a:latin typeface="Times New Roman"/>
                <a:cs typeface="Times New Roman"/>
              </a:rPr>
              <a:t>but no, </a:t>
            </a:r>
            <a:r>
              <a:rPr dirty="0" sz="1450" spc="-10">
                <a:latin typeface="Times New Roman"/>
                <a:cs typeface="Times New Roman"/>
              </a:rPr>
              <a:t>the little man was in dead earnest;  and the sight </a:t>
            </a:r>
            <a:r>
              <a:rPr dirty="0" sz="1450" spc="-5">
                <a:latin typeface="Times New Roman"/>
                <a:cs typeface="Times New Roman"/>
              </a:rPr>
              <a:t>of </a:t>
            </a:r>
            <a:r>
              <a:rPr dirty="0" sz="1450" spc="-10">
                <a:latin typeface="Times New Roman"/>
                <a:cs typeface="Times New Roman"/>
              </a:rPr>
              <a:t>so much resolution shamed</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9198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“Lead away!” said I. “I’ll</a:t>
            </a:r>
            <a:r>
              <a:rPr dirty="0" sz="1450" spc="10">
                <a:latin typeface="Times New Roman"/>
                <a:cs typeface="Times New Roman"/>
              </a:rPr>
              <a:t> </a:t>
            </a:r>
            <a:r>
              <a:rPr dirty="0" sz="1450" spc="-20">
                <a:latin typeface="Times New Roman"/>
                <a:cs typeface="Times New Roman"/>
              </a:rPr>
              <a:t>follow.”</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He gave me </a:t>
            </a:r>
            <a:r>
              <a:rPr dirty="0" sz="1450" spc="-5">
                <a:latin typeface="Times New Roman"/>
                <a:cs typeface="Times New Roman"/>
              </a:rPr>
              <a:t>one </a:t>
            </a:r>
            <a:r>
              <a:rPr dirty="0" sz="1450" spc="-10">
                <a:latin typeface="Times New Roman"/>
                <a:cs typeface="Times New Roman"/>
              </a:rPr>
              <a:t>look as much as to </a:t>
            </a:r>
            <a:r>
              <a:rPr dirty="0" sz="1450" spc="-30">
                <a:latin typeface="Times New Roman"/>
                <a:cs typeface="Times New Roman"/>
              </a:rPr>
              <a:t>say, </a:t>
            </a:r>
            <a:r>
              <a:rPr dirty="0" sz="1450" spc="-35">
                <a:latin typeface="Times New Roman"/>
                <a:cs typeface="Times New Roman"/>
              </a:rPr>
              <a:t>“Well </a:t>
            </a:r>
            <a:r>
              <a:rPr dirty="0" sz="1450" spc="-10">
                <a:latin typeface="Times New Roman"/>
                <a:cs typeface="Times New Roman"/>
              </a:rPr>
              <a:t>done, David!” and </a:t>
            </a:r>
            <a:r>
              <a:rPr dirty="0" sz="1450" spc="-15">
                <a:latin typeface="Times New Roman"/>
                <a:cs typeface="Times New Roman"/>
              </a:rPr>
              <a:t>off </a:t>
            </a:r>
            <a:r>
              <a:rPr dirty="0" sz="1450" spc="-5">
                <a:latin typeface="Times New Roman"/>
                <a:cs typeface="Times New Roman"/>
              </a:rPr>
              <a:t>he </a:t>
            </a:r>
            <a:r>
              <a:rPr dirty="0" sz="1450" spc="-10">
                <a:latin typeface="Times New Roman"/>
                <a:cs typeface="Times New Roman"/>
              </a:rPr>
              <a:t>set  again at his top</a:t>
            </a:r>
            <a:r>
              <a:rPr dirty="0" sz="1450" spc="5">
                <a:latin typeface="Times New Roman"/>
                <a:cs typeface="Times New Roman"/>
              </a:rPr>
              <a:t> </a:t>
            </a:r>
            <a:r>
              <a:rPr dirty="0" sz="1450" spc="-10">
                <a:latin typeface="Times New Roman"/>
                <a:cs typeface="Times New Roman"/>
              </a:rPr>
              <a:t>speed.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It grew cooler and even </a:t>
            </a:r>
            <a:r>
              <a:rPr dirty="0" sz="1450" spc="-5">
                <a:latin typeface="Times New Roman"/>
                <a:cs typeface="Times New Roman"/>
              </a:rPr>
              <a:t>a </a:t>
            </a:r>
            <a:r>
              <a:rPr dirty="0" sz="1450" spc="-10">
                <a:latin typeface="Times New Roman"/>
                <a:cs typeface="Times New Roman"/>
              </a:rPr>
              <a:t>little darker </a:t>
            </a:r>
            <a:r>
              <a:rPr dirty="0" sz="1450" spc="-5">
                <a:latin typeface="Times New Roman"/>
                <a:cs typeface="Times New Roman"/>
              </a:rPr>
              <a:t>(but not </a:t>
            </a:r>
            <a:r>
              <a:rPr dirty="0" sz="1450" spc="-10">
                <a:latin typeface="Times New Roman"/>
                <a:cs typeface="Times New Roman"/>
              </a:rPr>
              <a:t>much) with the coming </a:t>
            </a:r>
            <a:r>
              <a:rPr dirty="0" sz="1450" spc="-5">
                <a:latin typeface="Times New Roman"/>
                <a:cs typeface="Times New Roman"/>
              </a:rPr>
              <a:t>of  </a:t>
            </a:r>
            <a:r>
              <a:rPr dirty="0" sz="1450" spc="-10">
                <a:latin typeface="Times New Roman"/>
                <a:cs typeface="Times New Roman"/>
              </a:rPr>
              <a:t>the night. The sky was cloudless; it was still early in </a:t>
            </a:r>
            <a:r>
              <a:rPr dirty="0" sz="1450" spc="-25">
                <a:latin typeface="Times New Roman"/>
                <a:cs typeface="Times New Roman"/>
              </a:rPr>
              <a:t>July, </a:t>
            </a:r>
            <a:r>
              <a:rPr dirty="0" sz="1450" spc="-10">
                <a:latin typeface="Times New Roman"/>
                <a:cs typeface="Times New Roman"/>
              </a:rPr>
              <a:t>and pretty far north;  in the darkest part </a:t>
            </a:r>
            <a:r>
              <a:rPr dirty="0" sz="1450" spc="-5">
                <a:latin typeface="Times New Roman"/>
                <a:cs typeface="Times New Roman"/>
              </a:rPr>
              <a:t>of </a:t>
            </a:r>
            <a:r>
              <a:rPr dirty="0" sz="1450" spc="-10">
                <a:latin typeface="Times New Roman"/>
                <a:cs typeface="Times New Roman"/>
              </a:rPr>
              <a:t>that night, </a:t>
            </a:r>
            <a:r>
              <a:rPr dirty="0" sz="1450" spc="-5">
                <a:latin typeface="Times New Roman"/>
                <a:cs typeface="Times New Roman"/>
              </a:rPr>
              <a:t>you </a:t>
            </a:r>
            <a:r>
              <a:rPr dirty="0" sz="1450" spc="-10">
                <a:latin typeface="Times New Roman"/>
                <a:cs typeface="Times New Roman"/>
              </a:rPr>
              <a:t>would have needed pretty </a:t>
            </a:r>
            <a:r>
              <a:rPr dirty="0" sz="1450" spc="-5">
                <a:latin typeface="Times New Roman"/>
                <a:cs typeface="Times New Roman"/>
              </a:rPr>
              <a:t>good </a:t>
            </a:r>
            <a:r>
              <a:rPr dirty="0" sz="1450" spc="-10">
                <a:latin typeface="Times New Roman"/>
                <a:cs typeface="Times New Roman"/>
              </a:rPr>
              <a:t>eyes to  read, </a:t>
            </a:r>
            <a:r>
              <a:rPr dirty="0" sz="1450" spc="-5">
                <a:latin typeface="Times New Roman"/>
                <a:cs typeface="Times New Roman"/>
              </a:rPr>
              <a:t>but </a:t>
            </a:r>
            <a:r>
              <a:rPr dirty="0" sz="1450" spc="-10">
                <a:latin typeface="Times New Roman"/>
                <a:cs typeface="Times New Roman"/>
              </a:rPr>
              <a:t>for all that, </a:t>
            </a:r>
            <a:r>
              <a:rPr dirty="0" sz="1450" spc="-5">
                <a:latin typeface="Times New Roman"/>
                <a:cs typeface="Times New Roman"/>
              </a:rPr>
              <a:t>I </a:t>
            </a:r>
            <a:r>
              <a:rPr dirty="0" sz="1450" spc="-10">
                <a:latin typeface="Times New Roman"/>
                <a:cs typeface="Times New Roman"/>
              </a:rPr>
              <a:t>have often seen it darker in </a:t>
            </a:r>
            <a:r>
              <a:rPr dirty="0" sz="1450" spc="-5">
                <a:latin typeface="Times New Roman"/>
                <a:cs typeface="Times New Roman"/>
              </a:rPr>
              <a:t>a </a:t>
            </a:r>
            <a:r>
              <a:rPr dirty="0" sz="1450" spc="-10">
                <a:latin typeface="Times New Roman"/>
                <a:cs typeface="Times New Roman"/>
              </a:rPr>
              <a:t>winter </a:t>
            </a:r>
            <a:r>
              <a:rPr dirty="0" sz="1450" spc="-20">
                <a:latin typeface="Times New Roman"/>
                <a:cs typeface="Times New Roman"/>
              </a:rPr>
              <a:t>mid-day. </a:t>
            </a:r>
            <a:r>
              <a:rPr dirty="0" sz="1450" spc="-10">
                <a:latin typeface="Times New Roman"/>
                <a:cs typeface="Times New Roman"/>
              </a:rPr>
              <a:t>Heavy  dew fell and drenched the moor like rain; and this refreshed me for </a:t>
            </a:r>
            <a:r>
              <a:rPr dirty="0" sz="1450" spc="-5">
                <a:latin typeface="Times New Roman"/>
                <a:cs typeface="Times New Roman"/>
              </a:rPr>
              <a:t>a </a:t>
            </a:r>
            <a:r>
              <a:rPr dirty="0" sz="1450" spc="-10">
                <a:latin typeface="Times New Roman"/>
                <a:cs typeface="Times New Roman"/>
              </a:rPr>
              <a:t>while.  When we stopped to breathe, and </a:t>
            </a:r>
            <a:r>
              <a:rPr dirty="0" sz="1450" spc="-5">
                <a:latin typeface="Times New Roman"/>
                <a:cs typeface="Times New Roman"/>
              </a:rPr>
              <a:t>I </a:t>
            </a:r>
            <a:r>
              <a:rPr dirty="0" sz="1450" spc="-10">
                <a:latin typeface="Times New Roman"/>
                <a:cs typeface="Times New Roman"/>
              </a:rPr>
              <a:t>had time to see all about me, the clearness  and sweetness </a:t>
            </a:r>
            <a:r>
              <a:rPr dirty="0" sz="1450" spc="-5">
                <a:latin typeface="Times New Roman"/>
                <a:cs typeface="Times New Roman"/>
              </a:rPr>
              <a:t>of </a:t>
            </a:r>
            <a:r>
              <a:rPr dirty="0" sz="1450" spc="-10">
                <a:latin typeface="Times New Roman"/>
                <a:cs typeface="Times New Roman"/>
              </a:rPr>
              <a:t>the night, the shapes </a:t>
            </a:r>
            <a:r>
              <a:rPr dirty="0" sz="1450" spc="-5">
                <a:latin typeface="Times New Roman"/>
                <a:cs typeface="Times New Roman"/>
              </a:rPr>
              <a:t>of </a:t>
            </a:r>
            <a:r>
              <a:rPr dirty="0" sz="1450" spc="-10">
                <a:latin typeface="Times New Roman"/>
                <a:cs typeface="Times New Roman"/>
              </a:rPr>
              <a:t>the hills like things asleep, and the  fire dwindling away behind us, like </a:t>
            </a:r>
            <a:r>
              <a:rPr dirty="0" sz="1450" spc="-5">
                <a:latin typeface="Times New Roman"/>
                <a:cs typeface="Times New Roman"/>
              </a:rPr>
              <a:t>a </a:t>
            </a:r>
            <a:r>
              <a:rPr dirty="0" sz="1450" spc="-10">
                <a:latin typeface="Times New Roman"/>
                <a:cs typeface="Times New Roman"/>
              </a:rPr>
              <a:t>bright spot in the midst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moor,  </a:t>
            </a:r>
            <a:r>
              <a:rPr dirty="0" sz="1450" spc="-10">
                <a:latin typeface="Times New Roman"/>
                <a:cs typeface="Times New Roman"/>
              </a:rPr>
              <a:t>anger would come </a:t>
            </a:r>
            <a:r>
              <a:rPr dirty="0" sz="1450" spc="-5">
                <a:latin typeface="Times New Roman"/>
                <a:cs typeface="Times New Roman"/>
              </a:rPr>
              <a:t>upon </a:t>
            </a:r>
            <a:r>
              <a:rPr dirty="0" sz="1450" spc="-10">
                <a:latin typeface="Times New Roman"/>
                <a:cs typeface="Times New Roman"/>
              </a:rPr>
              <a:t>me in </a:t>
            </a:r>
            <a:r>
              <a:rPr dirty="0" sz="1450" spc="-5">
                <a:latin typeface="Times New Roman"/>
                <a:cs typeface="Times New Roman"/>
              </a:rPr>
              <a:t>a </a:t>
            </a:r>
            <a:r>
              <a:rPr dirty="0" sz="1450" spc="-10">
                <a:latin typeface="Times New Roman"/>
                <a:cs typeface="Times New Roman"/>
              </a:rPr>
              <a:t>clap that </a:t>
            </a:r>
            <a:r>
              <a:rPr dirty="0" sz="1450" spc="-5">
                <a:latin typeface="Times New Roman"/>
                <a:cs typeface="Times New Roman"/>
              </a:rPr>
              <a:t>I </a:t>
            </a:r>
            <a:r>
              <a:rPr dirty="0" sz="1450" spc="-10">
                <a:latin typeface="Times New Roman"/>
                <a:cs typeface="Times New Roman"/>
              </a:rPr>
              <a:t>must still drag myself in agony and  eat the dust like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worm.</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By what </a:t>
            </a:r>
            <a:r>
              <a:rPr dirty="0" sz="1450" spc="-5">
                <a:latin typeface="Times New Roman"/>
                <a:cs typeface="Times New Roman"/>
              </a:rPr>
              <a:t>I </a:t>
            </a:r>
            <a:r>
              <a:rPr dirty="0" sz="1450" spc="-10">
                <a:latin typeface="Times New Roman"/>
                <a:cs typeface="Times New Roman"/>
              </a:rPr>
              <a:t>have read in </a:t>
            </a:r>
            <a:r>
              <a:rPr dirty="0" sz="1450" spc="-5">
                <a:latin typeface="Times New Roman"/>
                <a:cs typeface="Times New Roman"/>
              </a:rPr>
              <a:t>books, I </a:t>
            </a:r>
            <a:r>
              <a:rPr dirty="0" sz="1450" spc="-10">
                <a:latin typeface="Times New Roman"/>
                <a:cs typeface="Times New Roman"/>
              </a:rPr>
              <a:t>think few that have held </a:t>
            </a:r>
            <a:r>
              <a:rPr dirty="0" sz="1450" spc="-5">
                <a:latin typeface="Times New Roman"/>
                <a:cs typeface="Times New Roman"/>
              </a:rPr>
              <a:t>a </a:t>
            </a:r>
            <a:r>
              <a:rPr dirty="0" sz="1450" spc="-10">
                <a:latin typeface="Times New Roman"/>
                <a:cs typeface="Times New Roman"/>
              </a:rPr>
              <a:t>pen were ever  really wearied, </a:t>
            </a:r>
            <a:r>
              <a:rPr dirty="0" sz="1450" spc="-5">
                <a:latin typeface="Times New Roman"/>
                <a:cs typeface="Times New Roman"/>
              </a:rPr>
              <a:t>or </a:t>
            </a:r>
            <a:r>
              <a:rPr dirty="0" sz="1450" spc="-10">
                <a:latin typeface="Times New Roman"/>
                <a:cs typeface="Times New Roman"/>
              </a:rPr>
              <a:t>they would write </a:t>
            </a:r>
            <a:r>
              <a:rPr dirty="0" sz="1450" spc="-5">
                <a:latin typeface="Times New Roman"/>
                <a:cs typeface="Times New Roman"/>
              </a:rPr>
              <a:t>of </a:t>
            </a:r>
            <a:r>
              <a:rPr dirty="0" sz="1450" spc="-10">
                <a:latin typeface="Times New Roman"/>
                <a:cs typeface="Times New Roman"/>
              </a:rPr>
              <a:t>it more </a:t>
            </a:r>
            <a:r>
              <a:rPr dirty="0" sz="1450" spc="-20">
                <a:latin typeface="Times New Roman"/>
                <a:cs typeface="Times New Roman"/>
              </a:rPr>
              <a:t>strongly.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my  life, neither past </a:t>
            </a:r>
            <a:r>
              <a:rPr dirty="0" sz="1450" spc="-5">
                <a:latin typeface="Times New Roman"/>
                <a:cs typeface="Times New Roman"/>
              </a:rPr>
              <a:t>nor </a:t>
            </a:r>
            <a:r>
              <a:rPr dirty="0" sz="1450" spc="-10">
                <a:latin typeface="Times New Roman"/>
                <a:cs typeface="Times New Roman"/>
              </a:rPr>
              <a:t>future, and </a:t>
            </a:r>
            <a:r>
              <a:rPr dirty="0" sz="1450" spc="-5">
                <a:latin typeface="Times New Roman"/>
                <a:cs typeface="Times New Roman"/>
              </a:rPr>
              <a:t>I </a:t>
            </a:r>
            <a:r>
              <a:rPr dirty="0" sz="1450" spc="-10">
                <a:latin typeface="Times New Roman"/>
                <a:cs typeface="Times New Roman"/>
              </a:rPr>
              <a:t>scarce remembered there was such </a:t>
            </a:r>
            <a:r>
              <a:rPr dirty="0" sz="1450" spc="-5">
                <a:latin typeface="Times New Roman"/>
                <a:cs typeface="Times New Roman"/>
              </a:rPr>
              <a:t>a </a:t>
            </a:r>
            <a:r>
              <a:rPr dirty="0" sz="1450" spc="-10">
                <a:latin typeface="Times New Roman"/>
                <a:cs typeface="Times New Roman"/>
              </a:rPr>
              <a:t>lad as  David </a:t>
            </a:r>
            <a:r>
              <a:rPr dirty="0" sz="1450" spc="-20">
                <a:latin typeface="Times New Roman"/>
                <a:cs typeface="Times New Roman"/>
              </a:rPr>
              <a:t>Balfour.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myself, </a:t>
            </a:r>
            <a:r>
              <a:rPr dirty="0" sz="1450" spc="-5">
                <a:latin typeface="Times New Roman"/>
                <a:cs typeface="Times New Roman"/>
              </a:rPr>
              <a:t>but </a:t>
            </a:r>
            <a:r>
              <a:rPr dirty="0" sz="1450" spc="-10">
                <a:latin typeface="Times New Roman"/>
                <a:cs typeface="Times New Roman"/>
              </a:rPr>
              <a:t>just </a:t>
            </a:r>
            <a:r>
              <a:rPr dirty="0" sz="1450" spc="-5">
                <a:latin typeface="Times New Roman"/>
                <a:cs typeface="Times New Roman"/>
              </a:rPr>
              <a:t>of </a:t>
            </a:r>
            <a:r>
              <a:rPr dirty="0" sz="1450" spc="-10">
                <a:latin typeface="Times New Roman"/>
                <a:cs typeface="Times New Roman"/>
              </a:rPr>
              <a:t>each fresh step which </a:t>
            </a:r>
            <a:r>
              <a:rPr dirty="0" sz="1450" spc="-5">
                <a:latin typeface="Times New Roman"/>
                <a:cs typeface="Times New Roman"/>
              </a:rPr>
              <a:t>I  </a:t>
            </a:r>
            <a:r>
              <a:rPr dirty="0" sz="1450" spc="-10">
                <a:latin typeface="Times New Roman"/>
                <a:cs typeface="Times New Roman"/>
              </a:rPr>
              <a:t>was sure would </a:t>
            </a:r>
            <a:r>
              <a:rPr dirty="0" sz="1450" spc="-5">
                <a:latin typeface="Times New Roman"/>
                <a:cs typeface="Times New Roman"/>
              </a:rPr>
              <a:t>be </a:t>
            </a:r>
            <a:r>
              <a:rPr dirty="0" sz="1450" spc="-10">
                <a:latin typeface="Times New Roman"/>
                <a:cs typeface="Times New Roman"/>
              </a:rPr>
              <a:t>my last, with despair—and </a:t>
            </a:r>
            <a:r>
              <a:rPr dirty="0" sz="1450" spc="-5">
                <a:latin typeface="Times New Roman"/>
                <a:cs typeface="Times New Roman"/>
              </a:rPr>
              <a:t>of </a:t>
            </a:r>
            <a:r>
              <a:rPr dirty="0" sz="1450" spc="-10">
                <a:latin typeface="Times New Roman"/>
                <a:cs typeface="Times New Roman"/>
              </a:rPr>
              <a:t>Alan, who was the cause </a:t>
            </a:r>
            <a:r>
              <a:rPr dirty="0" sz="1450" spc="-5">
                <a:latin typeface="Times New Roman"/>
                <a:cs typeface="Times New Roman"/>
              </a:rPr>
              <a:t>of  </a:t>
            </a:r>
            <a:r>
              <a:rPr dirty="0" sz="1450" spc="-10">
                <a:latin typeface="Times New Roman"/>
                <a:cs typeface="Times New Roman"/>
              </a:rPr>
              <a:t>it, with hatred. Alan was in the right trade as </a:t>
            </a:r>
            <a:r>
              <a:rPr dirty="0" sz="1450" spc="-5">
                <a:latin typeface="Times New Roman"/>
                <a:cs typeface="Times New Roman"/>
              </a:rPr>
              <a:t>a </a:t>
            </a:r>
            <a:r>
              <a:rPr dirty="0" sz="1450" spc="-10">
                <a:latin typeface="Times New Roman"/>
                <a:cs typeface="Times New Roman"/>
              </a:rPr>
              <a:t>soldier; this is the </a:t>
            </a:r>
            <a:r>
              <a:rPr dirty="0" sz="1450" spc="-15">
                <a:latin typeface="Times New Roman"/>
                <a:cs typeface="Times New Roman"/>
              </a:rPr>
              <a:t>officer’s </a:t>
            </a:r>
            <a:r>
              <a:rPr dirty="0" sz="1450" spc="-10">
                <a:latin typeface="Times New Roman"/>
                <a:cs typeface="Times New Roman"/>
              </a:rPr>
              <a:t>part  to make men continue to </a:t>
            </a:r>
            <a:r>
              <a:rPr dirty="0" sz="1450" spc="-5">
                <a:latin typeface="Times New Roman"/>
                <a:cs typeface="Times New Roman"/>
              </a:rPr>
              <a:t>do </a:t>
            </a:r>
            <a:r>
              <a:rPr dirty="0" sz="1450" spc="-10">
                <a:latin typeface="Times New Roman"/>
                <a:cs typeface="Times New Roman"/>
              </a:rPr>
              <a:t>things, they know </a:t>
            </a:r>
            <a:r>
              <a:rPr dirty="0" sz="1450" spc="-5">
                <a:latin typeface="Times New Roman"/>
                <a:cs typeface="Times New Roman"/>
              </a:rPr>
              <a:t>not </a:t>
            </a:r>
            <a:r>
              <a:rPr dirty="0" sz="1450" spc="-10">
                <a:latin typeface="Times New Roman"/>
                <a:cs typeface="Times New Roman"/>
              </a:rPr>
              <a:t>wherefore, and when, if the  choice was offered, they would lie down where they were and </a:t>
            </a:r>
            <a:r>
              <a:rPr dirty="0" sz="1450" spc="-5">
                <a:latin typeface="Times New Roman"/>
                <a:cs typeface="Times New Roman"/>
              </a:rPr>
              <a:t>be </a:t>
            </a:r>
            <a:r>
              <a:rPr dirty="0" sz="1450" spc="-10">
                <a:latin typeface="Times New Roman"/>
                <a:cs typeface="Times New Roman"/>
              </a:rPr>
              <a:t>killed. And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I </a:t>
            </a:r>
            <a:r>
              <a:rPr dirty="0" sz="1450" spc="-10">
                <a:latin typeface="Times New Roman"/>
                <a:cs typeface="Times New Roman"/>
              </a:rPr>
              <a:t>would have made </a:t>
            </a:r>
            <a:r>
              <a:rPr dirty="0" sz="1450" spc="-5">
                <a:latin typeface="Times New Roman"/>
                <a:cs typeface="Times New Roman"/>
              </a:rPr>
              <a:t>a good </a:t>
            </a:r>
            <a:r>
              <a:rPr dirty="0" sz="1450" spc="-10">
                <a:latin typeface="Times New Roman"/>
                <a:cs typeface="Times New Roman"/>
              </a:rPr>
              <a:t>enough private; for in these last hours it  never occurred to me that </a:t>
            </a:r>
            <a:r>
              <a:rPr dirty="0" sz="1450" spc="-5">
                <a:latin typeface="Times New Roman"/>
                <a:cs typeface="Times New Roman"/>
              </a:rPr>
              <a:t>I </a:t>
            </a:r>
            <a:r>
              <a:rPr dirty="0" sz="1450" spc="-10">
                <a:latin typeface="Times New Roman"/>
                <a:cs typeface="Times New Roman"/>
              </a:rPr>
              <a:t>had any choice </a:t>
            </a:r>
            <a:r>
              <a:rPr dirty="0" sz="1450" spc="-5">
                <a:latin typeface="Times New Roman"/>
                <a:cs typeface="Times New Roman"/>
              </a:rPr>
              <a:t>but </a:t>
            </a:r>
            <a:r>
              <a:rPr dirty="0" sz="1450" spc="-10">
                <a:latin typeface="Times New Roman"/>
                <a:cs typeface="Times New Roman"/>
              </a:rPr>
              <a:t>just to obey as long as </a:t>
            </a:r>
            <a:r>
              <a:rPr dirty="0" sz="1450" spc="-5">
                <a:latin typeface="Times New Roman"/>
                <a:cs typeface="Times New Roman"/>
              </a:rPr>
              <a:t>I </a:t>
            </a:r>
            <a:r>
              <a:rPr dirty="0" sz="1450" spc="-10">
                <a:latin typeface="Times New Roman"/>
                <a:cs typeface="Times New Roman"/>
              </a:rPr>
              <a:t>was  able, and die</a:t>
            </a:r>
            <a:r>
              <a:rPr dirty="0" sz="1450">
                <a:latin typeface="Times New Roman"/>
                <a:cs typeface="Times New Roman"/>
              </a:rPr>
              <a:t> </a:t>
            </a:r>
            <a:r>
              <a:rPr dirty="0" sz="1450" spc="-10">
                <a:latin typeface="Times New Roman"/>
                <a:cs typeface="Times New Roman"/>
              </a:rPr>
              <a:t>obeying.</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Day began to come </a:t>
            </a:r>
            <a:r>
              <a:rPr dirty="0" sz="1450" spc="-5">
                <a:latin typeface="Times New Roman"/>
                <a:cs typeface="Times New Roman"/>
              </a:rPr>
              <a:t>in, </a:t>
            </a:r>
            <a:r>
              <a:rPr dirty="0" sz="1450" spc="-10">
                <a:latin typeface="Times New Roman"/>
                <a:cs typeface="Times New Roman"/>
              </a:rPr>
              <a:t>after years, </a:t>
            </a:r>
            <a:r>
              <a:rPr dirty="0" sz="1450" spc="-5">
                <a:latin typeface="Times New Roman"/>
                <a:cs typeface="Times New Roman"/>
              </a:rPr>
              <a:t>I </a:t>
            </a:r>
            <a:r>
              <a:rPr dirty="0" sz="1450" spc="-10">
                <a:latin typeface="Times New Roman"/>
                <a:cs typeface="Times New Roman"/>
              </a:rPr>
              <a:t>thought; and </a:t>
            </a:r>
            <a:r>
              <a:rPr dirty="0" sz="1450" spc="-5">
                <a:latin typeface="Times New Roman"/>
                <a:cs typeface="Times New Roman"/>
              </a:rPr>
              <a:t>by </a:t>
            </a:r>
            <a:r>
              <a:rPr dirty="0" sz="1450" spc="-10">
                <a:latin typeface="Times New Roman"/>
                <a:cs typeface="Times New Roman"/>
              </a:rPr>
              <a:t>that time we were past  the greatest </a:t>
            </a:r>
            <a:r>
              <a:rPr dirty="0" sz="1450" spc="-15">
                <a:latin typeface="Times New Roman"/>
                <a:cs typeface="Times New Roman"/>
              </a:rPr>
              <a:t>danger, </a:t>
            </a:r>
            <a:r>
              <a:rPr dirty="0" sz="1450" spc="-10">
                <a:latin typeface="Times New Roman"/>
                <a:cs typeface="Times New Roman"/>
              </a:rPr>
              <a:t>and could walk </a:t>
            </a:r>
            <a:r>
              <a:rPr dirty="0" sz="1450" spc="-5">
                <a:latin typeface="Times New Roman"/>
                <a:cs typeface="Times New Roman"/>
              </a:rPr>
              <a:t>upon our </a:t>
            </a:r>
            <a:r>
              <a:rPr dirty="0" sz="1450" spc="-10">
                <a:latin typeface="Times New Roman"/>
                <a:cs typeface="Times New Roman"/>
              </a:rPr>
              <a:t>feet like men, instead </a:t>
            </a:r>
            <a:r>
              <a:rPr dirty="0" sz="1450" spc="-5">
                <a:latin typeface="Times New Roman"/>
                <a:cs typeface="Times New Roman"/>
              </a:rPr>
              <a:t>of </a:t>
            </a:r>
            <a:r>
              <a:rPr dirty="0" sz="1450" spc="-10">
                <a:latin typeface="Times New Roman"/>
                <a:cs typeface="Times New Roman"/>
              </a:rPr>
              <a:t>crawling  like brutes. But, dear heart have mercy! what </a:t>
            </a:r>
            <a:r>
              <a:rPr dirty="0" sz="1450" spc="-5">
                <a:latin typeface="Times New Roman"/>
                <a:cs typeface="Times New Roman"/>
              </a:rPr>
              <a:t>a </a:t>
            </a:r>
            <a:r>
              <a:rPr dirty="0" sz="1450" spc="-10">
                <a:latin typeface="Times New Roman"/>
                <a:cs typeface="Times New Roman"/>
              </a:rPr>
              <a:t>pair we must have made, going  </a:t>
            </a:r>
            <a:r>
              <a:rPr dirty="0" sz="1450" spc="-5">
                <a:latin typeface="Times New Roman"/>
                <a:cs typeface="Times New Roman"/>
              </a:rPr>
              <a:t>double </a:t>
            </a:r>
            <a:r>
              <a:rPr dirty="0" sz="1450" spc="-10">
                <a:latin typeface="Times New Roman"/>
                <a:cs typeface="Times New Roman"/>
              </a:rPr>
              <a:t>like old grandfathers, stumbling like babes, and as white as dead folk.  Never </a:t>
            </a:r>
            <a:r>
              <a:rPr dirty="0" sz="1450" spc="-5">
                <a:latin typeface="Times New Roman"/>
                <a:cs typeface="Times New Roman"/>
              </a:rPr>
              <a:t>a </a:t>
            </a:r>
            <a:r>
              <a:rPr dirty="0" sz="1450" spc="-10">
                <a:latin typeface="Times New Roman"/>
                <a:cs typeface="Times New Roman"/>
              </a:rPr>
              <a:t>word passed between us; each set his mouth and kept his eyes in front  </a:t>
            </a:r>
            <a:r>
              <a:rPr dirty="0" sz="1450" spc="-5">
                <a:latin typeface="Times New Roman"/>
                <a:cs typeface="Times New Roman"/>
              </a:rPr>
              <a:t>of </a:t>
            </a:r>
            <a:r>
              <a:rPr dirty="0" sz="1450" spc="-10">
                <a:latin typeface="Times New Roman"/>
                <a:cs typeface="Times New Roman"/>
              </a:rPr>
              <a:t>him, and lifted </a:t>
            </a:r>
            <a:r>
              <a:rPr dirty="0" sz="1450" spc="-5">
                <a:latin typeface="Times New Roman"/>
                <a:cs typeface="Times New Roman"/>
              </a:rPr>
              <a:t>up </a:t>
            </a:r>
            <a:r>
              <a:rPr dirty="0" sz="1450" spc="-10">
                <a:latin typeface="Times New Roman"/>
                <a:cs typeface="Times New Roman"/>
              </a:rPr>
              <a:t>his </a:t>
            </a:r>
            <a:r>
              <a:rPr dirty="0" sz="1450" spc="-5">
                <a:latin typeface="Times New Roman"/>
                <a:cs typeface="Times New Roman"/>
              </a:rPr>
              <a:t>foot </a:t>
            </a:r>
            <a:r>
              <a:rPr dirty="0" sz="1450" spc="-10">
                <a:latin typeface="Times New Roman"/>
                <a:cs typeface="Times New Roman"/>
              </a:rPr>
              <a:t>and set it down again, like people lifting weights  at </a:t>
            </a:r>
            <a:r>
              <a:rPr dirty="0" sz="1450" spc="-5">
                <a:latin typeface="Times New Roman"/>
                <a:cs typeface="Times New Roman"/>
              </a:rPr>
              <a:t>a </a:t>
            </a:r>
            <a:r>
              <a:rPr dirty="0" sz="1450" spc="-10">
                <a:latin typeface="Times New Roman"/>
                <a:cs typeface="Times New Roman"/>
              </a:rPr>
              <a:t>country play; all the while, with the moorfowl crying “peep!” in the  </a:t>
            </a:r>
            <a:r>
              <a:rPr dirty="0" sz="1450" spc="-15">
                <a:latin typeface="Times New Roman"/>
                <a:cs typeface="Times New Roman"/>
              </a:rPr>
              <a:t>heather, </a:t>
            </a:r>
            <a:r>
              <a:rPr dirty="0" sz="1450" spc="-10">
                <a:latin typeface="Times New Roman"/>
                <a:cs typeface="Times New Roman"/>
              </a:rPr>
              <a:t>and the light coming slowly clearer in the</a:t>
            </a:r>
            <a:r>
              <a:rPr dirty="0" sz="1450" spc="45">
                <a:latin typeface="Times New Roman"/>
                <a:cs typeface="Times New Roman"/>
              </a:rPr>
              <a:t> </a:t>
            </a:r>
            <a:r>
              <a:rPr dirty="0" sz="1450" spc="-10">
                <a:latin typeface="Times New Roman"/>
                <a:cs typeface="Times New Roman"/>
              </a:rPr>
              <a:t>east.</a:t>
            </a:r>
            <a:endParaRPr sz="1450">
              <a:latin typeface="Times New Roman"/>
              <a:cs typeface="Times New Roman"/>
            </a:endParaRPr>
          </a:p>
          <a:p>
            <a:pPr algn="just" marL="12700" marR="5715" indent="255904">
              <a:lnSpc>
                <a:spcPts val="1730"/>
              </a:lnSpc>
              <a:spcBef>
                <a:spcPts val="710"/>
              </a:spcBef>
            </a:pPr>
            <a:r>
              <a:rPr dirty="0" sz="1450" spc="-5">
                <a:latin typeface="Times New Roman"/>
                <a:cs typeface="Times New Roman"/>
              </a:rPr>
              <a:t>I </a:t>
            </a:r>
            <a:r>
              <a:rPr dirty="0" sz="1450" spc="-10">
                <a:latin typeface="Times New Roman"/>
                <a:cs typeface="Times New Roman"/>
              </a:rPr>
              <a:t>say Alan did as </a:t>
            </a:r>
            <a:r>
              <a:rPr dirty="0" sz="1450" spc="-5">
                <a:latin typeface="Times New Roman"/>
                <a:cs typeface="Times New Roman"/>
              </a:rPr>
              <a:t>I did. </a:t>
            </a:r>
            <a:r>
              <a:rPr dirty="0" sz="1450" spc="-10">
                <a:latin typeface="Times New Roman"/>
                <a:cs typeface="Times New Roman"/>
              </a:rPr>
              <a:t>Not that ever </a:t>
            </a:r>
            <a:r>
              <a:rPr dirty="0" sz="1450" spc="-5">
                <a:latin typeface="Times New Roman"/>
                <a:cs typeface="Times New Roman"/>
              </a:rPr>
              <a:t>I </a:t>
            </a:r>
            <a:r>
              <a:rPr dirty="0" sz="1450" spc="-10">
                <a:latin typeface="Times New Roman"/>
                <a:cs typeface="Times New Roman"/>
              </a:rPr>
              <a:t>looked at him, for </a:t>
            </a:r>
            <a:r>
              <a:rPr dirty="0" sz="1450" spc="-5">
                <a:latin typeface="Times New Roman"/>
                <a:cs typeface="Times New Roman"/>
              </a:rPr>
              <a:t>I </a:t>
            </a:r>
            <a:r>
              <a:rPr dirty="0" sz="1450" spc="-10">
                <a:latin typeface="Times New Roman"/>
                <a:cs typeface="Times New Roman"/>
              </a:rPr>
              <a:t>had enough ado  to keep my feet; </a:t>
            </a:r>
            <a:r>
              <a:rPr dirty="0" sz="1450" spc="-5">
                <a:latin typeface="Times New Roman"/>
                <a:cs typeface="Times New Roman"/>
              </a:rPr>
              <a:t>but </a:t>
            </a:r>
            <a:r>
              <a:rPr dirty="0" sz="1450" spc="-10">
                <a:latin typeface="Times New Roman"/>
                <a:cs typeface="Times New Roman"/>
              </a:rPr>
              <a:t>because it is plain </a:t>
            </a:r>
            <a:r>
              <a:rPr dirty="0" sz="1450" spc="-5">
                <a:latin typeface="Times New Roman"/>
                <a:cs typeface="Times New Roman"/>
              </a:rPr>
              <a:t>he </a:t>
            </a:r>
            <a:r>
              <a:rPr dirty="0" sz="1450" spc="-10">
                <a:latin typeface="Times New Roman"/>
                <a:cs typeface="Times New Roman"/>
              </a:rPr>
              <a:t>must have been as stupid with  weariness as myself, and looked as little where we were </a:t>
            </a:r>
            <a:r>
              <a:rPr dirty="0" sz="1450" spc="-5">
                <a:latin typeface="Times New Roman"/>
                <a:cs typeface="Times New Roman"/>
              </a:rPr>
              <a:t>going, or </a:t>
            </a:r>
            <a:r>
              <a:rPr dirty="0" sz="1450" spc="-10">
                <a:latin typeface="Times New Roman"/>
                <a:cs typeface="Times New Roman"/>
              </a:rPr>
              <a:t>we should  </a:t>
            </a:r>
            <a:r>
              <a:rPr dirty="0" sz="1450" spc="-5">
                <a:latin typeface="Times New Roman"/>
                <a:cs typeface="Times New Roman"/>
              </a:rPr>
              <a:t>not </a:t>
            </a:r>
            <a:r>
              <a:rPr dirty="0" sz="1450" spc="-10">
                <a:latin typeface="Times New Roman"/>
                <a:cs typeface="Times New Roman"/>
              </a:rPr>
              <a:t>have walked into an ambush like blind</a:t>
            </a:r>
            <a:r>
              <a:rPr dirty="0" sz="1450" spc="2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It fell in this </a:t>
            </a:r>
            <a:r>
              <a:rPr dirty="0" sz="1450" spc="-35">
                <a:latin typeface="Times New Roman"/>
                <a:cs typeface="Times New Roman"/>
              </a:rPr>
              <a:t>way. </a:t>
            </a:r>
            <a:r>
              <a:rPr dirty="0" sz="1450" spc="-70">
                <a:latin typeface="Times New Roman"/>
                <a:cs typeface="Times New Roman"/>
              </a:rPr>
              <a:t>We </a:t>
            </a:r>
            <a:r>
              <a:rPr dirty="0" sz="1450" spc="-10">
                <a:latin typeface="Times New Roman"/>
                <a:cs typeface="Times New Roman"/>
              </a:rPr>
              <a:t>were going down </a:t>
            </a:r>
            <a:r>
              <a:rPr dirty="0" sz="1450" spc="-5">
                <a:latin typeface="Times New Roman"/>
                <a:cs typeface="Times New Roman"/>
              </a:rPr>
              <a:t>a </a:t>
            </a:r>
            <a:r>
              <a:rPr dirty="0" sz="1450" spc="-10">
                <a:latin typeface="Times New Roman"/>
                <a:cs typeface="Times New Roman"/>
              </a:rPr>
              <a:t>heathery brae, Alan leading and </a:t>
            </a:r>
            <a:r>
              <a:rPr dirty="0" sz="1450" spc="-5">
                <a:latin typeface="Times New Roman"/>
                <a:cs typeface="Times New Roman"/>
              </a:rPr>
              <a:t>I  </a:t>
            </a:r>
            <a:r>
              <a:rPr dirty="0" sz="1450" spc="-10">
                <a:latin typeface="Times New Roman"/>
                <a:cs typeface="Times New Roman"/>
              </a:rPr>
              <a:t>following </a:t>
            </a:r>
            <a:r>
              <a:rPr dirty="0" sz="1450" spc="-5">
                <a:latin typeface="Times New Roman"/>
                <a:cs typeface="Times New Roman"/>
              </a:rPr>
              <a:t>a </a:t>
            </a:r>
            <a:r>
              <a:rPr dirty="0" sz="1450" spc="-10">
                <a:latin typeface="Times New Roman"/>
                <a:cs typeface="Times New Roman"/>
              </a:rPr>
              <a:t>pace </a:t>
            </a:r>
            <a:r>
              <a:rPr dirty="0" sz="1450" spc="-5">
                <a:latin typeface="Times New Roman"/>
                <a:cs typeface="Times New Roman"/>
              </a:rPr>
              <a:t>or </a:t>
            </a:r>
            <a:r>
              <a:rPr dirty="0" sz="1450" spc="-10">
                <a:latin typeface="Times New Roman"/>
                <a:cs typeface="Times New Roman"/>
              </a:rPr>
              <a:t>two behind, like </a:t>
            </a:r>
            <a:r>
              <a:rPr dirty="0" sz="1450" spc="-5">
                <a:latin typeface="Times New Roman"/>
                <a:cs typeface="Times New Roman"/>
              </a:rPr>
              <a:t>a </a:t>
            </a:r>
            <a:r>
              <a:rPr dirty="0" sz="1450" spc="-10">
                <a:latin typeface="Times New Roman"/>
                <a:cs typeface="Times New Roman"/>
              </a:rPr>
              <a:t>fiddler and his wife; when </a:t>
            </a:r>
            <a:r>
              <a:rPr dirty="0" sz="1450" spc="-5">
                <a:latin typeface="Times New Roman"/>
                <a:cs typeface="Times New Roman"/>
              </a:rPr>
              <a:t>upon a  </a:t>
            </a:r>
            <a:r>
              <a:rPr dirty="0" sz="1450" spc="-10">
                <a:latin typeface="Times New Roman"/>
                <a:cs typeface="Times New Roman"/>
              </a:rPr>
              <a:t>sudden the heather gave </a:t>
            </a:r>
            <a:r>
              <a:rPr dirty="0" sz="1450" spc="-5">
                <a:latin typeface="Times New Roman"/>
                <a:cs typeface="Times New Roman"/>
              </a:rPr>
              <a:t>a </a:t>
            </a:r>
            <a:r>
              <a:rPr dirty="0" sz="1450" spc="-10">
                <a:latin typeface="Times New Roman"/>
                <a:cs typeface="Times New Roman"/>
              </a:rPr>
              <a:t>rustle, three </a:t>
            </a:r>
            <a:r>
              <a:rPr dirty="0" sz="1450" spc="-5">
                <a:latin typeface="Times New Roman"/>
                <a:cs typeface="Times New Roman"/>
              </a:rPr>
              <a:t>or </a:t>
            </a:r>
            <a:r>
              <a:rPr dirty="0" sz="1450" spc="-10">
                <a:latin typeface="Times New Roman"/>
                <a:cs typeface="Times New Roman"/>
              </a:rPr>
              <a:t>four ragged men leaped </a:t>
            </a:r>
            <a:r>
              <a:rPr dirty="0" sz="1450" spc="-5">
                <a:latin typeface="Times New Roman"/>
                <a:cs typeface="Times New Roman"/>
              </a:rPr>
              <a:t>out, </a:t>
            </a:r>
            <a:r>
              <a:rPr dirty="0" sz="1450" spc="-10">
                <a:latin typeface="Times New Roman"/>
                <a:cs typeface="Times New Roman"/>
              </a:rPr>
              <a:t>and the  next moment we were lying </a:t>
            </a:r>
            <a:r>
              <a:rPr dirty="0" sz="1450" spc="-5">
                <a:latin typeface="Times New Roman"/>
                <a:cs typeface="Times New Roman"/>
              </a:rPr>
              <a:t>on our </a:t>
            </a:r>
            <a:r>
              <a:rPr dirty="0" sz="1450" spc="-10">
                <a:latin typeface="Times New Roman"/>
                <a:cs typeface="Times New Roman"/>
              </a:rPr>
              <a:t>backs, each with </a:t>
            </a:r>
            <a:r>
              <a:rPr dirty="0" sz="1450" spc="-5">
                <a:latin typeface="Times New Roman"/>
                <a:cs typeface="Times New Roman"/>
              </a:rPr>
              <a:t>a </a:t>
            </a:r>
            <a:r>
              <a:rPr dirty="0" sz="1450" spc="-10">
                <a:latin typeface="Times New Roman"/>
                <a:cs typeface="Times New Roman"/>
              </a:rPr>
              <a:t>dirk at his</a:t>
            </a:r>
            <a:r>
              <a:rPr dirty="0" sz="1450" spc="80">
                <a:latin typeface="Times New Roman"/>
                <a:cs typeface="Times New Roman"/>
              </a:rPr>
              <a:t> </a:t>
            </a:r>
            <a:r>
              <a:rPr dirty="0" sz="1450" spc="-10">
                <a:latin typeface="Times New Roman"/>
                <a:cs typeface="Times New Roman"/>
              </a:rPr>
              <a:t>throat.</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5">
                <a:latin typeface="Times New Roman"/>
                <a:cs typeface="Times New Roman"/>
              </a:rPr>
              <a:t>I </a:t>
            </a:r>
            <a:r>
              <a:rPr dirty="0" sz="1450" spc="-10">
                <a:latin typeface="Times New Roman"/>
                <a:cs typeface="Times New Roman"/>
              </a:rPr>
              <a:t>don’t think </a:t>
            </a:r>
            <a:r>
              <a:rPr dirty="0" sz="1450" spc="-5">
                <a:latin typeface="Times New Roman"/>
                <a:cs typeface="Times New Roman"/>
              </a:rPr>
              <a:t>I </a:t>
            </a:r>
            <a:r>
              <a:rPr dirty="0" sz="1450" spc="-10">
                <a:latin typeface="Times New Roman"/>
                <a:cs typeface="Times New Roman"/>
              </a:rPr>
              <a:t>cared; the pain </a:t>
            </a:r>
            <a:r>
              <a:rPr dirty="0" sz="1450" spc="-5">
                <a:latin typeface="Times New Roman"/>
                <a:cs typeface="Times New Roman"/>
              </a:rPr>
              <a:t>of </a:t>
            </a:r>
            <a:r>
              <a:rPr dirty="0" sz="1450" spc="-10">
                <a:latin typeface="Times New Roman"/>
                <a:cs typeface="Times New Roman"/>
              </a:rPr>
              <a:t>this rough handling was quite swallowed  </a:t>
            </a:r>
            <a:r>
              <a:rPr dirty="0" sz="1450" spc="-5">
                <a:latin typeface="Times New Roman"/>
                <a:cs typeface="Times New Roman"/>
              </a:rPr>
              <a:t>up by </a:t>
            </a:r>
            <a:r>
              <a:rPr dirty="0" sz="1450" spc="-10">
                <a:latin typeface="Times New Roman"/>
                <a:cs typeface="Times New Roman"/>
              </a:rPr>
              <a:t>the pains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already full; and </a:t>
            </a:r>
            <a:r>
              <a:rPr dirty="0" sz="1450" spc="-5">
                <a:latin typeface="Times New Roman"/>
                <a:cs typeface="Times New Roman"/>
              </a:rPr>
              <a:t>I </a:t>
            </a:r>
            <a:r>
              <a:rPr dirty="0" sz="1450" spc="-10">
                <a:latin typeface="Times New Roman"/>
                <a:cs typeface="Times New Roman"/>
              </a:rPr>
              <a:t>was too glad to have stopped  walking to mind about </a:t>
            </a:r>
            <a:r>
              <a:rPr dirty="0" sz="1450" spc="-5">
                <a:latin typeface="Times New Roman"/>
                <a:cs typeface="Times New Roman"/>
              </a:rPr>
              <a:t>a </a:t>
            </a:r>
            <a:r>
              <a:rPr dirty="0" sz="1450" spc="-10">
                <a:latin typeface="Times New Roman"/>
                <a:cs typeface="Times New Roman"/>
              </a:rPr>
              <a:t>dirk. </a:t>
            </a:r>
            <a:r>
              <a:rPr dirty="0" sz="1450" spc="-5">
                <a:latin typeface="Times New Roman"/>
                <a:cs typeface="Times New Roman"/>
              </a:rPr>
              <a:t>I </a:t>
            </a:r>
            <a:r>
              <a:rPr dirty="0" sz="1450" spc="-10">
                <a:latin typeface="Times New Roman"/>
                <a:cs typeface="Times New Roman"/>
              </a:rPr>
              <a:t>lay looking </a:t>
            </a:r>
            <a:r>
              <a:rPr dirty="0" sz="1450" spc="-5">
                <a:latin typeface="Times New Roman"/>
                <a:cs typeface="Times New Roman"/>
              </a:rPr>
              <a:t>up </a:t>
            </a:r>
            <a:r>
              <a:rPr dirty="0" sz="1450" spc="-10">
                <a:latin typeface="Times New Roman"/>
                <a:cs typeface="Times New Roman"/>
              </a:rPr>
              <a:t>in the face </a:t>
            </a:r>
            <a:r>
              <a:rPr dirty="0" sz="1450" spc="-5">
                <a:latin typeface="Times New Roman"/>
                <a:cs typeface="Times New Roman"/>
              </a:rPr>
              <a:t>of </a:t>
            </a:r>
            <a:r>
              <a:rPr dirty="0" sz="1450" spc="-10">
                <a:latin typeface="Times New Roman"/>
                <a:cs typeface="Times New Roman"/>
              </a:rPr>
              <a:t>the man that held  me; and </a:t>
            </a:r>
            <a:r>
              <a:rPr dirty="0" sz="1450" spc="-5">
                <a:latin typeface="Times New Roman"/>
                <a:cs typeface="Times New Roman"/>
              </a:rPr>
              <a:t>I </a:t>
            </a:r>
            <a:r>
              <a:rPr dirty="0" sz="1450" spc="-10">
                <a:latin typeface="Times New Roman"/>
                <a:cs typeface="Times New Roman"/>
              </a:rPr>
              <a:t>mind his face was black with the </a:t>
            </a:r>
            <a:r>
              <a:rPr dirty="0" sz="1450" spc="-5">
                <a:latin typeface="Times New Roman"/>
                <a:cs typeface="Times New Roman"/>
              </a:rPr>
              <a:t>sun, </a:t>
            </a:r>
            <a:r>
              <a:rPr dirty="0" sz="1450" spc="-10">
                <a:latin typeface="Times New Roman"/>
                <a:cs typeface="Times New Roman"/>
              </a:rPr>
              <a:t>and his eyes very light,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I </a:t>
            </a:r>
            <a:r>
              <a:rPr dirty="0" sz="1450" spc="-10">
                <a:latin typeface="Times New Roman"/>
                <a:cs typeface="Times New Roman"/>
              </a:rPr>
              <a:t>heard Alan and another whispering in the Gaelic; and  what they said was all </a:t>
            </a:r>
            <a:r>
              <a:rPr dirty="0" sz="1450" spc="-5">
                <a:latin typeface="Times New Roman"/>
                <a:cs typeface="Times New Roman"/>
              </a:rPr>
              <a:t>one </a:t>
            </a:r>
            <a:r>
              <a:rPr dirty="0" sz="1450" spc="-10">
                <a:latin typeface="Times New Roman"/>
                <a:cs typeface="Times New Roman"/>
              </a:rPr>
              <a:t>to</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Then the dirks were </a:t>
            </a:r>
            <a:r>
              <a:rPr dirty="0" sz="1450" spc="-5">
                <a:latin typeface="Times New Roman"/>
                <a:cs typeface="Times New Roman"/>
              </a:rPr>
              <a:t>put up, our </a:t>
            </a:r>
            <a:r>
              <a:rPr dirty="0" sz="1450" spc="-10">
                <a:latin typeface="Times New Roman"/>
                <a:cs typeface="Times New Roman"/>
              </a:rPr>
              <a:t>weapons were taken </a:t>
            </a:r>
            <a:r>
              <a:rPr dirty="0" sz="1450" spc="-30">
                <a:latin typeface="Times New Roman"/>
                <a:cs typeface="Times New Roman"/>
              </a:rPr>
              <a:t>away, </a:t>
            </a:r>
            <a:r>
              <a:rPr dirty="0" sz="1450" spc="-10">
                <a:latin typeface="Times New Roman"/>
                <a:cs typeface="Times New Roman"/>
              </a:rPr>
              <a:t>and we were set  face to face, sitting in the</a:t>
            </a:r>
            <a:r>
              <a:rPr dirty="0" sz="1450" spc="15">
                <a:latin typeface="Times New Roman"/>
                <a:cs typeface="Times New Roman"/>
              </a:rPr>
              <a:t> </a:t>
            </a:r>
            <a:r>
              <a:rPr dirty="0" sz="1450" spc="-20">
                <a:latin typeface="Times New Roman"/>
                <a:cs typeface="Times New Roman"/>
              </a:rPr>
              <a:t>heather.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“They are </a:t>
            </a:r>
            <a:r>
              <a:rPr dirty="0" sz="1450" spc="-20">
                <a:latin typeface="Times New Roman"/>
                <a:cs typeface="Times New Roman"/>
              </a:rPr>
              <a:t>Cluny’s </a:t>
            </a:r>
            <a:r>
              <a:rPr dirty="0" sz="1450" spc="-10">
                <a:latin typeface="Times New Roman"/>
                <a:cs typeface="Times New Roman"/>
              </a:rPr>
              <a:t>men,” said Alan. </a:t>
            </a:r>
            <a:r>
              <a:rPr dirty="0" sz="1450" spc="-50">
                <a:latin typeface="Times New Roman"/>
                <a:cs typeface="Times New Roman"/>
              </a:rPr>
              <a:t>“We </a:t>
            </a:r>
            <a:r>
              <a:rPr dirty="0" sz="1450" spc="-10">
                <a:latin typeface="Times New Roman"/>
                <a:cs typeface="Times New Roman"/>
              </a:rPr>
              <a:t>couldnae have fallen </a:t>
            </a:r>
            <a:r>
              <a:rPr dirty="0" sz="1450" spc="-20">
                <a:latin typeface="Times New Roman"/>
                <a:cs typeface="Times New Roman"/>
              </a:rPr>
              <a:t>better.  </a:t>
            </a:r>
            <a:r>
              <a:rPr dirty="0" sz="1450" spc="-35">
                <a:latin typeface="Times New Roman"/>
                <a:cs typeface="Times New Roman"/>
              </a:rPr>
              <a:t>We’re </a:t>
            </a:r>
            <a:r>
              <a:rPr dirty="0" sz="1450" spc="-10">
                <a:latin typeface="Times New Roman"/>
                <a:cs typeface="Times New Roman"/>
              </a:rPr>
              <a:t>just to bide here with these, which are his out-sentries, till they can get  word to the chief </a:t>
            </a:r>
            <a:r>
              <a:rPr dirty="0" sz="1450" spc="-5">
                <a:latin typeface="Times New Roman"/>
                <a:cs typeface="Times New Roman"/>
              </a:rPr>
              <a:t>of </a:t>
            </a:r>
            <a:r>
              <a:rPr dirty="0" sz="1450" spc="-10">
                <a:latin typeface="Times New Roman"/>
                <a:cs typeface="Times New Roman"/>
              </a:rPr>
              <a:t>my</a:t>
            </a:r>
            <a:r>
              <a:rPr dirty="0" sz="1450" spc="10">
                <a:latin typeface="Times New Roman"/>
                <a:cs typeface="Times New Roman"/>
              </a:rPr>
              <a:t> </a:t>
            </a:r>
            <a:r>
              <a:rPr dirty="0" sz="1450" spc="-10">
                <a:latin typeface="Times New Roman"/>
                <a:cs typeface="Times New Roman"/>
              </a:rPr>
              <a:t>arrival.”</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Now Cluny Macpherson, the chief </a:t>
            </a:r>
            <a:r>
              <a:rPr dirty="0" sz="1450" spc="-5">
                <a:latin typeface="Times New Roman"/>
                <a:cs typeface="Times New Roman"/>
              </a:rPr>
              <a:t>of </a:t>
            </a:r>
            <a:r>
              <a:rPr dirty="0" sz="1450" spc="-10">
                <a:latin typeface="Times New Roman"/>
                <a:cs typeface="Times New Roman"/>
              </a:rPr>
              <a:t>the clan </a:t>
            </a:r>
            <a:r>
              <a:rPr dirty="0" sz="1450" spc="-30">
                <a:latin typeface="Times New Roman"/>
                <a:cs typeface="Times New Roman"/>
              </a:rPr>
              <a:t>Vourich, </a:t>
            </a:r>
            <a:r>
              <a:rPr dirty="0" sz="1450" spc="-10">
                <a:latin typeface="Times New Roman"/>
                <a:cs typeface="Times New Roman"/>
              </a:rPr>
              <a:t>had been </a:t>
            </a:r>
            <a:r>
              <a:rPr dirty="0" sz="1450" spc="-5">
                <a:latin typeface="Times New Roman"/>
                <a:cs typeface="Times New Roman"/>
              </a:rPr>
              <a:t>one of </a:t>
            </a:r>
            <a:r>
              <a:rPr dirty="0" sz="1450" spc="-10">
                <a:latin typeface="Times New Roman"/>
                <a:cs typeface="Times New Roman"/>
              </a:rPr>
              <a:t>the  leaders </a:t>
            </a:r>
            <a:r>
              <a:rPr dirty="0" sz="1450" spc="-5">
                <a:latin typeface="Times New Roman"/>
                <a:cs typeface="Times New Roman"/>
              </a:rPr>
              <a:t>of </a:t>
            </a:r>
            <a:r>
              <a:rPr dirty="0" sz="1450" spc="-10">
                <a:latin typeface="Times New Roman"/>
                <a:cs typeface="Times New Roman"/>
              </a:rPr>
              <a:t>the great rebellion six years before; there was </a:t>
            </a:r>
            <a:r>
              <a:rPr dirty="0" sz="1450" spc="-5">
                <a:latin typeface="Times New Roman"/>
                <a:cs typeface="Times New Roman"/>
              </a:rPr>
              <a:t>a </a:t>
            </a:r>
            <a:r>
              <a:rPr dirty="0" sz="1450" spc="-10">
                <a:latin typeface="Times New Roman"/>
                <a:cs typeface="Times New Roman"/>
              </a:rPr>
              <a:t>price </a:t>
            </a:r>
            <a:r>
              <a:rPr dirty="0" sz="1450" spc="-5">
                <a:latin typeface="Times New Roman"/>
                <a:cs typeface="Times New Roman"/>
              </a:rPr>
              <a:t>on </a:t>
            </a:r>
            <a:r>
              <a:rPr dirty="0" sz="1450" spc="-10">
                <a:latin typeface="Times New Roman"/>
                <a:cs typeface="Times New Roman"/>
              </a:rPr>
              <a:t>his life; and  </a:t>
            </a:r>
            <a:r>
              <a:rPr dirty="0" sz="1450" spc="-5">
                <a:latin typeface="Times New Roman"/>
                <a:cs typeface="Times New Roman"/>
              </a:rPr>
              <a:t>I </a:t>
            </a:r>
            <a:r>
              <a:rPr dirty="0" sz="1450" spc="-10">
                <a:latin typeface="Times New Roman"/>
                <a:cs typeface="Times New Roman"/>
              </a:rPr>
              <a:t>had supposed him long ago in France, with the rest </a:t>
            </a:r>
            <a:r>
              <a:rPr dirty="0" sz="1450" spc="-5">
                <a:latin typeface="Times New Roman"/>
                <a:cs typeface="Times New Roman"/>
              </a:rPr>
              <a:t>of </a:t>
            </a:r>
            <a:r>
              <a:rPr dirty="0" sz="1450" spc="-10">
                <a:latin typeface="Times New Roman"/>
                <a:cs typeface="Times New Roman"/>
              </a:rPr>
              <a:t>the heads </a:t>
            </a:r>
            <a:r>
              <a:rPr dirty="0" sz="1450" spc="-5">
                <a:latin typeface="Times New Roman"/>
                <a:cs typeface="Times New Roman"/>
              </a:rPr>
              <a:t>of </a:t>
            </a:r>
            <a:r>
              <a:rPr dirty="0" sz="1450" spc="-10">
                <a:latin typeface="Times New Roman"/>
                <a:cs typeface="Times New Roman"/>
              </a:rPr>
              <a:t>that  desperate </a:t>
            </a:r>
            <a:r>
              <a:rPr dirty="0" sz="1450" spc="-25">
                <a:latin typeface="Times New Roman"/>
                <a:cs typeface="Times New Roman"/>
              </a:rPr>
              <a:t>party. </a:t>
            </a:r>
            <a:r>
              <a:rPr dirty="0" sz="1450" spc="-10">
                <a:latin typeface="Times New Roman"/>
                <a:cs typeface="Times New Roman"/>
              </a:rPr>
              <a:t>Even tired as </a:t>
            </a:r>
            <a:r>
              <a:rPr dirty="0" sz="1450" spc="-5">
                <a:latin typeface="Times New Roman"/>
                <a:cs typeface="Times New Roman"/>
              </a:rPr>
              <a:t>I </a:t>
            </a:r>
            <a:r>
              <a:rPr dirty="0" sz="1450" spc="-10">
                <a:latin typeface="Times New Roman"/>
                <a:cs typeface="Times New Roman"/>
              </a:rPr>
              <a:t>was, the surprise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heard half wakened  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cried, “is Cluny still</a:t>
            </a:r>
            <a:r>
              <a:rPr dirty="0" sz="1450" spc="1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9525" indent="255904">
              <a:lnSpc>
                <a:spcPts val="1730"/>
              </a:lnSpc>
              <a:spcBef>
                <a:spcPts val="775"/>
              </a:spcBef>
            </a:pPr>
            <a:r>
              <a:rPr dirty="0" sz="1450" spc="-65">
                <a:latin typeface="Times New Roman"/>
                <a:cs typeface="Times New Roman"/>
              </a:rPr>
              <a:t>“Ay, </a:t>
            </a:r>
            <a:r>
              <a:rPr dirty="0" sz="1450" spc="-10">
                <a:latin typeface="Times New Roman"/>
                <a:cs typeface="Times New Roman"/>
              </a:rPr>
              <a:t>is </a:t>
            </a:r>
            <a:r>
              <a:rPr dirty="0" sz="1450" spc="-5">
                <a:latin typeface="Times New Roman"/>
                <a:cs typeface="Times New Roman"/>
              </a:rPr>
              <a:t>he </a:t>
            </a:r>
            <a:r>
              <a:rPr dirty="0" sz="1450" spc="-10">
                <a:latin typeface="Times New Roman"/>
                <a:cs typeface="Times New Roman"/>
              </a:rPr>
              <a:t>so!” said Alan. “Still in his own country and kept </a:t>
            </a:r>
            <a:r>
              <a:rPr dirty="0" sz="1450" spc="-5">
                <a:latin typeface="Times New Roman"/>
                <a:cs typeface="Times New Roman"/>
              </a:rPr>
              <a:t>by </a:t>
            </a:r>
            <a:r>
              <a:rPr dirty="0" sz="1450" spc="-10">
                <a:latin typeface="Times New Roman"/>
                <a:cs typeface="Times New Roman"/>
              </a:rPr>
              <a:t>his own  clan. King </a:t>
            </a:r>
            <a:r>
              <a:rPr dirty="0" sz="1450" spc="-15">
                <a:latin typeface="Times New Roman"/>
                <a:cs typeface="Times New Roman"/>
              </a:rPr>
              <a:t>George </a:t>
            </a:r>
            <a:r>
              <a:rPr dirty="0" sz="1450" spc="-10">
                <a:latin typeface="Times New Roman"/>
                <a:cs typeface="Times New Roman"/>
              </a:rPr>
              <a:t>can </a:t>
            </a:r>
            <a:r>
              <a:rPr dirty="0" sz="1450" spc="-5">
                <a:latin typeface="Times New Roman"/>
                <a:cs typeface="Times New Roman"/>
              </a:rPr>
              <a:t>do no</a:t>
            </a:r>
            <a:r>
              <a:rPr dirty="0" sz="1450" spc="1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have asked </a:t>
            </a:r>
            <a:r>
              <a:rPr dirty="0" sz="1450" spc="-15">
                <a:latin typeface="Times New Roman"/>
                <a:cs typeface="Times New Roman"/>
              </a:rPr>
              <a:t>farther, </a:t>
            </a:r>
            <a:r>
              <a:rPr dirty="0" sz="1450" spc="-5">
                <a:latin typeface="Times New Roman"/>
                <a:cs typeface="Times New Roman"/>
              </a:rPr>
              <a:t>but </a:t>
            </a:r>
            <a:r>
              <a:rPr dirty="0" sz="1450" spc="-10">
                <a:latin typeface="Times New Roman"/>
                <a:cs typeface="Times New Roman"/>
              </a:rPr>
              <a:t>Alan gave me the put-off. “I am  rather wearied,” </a:t>
            </a:r>
            <a:r>
              <a:rPr dirty="0" sz="1450" spc="-5">
                <a:latin typeface="Times New Roman"/>
                <a:cs typeface="Times New Roman"/>
              </a:rPr>
              <a:t>he </a:t>
            </a:r>
            <a:r>
              <a:rPr dirty="0" sz="1450" spc="-10">
                <a:latin typeface="Times New Roman"/>
                <a:cs typeface="Times New Roman"/>
              </a:rPr>
              <a:t>said, “and </a:t>
            </a:r>
            <a:r>
              <a:rPr dirty="0" sz="1450" spc="-5">
                <a:latin typeface="Times New Roman"/>
                <a:cs typeface="Times New Roman"/>
              </a:rPr>
              <a:t>I </a:t>
            </a:r>
            <a:r>
              <a:rPr dirty="0" sz="1450" spc="-10">
                <a:latin typeface="Times New Roman"/>
                <a:cs typeface="Times New Roman"/>
              </a:rPr>
              <a:t>would like fine to get </a:t>
            </a:r>
            <a:r>
              <a:rPr dirty="0" sz="1450" spc="-5">
                <a:latin typeface="Times New Roman"/>
                <a:cs typeface="Times New Roman"/>
              </a:rPr>
              <a:t>a </a:t>
            </a:r>
            <a:r>
              <a:rPr dirty="0" sz="1450" spc="-10">
                <a:latin typeface="Times New Roman"/>
                <a:cs typeface="Times New Roman"/>
              </a:rPr>
              <a:t>sleep.” And without  more words, </a:t>
            </a:r>
            <a:r>
              <a:rPr dirty="0" sz="1450" spc="-5">
                <a:latin typeface="Times New Roman"/>
                <a:cs typeface="Times New Roman"/>
              </a:rPr>
              <a:t>he </a:t>
            </a:r>
            <a:r>
              <a:rPr dirty="0" sz="1450" spc="-10">
                <a:latin typeface="Times New Roman"/>
                <a:cs typeface="Times New Roman"/>
              </a:rPr>
              <a:t>rolled </a:t>
            </a:r>
            <a:r>
              <a:rPr dirty="0" sz="1450" spc="-5">
                <a:latin typeface="Times New Roman"/>
                <a:cs typeface="Times New Roman"/>
              </a:rPr>
              <a:t>on </a:t>
            </a:r>
            <a:r>
              <a:rPr dirty="0" sz="1450" spc="-10">
                <a:latin typeface="Times New Roman"/>
                <a:cs typeface="Times New Roman"/>
              </a:rPr>
              <a:t>his face in </a:t>
            </a:r>
            <a:r>
              <a:rPr dirty="0" sz="1450" spc="-5">
                <a:latin typeface="Times New Roman"/>
                <a:cs typeface="Times New Roman"/>
              </a:rPr>
              <a:t>a </a:t>
            </a:r>
            <a:r>
              <a:rPr dirty="0" sz="1450" spc="-10">
                <a:latin typeface="Times New Roman"/>
                <a:cs typeface="Times New Roman"/>
              </a:rPr>
              <a:t>deep heather </a:t>
            </a:r>
            <a:r>
              <a:rPr dirty="0" sz="1450" spc="-5">
                <a:latin typeface="Times New Roman"/>
                <a:cs typeface="Times New Roman"/>
              </a:rPr>
              <a:t>bush, </a:t>
            </a:r>
            <a:r>
              <a:rPr dirty="0" sz="1450" spc="-10">
                <a:latin typeface="Times New Roman"/>
                <a:cs typeface="Times New Roman"/>
              </a:rPr>
              <a:t>and seemed to sleep  at once.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such thing possible for me. </a:t>
            </a:r>
            <a:r>
              <a:rPr dirty="0" sz="1450" spc="-60">
                <a:latin typeface="Times New Roman"/>
                <a:cs typeface="Times New Roman"/>
              </a:rPr>
              <a:t>You </a:t>
            </a:r>
            <a:r>
              <a:rPr dirty="0" sz="1450" spc="-10">
                <a:latin typeface="Times New Roman"/>
                <a:cs typeface="Times New Roman"/>
              </a:rPr>
              <a:t>have heard grasshoppers  whirring in the grass in the summer time?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closed my  eyes, than my </a:t>
            </a:r>
            <a:r>
              <a:rPr dirty="0" sz="1450" spc="-25">
                <a:latin typeface="Times New Roman"/>
                <a:cs typeface="Times New Roman"/>
              </a:rPr>
              <a:t>body, </a:t>
            </a:r>
            <a:r>
              <a:rPr dirty="0" sz="1450" spc="-10">
                <a:latin typeface="Times New Roman"/>
                <a:cs typeface="Times New Roman"/>
              </a:rPr>
              <a:t>and above all my head, </a:t>
            </a:r>
            <a:r>
              <a:rPr dirty="0" sz="1450" spc="-25">
                <a:latin typeface="Times New Roman"/>
                <a:cs typeface="Times New Roman"/>
              </a:rPr>
              <a:t>belly, </a:t>
            </a:r>
            <a:r>
              <a:rPr dirty="0" sz="1450" spc="-10">
                <a:latin typeface="Times New Roman"/>
                <a:cs typeface="Times New Roman"/>
              </a:rPr>
              <a:t>and wrists, seemed to </a:t>
            </a:r>
            <a:r>
              <a:rPr dirty="0" sz="1450" spc="-5">
                <a:latin typeface="Times New Roman"/>
                <a:cs typeface="Times New Roman"/>
              </a:rPr>
              <a:t>be  </a:t>
            </a:r>
            <a:r>
              <a:rPr dirty="0" sz="1450" spc="-10">
                <a:latin typeface="Times New Roman"/>
                <a:cs typeface="Times New Roman"/>
              </a:rPr>
              <a:t>filled with whirring grasshoppers; and </a:t>
            </a:r>
            <a:r>
              <a:rPr dirty="0" sz="1450" spc="-5">
                <a:latin typeface="Times New Roman"/>
                <a:cs typeface="Times New Roman"/>
              </a:rPr>
              <a:t>I </a:t>
            </a:r>
            <a:r>
              <a:rPr dirty="0" sz="1450" spc="-10">
                <a:latin typeface="Times New Roman"/>
                <a:cs typeface="Times New Roman"/>
              </a:rPr>
              <a:t>must open my eyes again at once, and  tumble and toss, and sit </a:t>
            </a:r>
            <a:r>
              <a:rPr dirty="0" sz="1450" spc="-5">
                <a:latin typeface="Times New Roman"/>
                <a:cs typeface="Times New Roman"/>
              </a:rPr>
              <a:t>up </a:t>
            </a:r>
            <a:r>
              <a:rPr dirty="0" sz="1450" spc="-10">
                <a:latin typeface="Times New Roman"/>
                <a:cs typeface="Times New Roman"/>
              </a:rPr>
              <a:t>and lie down; and look at the sky which dazzled  me, </a:t>
            </a:r>
            <a:r>
              <a:rPr dirty="0" sz="1450" spc="-5">
                <a:latin typeface="Times New Roman"/>
                <a:cs typeface="Times New Roman"/>
              </a:rPr>
              <a:t>or </a:t>
            </a:r>
            <a:r>
              <a:rPr dirty="0" sz="1450" spc="-10">
                <a:latin typeface="Times New Roman"/>
                <a:cs typeface="Times New Roman"/>
              </a:rPr>
              <a:t>at </a:t>
            </a:r>
            <a:r>
              <a:rPr dirty="0" sz="1450" spc="-20">
                <a:latin typeface="Times New Roman"/>
                <a:cs typeface="Times New Roman"/>
              </a:rPr>
              <a:t>Cluny’s </a:t>
            </a:r>
            <a:r>
              <a:rPr dirty="0" sz="1450" spc="-10">
                <a:latin typeface="Times New Roman"/>
                <a:cs typeface="Times New Roman"/>
              </a:rPr>
              <a:t>wild and dirty sentries, peering </a:t>
            </a:r>
            <a:r>
              <a:rPr dirty="0" sz="1450" spc="-5">
                <a:latin typeface="Times New Roman"/>
                <a:cs typeface="Times New Roman"/>
              </a:rPr>
              <a:t>out </a:t>
            </a:r>
            <a:r>
              <a:rPr dirty="0" sz="1450" spc="-10">
                <a:latin typeface="Times New Roman"/>
                <a:cs typeface="Times New Roman"/>
              </a:rPr>
              <a:t>over the top </a:t>
            </a:r>
            <a:r>
              <a:rPr dirty="0" sz="1450" spc="-5">
                <a:latin typeface="Times New Roman"/>
                <a:cs typeface="Times New Roman"/>
              </a:rPr>
              <a:t>of </a:t>
            </a:r>
            <a:r>
              <a:rPr dirty="0" sz="1450" spc="-10">
                <a:latin typeface="Times New Roman"/>
                <a:cs typeface="Times New Roman"/>
              </a:rPr>
              <a:t>the brae  and chattering to each other in the</a:t>
            </a:r>
            <a:r>
              <a:rPr dirty="0" sz="1450" spc="25">
                <a:latin typeface="Times New Roman"/>
                <a:cs typeface="Times New Roman"/>
              </a:rPr>
              <a:t> </a:t>
            </a:r>
            <a:r>
              <a:rPr dirty="0" sz="1450" spc="-10">
                <a:latin typeface="Times New Roman"/>
                <a:cs typeface="Times New Roman"/>
              </a:rPr>
              <a:t>Gaelic.</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That was all the rest </a:t>
            </a:r>
            <a:r>
              <a:rPr dirty="0" sz="1450" spc="-5">
                <a:latin typeface="Times New Roman"/>
                <a:cs typeface="Times New Roman"/>
              </a:rPr>
              <a:t>I </a:t>
            </a:r>
            <a:r>
              <a:rPr dirty="0" sz="1450" spc="-10">
                <a:latin typeface="Times New Roman"/>
                <a:cs typeface="Times New Roman"/>
              </a:rPr>
              <a:t>had, until the messenger returned; when, as it  appeared that Cluny would </a:t>
            </a:r>
            <a:r>
              <a:rPr dirty="0" sz="1450" spc="-5">
                <a:latin typeface="Times New Roman"/>
                <a:cs typeface="Times New Roman"/>
              </a:rPr>
              <a:t>be </a:t>
            </a:r>
            <a:r>
              <a:rPr dirty="0" sz="1450" spc="-10">
                <a:latin typeface="Times New Roman"/>
                <a:cs typeface="Times New Roman"/>
              </a:rPr>
              <a:t>glad to receive us, we must get once more </a:t>
            </a:r>
            <a:r>
              <a:rPr dirty="0" sz="1450" spc="-5">
                <a:latin typeface="Times New Roman"/>
                <a:cs typeface="Times New Roman"/>
              </a:rPr>
              <a:t>upon  our </a:t>
            </a:r>
            <a:r>
              <a:rPr dirty="0" sz="1450" spc="-10">
                <a:latin typeface="Times New Roman"/>
                <a:cs typeface="Times New Roman"/>
              </a:rPr>
              <a:t>feet and set forward. Alan was in excellent </a:t>
            </a:r>
            <a:r>
              <a:rPr dirty="0" sz="1450" spc="-5">
                <a:latin typeface="Times New Roman"/>
                <a:cs typeface="Times New Roman"/>
              </a:rPr>
              <a:t>good </a:t>
            </a:r>
            <a:r>
              <a:rPr dirty="0" sz="1450" spc="-10">
                <a:latin typeface="Times New Roman"/>
                <a:cs typeface="Times New Roman"/>
              </a:rPr>
              <a:t>spirits, much refreshed </a:t>
            </a:r>
            <a:r>
              <a:rPr dirty="0" sz="1450" spc="-5">
                <a:latin typeface="Times New Roman"/>
                <a:cs typeface="Times New Roman"/>
              </a:rPr>
              <a:t>by  </a:t>
            </a:r>
            <a:r>
              <a:rPr dirty="0" sz="1450" spc="-10">
                <a:latin typeface="Times New Roman"/>
                <a:cs typeface="Times New Roman"/>
              </a:rPr>
              <a:t>his sleep, very </a:t>
            </a:r>
            <a:r>
              <a:rPr dirty="0" sz="1450" spc="-20">
                <a:latin typeface="Times New Roman"/>
                <a:cs typeface="Times New Roman"/>
              </a:rPr>
              <a:t>hungry, </a:t>
            </a:r>
            <a:r>
              <a:rPr dirty="0" sz="1450" spc="-10">
                <a:latin typeface="Times New Roman"/>
                <a:cs typeface="Times New Roman"/>
              </a:rPr>
              <a:t>and looking pleasantly forward to </a:t>
            </a:r>
            <a:r>
              <a:rPr dirty="0" sz="1450" spc="-5">
                <a:latin typeface="Times New Roman"/>
                <a:cs typeface="Times New Roman"/>
              </a:rPr>
              <a:t>a </a:t>
            </a:r>
            <a:r>
              <a:rPr dirty="0" sz="1450" spc="-10">
                <a:latin typeface="Times New Roman"/>
                <a:cs typeface="Times New Roman"/>
              </a:rPr>
              <a:t>dram and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of  hot </a:t>
            </a:r>
            <a:r>
              <a:rPr dirty="0" sz="1450" spc="-10">
                <a:latin typeface="Times New Roman"/>
                <a:cs typeface="Times New Roman"/>
              </a:rPr>
              <a:t>collops, </a:t>
            </a:r>
            <a:r>
              <a:rPr dirty="0" sz="1450" spc="-5">
                <a:latin typeface="Times New Roman"/>
                <a:cs typeface="Times New Roman"/>
              </a:rPr>
              <a:t>of </a:t>
            </a:r>
            <a:r>
              <a:rPr dirty="0" sz="1450" spc="-10">
                <a:latin typeface="Times New Roman"/>
                <a:cs typeface="Times New Roman"/>
              </a:rPr>
              <a:t>which, it seems, the messenger had </a:t>
            </a:r>
            <a:r>
              <a:rPr dirty="0" sz="1450" spc="-5">
                <a:latin typeface="Times New Roman"/>
                <a:cs typeface="Times New Roman"/>
              </a:rPr>
              <a:t>brought </a:t>
            </a:r>
            <a:r>
              <a:rPr dirty="0" sz="1450" spc="-10">
                <a:latin typeface="Times New Roman"/>
                <a:cs typeface="Times New Roman"/>
              </a:rPr>
              <a:t>him word. For my  part, it made me sick to hear </a:t>
            </a:r>
            <a:r>
              <a:rPr dirty="0" sz="1450" spc="-5">
                <a:latin typeface="Times New Roman"/>
                <a:cs typeface="Times New Roman"/>
              </a:rPr>
              <a:t>of </a:t>
            </a:r>
            <a:r>
              <a:rPr dirty="0" sz="1450" spc="-10">
                <a:latin typeface="Times New Roman"/>
                <a:cs typeface="Times New Roman"/>
              </a:rPr>
              <a:t>eating. </a:t>
            </a:r>
            <a:r>
              <a:rPr dirty="0" sz="1450" spc="-5">
                <a:latin typeface="Times New Roman"/>
                <a:cs typeface="Times New Roman"/>
              </a:rPr>
              <a:t>I </a:t>
            </a:r>
            <a:r>
              <a:rPr dirty="0" sz="1450" spc="-10">
                <a:latin typeface="Times New Roman"/>
                <a:cs typeface="Times New Roman"/>
              </a:rPr>
              <a:t>had been dead-heavy before, and now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dreadful lightness, which would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me to walk. </a:t>
            </a:r>
            <a:r>
              <a:rPr dirty="0" sz="1450" spc="-5">
                <a:latin typeface="Times New Roman"/>
                <a:cs typeface="Times New Roman"/>
              </a:rPr>
              <a:t>I </a:t>
            </a:r>
            <a:r>
              <a:rPr dirty="0" sz="1450" spc="-10">
                <a:latin typeface="Times New Roman"/>
                <a:cs typeface="Times New Roman"/>
              </a:rPr>
              <a:t>drifted  like </a:t>
            </a:r>
            <a:r>
              <a:rPr dirty="0" sz="1450" spc="-5">
                <a:latin typeface="Times New Roman"/>
                <a:cs typeface="Times New Roman"/>
              </a:rPr>
              <a:t>a </a:t>
            </a:r>
            <a:r>
              <a:rPr dirty="0" sz="1450" spc="-10">
                <a:latin typeface="Times New Roman"/>
                <a:cs typeface="Times New Roman"/>
              </a:rPr>
              <a:t>gossamer; the ground seemed to me </a:t>
            </a:r>
            <a:r>
              <a:rPr dirty="0" sz="1450" spc="-5">
                <a:latin typeface="Times New Roman"/>
                <a:cs typeface="Times New Roman"/>
              </a:rPr>
              <a:t>a </a:t>
            </a:r>
            <a:r>
              <a:rPr dirty="0" sz="1450" spc="-10">
                <a:latin typeface="Times New Roman"/>
                <a:cs typeface="Times New Roman"/>
              </a:rPr>
              <a:t>cloud, the hills </a:t>
            </a:r>
            <a:r>
              <a:rPr dirty="0" sz="1450" spc="-5">
                <a:latin typeface="Times New Roman"/>
                <a:cs typeface="Times New Roman"/>
              </a:rPr>
              <a:t>a </a:t>
            </a:r>
            <a:r>
              <a:rPr dirty="0" sz="1450" spc="-10">
                <a:latin typeface="Times New Roman"/>
                <a:cs typeface="Times New Roman"/>
              </a:rPr>
              <a:t>feather-weight,  the</a:t>
            </a:r>
            <a:r>
              <a:rPr dirty="0" sz="1450" spc="204">
                <a:latin typeface="Times New Roman"/>
                <a:cs typeface="Times New Roman"/>
              </a:rPr>
              <a:t> </a:t>
            </a:r>
            <a:r>
              <a:rPr dirty="0" sz="1450" spc="-10">
                <a:latin typeface="Times New Roman"/>
                <a:cs typeface="Times New Roman"/>
              </a:rPr>
              <a:t>air</a:t>
            </a:r>
            <a:r>
              <a:rPr dirty="0" sz="1450" spc="210">
                <a:latin typeface="Times New Roman"/>
                <a:cs typeface="Times New Roman"/>
              </a:rPr>
              <a:t> </a:t>
            </a:r>
            <a:r>
              <a:rPr dirty="0" sz="1450" spc="-10">
                <a:latin typeface="Times New Roman"/>
                <a:cs typeface="Times New Roman"/>
              </a:rPr>
              <a:t>to</a:t>
            </a:r>
            <a:r>
              <a:rPr dirty="0" sz="1450" spc="210">
                <a:latin typeface="Times New Roman"/>
                <a:cs typeface="Times New Roman"/>
              </a:rPr>
              <a:t> </a:t>
            </a:r>
            <a:r>
              <a:rPr dirty="0" sz="1450" spc="-10">
                <a:latin typeface="Times New Roman"/>
                <a:cs typeface="Times New Roman"/>
              </a:rPr>
              <a:t>have</a:t>
            </a:r>
            <a:r>
              <a:rPr dirty="0" sz="1450" spc="204">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current,</a:t>
            </a:r>
            <a:r>
              <a:rPr dirty="0" sz="1450" spc="210">
                <a:latin typeface="Times New Roman"/>
                <a:cs typeface="Times New Roman"/>
              </a:rPr>
              <a:t> </a:t>
            </a:r>
            <a:r>
              <a:rPr dirty="0" sz="1450" spc="-10">
                <a:latin typeface="Times New Roman"/>
                <a:cs typeface="Times New Roman"/>
              </a:rPr>
              <a:t>like</a:t>
            </a:r>
            <a:r>
              <a:rPr dirty="0" sz="1450" spc="204">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running</a:t>
            </a:r>
            <a:r>
              <a:rPr dirty="0" sz="1450" spc="210">
                <a:latin typeface="Times New Roman"/>
                <a:cs typeface="Times New Roman"/>
              </a:rPr>
              <a:t> </a:t>
            </a:r>
            <a:r>
              <a:rPr dirty="0" sz="1450" spc="-5">
                <a:latin typeface="Times New Roman"/>
                <a:cs typeface="Times New Roman"/>
              </a:rPr>
              <a:t>burn,</a:t>
            </a:r>
            <a:r>
              <a:rPr dirty="0" sz="1450" spc="210">
                <a:latin typeface="Times New Roman"/>
                <a:cs typeface="Times New Roman"/>
              </a:rPr>
              <a:t> </a:t>
            </a:r>
            <a:r>
              <a:rPr dirty="0" sz="1450" spc="-10">
                <a:latin typeface="Times New Roman"/>
                <a:cs typeface="Times New Roman"/>
              </a:rPr>
              <a:t>which</a:t>
            </a:r>
            <a:r>
              <a:rPr dirty="0" sz="1450" spc="204">
                <a:latin typeface="Times New Roman"/>
                <a:cs typeface="Times New Roman"/>
              </a:rPr>
              <a:t> </a:t>
            </a:r>
            <a:r>
              <a:rPr dirty="0" sz="1450" spc="-10">
                <a:latin typeface="Times New Roman"/>
                <a:cs typeface="Times New Roman"/>
              </a:rPr>
              <a:t>carried</a:t>
            </a:r>
            <a:r>
              <a:rPr dirty="0" sz="1450" spc="210">
                <a:latin typeface="Times New Roman"/>
                <a:cs typeface="Times New Roman"/>
              </a:rPr>
              <a:t> </a:t>
            </a:r>
            <a:r>
              <a:rPr dirty="0" sz="1450" spc="-10">
                <a:latin typeface="Times New Roman"/>
                <a:cs typeface="Times New Roman"/>
              </a:rPr>
              <a:t>me</a:t>
            </a:r>
            <a:r>
              <a:rPr dirty="0" sz="1450" spc="210">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10">
                <a:latin typeface="Times New Roman"/>
                <a:cs typeface="Times New Roman"/>
              </a:rPr>
              <a:t>fro.</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20530"/>
          </a:xfrm>
          <a:prstGeom prst="rect">
            <a:avLst/>
          </a:prstGeom>
        </p:spPr>
        <p:txBody>
          <a:bodyPr wrap="square" lIns="0" tIns="11430" rIns="0" bIns="0" rtlCol="0" vert="horz">
            <a:spAutoFit/>
          </a:bodyPr>
          <a:lstStyle/>
          <a:p>
            <a:pPr algn="just" marL="12700" marR="10160">
              <a:lnSpc>
                <a:spcPct val="100000"/>
              </a:lnSpc>
              <a:spcBef>
                <a:spcPts val="90"/>
              </a:spcBef>
            </a:pPr>
            <a:r>
              <a:rPr dirty="0" sz="1450" spc="-25">
                <a:latin typeface="Times New Roman"/>
                <a:cs typeface="Times New Roman"/>
              </a:rPr>
              <a:t>With </a:t>
            </a:r>
            <a:r>
              <a:rPr dirty="0" sz="1450" spc="-10">
                <a:latin typeface="Times New Roman"/>
                <a:cs typeface="Times New Roman"/>
              </a:rPr>
              <a:t>all that,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horror </a:t>
            </a:r>
            <a:r>
              <a:rPr dirty="0" sz="1450" spc="-5">
                <a:latin typeface="Times New Roman"/>
                <a:cs typeface="Times New Roman"/>
              </a:rPr>
              <a:t>of </a:t>
            </a:r>
            <a:r>
              <a:rPr dirty="0" sz="1450" spc="-10">
                <a:latin typeface="Times New Roman"/>
                <a:cs typeface="Times New Roman"/>
              </a:rPr>
              <a:t>despair sat </a:t>
            </a:r>
            <a:r>
              <a:rPr dirty="0" sz="1450" spc="-5">
                <a:latin typeface="Times New Roman"/>
                <a:cs typeface="Times New Roman"/>
              </a:rPr>
              <a:t>on </a:t>
            </a:r>
            <a:r>
              <a:rPr dirty="0" sz="1450" spc="-10">
                <a:latin typeface="Times New Roman"/>
                <a:cs typeface="Times New Roman"/>
              </a:rPr>
              <a:t>my mind, so that </a:t>
            </a:r>
            <a:r>
              <a:rPr dirty="0" sz="1450" spc="-5">
                <a:latin typeface="Times New Roman"/>
                <a:cs typeface="Times New Roman"/>
              </a:rPr>
              <a:t>I </a:t>
            </a:r>
            <a:r>
              <a:rPr dirty="0" sz="1450" spc="-10">
                <a:latin typeface="Times New Roman"/>
                <a:cs typeface="Times New Roman"/>
              </a:rPr>
              <a:t>could have  wept at my own</a:t>
            </a:r>
            <a:r>
              <a:rPr dirty="0" sz="1450" spc="5">
                <a:latin typeface="Times New Roman"/>
                <a:cs typeface="Times New Roman"/>
              </a:rPr>
              <a:t> </a:t>
            </a:r>
            <a:r>
              <a:rPr dirty="0" sz="1450" spc="-10">
                <a:latin typeface="Times New Roman"/>
                <a:cs typeface="Times New Roman"/>
              </a:rPr>
              <a:t>helplessness.</a:t>
            </a:r>
            <a:endParaRPr sz="1450">
              <a:latin typeface="Times New Roman"/>
              <a:cs typeface="Times New Roman"/>
            </a:endParaRPr>
          </a:p>
          <a:p>
            <a:pPr algn="just" marL="12700" marR="7620" indent="255904">
              <a:lnSpc>
                <a:spcPts val="1730"/>
              </a:lnSpc>
              <a:spcBef>
                <a:spcPts val="850"/>
              </a:spcBef>
            </a:pPr>
            <a:r>
              <a:rPr dirty="0" sz="1450" spc="-5">
                <a:latin typeface="Times New Roman"/>
                <a:cs typeface="Times New Roman"/>
              </a:rPr>
              <a:t>I </a:t>
            </a:r>
            <a:r>
              <a:rPr dirty="0" sz="1450" spc="-10">
                <a:latin typeface="Times New Roman"/>
                <a:cs typeface="Times New Roman"/>
              </a:rPr>
              <a:t>saw Alan knitting his brows at me, and supposed it was in anger; and that  gave me </a:t>
            </a:r>
            <a:r>
              <a:rPr dirty="0" sz="1450" spc="-5">
                <a:latin typeface="Times New Roman"/>
                <a:cs typeface="Times New Roman"/>
              </a:rPr>
              <a:t>a </a:t>
            </a:r>
            <a:r>
              <a:rPr dirty="0" sz="1450" spc="-10">
                <a:latin typeface="Times New Roman"/>
                <a:cs typeface="Times New Roman"/>
              </a:rPr>
              <a:t>pang </a:t>
            </a:r>
            <a:r>
              <a:rPr dirty="0" sz="1450" spc="-5">
                <a:latin typeface="Times New Roman"/>
                <a:cs typeface="Times New Roman"/>
              </a:rPr>
              <a:t>of </a:t>
            </a:r>
            <a:r>
              <a:rPr dirty="0" sz="1450" spc="-10">
                <a:latin typeface="Times New Roman"/>
                <a:cs typeface="Times New Roman"/>
              </a:rPr>
              <a:t>light-headed </a:t>
            </a:r>
            <a:r>
              <a:rPr dirty="0" sz="1450" spc="-20">
                <a:latin typeface="Times New Roman"/>
                <a:cs typeface="Times New Roman"/>
              </a:rPr>
              <a:t>fear, </a:t>
            </a:r>
            <a:r>
              <a:rPr dirty="0" sz="1450" spc="-10">
                <a:latin typeface="Times New Roman"/>
                <a:cs typeface="Times New Roman"/>
              </a:rPr>
              <a:t>like what </a:t>
            </a:r>
            <a:r>
              <a:rPr dirty="0" sz="1450" spc="-5">
                <a:latin typeface="Times New Roman"/>
                <a:cs typeface="Times New Roman"/>
              </a:rPr>
              <a:t>a </a:t>
            </a:r>
            <a:r>
              <a:rPr dirty="0" sz="1450" spc="-10">
                <a:latin typeface="Times New Roman"/>
                <a:cs typeface="Times New Roman"/>
              </a:rPr>
              <a:t>child may have. </a:t>
            </a:r>
            <a:r>
              <a:rPr dirty="0" sz="1450" spc="-5">
                <a:latin typeface="Times New Roman"/>
                <a:cs typeface="Times New Roman"/>
              </a:rPr>
              <a:t>I </a:t>
            </a:r>
            <a:r>
              <a:rPr dirty="0" sz="1450" spc="-15">
                <a:latin typeface="Times New Roman"/>
                <a:cs typeface="Times New Roman"/>
              </a:rPr>
              <a:t>remember,  </a:t>
            </a:r>
            <a:r>
              <a:rPr dirty="0" sz="1450" spc="-5">
                <a:latin typeface="Times New Roman"/>
                <a:cs typeface="Times New Roman"/>
              </a:rPr>
              <a:t>too,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smiling, and could </a:t>
            </a:r>
            <a:r>
              <a:rPr dirty="0" sz="1450" spc="-5">
                <a:latin typeface="Times New Roman"/>
                <a:cs typeface="Times New Roman"/>
              </a:rPr>
              <a:t>not </a:t>
            </a:r>
            <a:r>
              <a:rPr dirty="0" sz="1450" spc="-10">
                <a:latin typeface="Times New Roman"/>
                <a:cs typeface="Times New Roman"/>
              </a:rPr>
              <a:t>stop smiling, hard as </a:t>
            </a:r>
            <a:r>
              <a:rPr dirty="0" sz="1450" spc="-5">
                <a:latin typeface="Times New Roman"/>
                <a:cs typeface="Times New Roman"/>
              </a:rPr>
              <a:t>I </a:t>
            </a:r>
            <a:r>
              <a:rPr dirty="0" sz="1450" spc="-10">
                <a:latin typeface="Times New Roman"/>
                <a:cs typeface="Times New Roman"/>
              </a:rPr>
              <a:t>tried; for </a:t>
            </a:r>
            <a:r>
              <a:rPr dirty="0" sz="1450" spc="-5">
                <a:latin typeface="Times New Roman"/>
                <a:cs typeface="Times New Roman"/>
              </a:rPr>
              <a:t>I  thought </a:t>
            </a:r>
            <a:r>
              <a:rPr dirty="0" sz="1450" spc="-10">
                <a:latin typeface="Times New Roman"/>
                <a:cs typeface="Times New Roman"/>
              </a:rPr>
              <a:t>it was </a:t>
            </a:r>
            <a:r>
              <a:rPr dirty="0" sz="1450" spc="-5">
                <a:latin typeface="Times New Roman"/>
                <a:cs typeface="Times New Roman"/>
              </a:rPr>
              <a:t>out of </a:t>
            </a:r>
            <a:r>
              <a:rPr dirty="0" sz="1450" spc="-10">
                <a:latin typeface="Times New Roman"/>
                <a:cs typeface="Times New Roman"/>
              </a:rPr>
              <a:t>place at such </a:t>
            </a:r>
            <a:r>
              <a:rPr dirty="0" sz="1450" spc="-5">
                <a:latin typeface="Times New Roman"/>
                <a:cs typeface="Times New Roman"/>
              </a:rPr>
              <a:t>a </a:t>
            </a:r>
            <a:r>
              <a:rPr dirty="0" sz="1450" spc="-10">
                <a:latin typeface="Times New Roman"/>
                <a:cs typeface="Times New Roman"/>
              </a:rPr>
              <a:t>time. But my </a:t>
            </a:r>
            <a:r>
              <a:rPr dirty="0" sz="1450" spc="-5">
                <a:latin typeface="Times New Roman"/>
                <a:cs typeface="Times New Roman"/>
              </a:rPr>
              <a:t>good </a:t>
            </a:r>
            <a:r>
              <a:rPr dirty="0" sz="1450" spc="-10">
                <a:latin typeface="Times New Roman"/>
                <a:cs typeface="Times New Roman"/>
              </a:rPr>
              <a:t>companion had  nothing in his mind </a:t>
            </a:r>
            <a:r>
              <a:rPr dirty="0" sz="1450" spc="-5">
                <a:latin typeface="Times New Roman"/>
                <a:cs typeface="Times New Roman"/>
              </a:rPr>
              <a:t>but </a:t>
            </a:r>
            <a:r>
              <a:rPr dirty="0" sz="1450" spc="-10">
                <a:latin typeface="Times New Roman"/>
                <a:cs typeface="Times New Roman"/>
              </a:rPr>
              <a:t>kindness; and the next moment, two </a:t>
            </a:r>
            <a:r>
              <a:rPr dirty="0" sz="1450" spc="-5">
                <a:latin typeface="Times New Roman"/>
                <a:cs typeface="Times New Roman"/>
              </a:rPr>
              <a:t>of </a:t>
            </a:r>
            <a:r>
              <a:rPr dirty="0" sz="1450" spc="-10">
                <a:latin typeface="Times New Roman"/>
                <a:cs typeface="Times New Roman"/>
              </a:rPr>
              <a:t>the gillies had  me </a:t>
            </a:r>
            <a:r>
              <a:rPr dirty="0" sz="1450" spc="-5">
                <a:latin typeface="Times New Roman"/>
                <a:cs typeface="Times New Roman"/>
              </a:rPr>
              <a:t>by </a:t>
            </a:r>
            <a:r>
              <a:rPr dirty="0" sz="1450" spc="-10">
                <a:latin typeface="Times New Roman"/>
                <a:cs typeface="Times New Roman"/>
              </a:rPr>
              <a:t>the arms, and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carried forward with great swiftness (or so it  appeared to me, although </a:t>
            </a:r>
            <a:r>
              <a:rPr dirty="0" sz="1450" spc="-5">
                <a:latin typeface="Times New Roman"/>
                <a:cs typeface="Times New Roman"/>
              </a:rPr>
              <a:t>I </a:t>
            </a:r>
            <a:r>
              <a:rPr dirty="0" sz="1450" spc="-10">
                <a:latin typeface="Times New Roman"/>
                <a:cs typeface="Times New Roman"/>
              </a:rPr>
              <a:t>dare say it was slowly enough in truth), through </a:t>
            </a:r>
            <a:r>
              <a:rPr dirty="0" sz="1450" spc="-5">
                <a:latin typeface="Times New Roman"/>
                <a:cs typeface="Times New Roman"/>
              </a:rPr>
              <a:t>a  </a:t>
            </a:r>
            <a:r>
              <a:rPr dirty="0" sz="1450" spc="-10">
                <a:latin typeface="Times New Roman"/>
                <a:cs typeface="Times New Roman"/>
              </a:rPr>
              <a:t>labyrinth </a:t>
            </a:r>
            <a:r>
              <a:rPr dirty="0" sz="1450" spc="-5">
                <a:latin typeface="Times New Roman"/>
                <a:cs typeface="Times New Roman"/>
              </a:rPr>
              <a:t>of </a:t>
            </a:r>
            <a:r>
              <a:rPr dirty="0" sz="1450" spc="-10">
                <a:latin typeface="Times New Roman"/>
                <a:cs typeface="Times New Roman"/>
              </a:rPr>
              <a:t>dreary glens and hollows and into the heart </a:t>
            </a:r>
            <a:r>
              <a:rPr dirty="0" sz="1450" spc="-5">
                <a:latin typeface="Times New Roman"/>
                <a:cs typeface="Times New Roman"/>
              </a:rPr>
              <a:t>of </a:t>
            </a:r>
            <a:r>
              <a:rPr dirty="0" sz="1450" spc="-10">
                <a:latin typeface="Times New Roman"/>
                <a:cs typeface="Times New Roman"/>
              </a:rPr>
              <a:t>that dismal  mountain </a:t>
            </a:r>
            <a:r>
              <a:rPr dirty="0" sz="1450" spc="-5">
                <a:latin typeface="Times New Roman"/>
                <a:cs typeface="Times New Roman"/>
              </a:rPr>
              <a:t>of </a:t>
            </a:r>
            <a:r>
              <a:rPr dirty="0" sz="1450" spc="-10">
                <a:latin typeface="Times New Roman"/>
                <a:cs typeface="Times New Roman"/>
              </a:rPr>
              <a:t>Ben</a:t>
            </a:r>
            <a:r>
              <a:rPr dirty="0" sz="1450" spc="-5">
                <a:latin typeface="Times New Roman"/>
                <a:cs typeface="Times New Roman"/>
              </a:rPr>
              <a:t> </a:t>
            </a:r>
            <a:r>
              <a:rPr dirty="0" sz="1450" spc="-25">
                <a:latin typeface="Times New Roman"/>
                <a:cs typeface="Times New Roman"/>
              </a:rPr>
              <a:t>Alder.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700">
              <a:latin typeface="Times New Roman"/>
              <a:cs typeface="Times New Roman"/>
            </a:endParaRPr>
          </a:p>
          <a:p>
            <a:pPr algn="ctr" marL="2194560" marR="2186940">
              <a:lnSpc>
                <a:spcPct val="140700"/>
              </a:lnSpc>
              <a:spcBef>
                <a:spcPts val="5"/>
              </a:spcBef>
            </a:pPr>
            <a:r>
              <a:rPr dirty="0" sz="1450" spc="-15" b="1">
                <a:latin typeface="Times New Roman"/>
                <a:cs typeface="Times New Roman"/>
              </a:rPr>
              <a:t>CHAPTER</a:t>
            </a:r>
            <a:r>
              <a:rPr dirty="0" sz="1450" spc="-65" b="1">
                <a:latin typeface="Times New Roman"/>
                <a:cs typeface="Times New Roman"/>
              </a:rPr>
              <a:t> </a:t>
            </a:r>
            <a:r>
              <a:rPr dirty="0" sz="1450" spc="-10" b="1">
                <a:latin typeface="Times New Roman"/>
                <a:cs typeface="Times New Roman"/>
              </a:rPr>
              <a:t>XXIII  </a:t>
            </a:r>
            <a:r>
              <a:rPr dirty="0" sz="1450" spc="-15" b="1">
                <a:latin typeface="Times New Roman"/>
                <a:cs typeface="Times New Roman"/>
              </a:rPr>
              <a:t>CLUNY’S</a:t>
            </a:r>
            <a:r>
              <a:rPr dirty="0" sz="1450" spc="-40" b="1">
                <a:latin typeface="Times New Roman"/>
                <a:cs typeface="Times New Roman"/>
              </a:rPr>
              <a:t> </a:t>
            </a:r>
            <a:r>
              <a:rPr dirty="0" sz="1450" spc="-15" b="1">
                <a:latin typeface="Times New Roman"/>
                <a:cs typeface="Times New Roman"/>
              </a:rPr>
              <a:t>CAGE</a:t>
            </a:r>
            <a:endParaRPr sz="1450">
              <a:latin typeface="Times New Roman"/>
              <a:cs typeface="Times New Roman"/>
            </a:endParaRPr>
          </a:p>
          <a:p>
            <a:pPr>
              <a:lnSpc>
                <a:spcPct val="100000"/>
              </a:lnSpc>
            </a:pPr>
            <a:endParaRPr sz="1600">
              <a:latin typeface="Times New Roman"/>
              <a:cs typeface="Times New Roman"/>
            </a:endParaRPr>
          </a:p>
          <a:p>
            <a:pPr algn="just" marL="12700" marR="10160" indent="255904">
              <a:lnSpc>
                <a:spcPts val="1730"/>
              </a:lnSpc>
              <a:spcBef>
                <a:spcPts val="950"/>
              </a:spcBef>
            </a:pPr>
            <a:r>
              <a:rPr dirty="0" sz="1450" spc="-10">
                <a:latin typeface="Times New Roman"/>
                <a:cs typeface="Times New Roman"/>
              </a:rPr>
              <a:t>We came at last to the </a:t>
            </a:r>
            <a:r>
              <a:rPr dirty="0" sz="1450" spc="-5">
                <a:latin typeface="Times New Roman"/>
                <a:cs typeface="Times New Roman"/>
              </a:rPr>
              <a:t>foot of </a:t>
            </a:r>
            <a:r>
              <a:rPr dirty="0" sz="1450" spc="-10">
                <a:latin typeface="Times New Roman"/>
                <a:cs typeface="Times New Roman"/>
              </a:rPr>
              <a:t>an exceeding steep wood, which scrambled  </a:t>
            </a:r>
            <a:r>
              <a:rPr dirty="0" sz="1450" spc="-5">
                <a:latin typeface="Times New Roman"/>
                <a:cs typeface="Times New Roman"/>
              </a:rPr>
              <a:t>up a </a:t>
            </a:r>
            <a:r>
              <a:rPr dirty="0" sz="1450" spc="-10">
                <a:latin typeface="Times New Roman"/>
                <a:cs typeface="Times New Roman"/>
              </a:rPr>
              <a:t>craggy hillside, and was crowned </a:t>
            </a:r>
            <a:r>
              <a:rPr dirty="0" sz="1450" spc="-5">
                <a:latin typeface="Times New Roman"/>
                <a:cs typeface="Times New Roman"/>
              </a:rPr>
              <a:t>by a </a:t>
            </a:r>
            <a:r>
              <a:rPr dirty="0" sz="1450" spc="-10">
                <a:latin typeface="Times New Roman"/>
                <a:cs typeface="Times New Roman"/>
              </a:rPr>
              <a:t>naked</a:t>
            </a:r>
            <a:r>
              <a:rPr dirty="0" sz="1450" spc="25">
                <a:latin typeface="Times New Roman"/>
                <a:cs typeface="Times New Roman"/>
              </a:rPr>
              <a:t> </a:t>
            </a:r>
            <a:r>
              <a:rPr dirty="0" sz="1450" spc="-10">
                <a:latin typeface="Times New Roman"/>
                <a:cs typeface="Times New Roman"/>
              </a:rPr>
              <a:t>precipice.</a:t>
            </a:r>
            <a:endParaRPr sz="1450">
              <a:latin typeface="Times New Roman"/>
              <a:cs typeface="Times New Roman"/>
            </a:endParaRPr>
          </a:p>
          <a:p>
            <a:pPr algn="just" marL="268605">
              <a:lnSpc>
                <a:spcPct val="100000"/>
              </a:lnSpc>
              <a:spcBef>
                <a:spcPts val="650"/>
              </a:spcBef>
            </a:pPr>
            <a:r>
              <a:rPr dirty="0" sz="1450" spc="-25">
                <a:latin typeface="Times New Roman"/>
                <a:cs typeface="Times New Roman"/>
              </a:rPr>
              <a:t>“It’s </a:t>
            </a:r>
            <a:r>
              <a:rPr dirty="0" sz="1450" spc="-10">
                <a:latin typeface="Times New Roman"/>
                <a:cs typeface="Times New Roman"/>
              </a:rPr>
              <a:t>here,” said </a:t>
            </a:r>
            <a:r>
              <a:rPr dirty="0" sz="1450" spc="-5">
                <a:latin typeface="Times New Roman"/>
                <a:cs typeface="Times New Roman"/>
              </a:rPr>
              <a:t>one of </a:t>
            </a:r>
            <a:r>
              <a:rPr dirty="0" sz="1450" spc="-10">
                <a:latin typeface="Times New Roman"/>
                <a:cs typeface="Times New Roman"/>
              </a:rPr>
              <a:t>the guides, and we struck </a:t>
            </a:r>
            <a:r>
              <a:rPr dirty="0" sz="1450" spc="-5">
                <a:latin typeface="Times New Roman"/>
                <a:cs typeface="Times New Roman"/>
              </a:rPr>
              <a:t>up</a:t>
            </a:r>
            <a:r>
              <a:rPr dirty="0" sz="1450" spc="60">
                <a:latin typeface="Times New Roman"/>
                <a:cs typeface="Times New Roman"/>
              </a:rPr>
              <a:t> </a:t>
            </a:r>
            <a:r>
              <a:rPr dirty="0" sz="1450" spc="-10">
                <a:latin typeface="Times New Roman"/>
                <a:cs typeface="Times New Roman"/>
              </a:rPr>
              <a:t>hill.</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The trees clung </a:t>
            </a:r>
            <a:r>
              <a:rPr dirty="0" sz="1450" spc="-5">
                <a:latin typeface="Times New Roman"/>
                <a:cs typeface="Times New Roman"/>
              </a:rPr>
              <a:t>upon </a:t>
            </a:r>
            <a:r>
              <a:rPr dirty="0" sz="1450" spc="-10">
                <a:latin typeface="Times New Roman"/>
                <a:cs typeface="Times New Roman"/>
              </a:rPr>
              <a:t>the slope, like sailors </a:t>
            </a:r>
            <a:r>
              <a:rPr dirty="0" sz="1450" spc="-5">
                <a:latin typeface="Times New Roman"/>
                <a:cs typeface="Times New Roman"/>
              </a:rPr>
              <a:t>on </a:t>
            </a:r>
            <a:r>
              <a:rPr dirty="0" sz="1450" spc="-10">
                <a:latin typeface="Times New Roman"/>
                <a:cs typeface="Times New Roman"/>
              </a:rPr>
              <a:t>the shrouds </a:t>
            </a:r>
            <a:r>
              <a:rPr dirty="0" sz="1450" spc="-5">
                <a:latin typeface="Times New Roman"/>
                <a:cs typeface="Times New Roman"/>
              </a:rPr>
              <a:t>of a </a:t>
            </a:r>
            <a:r>
              <a:rPr dirty="0" sz="1450" spc="-10">
                <a:latin typeface="Times New Roman"/>
                <a:cs typeface="Times New Roman"/>
              </a:rPr>
              <a:t>ship, and  their trunks were like the </a:t>
            </a:r>
            <a:r>
              <a:rPr dirty="0" sz="1450" spc="-5">
                <a:latin typeface="Times New Roman"/>
                <a:cs typeface="Times New Roman"/>
              </a:rPr>
              <a:t>rounds of a </a:t>
            </a:r>
            <a:r>
              <a:rPr dirty="0" sz="1450" spc="-15">
                <a:latin typeface="Times New Roman"/>
                <a:cs typeface="Times New Roman"/>
              </a:rPr>
              <a:t>ladder, </a:t>
            </a:r>
            <a:r>
              <a:rPr dirty="0" sz="1450" spc="-5">
                <a:latin typeface="Times New Roman"/>
                <a:cs typeface="Times New Roman"/>
              </a:rPr>
              <a:t>by </a:t>
            </a:r>
            <a:r>
              <a:rPr dirty="0" sz="1450" spc="-10">
                <a:latin typeface="Times New Roman"/>
                <a:cs typeface="Times New Roman"/>
              </a:rPr>
              <a:t>which we</a:t>
            </a:r>
            <a:r>
              <a:rPr dirty="0" sz="1450" spc="45">
                <a:latin typeface="Times New Roman"/>
                <a:cs typeface="Times New Roman"/>
              </a:rPr>
              <a:t> </a:t>
            </a:r>
            <a:r>
              <a:rPr dirty="0" sz="1450" spc="-10">
                <a:latin typeface="Times New Roman"/>
                <a:cs typeface="Times New Roman"/>
              </a:rPr>
              <a:t>mounted.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Quite at the </a:t>
            </a:r>
            <a:r>
              <a:rPr dirty="0" sz="1450" spc="-5">
                <a:latin typeface="Times New Roman"/>
                <a:cs typeface="Times New Roman"/>
              </a:rPr>
              <a:t>top, </a:t>
            </a:r>
            <a:r>
              <a:rPr dirty="0" sz="1450" spc="-10">
                <a:latin typeface="Times New Roman"/>
                <a:cs typeface="Times New Roman"/>
              </a:rPr>
              <a:t>and just before the rocky face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cliff </a:t>
            </a:r>
            <a:r>
              <a:rPr dirty="0" sz="1450" spc="-10">
                <a:latin typeface="Times New Roman"/>
                <a:cs typeface="Times New Roman"/>
              </a:rPr>
              <a:t>sprang above the  foliage, we found that strange house which was known in the country as  </a:t>
            </a:r>
            <a:r>
              <a:rPr dirty="0" sz="1450" spc="-20">
                <a:latin typeface="Times New Roman"/>
                <a:cs typeface="Times New Roman"/>
              </a:rPr>
              <a:t>“Cluny’s </a:t>
            </a:r>
            <a:r>
              <a:rPr dirty="0" sz="1450" spc="-10">
                <a:latin typeface="Times New Roman"/>
                <a:cs typeface="Times New Roman"/>
              </a:rPr>
              <a:t>Cage.” The trunks </a:t>
            </a:r>
            <a:r>
              <a:rPr dirty="0" sz="1450" spc="-5">
                <a:latin typeface="Times New Roman"/>
                <a:cs typeface="Times New Roman"/>
              </a:rPr>
              <a:t>of </a:t>
            </a:r>
            <a:r>
              <a:rPr dirty="0" sz="1450" spc="-10">
                <a:latin typeface="Times New Roman"/>
                <a:cs typeface="Times New Roman"/>
              </a:rPr>
              <a:t>several trees had been wattled across, the  intervals strengthened with stakes, and the ground behind this barricade  levelled </a:t>
            </a:r>
            <a:r>
              <a:rPr dirty="0" sz="1450" spc="-5">
                <a:latin typeface="Times New Roman"/>
                <a:cs typeface="Times New Roman"/>
              </a:rPr>
              <a:t>up </a:t>
            </a:r>
            <a:r>
              <a:rPr dirty="0" sz="1450" spc="-10">
                <a:latin typeface="Times New Roman"/>
                <a:cs typeface="Times New Roman"/>
              </a:rPr>
              <a:t>with earth to make the </a:t>
            </a:r>
            <a:r>
              <a:rPr dirty="0" sz="1450" spc="-20">
                <a:latin typeface="Times New Roman"/>
                <a:cs typeface="Times New Roman"/>
              </a:rPr>
              <a:t>floor. </a:t>
            </a:r>
            <a:r>
              <a:rPr dirty="0" sz="1450" spc="-10">
                <a:latin typeface="Times New Roman"/>
                <a:cs typeface="Times New Roman"/>
              </a:rPr>
              <a:t>A tree, which grew </a:t>
            </a:r>
            <a:r>
              <a:rPr dirty="0" sz="1450" spc="-5">
                <a:latin typeface="Times New Roman"/>
                <a:cs typeface="Times New Roman"/>
              </a:rPr>
              <a:t>out </a:t>
            </a:r>
            <a:r>
              <a:rPr dirty="0" sz="1450" spc="-10">
                <a:latin typeface="Times New Roman"/>
                <a:cs typeface="Times New Roman"/>
              </a:rPr>
              <a:t>from the  hillside, was the living centre-beam </a:t>
            </a:r>
            <a:r>
              <a:rPr dirty="0" sz="1450" spc="-5">
                <a:latin typeface="Times New Roman"/>
                <a:cs typeface="Times New Roman"/>
              </a:rPr>
              <a:t>of </a:t>
            </a:r>
            <a:r>
              <a:rPr dirty="0" sz="1450" spc="-10">
                <a:latin typeface="Times New Roman"/>
                <a:cs typeface="Times New Roman"/>
              </a:rPr>
              <a:t>the roof. The walls were </a:t>
            </a:r>
            <a:r>
              <a:rPr dirty="0" sz="1450" spc="-5">
                <a:latin typeface="Times New Roman"/>
                <a:cs typeface="Times New Roman"/>
              </a:rPr>
              <a:t>of </a:t>
            </a:r>
            <a:r>
              <a:rPr dirty="0" sz="1450" spc="-10">
                <a:latin typeface="Times New Roman"/>
                <a:cs typeface="Times New Roman"/>
              </a:rPr>
              <a:t>wattle and  covered with moss. The whole house had something </a:t>
            </a:r>
            <a:r>
              <a:rPr dirty="0" sz="1450" spc="-5">
                <a:latin typeface="Times New Roman"/>
                <a:cs typeface="Times New Roman"/>
              </a:rPr>
              <a:t>of </a:t>
            </a:r>
            <a:r>
              <a:rPr dirty="0" sz="1450" spc="-10">
                <a:latin typeface="Times New Roman"/>
                <a:cs typeface="Times New Roman"/>
              </a:rPr>
              <a:t>an egg shape; and it  half </a:t>
            </a:r>
            <a:r>
              <a:rPr dirty="0" sz="1450" spc="-5">
                <a:latin typeface="Times New Roman"/>
                <a:cs typeface="Times New Roman"/>
              </a:rPr>
              <a:t>hung, </a:t>
            </a:r>
            <a:r>
              <a:rPr dirty="0" sz="1450" spc="-10">
                <a:latin typeface="Times New Roman"/>
                <a:cs typeface="Times New Roman"/>
              </a:rPr>
              <a:t>half stood in that steep, hillside thicket, like </a:t>
            </a:r>
            <a:r>
              <a:rPr dirty="0" sz="1450" spc="-5">
                <a:latin typeface="Times New Roman"/>
                <a:cs typeface="Times New Roman"/>
              </a:rPr>
              <a:t>a </a:t>
            </a:r>
            <a:r>
              <a:rPr dirty="0" sz="1450" spc="-25">
                <a:latin typeface="Times New Roman"/>
                <a:cs typeface="Times New Roman"/>
              </a:rPr>
              <a:t>wasp’s </a:t>
            </a:r>
            <a:r>
              <a:rPr dirty="0" sz="1450" spc="-10">
                <a:latin typeface="Times New Roman"/>
                <a:cs typeface="Times New Roman"/>
              </a:rPr>
              <a:t>nest in </a:t>
            </a:r>
            <a:r>
              <a:rPr dirty="0" sz="1450" spc="-5">
                <a:latin typeface="Times New Roman"/>
                <a:cs typeface="Times New Roman"/>
              </a:rPr>
              <a:t>a </a:t>
            </a:r>
            <a:r>
              <a:rPr dirty="0" sz="1450" spc="-10">
                <a:latin typeface="Times New Roman"/>
                <a:cs typeface="Times New Roman"/>
              </a:rPr>
              <a:t>green  hawthorn.</a:t>
            </a:r>
            <a:endParaRPr sz="1450">
              <a:latin typeface="Times New Roman"/>
              <a:cs typeface="Times New Roman"/>
            </a:endParaRPr>
          </a:p>
          <a:p>
            <a:pPr algn="just" marL="12700" marR="5080" indent="255904">
              <a:lnSpc>
                <a:spcPts val="1730"/>
              </a:lnSpc>
              <a:spcBef>
                <a:spcPts val="705"/>
              </a:spcBef>
            </a:pPr>
            <a:r>
              <a:rPr dirty="0" sz="1450" spc="-15">
                <a:latin typeface="Times New Roman"/>
                <a:cs typeface="Times New Roman"/>
              </a:rPr>
              <a:t>Within, </a:t>
            </a:r>
            <a:r>
              <a:rPr dirty="0" sz="1450" spc="-10">
                <a:latin typeface="Times New Roman"/>
                <a:cs typeface="Times New Roman"/>
              </a:rPr>
              <a:t>it was </a:t>
            </a:r>
            <a:r>
              <a:rPr dirty="0" sz="1450" spc="-15">
                <a:latin typeface="Times New Roman"/>
                <a:cs typeface="Times New Roman"/>
              </a:rPr>
              <a:t>large </a:t>
            </a:r>
            <a:r>
              <a:rPr dirty="0" sz="1450" spc="-10">
                <a:latin typeface="Times New Roman"/>
                <a:cs typeface="Times New Roman"/>
              </a:rPr>
              <a:t>enough to shelter five </a:t>
            </a:r>
            <a:r>
              <a:rPr dirty="0" sz="1450" spc="-5">
                <a:latin typeface="Times New Roman"/>
                <a:cs typeface="Times New Roman"/>
              </a:rPr>
              <a:t>or </a:t>
            </a:r>
            <a:r>
              <a:rPr dirty="0" sz="1450" spc="-10">
                <a:latin typeface="Times New Roman"/>
                <a:cs typeface="Times New Roman"/>
              </a:rPr>
              <a:t>six persons with some  comfort. A projection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cliff </a:t>
            </a:r>
            <a:r>
              <a:rPr dirty="0" sz="1450" spc="-10">
                <a:latin typeface="Times New Roman"/>
                <a:cs typeface="Times New Roman"/>
              </a:rPr>
              <a:t>had been cunningly employed to </a:t>
            </a:r>
            <a:r>
              <a:rPr dirty="0" sz="1450" spc="-5">
                <a:latin typeface="Times New Roman"/>
                <a:cs typeface="Times New Roman"/>
              </a:rPr>
              <a:t>be </a:t>
            </a:r>
            <a:r>
              <a:rPr dirty="0" sz="1450" spc="-10">
                <a:latin typeface="Times New Roman"/>
                <a:cs typeface="Times New Roman"/>
              </a:rPr>
              <a:t>the  fireplace; and the smoke rising against the face </a:t>
            </a:r>
            <a:r>
              <a:rPr dirty="0" sz="1450" spc="-5">
                <a:latin typeface="Times New Roman"/>
                <a:cs typeface="Times New Roman"/>
              </a:rPr>
              <a:t>of </a:t>
            </a:r>
            <a:r>
              <a:rPr dirty="0" sz="1450" spc="-10">
                <a:latin typeface="Times New Roman"/>
                <a:cs typeface="Times New Roman"/>
              </a:rPr>
              <a:t>the rock, and being </a:t>
            </a:r>
            <a:r>
              <a:rPr dirty="0" sz="1450" spc="-5">
                <a:latin typeface="Times New Roman"/>
                <a:cs typeface="Times New Roman"/>
              </a:rPr>
              <a:t>not  </a:t>
            </a:r>
            <a:r>
              <a:rPr dirty="0" sz="1450" spc="-10">
                <a:latin typeface="Times New Roman"/>
                <a:cs typeface="Times New Roman"/>
              </a:rPr>
              <a:t>dissimilar in </a:t>
            </a:r>
            <a:r>
              <a:rPr dirty="0" sz="1450" spc="-15">
                <a:latin typeface="Times New Roman"/>
                <a:cs typeface="Times New Roman"/>
              </a:rPr>
              <a:t>colour, </a:t>
            </a:r>
            <a:r>
              <a:rPr dirty="0" sz="1450" spc="-10">
                <a:latin typeface="Times New Roman"/>
                <a:cs typeface="Times New Roman"/>
              </a:rPr>
              <a:t>readily escaped notice from</a:t>
            </a:r>
            <a:r>
              <a:rPr dirty="0" sz="1450" spc="30">
                <a:latin typeface="Times New Roman"/>
                <a:cs typeface="Times New Roman"/>
              </a:rPr>
              <a:t> </a:t>
            </a:r>
            <a:r>
              <a:rPr dirty="0" sz="1450" spc="-25">
                <a:latin typeface="Times New Roman"/>
                <a:cs typeface="Times New Roman"/>
              </a:rPr>
              <a:t>below.</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This was </a:t>
            </a:r>
            <a:r>
              <a:rPr dirty="0" sz="1450" spc="-5">
                <a:latin typeface="Times New Roman"/>
                <a:cs typeface="Times New Roman"/>
              </a:rPr>
              <a:t>but one of </a:t>
            </a:r>
            <a:r>
              <a:rPr dirty="0" sz="1450" spc="-20">
                <a:latin typeface="Times New Roman"/>
                <a:cs typeface="Times New Roman"/>
              </a:rPr>
              <a:t>Cluny’s </a:t>
            </a:r>
            <a:r>
              <a:rPr dirty="0" sz="1450" spc="-10">
                <a:latin typeface="Times New Roman"/>
                <a:cs typeface="Times New Roman"/>
              </a:rPr>
              <a:t>hiding-places; </a:t>
            </a:r>
            <a:r>
              <a:rPr dirty="0" sz="1450" spc="-5">
                <a:latin typeface="Times New Roman"/>
                <a:cs typeface="Times New Roman"/>
              </a:rPr>
              <a:t>he </a:t>
            </a:r>
            <a:r>
              <a:rPr dirty="0" sz="1450" spc="-10">
                <a:latin typeface="Times New Roman"/>
                <a:cs typeface="Times New Roman"/>
              </a:rPr>
              <a:t>had caves, besides, and  underground chambers in several parts </a:t>
            </a:r>
            <a:r>
              <a:rPr dirty="0" sz="1450" spc="-5">
                <a:latin typeface="Times New Roman"/>
                <a:cs typeface="Times New Roman"/>
              </a:rPr>
              <a:t>of </a:t>
            </a:r>
            <a:r>
              <a:rPr dirty="0" sz="1450" spc="-10">
                <a:latin typeface="Times New Roman"/>
                <a:cs typeface="Times New Roman"/>
              </a:rPr>
              <a:t>his country; and following the  reports </a:t>
            </a:r>
            <a:r>
              <a:rPr dirty="0" sz="1450" spc="-5">
                <a:latin typeface="Times New Roman"/>
                <a:cs typeface="Times New Roman"/>
              </a:rPr>
              <a:t>of </a:t>
            </a:r>
            <a:r>
              <a:rPr dirty="0" sz="1450" spc="-10">
                <a:latin typeface="Times New Roman"/>
                <a:cs typeface="Times New Roman"/>
              </a:rPr>
              <a:t>his scouts, </a:t>
            </a:r>
            <a:r>
              <a:rPr dirty="0" sz="1450" spc="-5">
                <a:latin typeface="Times New Roman"/>
                <a:cs typeface="Times New Roman"/>
              </a:rPr>
              <a:t>he </a:t>
            </a:r>
            <a:r>
              <a:rPr dirty="0" sz="1450" spc="-10">
                <a:latin typeface="Times New Roman"/>
                <a:cs typeface="Times New Roman"/>
              </a:rPr>
              <a:t>moved from </a:t>
            </a:r>
            <a:r>
              <a:rPr dirty="0" sz="1450" spc="-5">
                <a:latin typeface="Times New Roman"/>
                <a:cs typeface="Times New Roman"/>
              </a:rPr>
              <a:t>one </a:t>
            </a:r>
            <a:r>
              <a:rPr dirty="0" sz="1450" spc="-10">
                <a:latin typeface="Times New Roman"/>
                <a:cs typeface="Times New Roman"/>
              </a:rPr>
              <a:t>to another as the soldiers drew near  </a:t>
            </a:r>
            <a:r>
              <a:rPr dirty="0" sz="1450" spc="-5">
                <a:latin typeface="Times New Roman"/>
                <a:cs typeface="Times New Roman"/>
              </a:rPr>
              <a:t>or</a:t>
            </a:r>
            <a:r>
              <a:rPr dirty="0" sz="1450" spc="165">
                <a:latin typeface="Times New Roman"/>
                <a:cs typeface="Times New Roman"/>
              </a:rPr>
              <a:t> </a:t>
            </a:r>
            <a:r>
              <a:rPr dirty="0" sz="1450" spc="-10">
                <a:latin typeface="Times New Roman"/>
                <a:cs typeface="Times New Roman"/>
              </a:rPr>
              <a:t>moved</a:t>
            </a:r>
            <a:r>
              <a:rPr dirty="0" sz="1450" spc="170">
                <a:latin typeface="Times New Roman"/>
                <a:cs typeface="Times New Roman"/>
              </a:rPr>
              <a:t> </a:t>
            </a:r>
            <a:r>
              <a:rPr dirty="0" sz="1450" spc="-30">
                <a:latin typeface="Times New Roman"/>
                <a:cs typeface="Times New Roman"/>
              </a:rPr>
              <a:t>away.</a:t>
            </a:r>
            <a:r>
              <a:rPr dirty="0" sz="1450" spc="170">
                <a:latin typeface="Times New Roman"/>
                <a:cs typeface="Times New Roman"/>
              </a:rPr>
              <a:t> </a:t>
            </a:r>
            <a:r>
              <a:rPr dirty="0" sz="1450" spc="-10">
                <a:latin typeface="Times New Roman"/>
                <a:cs typeface="Times New Roman"/>
              </a:rPr>
              <a:t>By</a:t>
            </a:r>
            <a:r>
              <a:rPr dirty="0" sz="1450" spc="165">
                <a:latin typeface="Times New Roman"/>
                <a:cs typeface="Times New Roman"/>
              </a:rPr>
              <a:t> </a:t>
            </a:r>
            <a:r>
              <a:rPr dirty="0" sz="1450" spc="-10">
                <a:latin typeface="Times New Roman"/>
                <a:cs typeface="Times New Roman"/>
              </a:rPr>
              <a:t>this</a:t>
            </a:r>
            <a:r>
              <a:rPr dirty="0" sz="1450" spc="170">
                <a:latin typeface="Times New Roman"/>
                <a:cs typeface="Times New Roman"/>
              </a:rPr>
              <a:t> </a:t>
            </a:r>
            <a:r>
              <a:rPr dirty="0" sz="1450" spc="-10">
                <a:latin typeface="Times New Roman"/>
                <a:cs typeface="Times New Roman"/>
              </a:rPr>
              <a:t>manner</a:t>
            </a:r>
            <a:r>
              <a:rPr dirty="0" sz="1450" spc="170">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10">
                <a:latin typeface="Times New Roman"/>
                <a:cs typeface="Times New Roman"/>
              </a:rPr>
              <a:t>living,</a:t>
            </a:r>
            <a:r>
              <a:rPr dirty="0" sz="1450" spc="165">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thanks</a:t>
            </a:r>
            <a:r>
              <a:rPr dirty="0" sz="1450" spc="170">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5">
                <a:latin typeface="Times New Roman"/>
                <a:cs typeface="Times New Roman"/>
              </a:rPr>
              <a:t>affection</a:t>
            </a:r>
            <a:r>
              <a:rPr dirty="0" sz="1450" spc="170">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63075"/>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clan,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only stayed all this time in </a:t>
            </a:r>
            <a:r>
              <a:rPr dirty="0" sz="1450" spc="-25">
                <a:latin typeface="Times New Roman"/>
                <a:cs typeface="Times New Roman"/>
              </a:rPr>
              <a:t>safety, </a:t>
            </a:r>
            <a:r>
              <a:rPr dirty="0" sz="1450" spc="-10">
                <a:latin typeface="Times New Roman"/>
                <a:cs typeface="Times New Roman"/>
              </a:rPr>
              <a:t>while so many others had  fled </a:t>
            </a:r>
            <a:r>
              <a:rPr dirty="0" sz="1450" spc="-5">
                <a:latin typeface="Times New Roman"/>
                <a:cs typeface="Times New Roman"/>
              </a:rPr>
              <a:t>or </a:t>
            </a:r>
            <a:r>
              <a:rPr dirty="0" sz="1450" spc="-10">
                <a:latin typeface="Times New Roman"/>
                <a:cs typeface="Times New Roman"/>
              </a:rPr>
              <a:t>been taken and slain: </a:t>
            </a:r>
            <a:r>
              <a:rPr dirty="0" sz="1450" spc="-5">
                <a:latin typeface="Times New Roman"/>
                <a:cs typeface="Times New Roman"/>
              </a:rPr>
              <a:t>but </a:t>
            </a:r>
            <a:r>
              <a:rPr dirty="0" sz="1450" spc="-10">
                <a:latin typeface="Times New Roman"/>
                <a:cs typeface="Times New Roman"/>
              </a:rPr>
              <a:t>stayed four </a:t>
            </a:r>
            <a:r>
              <a:rPr dirty="0" sz="1450" spc="-5">
                <a:latin typeface="Times New Roman"/>
                <a:cs typeface="Times New Roman"/>
              </a:rPr>
              <a:t>or </a:t>
            </a:r>
            <a:r>
              <a:rPr dirty="0" sz="1450" spc="-10">
                <a:latin typeface="Times New Roman"/>
                <a:cs typeface="Times New Roman"/>
              </a:rPr>
              <a:t>five years </a:t>
            </a:r>
            <a:r>
              <a:rPr dirty="0" sz="1450" spc="-15">
                <a:latin typeface="Times New Roman"/>
                <a:cs typeface="Times New Roman"/>
              </a:rPr>
              <a:t>longer, </a:t>
            </a:r>
            <a:r>
              <a:rPr dirty="0" sz="1450" spc="-10">
                <a:latin typeface="Times New Roman"/>
                <a:cs typeface="Times New Roman"/>
              </a:rPr>
              <a:t>and only  went to France at last </a:t>
            </a:r>
            <a:r>
              <a:rPr dirty="0" sz="1450" spc="-5">
                <a:latin typeface="Times New Roman"/>
                <a:cs typeface="Times New Roman"/>
              </a:rPr>
              <a:t>by </a:t>
            </a:r>
            <a:r>
              <a:rPr dirty="0" sz="1450" spc="-10">
                <a:latin typeface="Times New Roman"/>
                <a:cs typeface="Times New Roman"/>
              </a:rPr>
              <a:t>the express command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master.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soon  died; and it is strange to reflect that </a:t>
            </a:r>
            <a:r>
              <a:rPr dirty="0" sz="1450" spc="-5">
                <a:latin typeface="Times New Roman"/>
                <a:cs typeface="Times New Roman"/>
              </a:rPr>
              <a:t>he </a:t>
            </a:r>
            <a:r>
              <a:rPr dirty="0" sz="1450" spc="-10">
                <a:latin typeface="Times New Roman"/>
                <a:cs typeface="Times New Roman"/>
              </a:rPr>
              <a:t>may have regretted his Cage </a:t>
            </a:r>
            <a:r>
              <a:rPr dirty="0" sz="1450" spc="-5">
                <a:latin typeface="Times New Roman"/>
                <a:cs typeface="Times New Roman"/>
              </a:rPr>
              <a:t>upon </a:t>
            </a:r>
            <a:r>
              <a:rPr dirty="0" sz="1450" spc="-10">
                <a:latin typeface="Times New Roman"/>
                <a:cs typeface="Times New Roman"/>
              </a:rPr>
              <a:t>Ben  </a:t>
            </a:r>
            <a:r>
              <a:rPr dirty="0" sz="1450" spc="-25">
                <a:latin typeface="Times New Roman"/>
                <a:cs typeface="Times New Roman"/>
              </a:rPr>
              <a:t>Alder.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When we came to the </a:t>
            </a:r>
            <a:r>
              <a:rPr dirty="0" sz="1450" spc="-5">
                <a:latin typeface="Times New Roman"/>
                <a:cs typeface="Times New Roman"/>
              </a:rPr>
              <a:t>door he </a:t>
            </a:r>
            <a:r>
              <a:rPr dirty="0" sz="1450" spc="-10">
                <a:latin typeface="Times New Roman"/>
                <a:cs typeface="Times New Roman"/>
              </a:rPr>
              <a:t>was seated </a:t>
            </a:r>
            <a:r>
              <a:rPr dirty="0" sz="1450" spc="-5">
                <a:latin typeface="Times New Roman"/>
                <a:cs typeface="Times New Roman"/>
              </a:rPr>
              <a:t>by </a:t>
            </a:r>
            <a:r>
              <a:rPr dirty="0" sz="1450" spc="-10">
                <a:latin typeface="Times New Roman"/>
                <a:cs typeface="Times New Roman"/>
              </a:rPr>
              <a:t>his rock </a:t>
            </a:r>
            <a:r>
              <a:rPr dirty="0" sz="1450" spc="-20">
                <a:latin typeface="Times New Roman"/>
                <a:cs typeface="Times New Roman"/>
              </a:rPr>
              <a:t>chimney, </a:t>
            </a:r>
            <a:r>
              <a:rPr dirty="0" sz="1450" spc="-10">
                <a:latin typeface="Times New Roman"/>
                <a:cs typeface="Times New Roman"/>
              </a:rPr>
              <a:t>watching </a:t>
            </a:r>
            <a:r>
              <a:rPr dirty="0" sz="1450" spc="-5">
                <a:latin typeface="Times New Roman"/>
                <a:cs typeface="Times New Roman"/>
              </a:rPr>
              <a:t>a  </a:t>
            </a:r>
            <a:r>
              <a:rPr dirty="0" sz="1450" spc="-10">
                <a:latin typeface="Times New Roman"/>
                <a:cs typeface="Times New Roman"/>
              </a:rPr>
              <a:t>gillie about some </a:t>
            </a:r>
            <a:r>
              <a:rPr dirty="0" sz="1450" spc="-20">
                <a:latin typeface="Times New Roman"/>
                <a:cs typeface="Times New Roman"/>
              </a:rPr>
              <a:t>cookery. </a:t>
            </a:r>
            <a:r>
              <a:rPr dirty="0" sz="1450" spc="-10">
                <a:latin typeface="Times New Roman"/>
                <a:cs typeface="Times New Roman"/>
              </a:rPr>
              <a:t>He was mighty plainly habited, with </a:t>
            </a:r>
            <a:r>
              <a:rPr dirty="0" sz="1450" spc="-5">
                <a:latin typeface="Times New Roman"/>
                <a:cs typeface="Times New Roman"/>
              </a:rPr>
              <a:t>a </a:t>
            </a:r>
            <a:r>
              <a:rPr dirty="0" sz="1450" spc="-10">
                <a:latin typeface="Times New Roman"/>
                <a:cs typeface="Times New Roman"/>
              </a:rPr>
              <a:t>knitted  nightcap drawn over his ears, and smoked </a:t>
            </a:r>
            <a:r>
              <a:rPr dirty="0" sz="1450" spc="-5">
                <a:latin typeface="Times New Roman"/>
                <a:cs typeface="Times New Roman"/>
              </a:rPr>
              <a:t>a foul </a:t>
            </a:r>
            <a:r>
              <a:rPr dirty="0" sz="1450" spc="-10">
                <a:latin typeface="Times New Roman"/>
                <a:cs typeface="Times New Roman"/>
              </a:rPr>
              <a:t>cutty pipe. For all that </a:t>
            </a:r>
            <a:r>
              <a:rPr dirty="0" sz="1450" spc="-5">
                <a:latin typeface="Times New Roman"/>
                <a:cs typeface="Times New Roman"/>
              </a:rPr>
              <a:t>he </a:t>
            </a:r>
            <a:r>
              <a:rPr dirty="0" sz="1450" spc="-10">
                <a:latin typeface="Times New Roman"/>
                <a:cs typeface="Times New Roman"/>
              </a:rPr>
              <a:t>had  the manners </a:t>
            </a:r>
            <a:r>
              <a:rPr dirty="0" sz="1450" spc="-5">
                <a:latin typeface="Times New Roman"/>
                <a:cs typeface="Times New Roman"/>
              </a:rPr>
              <a:t>of a king, </a:t>
            </a:r>
            <a:r>
              <a:rPr dirty="0" sz="1450" spc="-10">
                <a:latin typeface="Times New Roman"/>
                <a:cs typeface="Times New Roman"/>
              </a:rPr>
              <a:t>and it was quite </a:t>
            </a:r>
            <a:r>
              <a:rPr dirty="0" sz="1450" spc="-5">
                <a:latin typeface="Times New Roman"/>
                <a:cs typeface="Times New Roman"/>
              </a:rPr>
              <a:t>a </a:t>
            </a:r>
            <a:r>
              <a:rPr dirty="0" sz="1450" spc="-10">
                <a:latin typeface="Times New Roman"/>
                <a:cs typeface="Times New Roman"/>
              </a:rPr>
              <a:t>sight to see him rise </a:t>
            </a:r>
            <a:r>
              <a:rPr dirty="0" sz="1450" spc="-5">
                <a:latin typeface="Times New Roman"/>
                <a:cs typeface="Times New Roman"/>
              </a:rPr>
              <a:t>out of </a:t>
            </a:r>
            <a:r>
              <a:rPr dirty="0" sz="1450" spc="-10">
                <a:latin typeface="Times New Roman"/>
                <a:cs typeface="Times New Roman"/>
              </a:rPr>
              <a:t>his place  to welcome</a:t>
            </a:r>
            <a:r>
              <a:rPr dirty="0" sz="1450" spc="-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13335" indent="255904">
              <a:lnSpc>
                <a:spcPts val="1730"/>
              </a:lnSpc>
              <a:spcBef>
                <a:spcPts val="710"/>
              </a:spcBef>
            </a:pPr>
            <a:r>
              <a:rPr dirty="0" sz="1450" spc="-30">
                <a:latin typeface="Times New Roman"/>
                <a:cs typeface="Times New Roman"/>
              </a:rPr>
              <a:t>“Well, </a:t>
            </a:r>
            <a:r>
              <a:rPr dirty="0" sz="1450" spc="-35">
                <a:latin typeface="Times New Roman"/>
                <a:cs typeface="Times New Roman"/>
              </a:rPr>
              <a:t>Mr. </a:t>
            </a:r>
            <a:r>
              <a:rPr dirty="0" sz="1450" spc="-10">
                <a:latin typeface="Times New Roman"/>
                <a:cs typeface="Times New Roman"/>
              </a:rPr>
              <a:t>Stewart, come awa’, sir!” said he, “and bring in </a:t>
            </a:r>
            <a:r>
              <a:rPr dirty="0" sz="1450" spc="-5">
                <a:latin typeface="Times New Roman"/>
                <a:cs typeface="Times New Roman"/>
              </a:rPr>
              <a:t>your </a:t>
            </a:r>
            <a:r>
              <a:rPr dirty="0" sz="1450" spc="-10">
                <a:latin typeface="Times New Roman"/>
                <a:cs typeface="Times New Roman"/>
              </a:rPr>
              <a:t>friend that  as yet </a:t>
            </a:r>
            <a:r>
              <a:rPr dirty="0" sz="1450" spc="-5">
                <a:latin typeface="Times New Roman"/>
                <a:cs typeface="Times New Roman"/>
              </a:rPr>
              <a:t>I </a:t>
            </a:r>
            <a:r>
              <a:rPr dirty="0" sz="1450" spc="-10">
                <a:latin typeface="Times New Roman"/>
                <a:cs typeface="Times New Roman"/>
              </a:rPr>
              <a:t>dinna ken the name</a:t>
            </a:r>
            <a:r>
              <a:rPr dirty="0" sz="1450" spc="15">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“And how is yourself, Cluny?” said Alan. “I </a:t>
            </a:r>
            <a:r>
              <a:rPr dirty="0" sz="1450" spc="-5">
                <a:latin typeface="Times New Roman"/>
                <a:cs typeface="Times New Roman"/>
              </a:rPr>
              <a:t>hope ye do </a:t>
            </a:r>
            <a:r>
              <a:rPr dirty="0" sz="1450" spc="-25">
                <a:latin typeface="Times New Roman"/>
                <a:cs typeface="Times New Roman"/>
              </a:rPr>
              <a:t>brawly, </a:t>
            </a:r>
            <a:r>
              <a:rPr dirty="0" sz="1450" spc="-30">
                <a:latin typeface="Times New Roman"/>
                <a:cs typeface="Times New Roman"/>
              </a:rPr>
              <a:t>sir.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proud to see ye, and to present to </a:t>
            </a:r>
            <a:r>
              <a:rPr dirty="0" sz="1450" spc="-5">
                <a:latin typeface="Times New Roman"/>
                <a:cs typeface="Times New Roman"/>
              </a:rPr>
              <a:t>ye </a:t>
            </a:r>
            <a:r>
              <a:rPr dirty="0" sz="1450" spc="-10">
                <a:latin typeface="Times New Roman"/>
                <a:cs typeface="Times New Roman"/>
              </a:rPr>
              <a:t>my friend the Laird </a:t>
            </a:r>
            <a:r>
              <a:rPr dirty="0" sz="1450" spc="-5">
                <a:latin typeface="Times New Roman"/>
                <a:cs typeface="Times New Roman"/>
              </a:rPr>
              <a:t>of </a:t>
            </a:r>
            <a:r>
              <a:rPr dirty="0" sz="1450" spc="-10">
                <a:latin typeface="Times New Roman"/>
                <a:cs typeface="Times New Roman"/>
              </a:rPr>
              <a:t>Shaws, </a:t>
            </a:r>
            <a:r>
              <a:rPr dirty="0" sz="1450" spc="-35">
                <a:latin typeface="Times New Roman"/>
                <a:cs typeface="Times New Roman"/>
              </a:rPr>
              <a:t>Mr.  </a:t>
            </a:r>
            <a:r>
              <a:rPr dirty="0" sz="1450" spc="-10">
                <a:latin typeface="Times New Roman"/>
                <a:cs typeface="Times New Roman"/>
              </a:rPr>
              <a:t>David </a:t>
            </a:r>
            <a:r>
              <a:rPr dirty="0" sz="1450" spc="-20">
                <a:latin typeface="Times New Roman"/>
                <a:cs typeface="Times New Roman"/>
              </a:rPr>
              <a:t>Balfour.”</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Alan never referred to my estate without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 </a:t>
            </a:r>
            <a:r>
              <a:rPr dirty="0" sz="1450" spc="-20">
                <a:latin typeface="Times New Roman"/>
                <a:cs typeface="Times New Roman"/>
              </a:rPr>
              <a:t>sneer, </a:t>
            </a:r>
            <a:r>
              <a:rPr dirty="0" sz="1450" spc="-10">
                <a:latin typeface="Times New Roman"/>
                <a:cs typeface="Times New Roman"/>
              </a:rPr>
              <a:t>when we were  alone; </a:t>
            </a:r>
            <a:r>
              <a:rPr dirty="0" sz="1450" spc="-5">
                <a:latin typeface="Times New Roman"/>
                <a:cs typeface="Times New Roman"/>
              </a:rPr>
              <a:t>but </a:t>
            </a:r>
            <a:r>
              <a:rPr dirty="0" sz="1450" spc="-10">
                <a:latin typeface="Times New Roman"/>
                <a:cs typeface="Times New Roman"/>
              </a:rPr>
              <a:t>with strangers, </a:t>
            </a:r>
            <a:r>
              <a:rPr dirty="0" sz="1450" spc="-5">
                <a:latin typeface="Times New Roman"/>
                <a:cs typeface="Times New Roman"/>
              </a:rPr>
              <a:t>he </a:t>
            </a:r>
            <a:r>
              <a:rPr dirty="0" sz="1450" spc="-10">
                <a:latin typeface="Times New Roman"/>
                <a:cs typeface="Times New Roman"/>
              </a:rPr>
              <a:t>rang the words </a:t>
            </a:r>
            <a:r>
              <a:rPr dirty="0" sz="1450" spc="-5">
                <a:latin typeface="Times New Roman"/>
                <a:cs typeface="Times New Roman"/>
              </a:rPr>
              <a:t>out </a:t>
            </a:r>
            <a:r>
              <a:rPr dirty="0" sz="1450" spc="-10">
                <a:latin typeface="Times New Roman"/>
                <a:cs typeface="Times New Roman"/>
              </a:rPr>
              <a:t>like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herald.</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“Step in </a:t>
            </a:r>
            <a:r>
              <a:rPr dirty="0" sz="1450" spc="-40">
                <a:latin typeface="Times New Roman"/>
                <a:cs typeface="Times New Roman"/>
              </a:rPr>
              <a:t>by, </a:t>
            </a:r>
            <a:r>
              <a:rPr dirty="0" sz="1450" spc="-10">
                <a:latin typeface="Times New Roman"/>
                <a:cs typeface="Times New Roman"/>
              </a:rPr>
              <a:t>the both </a:t>
            </a:r>
            <a:r>
              <a:rPr dirty="0" sz="1450" spc="-5">
                <a:latin typeface="Times New Roman"/>
                <a:cs typeface="Times New Roman"/>
              </a:rPr>
              <a:t>of </a:t>
            </a:r>
            <a:r>
              <a:rPr dirty="0" sz="1450" spc="-10">
                <a:latin typeface="Times New Roman"/>
                <a:cs typeface="Times New Roman"/>
              </a:rPr>
              <a:t>ye, gentlemen,” says </a:t>
            </a:r>
            <a:r>
              <a:rPr dirty="0" sz="1450" spc="-25">
                <a:latin typeface="Times New Roman"/>
                <a:cs typeface="Times New Roman"/>
              </a:rPr>
              <a:t>Cluny. </a:t>
            </a:r>
            <a:r>
              <a:rPr dirty="0" sz="1450" spc="-10">
                <a:latin typeface="Times New Roman"/>
                <a:cs typeface="Times New Roman"/>
              </a:rPr>
              <a:t>“I make </a:t>
            </a:r>
            <a:r>
              <a:rPr dirty="0" sz="1450" spc="-5">
                <a:latin typeface="Times New Roman"/>
                <a:cs typeface="Times New Roman"/>
              </a:rPr>
              <a:t>ye </a:t>
            </a:r>
            <a:r>
              <a:rPr dirty="0" sz="1450" spc="-10">
                <a:latin typeface="Times New Roman"/>
                <a:cs typeface="Times New Roman"/>
              </a:rPr>
              <a:t>welcome  to my house, which is </a:t>
            </a:r>
            <a:r>
              <a:rPr dirty="0" sz="1450" spc="-5">
                <a:latin typeface="Times New Roman"/>
                <a:cs typeface="Times New Roman"/>
              </a:rPr>
              <a:t>a </a:t>
            </a:r>
            <a:r>
              <a:rPr dirty="0" sz="1450" spc="-20">
                <a:latin typeface="Times New Roman"/>
                <a:cs typeface="Times New Roman"/>
              </a:rPr>
              <a:t>queer, </a:t>
            </a:r>
            <a:r>
              <a:rPr dirty="0" sz="1450" spc="-10">
                <a:latin typeface="Times New Roman"/>
                <a:cs typeface="Times New Roman"/>
              </a:rPr>
              <a:t>rude place for certain, </a:t>
            </a:r>
            <a:r>
              <a:rPr dirty="0" sz="1450" spc="-5">
                <a:latin typeface="Times New Roman"/>
                <a:cs typeface="Times New Roman"/>
              </a:rPr>
              <a:t>but one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have  entertained </a:t>
            </a:r>
            <a:r>
              <a:rPr dirty="0" sz="1450" spc="-5">
                <a:latin typeface="Times New Roman"/>
                <a:cs typeface="Times New Roman"/>
              </a:rPr>
              <a:t>a </a:t>
            </a:r>
            <a:r>
              <a:rPr dirty="0" sz="1450" spc="-10">
                <a:latin typeface="Times New Roman"/>
                <a:cs typeface="Times New Roman"/>
              </a:rPr>
              <a:t>royal personage, </a:t>
            </a:r>
            <a:r>
              <a:rPr dirty="0" sz="1450" spc="-35">
                <a:latin typeface="Times New Roman"/>
                <a:cs typeface="Times New Roman"/>
              </a:rPr>
              <a:t>Mr. </a:t>
            </a:r>
            <a:r>
              <a:rPr dirty="0" sz="1450" spc="-10">
                <a:latin typeface="Times New Roman"/>
                <a:cs typeface="Times New Roman"/>
              </a:rPr>
              <a:t>Stewart—ye doubtless ken the personage </a:t>
            </a:r>
            <a:r>
              <a:rPr dirty="0" sz="1450" spc="-5">
                <a:latin typeface="Times New Roman"/>
                <a:cs typeface="Times New Roman"/>
              </a:rPr>
              <a:t>I  </a:t>
            </a:r>
            <a:r>
              <a:rPr dirty="0" sz="1450" spc="-10">
                <a:latin typeface="Times New Roman"/>
                <a:cs typeface="Times New Roman"/>
              </a:rPr>
              <a:t>have in my eye. </a:t>
            </a:r>
            <a:r>
              <a:rPr dirty="0" sz="1450" spc="-35">
                <a:latin typeface="Times New Roman"/>
                <a:cs typeface="Times New Roman"/>
              </a:rPr>
              <a:t>We’ll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dram for luck, and as soon as this handless man  </a:t>
            </a:r>
            <a:r>
              <a:rPr dirty="0" sz="1450" spc="-5">
                <a:latin typeface="Times New Roman"/>
                <a:cs typeface="Times New Roman"/>
              </a:rPr>
              <a:t>of </a:t>
            </a:r>
            <a:r>
              <a:rPr dirty="0" sz="1450" spc="-10">
                <a:latin typeface="Times New Roman"/>
                <a:cs typeface="Times New Roman"/>
              </a:rPr>
              <a:t>mine has the collops </a:t>
            </a:r>
            <a:r>
              <a:rPr dirty="0" sz="1450" spc="-25">
                <a:latin typeface="Times New Roman"/>
                <a:cs typeface="Times New Roman"/>
              </a:rPr>
              <a:t>ready, </a:t>
            </a:r>
            <a:r>
              <a:rPr dirty="0" sz="1450" spc="-10">
                <a:latin typeface="Times New Roman"/>
                <a:cs typeface="Times New Roman"/>
              </a:rPr>
              <a:t>we’ll dine and take </a:t>
            </a:r>
            <a:r>
              <a:rPr dirty="0" sz="1450" spc="-5">
                <a:latin typeface="Times New Roman"/>
                <a:cs typeface="Times New Roman"/>
              </a:rPr>
              <a:t>a </a:t>
            </a:r>
            <a:r>
              <a:rPr dirty="0" sz="1450" spc="-10">
                <a:latin typeface="Times New Roman"/>
                <a:cs typeface="Times New Roman"/>
              </a:rPr>
              <a:t>hand at the cartes as  gentlemen should. My life is </a:t>
            </a:r>
            <a:r>
              <a:rPr dirty="0" sz="1450" spc="-5">
                <a:latin typeface="Times New Roman"/>
                <a:cs typeface="Times New Roman"/>
              </a:rPr>
              <a:t>a bit </a:t>
            </a:r>
            <a:r>
              <a:rPr dirty="0" sz="1450" spc="-10">
                <a:latin typeface="Times New Roman"/>
                <a:cs typeface="Times New Roman"/>
              </a:rPr>
              <a:t>driegh,” says he, pouring </a:t>
            </a:r>
            <a:r>
              <a:rPr dirty="0" sz="1450" spc="-5">
                <a:latin typeface="Times New Roman"/>
                <a:cs typeface="Times New Roman"/>
              </a:rPr>
              <a:t>out </a:t>
            </a:r>
            <a:r>
              <a:rPr dirty="0" sz="1450" spc="-10">
                <a:latin typeface="Times New Roman"/>
                <a:cs typeface="Times New Roman"/>
              </a:rPr>
              <a:t>the brandy; “I  see little </a:t>
            </a:r>
            <a:r>
              <a:rPr dirty="0" sz="1450" spc="-20">
                <a:latin typeface="Times New Roman"/>
                <a:cs typeface="Times New Roman"/>
              </a:rPr>
              <a:t>company, </a:t>
            </a:r>
            <a:r>
              <a:rPr dirty="0" sz="1450" spc="-10">
                <a:latin typeface="Times New Roman"/>
                <a:cs typeface="Times New Roman"/>
              </a:rPr>
              <a:t>and sit and twirl my thumbs, and mind </a:t>
            </a:r>
            <a:r>
              <a:rPr dirty="0" sz="1450" spc="-5">
                <a:latin typeface="Times New Roman"/>
                <a:cs typeface="Times New Roman"/>
              </a:rPr>
              <a:t>upon a </a:t>
            </a:r>
            <a:r>
              <a:rPr dirty="0" sz="1450" spc="-10">
                <a:latin typeface="Times New Roman"/>
                <a:cs typeface="Times New Roman"/>
              </a:rPr>
              <a:t>great day  that is </a:t>
            </a:r>
            <a:r>
              <a:rPr dirty="0" sz="1450" spc="-5">
                <a:latin typeface="Times New Roman"/>
                <a:cs typeface="Times New Roman"/>
              </a:rPr>
              <a:t>gone </a:t>
            </a:r>
            <a:r>
              <a:rPr dirty="0" sz="1450" spc="-40">
                <a:latin typeface="Times New Roman"/>
                <a:cs typeface="Times New Roman"/>
              </a:rPr>
              <a:t>by, </a:t>
            </a:r>
            <a:r>
              <a:rPr dirty="0" sz="1450" spc="-10">
                <a:latin typeface="Times New Roman"/>
                <a:cs typeface="Times New Roman"/>
              </a:rPr>
              <a:t>and weary for another great day that we all </a:t>
            </a:r>
            <a:r>
              <a:rPr dirty="0" sz="1450" spc="-5">
                <a:latin typeface="Times New Roman"/>
                <a:cs typeface="Times New Roman"/>
              </a:rPr>
              <a:t>hope </a:t>
            </a:r>
            <a:r>
              <a:rPr dirty="0" sz="1450" spc="-10">
                <a:latin typeface="Times New Roman"/>
                <a:cs typeface="Times New Roman"/>
              </a:rPr>
              <a:t>will </a:t>
            </a:r>
            <a:r>
              <a:rPr dirty="0" sz="1450" spc="-5">
                <a:latin typeface="Times New Roman"/>
                <a:cs typeface="Times New Roman"/>
              </a:rPr>
              <a:t>be upon  </a:t>
            </a:r>
            <a:r>
              <a:rPr dirty="0" sz="1450" spc="-10">
                <a:latin typeface="Times New Roman"/>
                <a:cs typeface="Times New Roman"/>
              </a:rPr>
              <a:t>the road. And so </a:t>
            </a:r>
            <a:r>
              <a:rPr dirty="0" sz="1450" spc="-25">
                <a:latin typeface="Times New Roman"/>
                <a:cs typeface="Times New Roman"/>
              </a:rPr>
              <a:t>here’s </a:t>
            </a:r>
            <a:r>
              <a:rPr dirty="0" sz="1450" spc="-5">
                <a:latin typeface="Times New Roman"/>
                <a:cs typeface="Times New Roman"/>
              </a:rPr>
              <a:t>a </a:t>
            </a:r>
            <a:r>
              <a:rPr dirty="0" sz="1450" spc="-10">
                <a:latin typeface="Times New Roman"/>
                <a:cs typeface="Times New Roman"/>
              </a:rPr>
              <a:t>toast to ye: The</a:t>
            </a:r>
            <a:r>
              <a:rPr dirty="0" sz="1450" spc="60">
                <a:latin typeface="Times New Roman"/>
                <a:cs typeface="Times New Roman"/>
              </a:rPr>
              <a:t> </a:t>
            </a:r>
            <a:r>
              <a:rPr dirty="0" sz="1450" spc="-10">
                <a:latin typeface="Times New Roman"/>
                <a:cs typeface="Times New Roman"/>
              </a:rPr>
              <a:t>Restoration!”</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Thereupon we all touched glasses and drank.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wished </a:t>
            </a:r>
            <a:r>
              <a:rPr dirty="0" sz="1450" spc="-5">
                <a:latin typeface="Times New Roman"/>
                <a:cs typeface="Times New Roman"/>
              </a:rPr>
              <a:t>no </a:t>
            </a:r>
            <a:r>
              <a:rPr dirty="0" sz="1450" spc="-10">
                <a:latin typeface="Times New Roman"/>
                <a:cs typeface="Times New Roman"/>
              </a:rPr>
              <a:t>ill to  King </a:t>
            </a:r>
            <a:r>
              <a:rPr dirty="0" sz="1450" spc="-15">
                <a:latin typeface="Times New Roman"/>
                <a:cs typeface="Times New Roman"/>
              </a:rPr>
              <a:t>George; </a:t>
            </a:r>
            <a:r>
              <a:rPr dirty="0" sz="1450" spc="-10">
                <a:latin typeface="Times New Roman"/>
                <a:cs typeface="Times New Roman"/>
              </a:rPr>
              <a:t>and if </a:t>
            </a:r>
            <a:r>
              <a:rPr dirty="0" sz="1450" spc="-5">
                <a:latin typeface="Times New Roman"/>
                <a:cs typeface="Times New Roman"/>
              </a:rPr>
              <a:t>he </a:t>
            </a:r>
            <a:r>
              <a:rPr dirty="0" sz="1450" spc="-10">
                <a:latin typeface="Times New Roman"/>
                <a:cs typeface="Times New Roman"/>
              </a:rPr>
              <a:t>had been there himself in proper person, </a:t>
            </a:r>
            <a:r>
              <a:rPr dirty="0" sz="1450" spc="-30">
                <a:latin typeface="Times New Roman"/>
                <a:cs typeface="Times New Roman"/>
              </a:rPr>
              <a:t>it’s </a:t>
            </a:r>
            <a:r>
              <a:rPr dirty="0" sz="1450" spc="-10">
                <a:latin typeface="Times New Roman"/>
                <a:cs typeface="Times New Roman"/>
              </a:rPr>
              <a:t>like </a:t>
            </a:r>
            <a:r>
              <a:rPr dirty="0" sz="1450" spc="-5">
                <a:latin typeface="Times New Roman"/>
                <a:cs typeface="Times New Roman"/>
              </a:rPr>
              <a:t>he  </a:t>
            </a:r>
            <a:r>
              <a:rPr dirty="0" sz="1450" spc="-10">
                <a:latin typeface="Times New Roman"/>
                <a:cs typeface="Times New Roman"/>
              </a:rPr>
              <a:t>would have </a:t>
            </a:r>
            <a:r>
              <a:rPr dirty="0" sz="1450" spc="-5">
                <a:latin typeface="Times New Roman"/>
                <a:cs typeface="Times New Roman"/>
              </a:rPr>
              <a:t>done </a:t>
            </a:r>
            <a:r>
              <a:rPr dirty="0" sz="1450" spc="-10">
                <a:latin typeface="Times New Roman"/>
                <a:cs typeface="Times New Roman"/>
              </a:rPr>
              <a:t>as </a:t>
            </a:r>
            <a:r>
              <a:rPr dirty="0" sz="1450" spc="-5">
                <a:latin typeface="Times New Roman"/>
                <a:cs typeface="Times New Roman"/>
              </a:rPr>
              <a:t>I did. </a:t>
            </a:r>
            <a:r>
              <a:rPr dirty="0" sz="1450" spc="-10">
                <a:latin typeface="Times New Roman"/>
                <a:cs typeface="Times New Roman"/>
              </a:rPr>
              <a:t>No sooner had </a:t>
            </a:r>
            <a:r>
              <a:rPr dirty="0" sz="1450" spc="-5">
                <a:latin typeface="Times New Roman"/>
                <a:cs typeface="Times New Roman"/>
              </a:rPr>
              <a:t>I </a:t>
            </a:r>
            <a:r>
              <a:rPr dirty="0" sz="1450" spc="-10">
                <a:latin typeface="Times New Roman"/>
                <a:cs typeface="Times New Roman"/>
              </a:rPr>
              <a:t>taken </a:t>
            </a:r>
            <a:r>
              <a:rPr dirty="0" sz="1450" spc="-5">
                <a:latin typeface="Times New Roman"/>
                <a:cs typeface="Times New Roman"/>
              </a:rPr>
              <a:t>out </a:t>
            </a:r>
            <a:r>
              <a:rPr dirty="0" sz="1450" spc="-10">
                <a:latin typeface="Times New Roman"/>
                <a:cs typeface="Times New Roman"/>
              </a:rPr>
              <a:t>the drain than </a:t>
            </a:r>
            <a:r>
              <a:rPr dirty="0" sz="1450" spc="-5">
                <a:latin typeface="Times New Roman"/>
                <a:cs typeface="Times New Roman"/>
              </a:rPr>
              <a:t>I </a:t>
            </a:r>
            <a:r>
              <a:rPr dirty="0" sz="1450" spc="-10">
                <a:latin typeface="Times New Roman"/>
                <a:cs typeface="Times New Roman"/>
              </a:rPr>
              <a:t>felt  hugely </a:t>
            </a:r>
            <a:r>
              <a:rPr dirty="0" sz="1450" spc="-15">
                <a:latin typeface="Times New Roman"/>
                <a:cs typeface="Times New Roman"/>
              </a:rPr>
              <a:t>better, </a:t>
            </a:r>
            <a:r>
              <a:rPr dirty="0" sz="1450" spc="-10">
                <a:latin typeface="Times New Roman"/>
                <a:cs typeface="Times New Roman"/>
              </a:rPr>
              <a:t>and could look </a:t>
            </a:r>
            <a:r>
              <a:rPr dirty="0" sz="1450" spc="-5">
                <a:latin typeface="Times New Roman"/>
                <a:cs typeface="Times New Roman"/>
              </a:rPr>
              <a:t>on </a:t>
            </a:r>
            <a:r>
              <a:rPr dirty="0" sz="1450" spc="-10">
                <a:latin typeface="Times New Roman"/>
                <a:cs typeface="Times New Roman"/>
              </a:rPr>
              <a:t>and listen, still </a:t>
            </a:r>
            <a:r>
              <a:rPr dirty="0" sz="1450" spc="-5">
                <a:latin typeface="Times New Roman"/>
                <a:cs typeface="Times New Roman"/>
              </a:rPr>
              <a:t>a </a:t>
            </a:r>
            <a:r>
              <a:rPr dirty="0" sz="1450" spc="-10">
                <a:latin typeface="Times New Roman"/>
                <a:cs typeface="Times New Roman"/>
              </a:rPr>
              <a:t>little mistily perhaps, </a:t>
            </a:r>
            <a:r>
              <a:rPr dirty="0" sz="1450" spc="-5">
                <a:latin typeface="Times New Roman"/>
                <a:cs typeface="Times New Roman"/>
              </a:rPr>
              <a:t>but no  </a:t>
            </a:r>
            <a:r>
              <a:rPr dirty="0" sz="1450" spc="-10">
                <a:latin typeface="Times New Roman"/>
                <a:cs typeface="Times New Roman"/>
              </a:rPr>
              <a:t>longer with the same groundless horror and distress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was certainly </a:t>
            </a:r>
            <a:r>
              <a:rPr dirty="0" sz="1450" spc="-5">
                <a:latin typeface="Times New Roman"/>
                <a:cs typeface="Times New Roman"/>
              </a:rPr>
              <a:t>a </a:t>
            </a:r>
            <a:r>
              <a:rPr dirty="0" sz="1450" spc="-10">
                <a:latin typeface="Times New Roman"/>
                <a:cs typeface="Times New Roman"/>
              </a:rPr>
              <a:t>strange place, and we had </a:t>
            </a:r>
            <a:r>
              <a:rPr dirty="0" sz="1450" spc="-5">
                <a:latin typeface="Times New Roman"/>
                <a:cs typeface="Times New Roman"/>
              </a:rPr>
              <a:t>a </a:t>
            </a:r>
            <a:r>
              <a:rPr dirty="0" sz="1450" spc="-10">
                <a:latin typeface="Times New Roman"/>
                <a:cs typeface="Times New Roman"/>
              </a:rPr>
              <a:t>strange host. In his long  hiding, Cluny had grown to have all manner </a:t>
            </a:r>
            <a:r>
              <a:rPr dirty="0" sz="1450" spc="-5">
                <a:latin typeface="Times New Roman"/>
                <a:cs typeface="Times New Roman"/>
              </a:rPr>
              <a:t>of </a:t>
            </a:r>
            <a:r>
              <a:rPr dirty="0" sz="1450" spc="-10">
                <a:latin typeface="Times New Roman"/>
                <a:cs typeface="Times New Roman"/>
              </a:rPr>
              <a:t>precise habits, like those </a:t>
            </a:r>
            <a:r>
              <a:rPr dirty="0" sz="1450" spc="-5">
                <a:latin typeface="Times New Roman"/>
                <a:cs typeface="Times New Roman"/>
              </a:rPr>
              <a:t>of </a:t>
            </a:r>
            <a:r>
              <a:rPr dirty="0" sz="1450" spc="-10">
                <a:latin typeface="Times New Roman"/>
                <a:cs typeface="Times New Roman"/>
              </a:rPr>
              <a:t>an  old maid. He had </a:t>
            </a:r>
            <a:r>
              <a:rPr dirty="0" sz="1450" spc="-5">
                <a:latin typeface="Times New Roman"/>
                <a:cs typeface="Times New Roman"/>
              </a:rPr>
              <a:t>a </a:t>
            </a:r>
            <a:r>
              <a:rPr dirty="0" sz="1450" spc="-10">
                <a:latin typeface="Times New Roman"/>
                <a:cs typeface="Times New Roman"/>
              </a:rPr>
              <a:t>particular place, where </a:t>
            </a:r>
            <a:r>
              <a:rPr dirty="0" sz="1450" spc="-5">
                <a:latin typeface="Times New Roman"/>
                <a:cs typeface="Times New Roman"/>
              </a:rPr>
              <a:t>no one </a:t>
            </a:r>
            <a:r>
              <a:rPr dirty="0" sz="1450" spc="-10">
                <a:latin typeface="Times New Roman"/>
                <a:cs typeface="Times New Roman"/>
              </a:rPr>
              <a:t>else must sit; the Cage was  arranged in </a:t>
            </a:r>
            <a:r>
              <a:rPr dirty="0" sz="1450" spc="-5">
                <a:latin typeface="Times New Roman"/>
                <a:cs typeface="Times New Roman"/>
              </a:rPr>
              <a:t>a </a:t>
            </a:r>
            <a:r>
              <a:rPr dirty="0" sz="1450" spc="-10">
                <a:latin typeface="Times New Roman"/>
                <a:cs typeface="Times New Roman"/>
              </a:rPr>
              <a:t>particular </a:t>
            </a:r>
            <a:r>
              <a:rPr dirty="0" sz="1450" spc="-35">
                <a:latin typeface="Times New Roman"/>
                <a:cs typeface="Times New Roman"/>
              </a:rPr>
              <a:t>way, </a:t>
            </a:r>
            <a:r>
              <a:rPr dirty="0" sz="1450" spc="-10">
                <a:latin typeface="Times New Roman"/>
                <a:cs typeface="Times New Roman"/>
              </a:rPr>
              <a:t>which </a:t>
            </a:r>
            <a:r>
              <a:rPr dirty="0" sz="1450" spc="-5">
                <a:latin typeface="Times New Roman"/>
                <a:cs typeface="Times New Roman"/>
              </a:rPr>
              <a:t>none </a:t>
            </a:r>
            <a:r>
              <a:rPr dirty="0" sz="1450" spc="-10">
                <a:latin typeface="Times New Roman"/>
                <a:cs typeface="Times New Roman"/>
              </a:rPr>
              <a:t>must disturb; cookery was </a:t>
            </a:r>
            <a:r>
              <a:rPr dirty="0" sz="1450" spc="-5">
                <a:latin typeface="Times New Roman"/>
                <a:cs typeface="Times New Roman"/>
              </a:rPr>
              <a:t>one of </a:t>
            </a:r>
            <a:r>
              <a:rPr dirty="0" sz="1450" spc="-10">
                <a:latin typeface="Times New Roman"/>
                <a:cs typeface="Times New Roman"/>
              </a:rPr>
              <a:t>his  chief fancies, and even while </a:t>
            </a:r>
            <a:r>
              <a:rPr dirty="0" sz="1450" spc="-5">
                <a:latin typeface="Times New Roman"/>
                <a:cs typeface="Times New Roman"/>
              </a:rPr>
              <a:t>he </a:t>
            </a:r>
            <a:r>
              <a:rPr dirty="0" sz="1450" spc="-10">
                <a:latin typeface="Times New Roman"/>
                <a:cs typeface="Times New Roman"/>
              </a:rPr>
              <a:t>was greeting </a:t>
            </a:r>
            <a:r>
              <a:rPr dirty="0" sz="1450" spc="-5">
                <a:latin typeface="Times New Roman"/>
                <a:cs typeface="Times New Roman"/>
              </a:rPr>
              <a:t>us in, he </a:t>
            </a:r>
            <a:r>
              <a:rPr dirty="0" sz="1450" spc="-10">
                <a:latin typeface="Times New Roman"/>
                <a:cs typeface="Times New Roman"/>
              </a:rPr>
              <a:t>kept an eye to the  collops.</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It appears, </a:t>
            </a:r>
            <a:r>
              <a:rPr dirty="0" sz="1450" spc="-5">
                <a:latin typeface="Times New Roman"/>
                <a:cs typeface="Times New Roman"/>
              </a:rPr>
              <a:t>he </a:t>
            </a:r>
            <a:r>
              <a:rPr dirty="0" sz="1450" spc="-10">
                <a:latin typeface="Times New Roman"/>
                <a:cs typeface="Times New Roman"/>
              </a:rPr>
              <a:t>sometimes visited </a:t>
            </a:r>
            <a:r>
              <a:rPr dirty="0" sz="1450" spc="-5">
                <a:latin typeface="Times New Roman"/>
                <a:cs typeface="Times New Roman"/>
              </a:rPr>
              <a:t>or </a:t>
            </a:r>
            <a:r>
              <a:rPr dirty="0" sz="1450" spc="-10">
                <a:latin typeface="Times New Roman"/>
                <a:cs typeface="Times New Roman"/>
              </a:rPr>
              <a:t>received visits from his wife and </a:t>
            </a:r>
            <a:r>
              <a:rPr dirty="0" sz="1450" spc="-5">
                <a:latin typeface="Times New Roman"/>
                <a:cs typeface="Times New Roman"/>
              </a:rPr>
              <a:t>one or  </a:t>
            </a:r>
            <a:r>
              <a:rPr dirty="0" sz="1450" spc="-10">
                <a:latin typeface="Times New Roman"/>
                <a:cs typeface="Times New Roman"/>
              </a:rPr>
              <a:t>two</a:t>
            </a:r>
            <a:r>
              <a:rPr dirty="0" sz="1450" spc="30">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nearest</a:t>
            </a:r>
            <a:r>
              <a:rPr dirty="0" sz="1450" spc="30">
                <a:latin typeface="Times New Roman"/>
                <a:cs typeface="Times New Roman"/>
              </a:rPr>
              <a:t> </a:t>
            </a:r>
            <a:r>
              <a:rPr dirty="0" sz="1450" spc="-10">
                <a:latin typeface="Times New Roman"/>
                <a:cs typeface="Times New Roman"/>
              </a:rPr>
              <a:t>friends,</a:t>
            </a:r>
            <a:r>
              <a:rPr dirty="0" sz="1450" spc="35">
                <a:latin typeface="Times New Roman"/>
                <a:cs typeface="Times New Roman"/>
              </a:rPr>
              <a:t> </a:t>
            </a:r>
            <a:r>
              <a:rPr dirty="0" sz="1450" spc="-10">
                <a:latin typeface="Times New Roman"/>
                <a:cs typeface="Times New Roman"/>
              </a:rPr>
              <a:t>under</a:t>
            </a:r>
            <a:r>
              <a:rPr dirty="0" sz="1450" spc="3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cover</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night;</a:t>
            </a:r>
            <a:r>
              <a:rPr dirty="0" sz="1450" spc="30">
                <a:latin typeface="Times New Roman"/>
                <a:cs typeface="Times New Roman"/>
              </a:rPr>
              <a:t> </a:t>
            </a:r>
            <a:r>
              <a:rPr dirty="0" sz="1450" spc="-5">
                <a:latin typeface="Times New Roman"/>
                <a:cs typeface="Times New Roman"/>
              </a:rPr>
              <a:t>but</a:t>
            </a:r>
            <a:r>
              <a:rPr dirty="0" sz="1450" spc="35">
                <a:latin typeface="Times New Roman"/>
                <a:cs typeface="Times New Roman"/>
              </a:rPr>
              <a:t> </a:t>
            </a:r>
            <a:r>
              <a:rPr dirty="0" sz="1450" spc="-10">
                <a:latin typeface="Times New Roman"/>
                <a:cs typeface="Times New Roman"/>
              </a:rPr>
              <a:t>for</a:t>
            </a:r>
            <a:r>
              <a:rPr dirty="0" sz="1450" spc="3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more</a:t>
            </a:r>
            <a:r>
              <a:rPr dirty="0" sz="1450" spc="35">
                <a:latin typeface="Times New Roman"/>
                <a:cs typeface="Times New Roman"/>
              </a:rPr>
              <a:t> </a:t>
            </a:r>
            <a:r>
              <a:rPr dirty="0" sz="1450" spc="-10">
                <a:latin typeface="Times New Roman"/>
                <a:cs typeface="Times New Roman"/>
              </a:rPr>
              <a:t>part</a:t>
            </a:r>
            <a:r>
              <a:rPr dirty="0" sz="1450" spc="35">
                <a:latin typeface="Times New Roman"/>
                <a:cs typeface="Times New Roman"/>
              </a:rPr>
              <a:t> </a:t>
            </a:r>
            <a:r>
              <a:rPr dirty="0" sz="1450" spc="-10">
                <a:latin typeface="Times New Roman"/>
                <a:cs typeface="Times New Roman"/>
              </a:rPr>
              <a:t>lived</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93225"/>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quite alone, and communicated only with his sentinels and the gillies that  waited </a:t>
            </a:r>
            <a:r>
              <a:rPr dirty="0" sz="1450" spc="-5">
                <a:latin typeface="Times New Roman"/>
                <a:cs typeface="Times New Roman"/>
              </a:rPr>
              <a:t>on </a:t>
            </a:r>
            <a:r>
              <a:rPr dirty="0" sz="1450" spc="-10">
                <a:latin typeface="Times New Roman"/>
                <a:cs typeface="Times New Roman"/>
              </a:rPr>
              <a:t>him in the Cage. The first thing in the morning, </a:t>
            </a:r>
            <a:r>
              <a:rPr dirty="0" sz="1450" spc="-5">
                <a:latin typeface="Times New Roman"/>
                <a:cs typeface="Times New Roman"/>
              </a:rPr>
              <a:t>one of </a:t>
            </a:r>
            <a:r>
              <a:rPr dirty="0" sz="1450" spc="-10">
                <a:latin typeface="Times New Roman"/>
                <a:cs typeface="Times New Roman"/>
              </a:rPr>
              <a:t>them, who  was </a:t>
            </a:r>
            <a:r>
              <a:rPr dirty="0" sz="1450" spc="-5">
                <a:latin typeface="Times New Roman"/>
                <a:cs typeface="Times New Roman"/>
              </a:rPr>
              <a:t>a </a:t>
            </a:r>
            <a:r>
              <a:rPr dirty="0" sz="1450" spc="-15">
                <a:latin typeface="Times New Roman"/>
                <a:cs typeface="Times New Roman"/>
              </a:rPr>
              <a:t>barber, </a:t>
            </a:r>
            <a:r>
              <a:rPr dirty="0" sz="1450" spc="-10">
                <a:latin typeface="Times New Roman"/>
                <a:cs typeface="Times New Roman"/>
              </a:rPr>
              <a:t>came and shaved him, and gave him the news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was immoderately </a:t>
            </a:r>
            <a:r>
              <a:rPr dirty="0" sz="1450" spc="-20">
                <a:latin typeface="Times New Roman"/>
                <a:cs typeface="Times New Roman"/>
              </a:rPr>
              <a:t>greedy.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end to his questions; </a:t>
            </a:r>
            <a:r>
              <a:rPr dirty="0" sz="1450" spc="-5">
                <a:latin typeface="Times New Roman"/>
                <a:cs typeface="Times New Roman"/>
              </a:rPr>
              <a:t>he put  </a:t>
            </a:r>
            <a:r>
              <a:rPr dirty="0" sz="1450" spc="-10">
                <a:latin typeface="Times New Roman"/>
                <a:cs typeface="Times New Roman"/>
              </a:rPr>
              <a:t>them as earnestly as </a:t>
            </a:r>
            <a:r>
              <a:rPr dirty="0" sz="1450" spc="-5">
                <a:latin typeface="Times New Roman"/>
                <a:cs typeface="Times New Roman"/>
              </a:rPr>
              <a:t>a </a:t>
            </a:r>
            <a:r>
              <a:rPr dirty="0" sz="1450" spc="-10">
                <a:latin typeface="Times New Roman"/>
                <a:cs typeface="Times New Roman"/>
              </a:rPr>
              <a:t>child; and at some </a:t>
            </a:r>
            <a:r>
              <a:rPr dirty="0" sz="1450" spc="-5">
                <a:latin typeface="Times New Roman"/>
                <a:cs typeface="Times New Roman"/>
              </a:rPr>
              <a:t>of </a:t>
            </a:r>
            <a:r>
              <a:rPr dirty="0" sz="1450" spc="-10">
                <a:latin typeface="Times New Roman"/>
                <a:cs typeface="Times New Roman"/>
              </a:rPr>
              <a:t>the answers, laughed </a:t>
            </a:r>
            <a:r>
              <a:rPr dirty="0" sz="1450" spc="-5">
                <a:latin typeface="Times New Roman"/>
                <a:cs typeface="Times New Roman"/>
              </a:rPr>
              <a:t>out of </a:t>
            </a:r>
            <a:r>
              <a:rPr dirty="0" sz="1450" spc="-10">
                <a:latin typeface="Times New Roman"/>
                <a:cs typeface="Times New Roman"/>
              </a:rPr>
              <a:t>all  </a:t>
            </a:r>
            <a:r>
              <a:rPr dirty="0" sz="1450" spc="-5">
                <a:latin typeface="Times New Roman"/>
                <a:cs typeface="Times New Roman"/>
              </a:rPr>
              <a:t>bounds of </a:t>
            </a:r>
            <a:r>
              <a:rPr dirty="0" sz="1450" spc="-10">
                <a:latin typeface="Times New Roman"/>
                <a:cs typeface="Times New Roman"/>
              </a:rPr>
              <a:t>reason, and would break </a:t>
            </a:r>
            <a:r>
              <a:rPr dirty="0" sz="1450" spc="-5">
                <a:latin typeface="Times New Roman"/>
                <a:cs typeface="Times New Roman"/>
              </a:rPr>
              <a:t>out </a:t>
            </a:r>
            <a:r>
              <a:rPr dirty="0" sz="1450" spc="-10">
                <a:latin typeface="Times New Roman"/>
                <a:cs typeface="Times New Roman"/>
              </a:rPr>
              <a:t>again laughing at the mere </a:t>
            </a:r>
            <a:r>
              <a:rPr dirty="0" sz="1450" spc="-25">
                <a:latin typeface="Times New Roman"/>
                <a:cs typeface="Times New Roman"/>
              </a:rPr>
              <a:t>memory,  </a:t>
            </a:r>
            <a:r>
              <a:rPr dirty="0" sz="1450" spc="-10">
                <a:latin typeface="Times New Roman"/>
                <a:cs typeface="Times New Roman"/>
              </a:rPr>
              <a:t>hours after the barber was</a:t>
            </a:r>
            <a:r>
              <a:rPr dirty="0" sz="1450" spc="15">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5080" indent="255904">
              <a:lnSpc>
                <a:spcPts val="1730"/>
              </a:lnSpc>
              <a:spcBef>
                <a:spcPts val="844"/>
              </a:spcBef>
            </a:pP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there might have been </a:t>
            </a:r>
            <a:r>
              <a:rPr dirty="0" sz="1450" spc="-5">
                <a:latin typeface="Times New Roman"/>
                <a:cs typeface="Times New Roman"/>
              </a:rPr>
              <a:t>a </a:t>
            </a:r>
            <a:r>
              <a:rPr dirty="0" sz="1450" spc="-10">
                <a:latin typeface="Times New Roman"/>
                <a:cs typeface="Times New Roman"/>
              </a:rPr>
              <a:t>purpose in his questions; for though </a:t>
            </a:r>
            <a:r>
              <a:rPr dirty="0" sz="1450" spc="-5">
                <a:latin typeface="Times New Roman"/>
                <a:cs typeface="Times New Roman"/>
              </a:rPr>
              <a:t>he  </a:t>
            </a:r>
            <a:r>
              <a:rPr dirty="0" sz="1450" spc="-10">
                <a:latin typeface="Times New Roman"/>
                <a:cs typeface="Times New Roman"/>
              </a:rPr>
              <a:t>was thus sequestered, and like the other landed gentlemen </a:t>
            </a:r>
            <a:r>
              <a:rPr dirty="0" sz="1450" spc="-5">
                <a:latin typeface="Times New Roman"/>
                <a:cs typeface="Times New Roman"/>
              </a:rPr>
              <a:t>of </a:t>
            </a:r>
            <a:r>
              <a:rPr dirty="0" sz="1450" spc="-10">
                <a:latin typeface="Times New Roman"/>
                <a:cs typeface="Times New Roman"/>
              </a:rPr>
              <a:t>Scotland,  stripped </a:t>
            </a:r>
            <a:r>
              <a:rPr dirty="0" sz="1450" spc="-5">
                <a:latin typeface="Times New Roman"/>
                <a:cs typeface="Times New Roman"/>
              </a:rPr>
              <a:t>by </a:t>
            </a:r>
            <a:r>
              <a:rPr dirty="0" sz="1450" spc="-10">
                <a:latin typeface="Times New Roman"/>
                <a:cs typeface="Times New Roman"/>
              </a:rPr>
              <a:t>the late Act </a:t>
            </a:r>
            <a:r>
              <a:rPr dirty="0" sz="1450" spc="-5">
                <a:latin typeface="Times New Roman"/>
                <a:cs typeface="Times New Roman"/>
              </a:rPr>
              <a:t>of </a:t>
            </a:r>
            <a:r>
              <a:rPr dirty="0" sz="1450" spc="-10">
                <a:latin typeface="Times New Roman"/>
                <a:cs typeface="Times New Roman"/>
              </a:rPr>
              <a:t>Parliament </a:t>
            </a:r>
            <a:r>
              <a:rPr dirty="0" sz="1450" spc="-5">
                <a:latin typeface="Times New Roman"/>
                <a:cs typeface="Times New Roman"/>
              </a:rPr>
              <a:t>of </a:t>
            </a:r>
            <a:r>
              <a:rPr dirty="0" sz="1450" spc="-10">
                <a:latin typeface="Times New Roman"/>
                <a:cs typeface="Times New Roman"/>
              </a:rPr>
              <a:t>legal powers, </a:t>
            </a:r>
            <a:r>
              <a:rPr dirty="0" sz="1450" spc="-5">
                <a:latin typeface="Times New Roman"/>
                <a:cs typeface="Times New Roman"/>
              </a:rPr>
              <a:t>he </a:t>
            </a:r>
            <a:r>
              <a:rPr dirty="0" sz="1450" spc="-10">
                <a:latin typeface="Times New Roman"/>
                <a:cs typeface="Times New Roman"/>
              </a:rPr>
              <a:t>still exercised </a:t>
            </a:r>
            <a:r>
              <a:rPr dirty="0" sz="1450" spc="-5">
                <a:latin typeface="Times New Roman"/>
                <a:cs typeface="Times New Roman"/>
              </a:rPr>
              <a:t>a  </a:t>
            </a:r>
            <a:r>
              <a:rPr dirty="0" sz="1450" spc="-10">
                <a:latin typeface="Times New Roman"/>
                <a:cs typeface="Times New Roman"/>
              </a:rPr>
              <a:t>patriarchal justice in his clan. Disputes were </a:t>
            </a:r>
            <a:r>
              <a:rPr dirty="0" sz="1450" spc="-5">
                <a:latin typeface="Times New Roman"/>
                <a:cs typeface="Times New Roman"/>
              </a:rPr>
              <a:t>brought </a:t>
            </a:r>
            <a:r>
              <a:rPr dirty="0" sz="1450" spc="-10">
                <a:latin typeface="Times New Roman"/>
                <a:cs typeface="Times New Roman"/>
              </a:rPr>
              <a:t>to him in his hiding-hole  to </a:t>
            </a:r>
            <a:r>
              <a:rPr dirty="0" sz="1450" spc="-5">
                <a:latin typeface="Times New Roman"/>
                <a:cs typeface="Times New Roman"/>
              </a:rPr>
              <a:t>be </a:t>
            </a:r>
            <a:r>
              <a:rPr dirty="0" sz="1450" spc="-10">
                <a:latin typeface="Times New Roman"/>
                <a:cs typeface="Times New Roman"/>
              </a:rPr>
              <a:t>decided; and the men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country, </a:t>
            </a:r>
            <a:r>
              <a:rPr dirty="0" sz="1450" spc="-10">
                <a:latin typeface="Times New Roman"/>
                <a:cs typeface="Times New Roman"/>
              </a:rPr>
              <a:t>who would have snapped their  fingers at the Court </a:t>
            </a:r>
            <a:r>
              <a:rPr dirty="0" sz="1450" spc="-5">
                <a:latin typeface="Times New Roman"/>
                <a:cs typeface="Times New Roman"/>
              </a:rPr>
              <a:t>of </a:t>
            </a:r>
            <a:r>
              <a:rPr dirty="0" sz="1450" spc="-10">
                <a:latin typeface="Times New Roman"/>
                <a:cs typeface="Times New Roman"/>
              </a:rPr>
              <a:t>Session, laid aside revenge and paid down money at the  bare word </a:t>
            </a:r>
            <a:r>
              <a:rPr dirty="0" sz="1450" spc="-5">
                <a:latin typeface="Times New Roman"/>
                <a:cs typeface="Times New Roman"/>
              </a:rPr>
              <a:t>of </a:t>
            </a:r>
            <a:r>
              <a:rPr dirty="0" sz="1450" spc="-10">
                <a:latin typeface="Times New Roman"/>
                <a:cs typeface="Times New Roman"/>
              </a:rPr>
              <a:t>this forfeited and hunted </a:t>
            </a:r>
            <a:r>
              <a:rPr dirty="0" sz="1450" spc="-20">
                <a:latin typeface="Times New Roman"/>
                <a:cs typeface="Times New Roman"/>
              </a:rPr>
              <a:t>outlaw.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angered, which  was often </a:t>
            </a:r>
            <a:r>
              <a:rPr dirty="0" sz="1450" spc="-5">
                <a:latin typeface="Times New Roman"/>
                <a:cs typeface="Times New Roman"/>
              </a:rPr>
              <a:t>enough, he </a:t>
            </a:r>
            <a:r>
              <a:rPr dirty="0" sz="1450" spc="-10">
                <a:latin typeface="Times New Roman"/>
                <a:cs typeface="Times New Roman"/>
              </a:rPr>
              <a:t>gave his commands and breathed threats </a:t>
            </a:r>
            <a:r>
              <a:rPr dirty="0" sz="1450" spc="-5">
                <a:latin typeface="Times New Roman"/>
                <a:cs typeface="Times New Roman"/>
              </a:rPr>
              <a:t>of </a:t>
            </a:r>
            <a:r>
              <a:rPr dirty="0" sz="1450" spc="-10">
                <a:latin typeface="Times New Roman"/>
                <a:cs typeface="Times New Roman"/>
              </a:rPr>
              <a:t>punishment  like any </a:t>
            </a:r>
            <a:r>
              <a:rPr dirty="0" sz="1450" spc="-5">
                <a:latin typeface="Times New Roman"/>
                <a:cs typeface="Times New Roman"/>
              </a:rPr>
              <a:t>king; </a:t>
            </a:r>
            <a:r>
              <a:rPr dirty="0" sz="1450" spc="-10">
                <a:latin typeface="Times New Roman"/>
                <a:cs typeface="Times New Roman"/>
              </a:rPr>
              <a:t>and his gillies trembled and crouched away from him like  children before </a:t>
            </a:r>
            <a:r>
              <a:rPr dirty="0" sz="1450" spc="-5">
                <a:latin typeface="Times New Roman"/>
                <a:cs typeface="Times New Roman"/>
              </a:rPr>
              <a:t>a </a:t>
            </a:r>
            <a:r>
              <a:rPr dirty="0" sz="1450" spc="-10">
                <a:latin typeface="Times New Roman"/>
                <a:cs typeface="Times New Roman"/>
              </a:rPr>
              <a:t>hasty </a:t>
            </a:r>
            <a:r>
              <a:rPr dirty="0" sz="1450" spc="-20">
                <a:latin typeface="Times New Roman"/>
                <a:cs typeface="Times New Roman"/>
              </a:rPr>
              <a:t>father.</a:t>
            </a:r>
            <a:r>
              <a:rPr dirty="0" sz="1450" spc="320">
                <a:latin typeface="Times New Roman"/>
                <a:cs typeface="Times New Roman"/>
              </a:rPr>
              <a:t> </a:t>
            </a:r>
            <a:r>
              <a:rPr dirty="0" sz="1450" spc="-25">
                <a:latin typeface="Times New Roman"/>
                <a:cs typeface="Times New Roman"/>
              </a:rPr>
              <a:t>With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them, as </a:t>
            </a:r>
            <a:r>
              <a:rPr dirty="0" sz="1450" spc="-5">
                <a:latin typeface="Times New Roman"/>
                <a:cs typeface="Times New Roman"/>
              </a:rPr>
              <a:t>he </a:t>
            </a:r>
            <a:r>
              <a:rPr dirty="0" sz="1450" spc="-10">
                <a:latin typeface="Times New Roman"/>
                <a:cs typeface="Times New Roman"/>
              </a:rPr>
              <a:t>entered, </a:t>
            </a:r>
            <a:r>
              <a:rPr dirty="0" sz="1450" spc="-5">
                <a:latin typeface="Times New Roman"/>
                <a:cs typeface="Times New Roman"/>
              </a:rPr>
              <a:t>he  </a:t>
            </a:r>
            <a:r>
              <a:rPr dirty="0" sz="1450" spc="-10">
                <a:latin typeface="Times New Roman"/>
                <a:cs typeface="Times New Roman"/>
              </a:rPr>
              <a:t>ceremoniously shook hands, both parties touching their bonnets at the same  time in </a:t>
            </a:r>
            <a:r>
              <a:rPr dirty="0" sz="1450" spc="-5">
                <a:latin typeface="Times New Roman"/>
                <a:cs typeface="Times New Roman"/>
              </a:rPr>
              <a:t>a </a:t>
            </a:r>
            <a:r>
              <a:rPr dirty="0" sz="1450" spc="-10">
                <a:latin typeface="Times New Roman"/>
                <a:cs typeface="Times New Roman"/>
              </a:rPr>
              <a:t>military </a:t>
            </a:r>
            <a:r>
              <a:rPr dirty="0" sz="1450" spc="-20">
                <a:latin typeface="Times New Roman"/>
                <a:cs typeface="Times New Roman"/>
              </a:rPr>
              <a:t>manner. </a:t>
            </a:r>
            <a:r>
              <a:rPr dirty="0" sz="1450" spc="-15">
                <a:latin typeface="Times New Roman"/>
                <a:cs typeface="Times New Roman"/>
              </a:rPr>
              <a:t>Altogether,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fair chance to see some </a:t>
            </a:r>
            <a:r>
              <a:rPr dirty="0" sz="1450" spc="-5">
                <a:latin typeface="Times New Roman"/>
                <a:cs typeface="Times New Roman"/>
              </a:rPr>
              <a:t>of </a:t>
            </a:r>
            <a:r>
              <a:rPr dirty="0" sz="1450" spc="-10">
                <a:latin typeface="Times New Roman"/>
                <a:cs typeface="Times New Roman"/>
              </a:rPr>
              <a:t>the  inner workings </a:t>
            </a:r>
            <a:r>
              <a:rPr dirty="0" sz="1450" spc="-5">
                <a:latin typeface="Times New Roman"/>
                <a:cs typeface="Times New Roman"/>
              </a:rPr>
              <a:t>of a </a:t>
            </a:r>
            <a:r>
              <a:rPr dirty="0" sz="1450" spc="-10">
                <a:latin typeface="Times New Roman"/>
                <a:cs typeface="Times New Roman"/>
              </a:rPr>
              <a:t>Highland clan; and this with </a:t>
            </a:r>
            <a:r>
              <a:rPr dirty="0" sz="1450" spc="-5">
                <a:latin typeface="Times New Roman"/>
                <a:cs typeface="Times New Roman"/>
              </a:rPr>
              <a:t>a </a:t>
            </a:r>
            <a:r>
              <a:rPr dirty="0" sz="1450" spc="-10">
                <a:latin typeface="Times New Roman"/>
                <a:cs typeface="Times New Roman"/>
              </a:rPr>
              <a:t>proscribed, fugitive chief;  his country conquered; the troops riding </a:t>
            </a:r>
            <a:r>
              <a:rPr dirty="0" sz="1450" spc="-5">
                <a:latin typeface="Times New Roman"/>
                <a:cs typeface="Times New Roman"/>
              </a:rPr>
              <a:t>upon </a:t>
            </a:r>
            <a:r>
              <a:rPr dirty="0" sz="1450" spc="-10">
                <a:latin typeface="Times New Roman"/>
                <a:cs typeface="Times New Roman"/>
              </a:rPr>
              <a:t>all sides in quest </a:t>
            </a:r>
            <a:r>
              <a:rPr dirty="0" sz="1450" spc="-5">
                <a:latin typeface="Times New Roman"/>
                <a:cs typeface="Times New Roman"/>
              </a:rPr>
              <a:t>of </a:t>
            </a:r>
            <a:r>
              <a:rPr dirty="0" sz="1450" spc="-10">
                <a:latin typeface="Times New Roman"/>
                <a:cs typeface="Times New Roman"/>
              </a:rPr>
              <a:t>him,  sometimes within </a:t>
            </a:r>
            <a:r>
              <a:rPr dirty="0" sz="1450" spc="-5">
                <a:latin typeface="Times New Roman"/>
                <a:cs typeface="Times New Roman"/>
              </a:rPr>
              <a:t>a </a:t>
            </a:r>
            <a:r>
              <a:rPr dirty="0" sz="1450" spc="-10">
                <a:latin typeface="Times New Roman"/>
                <a:cs typeface="Times New Roman"/>
              </a:rPr>
              <a:t>mile </a:t>
            </a:r>
            <a:r>
              <a:rPr dirty="0" sz="1450" spc="-5">
                <a:latin typeface="Times New Roman"/>
                <a:cs typeface="Times New Roman"/>
              </a:rPr>
              <a:t>of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lay; and when the least </a:t>
            </a:r>
            <a:r>
              <a:rPr dirty="0" sz="1450" spc="-5">
                <a:latin typeface="Times New Roman"/>
                <a:cs typeface="Times New Roman"/>
              </a:rPr>
              <a:t>of </a:t>
            </a:r>
            <a:r>
              <a:rPr dirty="0" sz="1450" spc="-10">
                <a:latin typeface="Times New Roman"/>
                <a:cs typeface="Times New Roman"/>
              </a:rPr>
              <a:t>the ragged  fellows whom </a:t>
            </a:r>
            <a:r>
              <a:rPr dirty="0" sz="1450" spc="-5">
                <a:latin typeface="Times New Roman"/>
                <a:cs typeface="Times New Roman"/>
              </a:rPr>
              <a:t>he </a:t>
            </a:r>
            <a:r>
              <a:rPr dirty="0" sz="1450" spc="-10">
                <a:latin typeface="Times New Roman"/>
                <a:cs typeface="Times New Roman"/>
              </a:rPr>
              <a:t>rated and threatened, could have made </a:t>
            </a:r>
            <a:r>
              <a:rPr dirty="0" sz="1450" spc="-5">
                <a:latin typeface="Times New Roman"/>
                <a:cs typeface="Times New Roman"/>
              </a:rPr>
              <a:t>a </a:t>
            </a:r>
            <a:r>
              <a:rPr dirty="0" sz="1450" spc="-10">
                <a:latin typeface="Times New Roman"/>
                <a:cs typeface="Times New Roman"/>
              </a:rPr>
              <a:t>fortune </a:t>
            </a:r>
            <a:r>
              <a:rPr dirty="0" sz="1450" spc="-5">
                <a:latin typeface="Times New Roman"/>
                <a:cs typeface="Times New Roman"/>
              </a:rPr>
              <a:t>by  </a:t>
            </a:r>
            <a:r>
              <a:rPr dirty="0" sz="1450" spc="-10">
                <a:latin typeface="Times New Roman"/>
                <a:cs typeface="Times New Roman"/>
              </a:rPr>
              <a:t>betraying him.</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On that first </a:t>
            </a:r>
            <a:r>
              <a:rPr dirty="0" sz="1450" spc="-30">
                <a:latin typeface="Times New Roman"/>
                <a:cs typeface="Times New Roman"/>
              </a:rPr>
              <a:t>day, </a:t>
            </a:r>
            <a:r>
              <a:rPr dirty="0" sz="1450" spc="-10">
                <a:latin typeface="Times New Roman"/>
                <a:cs typeface="Times New Roman"/>
              </a:rPr>
              <a:t>as soon as the collops were </a:t>
            </a:r>
            <a:r>
              <a:rPr dirty="0" sz="1450" spc="-25">
                <a:latin typeface="Times New Roman"/>
                <a:cs typeface="Times New Roman"/>
              </a:rPr>
              <a:t>ready, </a:t>
            </a:r>
            <a:r>
              <a:rPr dirty="0" sz="1450" spc="-10">
                <a:latin typeface="Times New Roman"/>
                <a:cs typeface="Times New Roman"/>
              </a:rPr>
              <a:t>Cluny gave them with  his own hand </a:t>
            </a:r>
            <a:r>
              <a:rPr dirty="0" sz="1450" spc="-5">
                <a:latin typeface="Times New Roman"/>
                <a:cs typeface="Times New Roman"/>
              </a:rPr>
              <a:t>a </a:t>
            </a:r>
            <a:r>
              <a:rPr dirty="0" sz="1450" spc="-10">
                <a:latin typeface="Times New Roman"/>
                <a:cs typeface="Times New Roman"/>
              </a:rPr>
              <a:t>squeeze </a:t>
            </a:r>
            <a:r>
              <a:rPr dirty="0" sz="1450" spc="-5">
                <a:latin typeface="Times New Roman"/>
                <a:cs typeface="Times New Roman"/>
              </a:rPr>
              <a:t>of a </a:t>
            </a:r>
            <a:r>
              <a:rPr dirty="0" sz="1450" spc="-10">
                <a:latin typeface="Times New Roman"/>
                <a:cs typeface="Times New Roman"/>
              </a:rPr>
              <a:t>lemon (for </a:t>
            </a:r>
            <a:r>
              <a:rPr dirty="0" sz="1450" spc="-5">
                <a:latin typeface="Times New Roman"/>
                <a:cs typeface="Times New Roman"/>
              </a:rPr>
              <a:t>he </a:t>
            </a:r>
            <a:r>
              <a:rPr dirty="0" sz="1450" spc="-10">
                <a:latin typeface="Times New Roman"/>
                <a:cs typeface="Times New Roman"/>
              </a:rPr>
              <a:t>was well supplied with luxuries)  and bade </a:t>
            </a:r>
            <a:r>
              <a:rPr dirty="0" sz="1450" spc="-5">
                <a:latin typeface="Times New Roman"/>
                <a:cs typeface="Times New Roman"/>
              </a:rPr>
              <a:t>us </a:t>
            </a:r>
            <a:r>
              <a:rPr dirty="0" sz="1450" spc="-10">
                <a:latin typeface="Times New Roman"/>
                <a:cs typeface="Times New Roman"/>
              </a:rPr>
              <a:t>draw in to </a:t>
            </a:r>
            <a:r>
              <a:rPr dirty="0" sz="1450" spc="-5">
                <a:latin typeface="Times New Roman"/>
                <a:cs typeface="Times New Roman"/>
              </a:rPr>
              <a:t>our</a:t>
            </a:r>
            <a:r>
              <a:rPr dirty="0" sz="1450" spc="15">
                <a:latin typeface="Times New Roman"/>
                <a:cs typeface="Times New Roman"/>
              </a:rPr>
              <a:t> </a:t>
            </a:r>
            <a:r>
              <a:rPr dirty="0" sz="1450" spc="-10">
                <a:latin typeface="Times New Roman"/>
                <a:cs typeface="Times New Roman"/>
              </a:rPr>
              <a:t>meal.</a:t>
            </a:r>
            <a:endParaRPr sz="1450">
              <a:latin typeface="Times New Roman"/>
              <a:cs typeface="Times New Roman"/>
            </a:endParaRPr>
          </a:p>
          <a:p>
            <a:pPr algn="just" marL="12700" marR="6985" indent="255904">
              <a:lnSpc>
                <a:spcPts val="1730"/>
              </a:lnSpc>
              <a:spcBef>
                <a:spcPts val="785"/>
              </a:spcBef>
            </a:pPr>
            <a:r>
              <a:rPr dirty="0" sz="1450" spc="-20">
                <a:latin typeface="Times New Roman"/>
                <a:cs typeface="Times New Roman"/>
              </a:rPr>
              <a:t>“They,” </a:t>
            </a:r>
            <a:r>
              <a:rPr dirty="0" sz="1450" spc="-10">
                <a:latin typeface="Times New Roman"/>
                <a:cs typeface="Times New Roman"/>
              </a:rPr>
              <a:t>said he, meaning the collops, “are such as </a:t>
            </a:r>
            <a:r>
              <a:rPr dirty="0" sz="1450" spc="-5">
                <a:latin typeface="Times New Roman"/>
                <a:cs typeface="Times New Roman"/>
              </a:rPr>
              <a:t>I </a:t>
            </a:r>
            <a:r>
              <a:rPr dirty="0" sz="1450" spc="-10">
                <a:latin typeface="Times New Roman"/>
                <a:cs typeface="Times New Roman"/>
              </a:rPr>
              <a:t>gave his Royal  Highness in this very house; bating the lemon juice, for at that time we were  glad to get the meat and never fashed for kitchen. Indeed, there were mair  dragoons than lemons in my country in the year</a:t>
            </a:r>
            <a:r>
              <a:rPr dirty="0" sz="1450" spc="50">
                <a:latin typeface="Times New Roman"/>
                <a:cs typeface="Times New Roman"/>
              </a:rPr>
              <a:t> </a:t>
            </a:r>
            <a:r>
              <a:rPr dirty="0" sz="1450" spc="-10">
                <a:latin typeface="Times New Roman"/>
                <a:cs typeface="Times New Roman"/>
              </a:rPr>
              <a:t>forty-six.”</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do not </a:t>
            </a:r>
            <a:r>
              <a:rPr dirty="0" sz="1450" spc="-10">
                <a:latin typeface="Times New Roman"/>
                <a:cs typeface="Times New Roman"/>
              </a:rPr>
              <a:t>know if the collops were truly very </a:t>
            </a:r>
            <a:r>
              <a:rPr dirty="0" sz="1450" spc="-5">
                <a:latin typeface="Times New Roman"/>
                <a:cs typeface="Times New Roman"/>
              </a:rPr>
              <a:t>good, but </a:t>
            </a:r>
            <a:r>
              <a:rPr dirty="0" sz="1450" spc="-10">
                <a:latin typeface="Times New Roman"/>
                <a:cs typeface="Times New Roman"/>
              </a:rPr>
              <a:t>my heart rose  against the sight </a:t>
            </a:r>
            <a:r>
              <a:rPr dirty="0" sz="1450" spc="-5">
                <a:latin typeface="Times New Roman"/>
                <a:cs typeface="Times New Roman"/>
              </a:rPr>
              <a:t>of </a:t>
            </a:r>
            <a:r>
              <a:rPr dirty="0" sz="1450" spc="-10">
                <a:latin typeface="Times New Roman"/>
                <a:cs typeface="Times New Roman"/>
              </a:rPr>
              <a:t>them, and </a:t>
            </a:r>
            <a:r>
              <a:rPr dirty="0" sz="1450" spc="-5">
                <a:latin typeface="Times New Roman"/>
                <a:cs typeface="Times New Roman"/>
              </a:rPr>
              <a:t>I </a:t>
            </a:r>
            <a:r>
              <a:rPr dirty="0" sz="1450" spc="-10">
                <a:latin typeface="Times New Roman"/>
                <a:cs typeface="Times New Roman"/>
              </a:rPr>
              <a:t>could eat </a:t>
            </a:r>
            <a:r>
              <a:rPr dirty="0" sz="1450" spc="-5">
                <a:latin typeface="Times New Roman"/>
                <a:cs typeface="Times New Roman"/>
              </a:rPr>
              <a:t>but </a:t>
            </a:r>
            <a:r>
              <a:rPr dirty="0" sz="1450" spc="-10">
                <a:latin typeface="Times New Roman"/>
                <a:cs typeface="Times New Roman"/>
              </a:rPr>
              <a:t>little. All the while Cluny  entertained </a:t>
            </a:r>
            <a:r>
              <a:rPr dirty="0" sz="1450" spc="-5">
                <a:latin typeface="Times New Roman"/>
                <a:cs typeface="Times New Roman"/>
              </a:rPr>
              <a:t>us </a:t>
            </a:r>
            <a:r>
              <a:rPr dirty="0" sz="1450" spc="-10">
                <a:latin typeface="Times New Roman"/>
                <a:cs typeface="Times New Roman"/>
              </a:rPr>
              <a:t>with stories </a:t>
            </a:r>
            <a:r>
              <a:rPr dirty="0" sz="1450" spc="-5">
                <a:latin typeface="Times New Roman"/>
                <a:cs typeface="Times New Roman"/>
              </a:rPr>
              <a:t>of </a:t>
            </a:r>
            <a:r>
              <a:rPr dirty="0" sz="1450" spc="-10">
                <a:latin typeface="Times New Roman"/>
                <a:cs typeface="Times New Roman"/>
              </a:rPr>
              <a:t>Prince </a:t>
            </a:r>
            <a:r>
              <a:rPr dirty="0" sz="1450" spc="-20">
                <a:latin typeface="Times New Roman"/>
                <a:cs typeface="Times New Roman"/>
              </a:rPr>
              <a:t>Charlie’s </a:t>
            </a:r>
            <a:r>
              <a:rPr dirty="0" sz="1450" spc="-10">
                <a:latin typeface="Times New Roman"/>
                <a:cs typeface="Times New Roman"/>
              </a:rPr>
              <a:t>stay in the Cage, giving </a:t>
            </a:r>
            <a:r>
              <a:rPr dirty="0" sz="1450" spc="-5">
                <a:latin typeface="Times New Roman"/>
                <a:cs typeface="Times New Roman"/>
              </a:rPr>
              <a:t>us </a:t>
            </a:r>
            <a:r>
              <a:rPr dirty="0" sz="1450" spc="-10">
                <a:latin typeface="Times New Roman"/>
                <a:cs typeface="Times New Roman"/>
              </a:rPr>
              <a:t>the  very words </a:t>
            </a:r>
            <a:r>
              <a:rPr dirty="0" sz="1450" spc="-5">
                <a:latin typeface="Times New Roman"/>
                <a:cs typeface="Times New Roman"/>
              </a:rPr>
              <a:t>of </a:t>
            </a:r>
            <a:r>
              <a:rPr dirty="0" sz="1450" spc="-10">
                <a:latin typeface="Times New Roman"/>
                <a:cs typeface="Times New Roman"/>
              </a:rPr>
              <a:t>the speakers, and rising from his place to show </a:t>
            </a:r>
            <a:r>
              <a:rPr dirty="0" sz="1450" spc="-5">
                <a:latin typeface="Times New Roman"/>
                <a:cs typeface="Times New Roman"/>
              </a:rPr>
              <a:t>us </a:t>
            </a:r>
            <a:r>
              <a:rPr dirty="0" sz="1450" spc="-10">
                <a:latin typeface="Times New Roman"/>
                <a:cs typeface="Times New Roman"/>
              </a:rPr>
              <a:t>where they  stood. By these, </a:t>
            </a:r>
            <a:r>
              <a:rPr dirty="0" sz="1450" spc="-5">
                <a:latin typeface="Times New Roman"/>
                <a:cs typeface="Times New Roman"/>
              </a:rPr>
              <a:t>I </a:t>
            </a:r>
            <a:r>
              <a:rPr dirty="0" sz="1450" spc="-10">
                <a:latin typeface="Times New Roman"/>
                <a:cs typeface="Times New Roman"/>
              </a:rPr>
              <a:t>gathered the Prince was </a:t>
            </a:r>
            <a:r>
              <a:rPr dirty="0" sz="1450" spc="-5">
                <a:latin typeface="Times New Roman"/>
                <a:cs typeface="Times New Roman"/>
              </a:rPr>
              <a:t>a </a:t>
            </a:r>
            <a:r>
              <a:rPr dirty="0" sz="1450" spc="-10">
                <a:latin typeface="Times New Roman"/>
                <a:cs typeface="Times New Roman"/>
              </a:rPr>
              <a:t>gracious, spirited </a:t>
            </a:r>
            <a:r>
              <a:rPr dirty="0" sz="1450" spc="-30">
                <a:latin typeface="Times New Roman"/>
                <a:cs typeface="Times New Roman"/>
              </a:rPr>
              <a:t>boy, </a:t>
            </a:r>
            <a:r>
              <a:rPr dirty="0" sz="1450" spc="-10">
                <a:latin typeface="Times New Roman"/>
                <a:cs typeface="Times New Roman"/>
              </a:rPr>
              <a:t>like the son  </a:t>
            </a:r>
            <a:r>
              <a:rPr dirty="0" sz="1450" spc="-5">
                <a:latin typeface="Times New Roman"/>
                <a:cs typeface="Times New Roman"/>
              </a:rPr>
              <a:t>of a </a:t>
            </a:r>
            <a:r>
              <a:rPr dirty="0" sz="1450" spc="-10">
                <a:latin typeface="Times New Roman"/>
                <a:cs typeface="Times New Roman"/>
              </a:rPr>
              <a:t>race </a:t>
            </a:r>
            <a:r>
              <a:rPr dirty="0" sz="1450" spc="-5">
                <a:latin typeface="Times New Roman"/>
                <a:cs typeface="Times New Roman"/>
              </a:rPr>
              <a:t>of </a:t>
            </a:r>
            <a:r>
              <a:rPr dirty="0" sz="1450" spc="-10">
                <a:latin typeface="Times New Roman"/>
                <a:cs typeface="Times New Roman"/>
              </a:rPr>
              <a:t>polite kings, </a:t>
            </a:r>
            <a:r>
              <a:rPr dirty="0" sz="1450" spc="-5">
                <a:latin typeface="Times New Roman"/>
                <a:cs typeface="Times New Roman"/>
              </a:rPr>
              <a:t>but not </a:t>
            </a:r>
            <a:r>
              <a:rPr dirty="0" sz="1450" spc="-10">
                <a:latin typeface="Times New Roman"/>
                <a:cs typeface="Times New Roman"/>
              </a:rPr>
              <a:t>so wise as Solomon. </a:t>
            </a:r>
            <a:r>
              <a:rPr dirty="0" sz="1450" spc="-5">
                <a:latin typeface="Times New Roman"/>
                <a:cs typeface="Times New Roman"/>
              </a:rPr>
              <a:t>I </a:t>
            </a:r>
            <a:r>
              <a:rPr dirty="0" sz="1450" spc="-10">
                <a:latin typeface="Times New Roman"/>
                <a:cs typeface="Times New Roman"/>
              </a:rPr>
              <a:t>gathered, </a:t>
            </a:r>
            <a:r>
              <a:rPr dirty="0" sz="1450" spc="-5">
                <a:latin typeface="Times New Roman"/>
                <a:cs typeface="Times New Roman"/>
              </a:rPr>
              <a:t>too, </a:t>
            </a:r>
            <a:r>
              <a:rPr dirty="0" sz="1450" spc="-10">
                <a:latin typeface="Times New Roman"/>
                <a:cs typeface="Times New Roman"/>
              </a:rPr>
              <a:t>that  while </a:t>
            </a:r>
            <a:r>
              <a:rPr dirty="0" sz="1450" spc="-5">
                <a:latin typeface="Times New Roman"/>
                <a:cs typeface="Times New Roman"/>
              </a:rPr>
              <a:t>he </a:t>
            </a:r>
            <a:r>
              <a:rPr dirty="0" sz="1450" spc="-10">
                <a:latin typeface="Times New Roman"/>
                <a:cs typeface="Times New Roman"/>
              </a:rPr>
              <a:t>was in the Cage, </a:t>
            </a:r>
            <a:r>
              <a:rPr dirty="0" sz="1450" spc="-5">
                <a:latin typeface="Times New Roman"/>
                <a:cs typeface="Times New Roman"/>
              </a:rPr>
              <a:t>he </a:t>
            </a:r>
            <a:r>
              <a:rPr dirty="0" sz="1450" spc="-10">
                <a:latin typeface="Times New Roman"/>
                <a:cs typeface="Times New Roman"/>
              </a:rPr>
              <a:t>was often </a:t>
            </a:r>
            <a:r>
              <a:rPr dirty="0" sz="1450" spc="-5">
                <a:latin typeface="Times New Roman"/>
                <a:cs typeface="Times New Roman"/>
              </a:rPr>
              <a:t>drunk; </a:t>
            </a:r>
            <a:r>
              <a:rPr dirty="0" sz="1450" spc="-10">
                <a:latin typeface="Times New Roman"/>
                <a:cs typeface="Times New Roman"/>
              </a:rPr>
              <a:t>so the fault that has since, </a:t>
            </a:r>
            <a:r>
              <a:rPr dirty="0" sz="1450" spc="-5">
                <a:latin typeface="Times New Roman"/>
                <a:cs typeface="Times New Roman"/>
              </a:rPr>
              <a:t>by </a:t>
            </a:r>
            <a:r>
              <a:rPr dirty="0" sz="1450" spc="-10">
                <a:latin typeface="Times New Roman"/>
                <a:cs typeface="Times New Roman"/>
              </a:rPr>
              <a:t>all  accounts, made such </a:t>
            </a:r>
            <a:r>
              <a:rPr dirty="0" sz="1450" spc="-5">
                <a:latin typeface="Times New Roman"/>
                <a:cs typeface="Times New Roman"/>
              </a:rPr>
              <a:t>a </a:t>
            </a:r>
            <a:r>
              <a:rPr dirty="0" sz="1450" spc="-10">
                <a:latin typeface="Times New Roman"/>
                <a:cs typeface="Times New Roman"/>
              </a:rPr>
              <a:t>wreck </a:t>
            </a:r>
            <a:r>
              <a:rPr dirty="0" sz="1450" spc="-5">
                <a:latin typeface="Times New Roman"/>
                <a:cs typeface="Times New Roman"/>
              </a:rPr>
              <a:t>of </a:t>
            </a:r>
            <a:r>
              <a:rPr dirty="0" sz="1450" spc="-10">
                <a:latin typeface="Times New Roman"/>
                <a:cs typeface="Times New Roman"/>
              </a:rPr>
              <a:t>him, had even then begun to show</a:t>
            </a:r>
            <a:r>
              <a:rPr dirty="0" sz="1450" spc="85">
                <a:latin typeface="Times New Roman"/>
                <a:cs typeface="Times New Roman"/>
              </a:rPr>
              <a:t> </a:t>
            </a:r>
            <a:r>
              <a:rPr dirty="0" sz="1450" spc="-10">
                <a:latin typeface="Times New Roman"/>
                <a:cs typeface="Times New Roman"/>
              </a:rPr>
              <a:t>itself.</a:t>
            </a:r>
            <a:endParaRPr sz="1450">
              <a:latin typeface="Times New Roman"/>
              <a:cs typeface="Times New Roman"/>
            </a:endParaRPr>
          </a:p>
          <a:p>
            <a:pPr algn="just" marL="268605">
              <a:lnSpc>
                <a:spcPct val="100000"/>
              </a:lnSpc>
              <a:spcBef>
                <a:spcPts val="645"/>
              </a:spcBef>
            </a:pPr>
            <a:r>
              <a:rPr dirty="0" sz="1450" spc="-70">
                <a:latin typeface="Times New Roman"/>
                <a:cs typeface="Times New Roman"/>
              </a:rPr>
              <a:t>We</a:t>
            </a:r>
            <a:r>
              <a:rPr dirty="0" sz="1450" spc="125">
                <a:latin typeface="Times New Roman"/>
                <a:cs typeface="Times New Roman"/>
              </a:rPr>
              <a:t> </a:t>
            </a:r>
            <a:r>
              <a:rPr dirty="0" sz="1450" spc="-10">
                <a:latin typeface="Times New Roman"/>
                <a:cs typeface="Times New Roman"/>
              </a:rPr>
              <a:t>were</a:t>
            </a:r>
            <a:r>
              <a:rPr dirty="0" sz="1450" spc="130">
                <a:latin typeface="Times New Roman"/>
                <a:cs typeface="Times New Roman"/>
              </a:rPr>
              <a:t> </a:t>
            </a:r>
            <a:r>
              <a:rPr dirty="0" sz="1450" spc="-5">
                <a:latin typeface="Times New Roman"/>
                <a:cs typeface="Times New Roman"/>
              </a:rPr>
              <a:t>no</a:t>
            </a:r>
            <a:r>
              <a:rPr dirty="0" sz="1450" spc="130">
                <a:latin typeface="Times New Roman"/>
                <a:cs typeface="Times New Roman"/>
              </a:rPr>
              <a:t> </a:t>
            </a:r>
            <a:r>
              <a:rPr dirty="0" sz="1450" spc="-10">
                <a:latin typeface="Times New Roman"/>
                <a:cs typeface="Times New Roman"/>
              </a:rPr>
              <a:t>sooner</a:t>
            </a:r>
            <a:r>
              <a:rPr dirty="0" sz="1450" spc="130">
                <a:latin typeface="Times New Roman"/>
                <a:cs typeface="Times New Roman"/>
              </a:rPr>
              <a:t> </a:t>
            </a:r>
            <a:r>
              <a:rPr dirty="0" sz="1450" spc="-5">
                <a:latin typeface="Times New Roman"/>
                <a:cs typeface="Times New Roman"/>
              </a:rPr>
              <a:t>done</a:t>
            </a:r>
            <a:r>
              <a:rPr dirty="0" sz="1450" spc="125">
                <a:latin typeface="Times New Roman"/>
                <a:cs typeface="Times New Roman"/>
              </a:rPr>
              <a:t> </a:t>
            </a:r>
            <a:r>
              <a:rPr dirty="0" sz="1450" spc="-10">
                <a:latin typeface="Times New Roman"/>
                <a:cs typeface="Times New Roman"/>
              </a:rPr>
              <a:t>eating</a:t>
            </a:r>
            <a:r>
              <a:rPr dirty="0" sz="1450" spc="135">
                <a:latin typeface="Times New Roman"/>
                <a:cs typeface="Times New Roman"/>
              </a:rPr>
              <a:t> </a:t>
            </a:r>
            <a:r>
              <a:rPr dirty="0" sz="1450" spc="-10">
                <a:latin typeface="Times New Roman"/>
                <a:cs typeface="Times New Roman"/>
              </a:rPr>
              <a:t>than</a:t>
            </a:r>
            <a:r>
              <a:rPr dirty="0" sz="1450" spc="125">
                <a:latin typeface="Times New Roman"/>
                <a:cs typeface="Times New Roman"/>
              </a:rPr>
              <a:t> </a:t>
            </a:r>
            <a:r>
              <a:rPr dirty="0" sz="1450" spc="-10">
                <a:latin typeface="Times New Roman"/>
                <a:cs typeface="Times New Roman"/>
              </a:rPr>
              <a:t>Cluny</a:t>
            </a:r>
            <a:r>
              <a:rPr dirty="0" sz="1450" spc="130">
                <a:latin typeface="Times New Roman"/>
                <a:cs typeface="Times New Roman"/>
              </a:rPr>
              <a:t> </a:t>
            </a:r>
            <a:r>
              <a:rPr dirty="0" sz="1450" spc="-5">
                <a:latin typeface="Times New Roman"/>
                <a:cs typeface="Times New Roman"/>
              </a:rPr>
              <a:t>brought</a:t>
            </a:r>
            <a:r>
              <a:rPr dirty="0" sz="1450" spc="125">
                <a:latin typeface="Times New Roman"/>
                <a:cs typeface="Times New Roman"/>
              </a:rPr>
              <a:t> </a:t>
            </a:r>
            <a:r>
              <a:rPr dirty="0" sz="1450" spc="-5">
                <a:latin typeface="Times New Roman"/>
                <a:cs typeface="Times New Roman"/>
              </a:rPr>
              <a:t>out</a:t>
            </a:r>
            <a:r>
              <a:rPr dirty="0" sz="1450" spc="130">
                <a:latin typeface="Times New Roman"/>
                <a:cs typeface="Times New Roman"/>
              </a:rPr>
              <a:t> </a:t>
            </a:r>
            <a:r>
              <a:rPr dirty="0" sz="1450" spc="-10">
                <a:latin typeface="Times New Roman"/>
                <a:cs typeface="Times New Roman"/>
              </a:rPr>
              <a:t>an</a:t>
            </a:r>
            <a:r>
              <a:rPr dirty="0" sz="1450" spc="125">
                <a:latin typeface="Times New Roman"/>
                <a:cs typeface="Times New Roman"/>
              </a:rPr>
              <a:t> </a:t>
            </a:r>
            <a:r>
              <a:rPr dirty="0" sz="1450" spc="-5">
                <a:latin typeface="Times New Roman"/>
                <a:cs typeface="Times New Roman"/>
              </a:rPr>
              <a:t>old,</a:t>
            </a:r>
            <a:r>
              <a:rPr dirty="0" sz="1450" spc="135">
                <a:latin typeface="Times New Roman"/>
                <a:cs typeface="Times New Roman"/>
              </a:rPr>
              <a:t> </a:t>
            </a:r>
            <a:r>
              <a:rPr dirty="0" sz="1450" spc="-10">
                <a:latin typeface="Times New Roman"/>
                <a:cs typeface="Times New Roman"/>
              </a:rPr>
              <a:t>thumbed,</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366885"/>
          </a:xfrm>
          <a:prstGeom prst="rect">
            <a:avLst/>
          </a:prstGeom>
        </p:spPr>
        <p:txBody>
          <a:bodyPr wrap="square" lIns="0" tIns="11430" rIns="0" bIns="0" rtlCol="0" vert="horz">
            <a:spAutoFit/>
          </a:bodyPr>
          <a:lstStyle/>
          <a:p>
            <a:pPr algn="just" marL="12700" marR="10795">
              <a:lnSpc>
                <a:spcPct val="100000"/>
              </a:lnSpc>
              <a:spcBef>
                <a:spcPts val="90"/>
              </a:spcBef>
            </a:pPr>
            <a:r>
              <a:rPr dirty="0" sz="1450" spc="-10">
                <a:latin typeface="Times New Roman"/>
                <a:cs typeface="Times New Roman"/>
              </a:rPr>
              <a:t>greasy pack </a:t>
            </a:r>
            <a:r>
              <a:rPr dirty="0" sz="1450" spc="-5">
                <a:latin typeface="Times New Roman"/>
                <a:cs typeface="Times New Roman"/>
              </a:rPr>
              <a:t>of </a:t>
            </a:r>
            <a:r>
              <a:rPr dirty="0" sz="1450" spc="-10">
                <a:latin typeface="Times New Roman"/>
                <a:cs typeface="Times New Roman"/>
              </a:rPr>
              <a:t>cards, such as </a:t>
            </a:r>
            <a:r>
              <a:rPr dirty="0" sz="1450" spc="-5">
                <a:latin typeface="Times New Roman"/>
                <a:cs typeface="Times New Roman"/>
              </a:rPr>
              <a:t>you </a:t>
            </a:r>
            <a:r>
              <a:rPr dirty="0" sz="1450" spc="-10">
                <a:latin typeface="Times New Roman"/>
                <a:cs typeface="Times New Roman"/>
              </a:rPr>
              <a:t>may find in </a:t>
            </a:r>
            <a:r>
              <a:rPr dirty="0" sz="1450" spc="-5">
                <a:latin typeface="Times New Roman"/>
                <a:cs typeface="Times New Roman"/>
              </a:rPr>
              <a:t>a </a:t>
            </a:r>
            <a:r>
              <a:rPr dirty="0" sz="1450" spc="-10">
                <a:latin typeface="Times New Roman"/>
                <a:cs typeface="Times New Roman"/>
              </a:rPr>
              <a:t>mean </a:t>
            </a:r>
            <a:r>
              <a:rPr dirty="0" sz="1450" spc="-5">
                <a:latin typeface="Times New Roman"/>
                <a:cs typeface="Times New Roman"/>
              </a:rPr>
              <a:t>inn; </a:t>
            </a:r>
            <a:r>
              <a:rPr dirty="0" sz="1450" spc="-10">
                <a:latin typeface="Times New Roman"/>
                <a:cs typeface="Times New Roman"/>
              </a:rPr>
              <a:t>and his eyes  brightened in his face as </a:t>
            </a:r>
            <a:r>
              <a:rPr dirty="0" sz="1450" spc="-5">
                <a:latin typeface="Times New Roman"/>
                <a:cs typeface="Times New Roman"/>
              </a:rPr>
              <a:t>he </a:t>
            </a:r>
            <a:r>
              <a:rPr dirty="0" sz="1450" spc="-10">
                <a:latin typeface="Times New Roman"/>
                <a:cs typeface="Times New Roman"/>
              </a:rPr>
              <a:t>proposed that we should fall to</a:t>
            </a:r>
            <a:r>
              <a:rPr dirty="0" sz="1450" spc="85">
                <a:latin typeface="Times New Roman"/>
                <a:cs typeface="Times New Roman"/>
              </a:rPr>
              <a:t> </a:t>
            </a:r>
            <a:r>
              <a:rPr dirty="0" sz="1450" spc="-10">
                <a:latin typeface="Times New Roman"/>
                <a:cs typeface="Times New Roman"/>
              </a:rPr>
              <a:t>playing.</a:t>
            </a:r>
            <a:endParaRPr sz="1450">
              <a:latin typeface="Times New Roman"/>
              <a:cs typeface="Times New Roman"/>
            </a:endParaRPr>
          </a:p>
          <a:p>
            <a:pPr algn="just" marL="12700" marR="6985" indent="255904">
              <a:lnSpc>
                <a:spcPts val="1730"/>
              </a:lnSpc>
              <a:spcBef>
                <a:spcPts val="855"/>
              </a:spcBef>
            </a:pPr>
            <a:r>
              <a:rPr dirty="0" sz="1450" spc="-10">
                <a:latin typeface="Times New Roman"/>
                <a:cs typeface="Times New Roman"/>
              </a:rPr>
              <a:t>Now this was </a:t>
            </a:r>
            <a:r>
              <a:rPr dirty="0" sz="1450" spc="-5">
                <a:latin typeface="Times New Roman"/>
                <a:cs typeface="Times New Roman"/>
              </a:rPr>
              <a:t>one of </a:t>
            </a:r>
            <a:r>
              <a:rPr dirty="0" sz="1450" spc="-10">
                <a:latin typeface="Times New Roman"/>
                <a:cs typeface="Times New Roman"/>
              </a:rPr>
              <a:t>the things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brought up </a:t>
            </a:r>
            <a:r>
              <a:rPr dirty="0" sz="1450" spc="-10">
                <a:latin typeface="Times New Roman"/>
                <a:cs typeface="Times New Roman"/>
              </a:rPr>
              <a:t>to eschew like  disgrace; it being held </a:t>
            </a:r>
            <a:r>
              <a:rPr dirty="0" sz="1450" spc="-5">
                <a:latin typeface="Times New Roman"/>
                <a:cs typeface="Times New Roman"/>
              </a:rPr>
              <a:t>by </a:t>
            </a:r>
            <a:r>
              <a:rPr dirty="0" sz="1450" spc="-10">
                <a:latin typeface="Times New Roman"/>
                <a:cs typeface="Times New Roman"/>
              </a:rPr>
              <a:t>my father neither the part </a:t>
            </a:r>
            <a:r>
              <a:rPr dirty="0" sz="1450" spc="-5">
                <a:latin typeface="Times New Roman"/>
                <a:cs typeface="Times New Roman"/>
              </a:rPr>
              <a:t>of a </a:t>
            </a:r>
            <a:r>
              <a:rPr dirty="0" sz="1450" spc="-10">
                <a:latin typeface="Times New Roman"/>
                <a:cs typeface="Times New Roman"/>
              </a:rPr>
              <a:t>Christian </a:t>
            </a:r>
            <a:r>
              <a:rPr dirty="0" sz="1450" spc="-5">
                <a:latin typeface="Times New Roman"/>
                <a:cs typeface="Times New Roman"/>
              </a:rPr>
              <a:t>nor </a:t>
            </a:r>
            <a:r>
              <a:rPr dirty="0" sz="1450" spc="-10">
                <a:latin typeface="Times New Roman"/>
                <a:cs typeface="Times New Roman"/>
              </a:rPr>
              <a:t>yet </a:t>
            </a:r>
            <a:r>
              <a:rPr dirty="0" sz="1450" spc="-5">
                <a:latin typeface="Times New Roman"/>
                <a:cs typeface="Times New Roman"/>
              </a:rPr>
              <a:t>of a  </a:t>
            </a:r>
            <a:r>
              <a:rPr dirty="0" sz="1450" spc="-10">
                <a:latin typeface="Times New Roman"/>
                <a:cs typeface="Times New Roman"/>
              </a:rPr>
              <a:t>gentleman to set his own livelihood and fish for that </a:t>
            </a:r>
            <a:r>
              <a:rPr dirty="0" sz="1450" spc="-5">
                <a:latin typeface="Times New Roman"/>
                <a:cs typeface="Times New Roman"/>
              </a:rPr>
              <a:t>of </a:t>
            </a:r>
            <a:r>
              <a:rPr dirty="0" sz="1450" spc="-10">
                <a:latin typeface="Times New Roman"/>
                <a:cs typeface="Times New Roman"/>
              </a:rPr>
              <a:t>others, </a:t>
            </a:r>
            <a:r>
              <a:rPr dirty="0" sz="1450" spc="-5">
                <a:latin typeface="Times New Roman"/>
                <a:cs typeface="Times New Roman"/>
              </a:rPr>
              <a:t>on </a:t>
            </a:r>
            <a:r>
              <a:rPr dirty="0" sz="1450" spc="-10">
                <a:latin typeface="Times New Roman"/>
                <a:cs typeface="Times New Roman"/>
              </a:rPr>
              <a:t>the cast </a:t>
            </a:r>
            <a:r>
              <a:rPr dirty="0" sz="1450" spc="-5">
                <a:latin typeface="Times New Roman"/>
                <a:cs typeface="Times New Roman"/>
              </a:rPr>
              <a:t>of  </a:t>
            </a:r>
            <a:r>
              <a:rPr dirty="0" sz="1450" spc="-10">
                <a:latin typeface="Times New Roman"/>
                <a:cs typeface="Times New Roman"/>
              </a:rPr>
              <a:t>painted pasteboard.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might have pleaded my fatigue, which was  excuse </a:t>
            </a:r>
            <a:r>
              <a:rPr dirty="0" sz="1450" spc="-5">
                <a:latin typeface="Times New Roman"/>
                <a:cs typeface="Times New Roman"/>
              </a:rPr>
              <a:t>enough; but I thought </a:t>
            </a:r>
            <a:r>
              <a:rPr dirty="0" sz="1450" spc="-10">
                <a:latin typeface="Times New Roman"/>
                <a:cs typeface="Times New Roman"/>
              </a:rPr>
              <a:t>it behoved that </a:t>
            </a:r>
            <a:r>
              <a:rPr dirty="0" sz="1450" spc="-5">
                <a:latin typeface="Times New Roman"/>
                <a:cs typeface="Times New Roman"/>
              </a:rPr>
              <a:t>I </a:t>
            </a:r>
            <a:r>
              <a:rPr dirty="0" sz="1450" spc="-10">
                <a:latin typeface="Times New Roman"/>
                <a:cs typeface="Times New Roman"/>
              </a:rPr>
              <a:t>should bear </a:t>
            </a:r>
            <a:r>
              <a:rPr dirty="0" sz="1450" spc="-5">
                <a:latin typeface="Times New Roman"/>
                <a:cs typeface="Times New Roman"/>
              </a:rPr>
              <a:t>a </a:t>
            </a:r>
            <a:r>
              <a:rPr dirty="0" sz="1450" spc="-20">
                <a:latin typeface="Times New Roman"/>
                <a:cs typeface="Times New Roman"/>
              </a:rPr>
              <a:t>testimony. </a:t>
            </a:r>
            <a:r>
              <a:rPr dirty="0" sz="1450" spc="-5">
                <a:latin typeface="Times New Roman"/>
                <a:cs typeface="Times New Roman"/>
              </a:rPr>
              <a:t>I </a:t>
            </a:r>
            <a:r>
              <a:rPr dirty="0" sz="1450" spc="-10">
                <a:latin typeface="Times New Roman"/>
                <a:cs typeface="Times New Roman"/>
              </a:rPr>
              <a:t>must  have </a:t>
            </a:r>
            <a:r>
              <a:rPr dirty="0" sz="1450" spc="-5">
                <a:latin typeface="Times New Roman"/>
                <a:cs typeface="Times New Roman"/>
              </a:rPr>
              <a:t>got </a:t>
            </a:r>
            <a:r>
              <a:rPr dirty="0" sz="1450" spc="-10">
                <a:latin typeface="Times New Roman"/>
                <a:cs typeface="Times New Roman"/>
              </a:rPr>
              <a:t>very red in the face, </a:t>
            </a:r>
            <a:r>
              <a:rPr dirty="0" sz="1450" spc="-5">
                <a:latin typeface="Times New Roman"/>
                <a:cs typeface="Times New Roman"/>
              </a:rPr>
              <a:t>but I </a:t>
            </a:r>
            <a:r>
              <a:rPr dirty="0" sz="1450" spc="-10">
                <a:latin typeface="Times New Roman"/>
                <a:cs typeface="Times New Roman"/>
              </a:rPr>
              <a:t>spoke </a:t>
            </a:r>
            <a:r>
              <a:rPr dirty="0" sz="1450" spc="-20">
                <a:latin typeface="Times New Roman"/>
                <a:cs typeface="Times New Roman"/>
              </a:rPr>
              <a:t>steadily, </a:t>
            </a:r>
            <a:r>
              <a:rPr dirty="0" sz="1450" spc="-10">
                <a:latin typeface="Times New Roman"/>
                <a:cs typeface="Times New Roman"/>
              </a:rPr>
              <a:t>and told them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call  to </a:t>
            </a:r>
            <a:r>
              <a:rPr dirty="0" sz="1450" spc="-5">
                <a:latin typeface="Times New Roman"/>
                <a:cs typeface="Times New Roman"/>
              </a:rPr>
              <a:t>be a </a:t>
            </a:r>
            <a:r>
              <a:rPr dirty="0" sz="1450" spc="-10">
                <a:latin typeface="Times New Roman"/>
                <a:cs typeface="Times New Roman"/>
              </a:rPr>
              <a:t>judge </a:t>
            </a:r>
            <a:r>
              <a:rPr dirty="0" sz="1450" spc="-5">
                <a:latin typeface="Times New Roman"/>
                <a:cs typeface="Times New Roman"/>
              </a:rPr>
              <a:t>of </a:t>
            </a:r>
            <a:r>
              <a:rPr dirty="0" sz="1450" spc="-10">
                <a:latin typeface="Times New Roman"/>
                <a:cs typeface="Times New Roman"/>
              </a:rPr>
              <a:t>others, </a:t>
            </a:r>
            <a:r>
              <a:rPr dirty="0" sz="1450" spc="-5">
                <a:latin typeface="Times New Roman"/>
                <a:cs typeface="Times New Roman"/>
              </a:rPr>
              <a:t>but </a:t>
            </a:r>
            <a:r>
              <a:rPr dirty="0" sz="1450" spc="-10">
                <a:latin typeface="Times New Roman"/>
                <a:cs typeface="Times New Roman"/>
              </a:rPr>
              <a:t>for my own part, it was </a:t>
            </a:r>
            <a:r>
              <a:rPr dirty="0" sz="1450" spc="-5">
                <a:latin typeface="Times New Roman"/>
                <a:cs typeface="Times New Roman"/>
              </a:rPr>
              <a:t>a </a:t>
            </a:r>
            <a:r>
              <a:rPr dirty="0" sz="1450" spc="-10">
                <a:latin typeface="Times New Roman"/>
                <a:cs typeface="Times New Roman"/>
              </a:rPr>
              <a:t>matter in which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clearness.</a:t>
            </a:r>
            <a:endParaRPr sz="1450">
              <a:latin typeface="Times New Roman"/>
              <a:cs typeface="Times New Roman"/>
            </a:endParaRPr>
          </a:p>
          <a:p>
            <a:pPr algn="just" marL="12700" marR="8890" indent="255904">
              <a:lnSpc>
                <a:spcPts val="1730"/>
              </a:lnSpc>
              <a:spcBef>
                <a:spcPts val="705"/>
              </a:spcBef>
            </a:pPr>
            <a:r>
              <a:rPr dirty="0" sz="1450" spc="-10">
                <a:latin typeface="Times New Roman"/>
                <a:cs typeface="Times New Roman"/>
              </a:rPr>
              <a:t>Cluny stopped mingling the cards. “What in </a:t>
            </a:r>
            <a:r>
              <a:rPr dirty="0" sz="1450" spc="-25">
                <a:latin typeface="Times New Roman"/>
                <a:cs typeface="Times New Roman"/>
              </a:rPr>
              <a:t>deil’s </a:t>
            </a:r>
            <a:r>
              <a:rPr dirty="0" sz="1450" spc="-10">
                <a:latin typeface="Times New Roman"/>
                <a:cs typeface="Times New Roman"/>
              </a:rPr>
              <a:t>name is this?” says he.  “What kind </a:t>
            </a:r>
            <a:r>
              <a:rPr dirty="0" sz="1450" spc="-5">
                <a:latin typeface="Times New Roman"/>
                <a:cs typeface="Times New Roman"/>
              </a:rPr>
              <a:t>of </a:t>
            </a:r>
            <a:r>
              <a:rPr dirty="0" sz="1450" spc="-10">
                <a:latin typeface="Times New Roman"/>
                <a:cs typeface="Times New Roman"/>
              </a:rPr>
              <a:t>Whiggish, canting talk is this, for the house </a:t>
            </a:r>
            <a:r>
              <a:rPr dirty="0" sz="1450" spc="-5">
                <a:latin typeface="Times New Roman"/>
                <a:cs typeface="Times New Roman"/>
              </a:rPr>
              <a:t>of </a:t>
            </a:r>
            <a:r>
              <a:rPr dirty="0" sz="1450" spc="-10">
                <a:latin typeface="Times New Roman"/>
                <a:cs typeface="Times New Roman"/>
              </a:rPr>
              <a:t>Cluny  Macpherson?”</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 will </a:t>
            </a:r>
            <a:r>
              <a:rPr dirty="0" sz="1450" spc="-5">
                <a:latin typeface="Times New Roman"/>
                <a:cs typeface="Times New Roman"/>
              </a:rPr>
              <a:t>put </a:t>
            </a:r>
            <a:r>
              <a:rPr dirty="0" sz="1450" spc="-10">
                <a:latin typeface="Times New Roman"/>
                <a:cs typeface="Times New Roman"/>
              </a:rPr>
              <a:t>my hand in the fire for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says Alan. “He is an  honest and </a:t>
            </a:r>
            <a:r>
              <a:rPr dirty="0" sz="1450" spc="-5">
                <a:latin typeface="Times New Roman"/>
                <a:cs typeface="Times New Roman"/>
              </a:rPr>
              <a:t>a </a:t>
            </a:r>
            <a:r>
              <a:rPr dirty="0" sz="1450" spc="-10">
                <a:latin typeface="Times New Roman"/>
                <a:cs typeface="Times New Roman"/>
              </a:rPr>
              <a:t>mettle gentleman, and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ye </a:t>
            </a:r>
            <a:r>
              <a:rPr dirty="0" sz="1450" spc="-10">
                <a:latin typeface="Times New Roman"/>
                <a:cs typeface="Times New Roman"/>
              </a:rPr>
              <a:t>bear in mind who says it.  </a:t>
            </a:r>
            <a:r>
              <a:rPr dirty="0" sz="1450" spc="-5">
                <a:latin typeface="Times New Roman"/>
                <a:cs typeface="Times New Roman"/>
              </a:rPr>
              <a:t>I </a:t>
            </a:r>
            <a:r>
              <a:rPr dirty="0" sz="1450" spc="-10">
                <a:latin typeface="Times New Roman"/>
                <a:cs typeface="Times New Roman"/>
              </a:rPr>
              <a:t>bear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name,” says he, cocking his hat; “and </a:t>
            </a:r>
            <a:r>
              <a:rPr dirty="0" sz="1450" spc="-5">
                <a:latin typeface="Times New Roman"/>
                <a:cs typeface="Times New Roman"/>
              </a:rPr>
              <a:t>I </a:t>
            </a:r>
            <a:r>
              <a:rPr dirty="0" sz="1450" spc="-10">
                <a:latin typeface="Times New Roman"/>
                <a:cs typeface="Times New Roman"/>
              </a:rPr>
              <a:t>and any that </a:t>
            </a:r>
            <a:r>
              <a:rPr dirty="0" sz="1450" spc="-5">
                <a:latin typeface="Times New Roman"/>
                <a:cs typeface="Times New Roman"/>
              </a:rPr>
              <a:t>I </a:t>
            </a:r>
            <a:r>
              <a:rPr dirty="0" sz="1450" spc="-10">
                <a:latin typeface="Times New Roman"/>
                <a:cs typeface="Times New Roman"/>
              </a:rPr>
              <a:t>call friend  are company for the best. But the gentleman is tired, and should sleep; if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no </a:t>
            </a:r>
            <a:r>
              <a:rPr dirty="0" sz="1450" spc="-10">
                <a:latin typeface="Times New Roman"/>
                <a:cs typeface="Times New Roman"/>
              </a:rPr>
              <a:t>mind to the cartes, it will never hinder </a:t>
            </a:r>
            <a:r>
              <a:rPr dirty="0" sz="1450" spc="-5">
                <a:latin typeface="Times New Roman"/>
                <a:cs typeface="Times New Roman"/>
              </a:rPr>
              <a:t>you </a:t>
            </a:r>
            <a:r>
              <a:rPr dirty="0" sz="1450" spc="-10">
                <a:latin typeface="Times New Roman"/>
                <a:cs typeface="Times New Roman"/>
              </a:rPr>
              <a:t>and me. And I’m fit and  willing, </a:t>
            </a:r>
            <a:r>
              <a:rPr dirty="0" sz="1450" spc="-25">
                <a:latin typeface="Times New Roman"/>
                <a:cs typeface="Times New Roman"/>
              </a:rPr>
              <a:t>sir, </a:t>
            </a:r>
            <a:r>
              <a:rPr dirty="0" sz="1450" spc="-10">
                <a:latin typeface="Times New Roman"/>
                <a:cs typeface="Times New Roman"/>
              </a:rPr>
              <a:t>to play </a:t>
            </a:r>
            <a:r>
              <a:rPr dirty="0" sz="1450" spc="-5">
                <a:latin typeface="Times New Roman"/>
                <a:cs typeface="Times New Roman"/>
              </a:rPr>
              <a:t>ye </a:t>
            </a:r>
            <a:r>
              <a:rPr dirty="0" sz="1450" spc="-10">
                <a:latin typeface="Times New Roman"/>
                <a:cs typeface="Times New Roman"/>
              </a:rPr>
              <a:t>any game that </a:t>
            </a:r>
            <a:r>
              <a:rPr dirty="0" sz="1450" spc="-5">
                <a:latin typeface="Times New Roman"/>
                <a:cs typeface="Times New Roman"/>
              </a:rPr>
              <a:t>ye </a:t>
            </a:r>
            <a:r>
              <a:rPr dirty="0" sz="1450" spc="-10">
                <a:latin typeface="Times New Roman"/>
                <a:cs typeface="Times New Roman"/>
              </a:rPr>
              <a:t>can</a:t>
            </a:r>
            <a:r>
              <a:rPr dirty="0" sz="1450" spc="5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10160" indent="255904">
              <a:lnSpc>
                <a:spcPts val="1730"/>
              </a:lnSpc>
              <a:spcBef>
                <a:spcPts val="780"/>
              </a:spcBef>
            </a:pPr>
            <a:r>
              <a:rPr dirty="0" sz="1450" spc="-20">
                <a:latin typeface="Times New Roman"/>
                <a:cs typeface="Times New Roman"/>
              </a:rPr>
              <a:t>“Sir,” </a:t>
            </a:r>
            <a:r>
              <a:rPr dirty="0" sz="1450" spc="-10">
                <a:latin typeface="Times New Roman"/>
                <a:cs typeface="Times New Roman"/>
              </a:rPr>
              <a:t>says </a:t>
            </a:r>
            <a:r>
              <a:rPr dirty="0" sz="1450" spc="-25">
                <a:latin typeface="Times New Roman"/>
                <a:cs typeface="Times New Roman"/>
              </a:rPr>
              <a:t>Cluny, </a:t>
            </a:r>
            <a:r>
              <a:rPr dirty="0" sz="1450" spc="-10">
                <a:latin typeface="Times New Roman"/>
                <a:cs typeface="Times New Roman"/>
              </a:rPr>
              <a:t>“in this </a:t>
            </a:r>
            <a:r>
              <a:rPr dirty="0" sz="1450" spc="-5">
                <a:latin typeface="Times New Roman"/>
                <a:cs typeface="Times New Roman"/>
              </a:rPr>
              <a:t>poor </a:t>
            </a:r>
            <a:r>
              <a:rPr dirty="0" sz="1450" spc="-10">
                <a:latin typeface="Times New Roman"/>
                <a:cs typeface="Times New Roman"/>
              </a:rPr>
              <a:t>house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you </a:t>
            </a:r>
            <a:r>
              <a:rPr dirty="0" sz="1450" spc="-10">
                <a:latin typeface="Times New Roman"/>
                <a:cs typeface="Times New Roman"/>
              </a:rPr>
              <a:t>to ken that  any gentleman may follow his pleasure. If </a:t>
            </a:r>
            <a:r>
              <a:rPr dirty="0" sz="1450" spc="-5">
                <a:latin typeface="Times New Roman"/>
                <a:cs typeface="Times New Roman"/>
              </a:rPr>
              <a:t>your </a:t>
            </a:r>
            <a:r>
              <a:rPr dirty="0" sz="1450" spc="-10">
                <a:latin typeface="Times New Roman"/>
                <a:cs typeface="Times New Roman"/>
              </a:rPr>
              <a:t>friend would like to stand </a:t>
            </a:r>
            <a:r>
              <a:rPr dirty="0" sz="1450" spc="-5">
                <a:latin typeface="Times New Roman"/>
                <a:cs typeface="Times New Roman"/>
              </a:rPr>
              <a:t>on  </a:t>
            </a:r>
            <a:r>
              <a:rPr dirty="0" sz="1450" spc="-10">
                <a:latin typeface="Times New Roman"/>
                <a:cs typeface="Times New Roman"/>
              </a:rPr>
              <a:t>his head, </a:t>
            </a:r>
            <a:r>
              <a:rPr dirty="0" sz="1450" spc="-5">
                <a:latin typeface="Times New Roman"/>
                <a:cs typeface="Times New Roman"/>
              </a:rPr>
              <a:t>he </a:t>
            </a:r>
            <a:r>
              <a:rPr dirty="0" sz="1450" spc="-10">
                <a:latin typeface="Times New Roman"/>
                <a:cs typeface="Times New Roman"/>
              </a:rPr>
              <a:t>is welcome. And if either he, </a:t>
            </a:r>
            <a:r>
              <a:rPr dirty="0" sz="1450" spc="-5">
                <a:latin typeface="Times New Roman"/>
                <a:cs typeface="Times New Roman"/>
              </a:rPr>
              <a:t>or you, or </a:t>
            </a:r>
            <a:r>
              <a:rPr dirty="0" sz="1450" spc="-10">
                <a:latin typeface="Times New Roman"/>
                <a:cs typeface="Times New Roman"/>
              </a:rPr>
              <a:t>any other man, is </a:t>
            </a:r>
            <a:r>
              <a:rPr dirty="0" sz="1450" spc="-5">
                <a:latin typeface="Times New Roman"/>
                <a:cs typeface="Times New Roman"/>
              </a:rPr>
              <a:t>not  </a:t>
            </a:r>
            <a:r>
              <a:rPr dirty="0" sz="1450" spc="-10">
                <a:latin typeface="Times New Roman"/>
                <a:cs typeface="Times New Roman"/>
              </a:rPr>
              <a:t>preceesely satisfied,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proud to step outside with</a:t>
            </a:r>
            <a:r>
              <a:rPr dirty="0" sz="1450" spc="4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marR="7620">
              <a:lnSpc>
                <a:spcPts val="2520"/>
              </a:lnSpc>
              <a:spcBef>
                <a:spcPts val="85"/>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will that these two friends should cut their throats for my sake.  </a:t>
            </a:r>
            <a:r>
              <a:rPr dirty="0" sz="1450" spc="-20">
                <a:latin typeface="Times New Roman"/>
                <a:cs typeface="Times New Roman"/>
              </a:rPr>
              <a:t>“Sir,” </a:t>
            </a:r>
            <a:r>
              <a:rPr dirty="0" sz="1450" spc="-10">
                <a:latin typeface="Times New Roman"/>
                <a:cs typeface="Times New Roman"/>
              </a:rPr>
              <a:t>said I, “I am very wearied, as Alan says; and </a:t>
            </a:r>
            <a:r>
              <a:rPr dirty="0" sz="1450" spc="-25">
                <a:latin typeface="Times New Roman"/>
                <a:cs typeface="Times New Roman"/>
              </a:rPr>
              <a:t>what’s </a:t>
            </a:r>
            <a:r>
              <a:rPr dirty="0" sz="1450" spc="-10">
                <a:latin typeface="Times New Roman"/>
                <a:cs typeface="Times New Roman"/>
              </a:rPr>
              <a:t>more, as </a:t>
            </a:r>
            <a:r>
              <a:rPr dirty="0" sz="1450" spc="-5">
                <a:latin typeface="Times New Roman"/>
                <a:cs typeface="Times New Roman"/>
              </a:rPr>
              <a:t>you</a:t>
            </a:r>
            <a:r>
              <a:rPr dirty="0" sz="1450" spc="325">
                <a:latin typeface="Times New Roman"/>
                <a:cs typeface="Times New Roman"/>
              </a:rPr>
              <a:t> </a:t>
            </a:r>
            <a:r>
              <a:rPr dirty="0" sz="1450" spc="-10">
                <a:latin typeface="Times New Roman"/>
                <a:cs typeface="Times New Roman"/>
              </a:rPr>
              <a:t>are</a:t>
            </a:r>
            <a:endParaRPr sz="1450">
              <a:latin typeface="Times New Roman"/>
              <a:cs typeface="Times New Roman"/>
            </a:endParaRPr>
          </a:p>
          <a:p>
            <a:pPr marL="12700">
              <a:lnSpc>
                <a:spcPts val="1510"/>
              </a:lnSpc>
            </a:pP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man</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10">
                <a:latin typeface="Times New Roman"/>
                <a:cs typeface="Times New Roman"/>
              </a:rPr>
              <a:t>likely</a:t>
            </a:r>
            <a:r>
              <a:rPr dirty="0" sz="1450" spc="55">
                <a:latin typeface="Times New Roman"/>
                <a:cs typeface="Times New Roman"/>
              </a:rPr>
              <a:t> </a:t>
            </a:r>
            <a:r>
              <a:rPr dirty="0" sz="1450" spc="-10">
                <a:latin typeface="Times New Roman"/>
                <a:cs typeface="Times New Roman"/>
              </a:rPr>
              <a:t>has</a:t>
            </a:r>
            <a:r>
              <a:rPr dirty="0" sz="1450" spc="60">
                <a:latin typeface="Times New Roman"/>
                <a:cs typeface="Times New Roman"/>
              </a:rPr>
              <a:t> </a:t>
            </a:r>
            <a:r>
              <a:rPr dirty="0" sz="1450" spc="-10">
                <a:latin typeface="Times New Roman"/>
                <a:cs typeface="Times New Roman"/>
              </a:rPr>
              <a:t>sons</a:t>
            </a:r>
            <a:r>
              <a:rPr dirty="0" sz="1450" spc="6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own,</a:t>
            </a:r>
            <a:r>
              <a:rPr dirty="0" sz="1450" spc="6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may</a:t>
            </a:r>
            <a:r>
              <a:rPr dirty="0" sz="1450" spc="60">
                <a:latin typeface="Times New Roman"/>
                <a:cs typeface="Times New Roman"/>
              </a:rPr>
              <a:t> </a:t>
            </a:r>
            <a:r>
              <a:rPr dirty="0" sz="1450" spc="-10">
                <a:latin typeface="Times New Roman"/>
                <a:cs typeface="Times New Roman"/>
              </a:rPr>
              <a:t>tell</a:t>
            </a:r>
            <a:r>
              <a:rPr dirty="0" sz="1450" spc="60">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it</a:t>
            </a:r>
            <a:r>
              <a:rPr dirty="0" sz="1450" spc="60">
                <a:latin typeface="Times New Roman"/>
                <a:cs typeface="Times New Roman"/>
              </a:rPr>
              <a:t> </a:t>
            </a:r>
            <a:r>
              <a:rPr dirty="0" sz="1450" spc="-10">
                <a:latin typeface="Times New Roman"/>
                <a:cs typeface="Times New Roman"/>
              </a:rPr>
              <a:t>was</a:t>
            </a:r>
            <a:r>
              <a:rPr dirty="0" sz="1450" spc="60">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promise</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my</a:t>
            </a:r>
            <a:endParaRPr sz="1450">
              <a:latin typeface="Times New Roman"/>
              <a:cs typeface="Times New Roman"/>
            </a:endParaRPr>
          </a:p>
          <a:p>
            <a:pPr marL="12700">
              <a:lnSpc>
                <a:spcPts val="1735"/>
              </a:lnSpc>
            </a:pPr>
            <a:r>
              <a:rPr dirty="0" sz="1450" spc="-20">
                <a:latin typeface="Times New Roman"/>
                <a:cs typeface="Times New Roman"/>
              </a:rPr>
              <a:t>father.”</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“Say nae </a:t>
            </a:r>
            <a:r>
              <a:rPr dirty="0" sz="1450" spc="-20">
                <a:latin typeface="Times New Roman"/>
                <a:cs typeface="Times New Roman"/>
              </a:rPr>
              <a:t>mair, </a:t>
            </a:r>
            <a:r>
              <a:rPr dirty="0" sz="1450" spc="-10">
                <a:latin typeface="Times New Roman"/>
                <a:cs typeface="Times New Roman"/>
              </a:rPr>
              <a:t>say nae </a:t>
            </a:r>
            <a:r>
              <a:rPr dirty="0" sz="1450" spc="-20">
                <a:latin typeface="Times New Roman"/>
                <a:cs typeface="Times New Roman"/>
              </a:rPr>
              <a:t>mair,” </a:t>
            </a:r>
            <a:r>
              <a:rPr dirty="0" sz="1450" spc="-10">
                <a:latin typeface="Times New Roman"/>
                <a:cs typeface="Times New Roman"/>
              </a:rPr>
              <a:t>said </a:t>
            </a:r>
            <a:r>
              <a:rPr dirty="0" sz="1450" spc="-25">
                <a:latin typeface="Times New Roman"/>
                <a:cs typeface="Times New Roman"/>
              </a:rPr>
              <a:t>Cluny, </a:t>
            </a:r>
            <a:r>
              <a:rPr dirty="0" sz="1450" spc="-10">
                <a:latin typeface="Times New Roman"/>
                <a:cs typeface="Times New Roman"/>
              </a:rPr>
              <a:t>and pointed me to </a:t>
            </a:r>
            <a:r>
              <a:rPr dirty="0" sz="1450" spc="-5">
                <a:latin typeface="Times New Roman"/>
                <a:cs typeface="Times New Roman"/>
              </a:rPr>
              <a:t>a </a:t>
            </a:r>
            <a:r>
              <a:rPr dirty="0" sz="1450" spc="-10">
                <a:latin typeface="Times New Roman"/>
                <a:cs typeface="Times New Roman"/>
              </a:rPr>
              <a:t>bed </a:t>
            </a:r>
            <a:r>
              <a:rPr dirty="0" sz="1450" spc="-5">
                <a:latin typeface="Times New Roman"/>
                <a:cs typeface="Times New Roman"/>
              </a:rPr>
              <a:t>of  </a:t>
            </a:r>
            <a:r>
              <a:rPr dirty="0" sz="1450" spc="-10">
                <a:latin typeface="Times New Roman"/>
                <a:cs typeface="Times New Roman"/>
              </a:rPr>
              <a:t>heather in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Cage. For all that </a:t>
            </a:r>
            <a:r>
              <a:rPr dirty="0" sz="1450" spc="-5">
                <a:latin typeface="Times New Roman"/>
                <a:cs typeface="Times New Roman"/>
              </a:rPr>
              <a:t>he </a:t>
            </a:r>
            <a:r>
              <a:rPr dirty="0" sz="1450" spc="-10">
                <a:latin typeface="Times New Roman"/>
                <a:cs typeface="Times New Roman"/>
              </a:rPr>
              <a:t>was displeased </a:t>
            </a:r>
            <a:r>
              <a:rPr dirty="0" sz="1450" spc="-5">
                <a:latin typeface="Times New Roman"/>
                <a:cs typeface="Times New Roman"/>
              </a:rPr>
              <a:t>enough, </a:t>
            </a:r>
            <a:r>
              <a:rPr dirty="0" sz="1450" spc="-10">
                <a:latin typeface="Times New Roman"/>
                <a:cs typeface="Times New Roman"/>
              </a:rPr>
              <a:t>looked  at me askance, and grumbled when </a:t>
            </a:r>
            <a:r>
              <a:rPr dirty="0" sz="1450" spc="-5">
                <a:latin typeface="Times New Roman"/>
                <a:cs typeface="Times New Roman"/>
              </a:rPr>
              <a:t>he </a:t>
            </a:r>
            <a:r>
              <a:rPr dirty="0" sz="1450" spc="-10">
                <a:latin typeface="Times New Roman"/>
                <a:cs typeface="Times New Roman"/>
              </a:rPr>
              <a:t>looked. And indeed it must </a:t>
            </a:r>
            <a:r>
              <a:rPr dirty="0" sz="1450" spc="-5">
                <a:latin typeface="Times New Roman"/>
                <a:cs typeface="Times New Roman"/>
              </a:rPr>
              <a:t>be </a:t>
            </a:r>
            <a:r>
              <a:rPr dirty="0" sz="1450" spc="-10">
                <a:latin typeface="Times New Roman"/>
                <a:cs typeface="Times New Roman"/>
              </a:rPr>
              <a:t>owned  that both my scruples and the words in which </a:t>
            </a:r>
            <a:r>
              <a:rPr dirty="0" sz="1450" spc="-5">
                <a:latin typeface="Times New Roman"/>
                <a:cs typeface="Times New Roman"/>
              </a:rPr>
              <a:t>I </a:t>
            </a:r>
            <a:r>
              <a:rPr dirty="0" sz="1450" spc="-10">
                <a:latin typeface="Times New Roman"/>
                <a:cs typeface="Times New Roman"/>
              </a:rPr>
              <a:t>declared them, smacked  somewhat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Covenanter, </a:t>
            </a:r>
            <a:r>
              <a:rPr dirty="0" sz="1450" spc="-10">
                <a:latin typeface="Times New Roman"/>
                <a:cs typeface="Times New Roman"/>
              </a:rPr>
              <a:t>and were little in their place among wild  Highland Jacobites.</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What with the brandy and the venison, </a:t>
            </a:r>
            <a:r>
              <a:rPr dirty="0" sz="1450" spc="-5">
                <a:latin typeface="Times New Roman"/>
                <a:cs typeface="Times New Roman"/>
              </a:rPr>
              <a:t>a </a:t>
            </a:r>
            <a:r>
              <a:rPr dirty="0" sz="1450" spc="-10">
                <a:latin typeface="Times New Roman"/>
                <a:cs typeface="Times New Roman"/>
              </a:rPr>
              <a:t>strange heaviness had come over  me; and </a:t>
            </a:r>
            <a:r>
              <a:rPr dirty="0" sz="1450" spc="-5">
                <a:latin typeface="Times New Roman"/>
                <a:cs typeface="Times New Roman"/>
              </a:rPr>
              <a:t>I </a:t>
            </a:r>
            <a:r>
              <a:rPr dirty="0" sz="1450" spc="-10">
                <a:latin typeface="Times New Roman"/>
                <a:cs typeface="Times New Roman"/>
              </a:rPr>
              <a:t>had scarce lain down </a:t>
            </a:r>
            <a:r>
              <a:rPr dirty="0" sz="1450" spc="-5">
                <a:latin typeface="Times New Roman"/>
                <a:cs typeface="Times New Roman"/>
              </a:rPr>
              <a:t>upon </a:t>
            </a:r>
            <a:r>
              <a:rPr dirty="0" sz="1450" spc="-10">
                <a:latin typeface="Times New Roman"/>
                <a:cs typeface="Times New Roman"/>
              </a:rPr>
              <a:t>the bed before </a:t>
            </a:r>
            <a:r>
              <a:rPr dirty="0" sz="1450" spc="-5">
                <a:latin typeface="Times New Roman"/>
                <a:cs typeface="Times New Roman"/>
              </a:rPr>
              <a:t>I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trance,  in which </a:t>
            </a:r>
            <a:r>
              <a:rPr dirty="0" sz="1450" spc="-5">
                <a:latin typeface="Times New Roman"/>
                <a:cs typeface="Times New Roman"/>
              </a:rPr>
              <a:t>I </a:t>
            </a:r>
            <a:r>
              <a:rPr dirty="0" sz="1450" spc="-10">
                <a:latin typeface="Times New Roman"/>
                <a:cs typeface="Times New Roman"/>
              </a:rPr>
              <a:t>continued almost the whole time </a:t>
            </a:r>
            <a:r>
              <a:rPr dirty="0" sz="1450" spc="-5">
                <a:latin typeface="Times New Roman"/>
                <a:cs typeface="Times New Roman"/>
              </a:rPr>
              <a:t>of our </a:t>
            </a:r>
            <a:r>
              <a:rPr dirty="0" sz="1450" spc="-10">
                <a:latin typeface="Times New Roman"/>
                <a:cs typeface="Times New Roman"/>
              </a:rPr>
              <a:t>stay in the Cage.  Sometimes </a:t>
            </a:r>
            <a:r>
              <a:rPr dirty="0" sz="1450" spc="-5">
                <a:latin typeface="Times New Roman"/>
                <a:cs typeface="Times New Roman"/>
              </a:rPr>
              <a:t>I </a:t>
            </a:r>
            <a:r>
              <a:rPr dirty="0" sz="1450" spc="-10">
                <a:latin typeface="Times New Roman"/>
                <a:cs typeface="Times New Roman"/>
              </a:rPr>
              <a:t>was broad awake and understood what passed; sometimes </a:t>
            </a:r>
            <a:r>
              <a:rPr dirty="0" sz="1450" spc="-5">
                <a:latin typeface="Times New Roman"/>
                <a:cs typeface="Times New Roman"/>
              </a:rPr>
              <a:t>I </a:t>
            </a:r>
            <a:r>
              <a:rPr dirty="0" sz="1450" spc="-10">
                <a:latin typeface="Times New Roman"/>
                <a:cs typeface="Times New Roman"/>
              </a:rPr>
              <a:t>only  heard voices, </a:t>
            </a:r>
            <a:r>
              <a:rPr dirty="0" sz="1450" spc="-5">
                <a:latin typeface="Times New Roman"/>
                <a:cs typeface="Times New Roman"/>
              </a:rPr>
              <a:t>or </a:t>
            </a:r>
            <a:r>
              <a:rPr dirty="0" sz="1450" spc="-10">
                <a:latin typeface="Times New Roman"/>
                <a:cs typeface="Times New Roman"/>
              </a:rPr>
              <a:t>men snoring, like the voice </a:t>
            </a:r>
            <a:r>
              <a:rPr dirty="0" sz="1450" spc="-5">
                <a:latin typeface="Times New Roman"/>
                <a:cs typeface="Times New Roman"/>
              </a:rPr>
              <a:t>of a </a:t>
            </a:r>
            <a:r>
              <a:rPr dirty="0" sz="1450" spc="-10">
                <a:latin typeface="Times New Roman"/>
                <a:cs typeface="Times New Roman"/>
              </a:rPr>
              <a:t>silly river; and the plaids  </a:t>
            </a:r>
            <a:r>
              <a:rPr dirty="0" sz="1450" spc="-5">
                <a:latin typeface="Times New Roman"/>
                <a:cs typeface="Times New Roman"/>
              </a:rPr>
              <a:t>upon</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wall</a:t>
            </a:r>
            <a:r>
              <a:rPr dirty="0" sz="1450" spc="45">
                <a:latin typeface="Times New Roman"/>
                <a:cs typeface="Times New Roman"/>
              </a:rPr>
              <a:t> </a:t>
            </a:r>
            <a:r>
              <a:rPr dirty="0" sz="1450" spc="-10">
                <a:latin typeface="Times New Roman"/>
                <a:cs typeface="Times New Roman"/>
              </a:rPr>
              <a:t>dwindled</a:t>
            </a:r>
            <a:r>
              <a:rPr dirty="0" sz="1450" spc="40">
                <a:latin typeface="Times New Roman"/>
                <a:cs typeface="Times New Roman"/>
              </a:rPr>
              <a:t> </a:t>
            </a:r>
            <a:r>
              <a:rPr dirty="0" sz="1450" spc="-10">
                <a:latin typeface="Times New Roman"/>
                <a:cs typeface="Times New Roman"/>
              </a:rPr>
              <a:t>down</a:t>
            </a:r>
            <a:r>
              <a:rPr dirty="0" sz="1450" spc="4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swelled</a:t>
            </a:r>
            <a:r>
              <a:rPr dirty="0" sz="1450" spc="40">
                <a:latin typeface="Times New Roman"/>
                <a:cs typeface="Times New Roman"/>
              </a:rPr>
              <a:t> </a:t>
            </a:r>
            <a:r>
              <a:rPr dirty="0" sz="1450" spc="-5">
                <a:latin typeface="Times New Roman"/>
                <a:cs typeface="Times New Roman"/>
              </a:rPr>
              <a:t>out</a:t>
            </a:r>
            <a:r>
              <a:rPr dirty="0" sz="1450" spc="40">
                <a:latin typeface="Times New Roman"/>
                <a:cs typeface="Times New Roman"/>
              </a:rPr>
              <a:t> </a:t>
            </a:r>
            <a:r>
              <a:rPr dirty="0" sz="1450" spc="-10">
                <a:latin typeface="Times New Roman"/>
                <a:cs typeface="Times New Roman"/>
              </a:rPr>
              <a:t>again,</a:t>
            </a:r>
            <a:r>
              <a:rPr dirty="0" sz="1450" spc="50">
                <a:latin typeface="Times New Roman"/>
                <a:cs typeface="Times New Roman"/>
              </a:rPr>
              <a:t> </a:t>
            </a:r>
            <a:r>
              <a:rPr dirty="0" sz="1450" spc="-10">
                <a:latin typeface="Times New Roman"/>
                <a:cs typeface="Times New Roman"/>
              </a:rPr>
              <a:t>like</a:t>
            </a:r>
            <a:r>
              <a:rPr dirty="0" sz="1450" spc="40">
                <a:latin typeface="Times New Roman"/>
                <a:cs typeface="Times New Roman"/>
              </a:rPr>
              <a:t> </a:t>
            </a:r>
            <a:r>
              <a:rPr dirty="0" sz="1450" spc="-10">
                <a:latin typeface="Times New Roman"/>
                <a:cs typeface="Times New Roman"/>
              </a:rPr>
              <a:t>firelight</a:t>
            </a:r>
            <a:r>
              <a:rPr dirty="0" sz="1450" spc="40">
                <a:latin typeface="Times New Roman"/>
                <a:cs typeface="Times New Roman"/>
              </a:rPr>
              <a:t> </a:t>
            </a:r>
            <a:r>
              <a:rPr dirty="0" sz="1450" spc="-10">
                <a:latin typeface="Times New Roman"/>
                <a:cs typeface="Times New Roman"/>
              </a:rPr>
              <a:t>shadows</a:t>
            </a:r>
            <a:r>
              <a:rPr dirty="0" sz="1450" spc="50">
                <a:latin typeface="Times New Roman"/>
                <a:cs typeface="Times New Roman"/>
              </a:rPr>
              <a:t> </a:t>
            </a:r>
            <a:r>
              <a:rPr dirty="0" sz="1450" spc="-5">
                <a:latin typeface="Times New Roman"/>
                <a:cs typeface="Times New Roman"/>
              </a:rPr>
              <a:t>on</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64675"/>
          </a:xfrm>
          <a:prstGeom prst="rect">
            <a:avLst/>
          </a:prstGeom>
        </p:spPr>
        <p:txBody>
          <a:bodyPr wrap="square" lIns="0" tIns="12700" rIns="0" bIns="0" rtlCol="0" vert="horz">
            <a:spAutoFit/>
          </a:bodyPr>
          <a:lstStyle/>
          <a:p>
            <a:pPr algn="just" marL="268605" marR="13335">
              <a:lnSpc>
                <a:spcPct val="144900"/>
              </a:lnSpc>
              <a:spcBef>
                <a:spcPts val="100"/>
              </a:spcBef>
            </a:pPr>
            <a:r>
              <a:rPr dirty="0" sz="1450" spc="-10">
                <a:latin typeface="Times New Roman"/>
                <a:cs typeface="Times New Roman"/>
              </a:rPr>
              <a:t>“Neither moon </a:t>
            </a:r>
            <a:r>
              <a:rPr dirty="0" sz="1450" spc="-5">
                <a:latin typeface="Times New Roman"/>
                <a:cs typeface="Times New Roman"/>
              </a:rPr>
              <a:t>nor </a:t>
            </a:r>
            <a:r>
              <a:rPr dirty="0" sz="1450" spc="-20">
                <a:latin typeface="Times New Roman"/>
                <a:cs typeface="Times New Roman"/>
              </a:rPr>
              <a:t>star, </a:t>
            </a:r>
            <a:r>
              <a:rPr dirty="0" sz="1450" spc="-25">
                <a:latin typeface="Times New Roman"/>
                <a:cs typeface="Times New Roman"/>
              </a:rPr>
              <a:t>sir, </a:t>
            </a:r>
            <a:r>
              <a:rPr dirty="0" sz="1450" spc="-10">
                <a:latin typeface="Times New Roman"/>
                <a:cs typeface="Times New Roman"/>
              </a:rPr>
              <a:t>and pit-mirk,” said I. “I cannae see the </a:t>
            </a:r>
            <a:r>
              <a:rPr dirty="0" sz="1450" spc="-5">
                <a:latin typeface="Times New Roman"/>
                <a:cs typeface="Times New Roman"/>
              </a:rPr>
              <a:t>bed.”  </a:t>
            </a:r>
            <a:r>
              <a:rPr dirty="0" sz="1450" spc="-10">
                <a:latin typeface="Times New Roman"/>
                <a:cs typeface="Times New Roman"/>
              </a:rPr>
              <a:t>“Hoot-toot,</a:t>
            </a:r>
            <a:r>
              <a:rPr dirty="0" sz="1450" spc="20">
                <a:latin typeface="Times New Roman"/>
                <a:cs typeface="Times New Roman"/>
              </a:rPr>
              <a:t> </a:t>
            </a:r>
            <a:r>
              <a:rPr dirty="0" sz="1450" spc="-10">
                <a:latin typeface="Times New Roman"/>
                <a:cs typeface="Times New Roman"/>
              </a:rPr>
              <a:t>hoot-toot!”</a:t>
            </a:r>
            <a:r>
              <a:rPr dirty="0" sz="1450" spc="30">
                <a:latin typeface="Times New Roman"/>
                <a:cs typeface="Times New Roman"/>
              </a:rPr>
              <a:t> </a:t>
            </a:r>
            <a:r>
              <a:rPr dirty="0" sz="1450" spc="-10">
                <a:latin typeface="Times New Roman"/>
                <a:cs typeface="Times New Roman"/>
              </a:rPr>
              <a:t>said</a:t>
            </a:r>
            <a:r>
              <a:rPr dirty="0" sz="1450" spc="30">
                <a:latin typeface="Times New Roman"/>
                <a:cs typeface="Times New Roman"/>
              </a:rPr>
              <a:t> </a:t>
            </a:r>
            <a:r>
              <a:rPr dirty="0" sz="1450" spc="-10">
                <a:latin typeface="Times New Roman"/>
                <a:cs typeface="Times New Roman"/>
              </a:rPr>
              <a:t>he.</a:t>
            </a:r>
            <a:r>
              <a:rPr dirty="0" sz="1450" spc="25">
                <a:latin typeface="Times New Roman"/>
                <a:cs typeface="Times New Roman"/>
              </a:rPr>
              <a:t> </a:t>
            </a:r>
            <a:r>
              <a:rPr dirty="0" sz="1450" spc="-10">
                <a:latin typeface="Times New Roman"/>
                <a:cs typeface="Times New Roman"/>
              </a:rPr>
              <a:t>“Lights</a:t>
            </a:r>
            <a:r>
              <a:rPr dirty="0" sz="1450" spc="30">
                <a:latin typeface="Times New Roman"/>
                <a:cs typeface="Times New Roman"/>
              </a:rPr>
              <a:t> </a:t>
            </a:r>
            <a:r>
              <a:rPr dirty="0" sz="1450" spc="-10">
                <a:latin typeface="Times New Roman"/>
                <a:cs typeface="Times New Roman"/>
              </a:rPr>
              <a:t>in</a:t>
            </a:r>
            <a:r>
              <a:rPr dirty="0" sz="1450" spc="3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house</a:t>
            </a:r>
            <a:r>
              <a:rPr dirty="0" sz="1450" spc="30">
                <a:latin typeface="Times New Roman"/>
                <a:cs typeface="Times New Roman"/>
              </a:rPr>
              <a:t> </a:t>
            </a:r>
            <a:r>
              <a:rPr dirty="0" sz="1450" spc="-10">
                <a:latin typeface="Times New Roman"/>
                <a:cs typeface="Times New Roman"/>
              </a:rPr>
              <a:t>is</a:t>
            </a:r>
            <a:r>
              <a:rPr dirty="0" sz="1450" spc="3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thing</a:t>
            </a:r>
            <a:r>
              <a:rPr dirty="0" sz="1450" spc="30">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dinnae</a:t>
            </a:r>
            <a:r>
              <a:rPr dirty="0" sz="1450" spc="25">
                <a:latin typeface="Times New Roman"/>
                <a:cs typeface="Times New Roman"/>
              </a:rPr>
              <a:t> </a:t>
            </a:r>
            <a:r>
              <a:rPr dirty="0" sz="1450" spc="-10">
                <a:latin typeface="Times New Roman"/>
                <a:cs typeface="Times New Roman"/>
              </a:rPr>
              <a:t>agree</a:t>
            </a:r>
            <a:endParaRPr sz="1450">
              <a:latin typeface="Times New Roman"/>
              <a:cs typeface="Times New Roman"/>
            </a:endParaRPr>
          </a:p>
          <a:p>
            <a:pPr algn="just" marL="12700" marR="13335">
              <a:lnSpc>
                <a:spcPts val="1730"/>
              </a:lnSpc>
              <a:spcBef>
                <a:spcPts val="55"/>
              </a:spcBef>
            </a:pPr>
            <a:r>
              <a:rPr dirty="0" sz="1450" spc="-10">
                <a:latin typeface="Times New Roman"/>
                <a:cs typeface="Times New Roman"/>
              </a:rPr>
              <a:t>with. I’m unco feared </a:t>
            </a:r>
            <a:r>
              <a:rPr dirty="0" sz="1450" spc="-5">
                <a:latin typeface="Times New Roman"/>
                <a:cs typeface="Times New Roman"/>
              </a:rPr>
              <a:t>of </a:t>
            </a:r>
            <a:r>
              <a:rPr dirty="0" sz="1450" spc="-10">
                <a:latin typeface="Times New Roman"/>
                <a:cs typeface="Times New Roman"/>
              </a:rPr>
              <a:t>fires. Good-night to ye, Davie, my man.” And before  </a:t>
            </a:r>
            <a:r>
              <a:rPr dirty="0" sz="1450" spc="-5">
                <a:latin typeface="Times New Roman"/>
                <a:cs typeface="Times New Roman"/>
              </a:rPr>
              <a:t>I </a:t>
            </a:r>
            <a:r>
              <a:rPr dirty="0" sz="1450" spc="-10">
                <a:latin typeface="Times New Roman"/>
                <a:cs typeface="Times New Roman"/>
              </a:rPr>
              <a:t>had time to add </a:t>
            </a:r>
            <a:r>
              <a:rPr dirty="0" sz="1450" spc="-5">
                <a:latin typeface="Times New Roman"/>
                <a:cs typeface="Times New Roman"/>
              </a:rPr>
              <a:t>a </a:t>
            </a:r>
            <a:r>
              <a:rPr dirty="0" sz="1450" spc="-10">
                <a:latin typeface="Times New Roman"/>
                <a:cs typeface="Times New Roman"/>
              </a:rPr>
              <a:t>further protest, </a:t>
            </a:r>
            <a:r>
              <a:rPr dirty="0" sz="1450" spc="-5">
                <a:latin typeface="Times New Roman"/>
                <a:cs typeface="Times New Roman"/>
              </a:rPr>
              <a:t>he </a:t>
            </a:r>
            <a:r>
              <a:rPr dirty="0" sz="1450" spc="-10">
                <a:latin typeface="Times New Roman"/>
                <a:cs typeface="Times New Roman"/>
              </a:rPr>
              <a:t>pulled the </a:t>
            </a:r>
            <a:r>
              <a:rPr dirty="0" sz="1450" spc="-5">
                <a:latin typeface="Times New Roman"/>
                <a:cs typeface="Times New Roman"/>
              </a:rPr>
              <a:t>door to,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heard him lock  me in from the</a:t>
            </a:r>
            <a:r>
              <a:rPr dirty="0" sz="1450" spc="5">
                <a:latin typeface="Times New Roman"/>
                <a:cs typeface="Times New Roman"/>
              </a:rPr>
              <a:t> </a:t>
            </a:r>
            <a:r>
              <a:rPr dirty="0" sz="1450" spc="-10">
                <a:latin typeface="Times New Roman"/>
                <a:cs typeface="Times New Roman"/>
              </a:rPr>
              <a:t>outside.</a:t>
            </a:r>
            <a:endParaRPr sz="1450">
              <a:latin typeface="Times New Roman"/>
              <a:cs typeface="Times New Roman"/>
            </a:endParaRPr>
          </a:p>
          <a:p>
            <a:pPr algn="just" marL="12700" marR="6350" indent="255904">
              <a:lnSpc>
                <a:spcPts val="1730"/>
              </a:lnSpc>
              <a:spcBef>
                <a:spcPts val="715"/>
              </a:spcBef>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whether to laugh </a:t>
            </a:r>
            <a:r>
              <a:rPr dirty="0" sz="1450" spc="-5">
                <a:latin typeface="Times New Roman"/>
                <a:cs typeface="Times New Roman"/>
              </a:rPr>
              <a:t>or </a:t>
            </a:r>
            <a:r>
              <a:rPr dirty="0" sz="1450" spc="-30">
                <a:latin typeface="Times New Roman"/>
                <a:cs typeface="Times New Roman"/>
              </a:rPr>
              <a:t>cry. </a:t>
            </a:r>
            <a:r>
              <a:rPr dirty="0" sz="1450" spc="-10">
                <a:latin typeface="Times New Roman"/>
                <a:cs typeface="Times New Roman"/>
              </a:rPr>
              <a:t>The room was as cold as </a:t>
            </a:r>
            <a:r>
              <a:rPr dirty="0" sz="1450" spc="-5">
                <a:latin typeface="Times New Roman"/>
                <a:cs typeface="Times New Roman"/>
              </a:rPr>
              <a:t>a </a:t>
            </a:r>
            <a:r>
              <a:rPr dirty="0" sz="1450" spc="-10">
                <a:latin typeface="Times New Roman"/>
                <a:cs typeface="Times New Roman"/>
              </a:rPr>
              <a:t>well,  and the bed, when </a:t>
            </a:r>
            <a:r>
              <a:rPr dirty="0" sz="1450" spc="-5">
                <a:latin typeface="Times New Roman"/>
                <a:cs typeface="Times New Roman"/>
              </a:rPr>
              <a:t>I </a:t>
            </a:r>
            <a:r>
              <a:rPr dirty="0" sz="1450" spc="-10">
                <a:latin typeface="Times New Roman"/>
                <a:cs typeface="Times New Roman"/>
              </a:rPr>
              <a:t>had found my way to it, as damp as </a:t>
            </a:r>
            <a:r>
              <a:rPr dirty="0" sz="1450" spc="-5">
                <a:latin typeface="Times New Roman"/>
                <a:cs typeface="Times New Roman"/>
              </a:rPr>
              <a:t>a </a:t>
            </a:r>
            <a:r>
              <a:rPr dirty="0" sz="1450" spc="-10">
                <a:latin typeface="Times New Roman"/>
                <a:cs typeface="Times New Roman"/>
              </a:rPr>
              <a:t>peat-hag; </a:t>
            </a:r>
            <a:r>
              <a:rPr dirty="0" sz="1450" spc="-5">
                <a:latin typeface="Times New Roman"/>
                <a:cs typeface="Times New Roman"/>
              </a:rPr>
              <a:t>but by  good </a:t>
            </a:r>
            <a:r>
              <a:rPr dirty="0" sz="1450" spc="-10">
                <a:latin typeface="Times New Roman"/>
                <a:cs typeface="Times New Roman"/>
              </a:rPr>
              <a:t>fortune </a:t>
            </a:r>
            <a:r>
              <a:rPr dirty="0" sz="1450" spc="-5">
                <a:latin typeface="Times New Roman"/>
                <a:cs typeface="Times New Roman"/>
              </a:rPr>
              <a:t>I </a:t>
            </a:r>
            <a:r>
              <a:rPr dirty="0" sz="1450" spc="-10">
                <a:latin typeface="Times New Roman"/>
                <a:cs typeface="Times New Roman"/>
              </a:rPr>
              <a:t>had caught </a:t>
            </a:r>
            <a:r>
              <a:rPr dirty="0" sz="1450" spc="-5">
                <a:latin typeface="Times New Roman"/>
                <a:cs typeface="Times New Roman"/>
              </a:rPr>
              <a:t>up </a:t>
            </a:r>
            <a:r>
              <a:rPr dirty="0" sz="1450" spc="-10">
                <a:latin typeface="Times New Roman"/>
                <a:cs typeface="Times New Roman"/>
              </a:rPr>
              <a:t>my </a:t>
            </a:r>
            <a:r>
              <a:rPr dirty="0" sz="1450" spc="-5">
                <a:latin typeface="Times New Roman"/>
                <a:cs typeface="Times New Roman"/>
              </a:rPr>
              <a:t>bundle </a:t>
            </a:r>
            <a:r>
              <a:rPr dirty="0" sz="1450" spc="-10">
                <a:latin typeface="Times New Roman"/>
                <a:cs typeface="Times New Roman"/>
              </a:rPr>
              <a:t>and my plaid, and rolling myself in  the </a:t>
            </a:r>
            <a:r>
              <a:rPr dirty="0" sz="1450" spc="-20">
                <a:latin typeface="Times New Roman"/>
                <a:cs typeface="Times New Roman"/>
              </a:rPr>
              <a:t>latter, </a:t>
            </a:r>
            <a:r>
              <a:rPr dirty="0" sz="1450" spc="-5">
                <a:latin typeface="Times New Roman"/>
                <a:cs typeface="Times New Roman"/>
              </a:rPr>
              <a:t>I </a:t>
            </a:r>
            <a:r>
              <a:rPr dirty="0" sz="1450" spc="-10">
                <a:latin typeface="Times New Roman"/>
                <a:cs typeface="Times New Roman"/>
              </a:rPr>
              <a:t>lay down </a:t>
            </a:r>
            <a:r>
              <a:rPr dirty="0" sz="1450" spc="-5">
                <a:latin typeface="Times New Roman"/>
                <a:cs typeface="Times New Roman"/>
              </a:rPr>
              <a:t>upon </a:t>
            </a:r>
            <a:r>
              <a:rPr dirty="0" sz="1450" spc="-10">
                <a:latin typeface="Times New Roman"/>
                <a:cs typeface="Times New Roman"/>
              </a:rPr>
              <a:t>the floor under lee </a:t>
            </a:r>
            <a:r>
              <a:rPr dirty="0" sz="1450" spc="-5">
                <a:latin typeface="Times New Roman"/>
                <a:cs typeface="Times New Roman"/>
              </a:rPr>
              <a:t>of </a:t>
            </a:r>
            <a:r>
              <a:rPr dirty="0" sz="1450" spc="-10">
                <a:latin typeface="Times New Roman"/>
                <a:cs typeface="Times New Roman"/>
              </a:rPr>
              <a:t>the big bedstead, and fell  speedily asleep.</a:t>
            </a:r>
            <a:endParaRPr sz="1450">
              <a:latin typeface="Times New Roman"/>
              <a:cs typeface="Times New Roman"/>
            </a:endParaRPr>
          </a:p>
          <a:p>
            <a:pPr algn="just" marL="12700" marR="5715" indent="255904">
              <a:lnSpc>
                <a:spcPts val="1730"/>
              </a:lnSpc>
              <a:spcBef>
                <a:spcPts val="785"/>
              </a:spcBef>
            </a:pPr>
            <a:r>
              <a:rPr dirty="0" sz="1450" spc="-25">
                <a:latin typeface="Times New Roman"/>
                <a:cs typeface="Times New Roman"/>
              </a:rPr>
              <a:t>With </a:t>
            </a:r>
            <a:r>
              <a:rPr dirty="0" sz="1450" spc="-10">
                <a:latin typeface="Times New Roman"/>
                <a:cs typeface="Times New Roman"/>
              </a:rPr>
              <a:t>the first peep </a:t>
            </a:r>
            <a:r>
              <a:rPr dirty="0" sz="1450" spc="-5">
                <a:latin typeface="Times New Roman"/>
                <a:cs typeface="Times New Roman"/>
              </a:rPr>
              <a:t>of </a:t>
            </a:r>
            <a:r>
              <a:rPr dirty="0" sz="1450" spc="-10">
                <a:latin typeface="Times New Roman"/>
                <a:cs typeface="Times New Roman"/>
              </a:rPr>
              <a:t>day </a:t>
            </a:r>
            <a:r>
              <a:rPr dirty="0" sz="1450" spc="-5">
                <a:latin typeface="Times New Roman"/>
                <a:cs typeface="Times New Roman"/>
              </a:rPr>
              <a:t>I </a:t>
            </a:r>
            <a:r>
              <a:rPr dirty="0" sz="1450" spc="-10">
                <a:latin typeface="Times New Roman"/>
                <a:cs typeface="Times New Roman"/>
              </a:rPr>
              <a:t>opened my eyes, to find myself in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chamber, </a:t>
            </a:r>
            <a:r>
              <a:rPr dirty="0" sz="1450" spc="-5">
                <a:latin typeface="Times New Roman"/>
                <a:cs typeface="Times New Roman"/>
              </a:rPr>
              <a:t>hung </a:t>
            </a:r>
            <a:r>
              <a:rPr dirty="0" sz="1450" spc="-10">
                <a:latin typeface="Times New Roman"/>
                <a:cs typeface="Times New Roman"/>
              </a:rPr>
              <a:t>with stamped </a:t>
            </a:r>
            <a:r>
              <a:rPr dirty="0" sz="1450" spc="-15">
                <a:latin typeface="Times New Roman"/>
                <a:cs typeface="Times New Roman"/>
              </a:rPr>
              <a:t>leather, </a:t>
            </a:r>
            <a:r>
              <a:rPr dirty="0" sz="1450" spc="-10">
                <a:latin typeface="Times New Roman"/>
                <a:cs typeface="Times New Roman"/>
              </a:rPr>
              <a:t>furnished with fine embroidered  furniture, and lit </a:t>
            </a:r>
            <a:r>
              <a:rPr dirty="0" sz="1450" spc="-5">
                <a:latin typeface="Times New Roman"/>
                <a:cs typeface="Times New Roman"/>
              </a:rPr>
              <a:t>by </a:t>
            </a:r>
            <a:r>
              <a:rPr dirty="0" sz="1450" spc="-10">
                <a:latin typeface="Times New Roman"/>
                <a:cs typeface="Times New Roman"/>
              </a:rPr>
              <a:t>three fair windows. </a:t>
            </a:r>
            <a:r>
              <a:rPr dirty="0" sz="1450" spc="-45">
                <a:latin typeface="Times New Roman"/>
                <a:cs typeface="Times New Roman"/>
              </a:rPr>
              <a:t>Ten </a:t>
            </a:r>
            <a:r>
              <a:rPr dirty="0" sz="1450" spc="-10">
                <a:latin typeface="Times New Roman"/>
                <a:cs typeface="Times New Roman"/>
              </a:rPr>
              <a:t>years ago, </a:t>
            </a:r>
            <a:r>
              <a:rPr dirty="0" sz="1450" spc="-5">
                <a:latin typeface="Times New Roman"/>
                <a:cs typeface="Times New Roman"/>
              </a:rPr>
              <a:t>or </a:t>
            </a:r>
            <a:r>
              <a:rPr dirty="0" sz="1450" spc="-10">
                <a:latin typeface="Times New Roman"/>
                <a:cs typeface="Times New Roman"/>
              </a:rPr>
              <a:t>perhaps </a:t>
            </a:r>
            <a:r>
              <a:rPr dirty="0" sz="1450" spc="-25">
                <a:latin typeface="Times New Roman"/>
                <a:cs typeface="Times New Roman"/>
              </a:rPr>
              <a:t>twenty, </a:t>
            </a:r>
            <a:r>
              <a:rPr dirty="0" sz="1450" spc="-10">
                <a:latin typeface="Times New Roman"/>
                <a:cs typeface="Times New Roman"/>
              </a:rPr>
              <a:t>it  must have been as pleasant </a:t>
            </a:r>
            <a:r>
              <a:rPr dirty="0" sz="1450" spc="-5">
                <a:latin typeface="Times New Roman"/>
                <a:cs typeface="Times New Roman"/>
              </a:rPr>
              <a:t>a </a:t>
            </a:r>
            <a:r>
              <a:rPr dirty="0" sz="1450" spc="-10">
                <a:latin typeface="Times New Roman"/>
                <a:cs typeface="Times New Roman"/>
              </a:rPr>
              <a:t>room to lie down </a:t>
            </a:r>
            <a:r>
              <a:rPr dirty="0" sz="1450" spc="-5">
                <a:latin typeface="Times New Roman"/>
                <a:cs typeface="Times New Roman"/>
              </a:rPr>
              <a:t>or </a:t>
            </a:r>
            <a:r>
              <a:rPr dirty="0" sz="1450" spc="-10">
                <a:latin typeface="Times New Roman"/>
                <a:cs typeface="Times New Roman"/>
              </a:rPr>
              <a:t>to awake in as </a:t>
            </a:r>
            <a:r>
              <a:rPr dirty="0" sz="1450" spc="-5">
                <a:latin typeface="Times New Roman"/>
                <a:cs typeface="Times New Roman"/>
              </a:rPr>
              <a:t>a </a:t>
            </a:r>
            <a:r>
              <a:rPr dirty="0" sz="1450" spc="-10">
                <a:latin typeface="Times New Roman"/>
                <a:cs typeface="Times New Roman"/>
              </a:rPr>
              <a:t>man could  wish; </a:t>
            </a:r>
            <a:r>
              <a:rPr dirty="0" sz="1450" spc="-5">
                <a:latin typeface="Times New Roman"/>
                <a:cs typeface="Times New Roman"/>
              </a:rPr>
              <a:t>but </a:t>
            </a:r>
            <a:r>
              <a:rPr dirty="0" sz="1450" spc="-10">
                <a:latin typeface="Times New Roman"/>
                <a:cs typeface="Times New Roman"/>
              </a:rPr>
              <a:t>damp, dirt, disuse, and the mice and spiders had </a:t>
            </a:r>
            <a:r>
              <a:rPr dirty="0" sz="1450" spc="-5">
                <a:latin typeface="Times New Roman"/>
                <a:cs typeface="Times New Roman"/>
              </a:rPr>
              <a:t>done </a:t>
            </a:r>
            <a:r>
              <a:rPr dirty="0" sz="1450" spc="-10">
                <a:latin typeface="Times New Roman"/>
                <a:cs typeface="Times New Roman"/>
              </a:rPr>
              <a:t>their worst  since then. Many </a:t>
            </a:r>
            <a:r>
              <a:rPr dirty="0" sz="1450" spc="-5">
                <a:latin typeface="Times New Roman"/>
                <a:cs typeface="Times New Roman"/>
              </a:rPr>
              <a:t>of </a:t>
            </a:r>
            <a:r>
              <a:rPr dirty="0" sz="1450" spc="-10">
                <a:latin typeface="Times New Roman"/>
                <a:cs typeface="Times New Roman"/>
              </a:rPr>
              <a:t>the window-panes, besides, were broken; and indeed this  was so common </a:t>
            </a:r>
            <a:r>
              <a:rPr dirty="0" sz="1450" spc="-5">
                <a:latin typeface="Times New Roman"/>
                <a:cs typeface="Times New Roman"/>
              </a:rPr>
              <a:t>a </a:t>
            </a:r>
            <a:r>
              <a:rPr dirty="0" sz="1450" spc="-10">
                <a:latin typeface="Times New Roman"/>
                <a:cs typeface="Times New Roman"/>
              </a:rPr>
              <a:t>feature in that house, that </a:t>
            </a:r>
            <a:r>
              <a:rPr dirty="0" sz="1450" spc="-5">
                <a:latin typeface="Times New Roman"/>
                <a:cs typeface="Times New Roman"/>
              </a:rPr>
              <a:t>I </a:t>
            </a:r>
            <a:r>
              <a:rPr dirty="0" sz="1450" spc="-10">
                <a:latin typeface="Times New Roman"/>
                <a:cs typeface="Times New Roman"/>
              </a:rPr>
              <a:t>believe my uncle must at some  time have stood </a:t>
            </a:r>
            <a:r>
              <a:rPr dirty="0" sz="1450" spc="-5">
                <a:latin typeface="Times New Roman"/>
                <a:cs typeface="Times New Roman"/>
              </a:rPr>
              <a:t>a </a:t>
            </a:r>
            <a:r>
              <a:rPr dirty="0" sz="1450" spc="-10">
                <a:latin typeface="Times New Roman"/>
                <a:cs typeface="Times New Roman"/>
              </a:rPr>
              <a:t>siege from his indignant neighbours—perhaps with Jennet  Clouston at their</a:t>
            </a:r>
            <a:r>
              <a:rPr dirty="0" sz="145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Meanwhile the sun was shining outside; and being very cold in that  miserable room, </a:t>
            </a:r>
            <a:r>
              <a:rPr dirty="0" sz="1450" spc="-5">
                <a:latin typeface="Times New Roman"/>
                <a:cs typeface="Times New Roman"/>
              </a:rPr>
              <a:t>I </a:t>
            </a:r>
            <a:r>
              <a:rPr dirty="0" sz="1450" spc="-10">
                <a:latin typeface="Times New Roman"/>
                <a:cs typeface="Times New Roman"/>
              </a:rPr>
              <a:t>knocked and shouted till my gaoler came and let me </a:t>
            </a:r>
            <a:r>
              <a:rPr dirty="0" sz="1450" spc="-5">
                <a:latin typeface="Times New Roman"/>
                <a:cs typeface="Times New Roman"/>
              </a:rPr>
              <a:t>out. </a:t>
            </a:r>
            <a:r>
              <a:rPr dirty="0" sz="1450" spc="-10">
                <a:latin typeface="Times New Roman"/>
                <a:cs typeface="Times New Roman"/>
              </a:rPr>
              <a:t>He  carried me to the back </a:t>
            </a:r>
            <a:r>
              <a:rPr dirty="0" sz="1450" spc="-5">
                <a:latin typeface="Times New Roman"/>
                <a:cs typeface="Times New Roman"/>
              </a:rPr>
              <a:t>of </a:t>
            </a:r>
            <a:r>
              <a:rPr dirty="0" sz="1450" spc="-10">
                <a:latin typeface="Times New Roman"/>
                <a:cs typeface="Times New Roman"/>
              </a:rPr>
              <a:t>the house, where was </a:t>
            </a:r>
            <a:r>
              <a:rPr dirty="0" sz="1450" spc="-5">
                <a:latin typeface="Times New Roman"/>
                <a:cs typeface="Times New Roman"/>
              </a:rPr>
              <a:t>a </a:t>
            </a:r>
            <a:r>
              <a:rPr dirty="0" sz="1450" spc="-10">
                <a:latin typeface="Times New Roman"/>
                <a:cs typeface="Times New Roman"/>
              </a:rPr>
              <a:t>draw-well, and told me to  “wash my face there, if </a:t>
            </a:r>
            <a:r>
              <a:rPr dirty="0" sz="1450" spc="-5">
                <a:latin typeface="Times New Roman"/>
                <a:cs typeface="Times New Roman"/>
              </a:rPr>
              <a:t>I </a:t>
            </a:r>
            <a:r>
              <a:rPr dirty="0" sz="1450" spc="-10">
                <a:latin typeface="Times New Roman"/>
                <a:cs typeface="Times New Roman"/>
              </a:rPr>
              <a:t>wanted;” and when that was done, </a:t>
            </a:r>
            <a:r>
              <a:rPr dirty="0" sz="1450" spc="-5">
                <a:latin typeface="Times New Roman"/>
                <a:cs typeface="Times New Roman"/>
              </a:rPr>
              <a:t>I </a:t>
            </a:r>
            <a:r>
              <a:rPr dirty="0" sz="1450" spc="-10">
                <a:latin typeface="Times New Roman"/>
                <a:cs typeface="Times New Roman"/>
              </a:rPr>
              <a:t>made the best </a:t>
            </a:r>
            <a:r>
              <a:rPr dirty="0" sz="1450" spc="-5">
                <a:latin typeface="Times New Roman"/>
                <a:cs typeface="Times New Roman"/>
              </a:rPr>
              <a:t>of  </a:t>
            </a:r>
            <a:r>
              <a:rPr dirty="0" sz="1450" spc="-10">
                <a:latin typeface="Times New Roman"/>
                <a:cs typeface="Times New Roman"/>
              </a:rPr>
              <a:t>my own way back to the kitchen, where </a:t>
            </a:r>
            <a:r>
              <a:rPr dirty="0" sz="1450" spc="-5">
                <a:latin typeface="Times New Roman"/>
                <a:cs typeface="Times New Roman"/>
              </a:rPr>
              <a:t>he </a:t>
            </a:r>
            <a:r>
              <a:rPr dirty="0" sz="1450" spc="-10">
                <a:latin typeface="Times New Roman"/>
                <a:cs typeface="Times New Roman"/>
              </a:rPr>
              <a:t>had lit the fire and was making the  porridge. The table was laid with two bowls and two horn spoons, </a:t>
            </a:r>
            <a:r>
              <a:rPr dirty="0" sz="1450" spc="-5">
                <a:latin typeface="Times New Roman"/>
                <a:cs typeface="Times New Roman"/>
              </a:rPr>
              <a:t>but </a:t>
            </a:r>
            <a:r>
              <a:rPr dirty="0" sz="1450" spc="-10">
                <a:latin typeface="Times New Roman"/>
                <a:cs typeface="Times New Roman"/>
              </a:rPr>
              <a:t>the  same single measure </a:t>
            </a:r>
            <a:r>
              <a:rPr dirty="0" sz="1450" spc="-5">
                <a:latin typeface="Times New Roman"/>
                <a:cs typeface="Times New Roman"/>
              </a:rPr>
              <a:t>of </a:t>
            </a:r>
            <a:r>
              <a:rPr dirty="0" sz="1450" spc="-10">
                <a:latin typeface="Times New Roman"/>
                <a:cs typeface="Times New Roman"/>
              </a:rPr>
              <a:t>small </a:t>
            </a:r>
            <a:r>
              <a:rPr dirty="0" sz="1450" spc="-25">
                <a:latin typeface="Times New Roman"/>
                <a:cs typeface="Times New Roman"/>
              </a:rPr>
              <a:t>beer. </a:t>
            </a:r>
            <a:r>
              <a:rPr dirty="0" sz="1450" spc="-10">
                <a:latin typeface="Times New Roman"/>
                <a:cs typeface="Times New Roman"/>
              </a:rPr>
              <a:t>Perhaps my eye rested </a:t>
            </a:r>
            <a:r>
              <a:rPr dirty="0" sz="1450" spc="-5">
                <a:latin typeface="Times New Roman"/>
                <a:cs typeface="Times New Roman"/>
              </a:rPr>
              <a:t>on </a:t>
            </a:r>
            <a:r>
              <a:rPr dirty="0" sz="1450" spc="-10">
                <a:latin typeface="Times New Roman"/>
                <a:cs typeface="Times New Roman"/>
              </a:rPr>
              <a:t>this particular  with some surprise, and perhaps my uncle observed it; for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up </a:t>
            </a:r>
            <a:r>
              <a:rPr dirty="0" sz="1450" spc="-10">
                <a:latin typeface="Times New Roman"/>
                <a:cs typeface="Times New Roman"/>
              </a:rPr>
              <a:t>as if in  answer to my thought, asking me if </a:t>
            </a:r>
            <a:r>
              <a:rPr dirty="0" sz="1450" spc="-5">
                <a:latin typeface="Times New Roman"/>
                <a:cs typeface="Times New Roman"/>
              </a:rPr>
              <a:t>I </a:t>
            </a:r>
            <a:r>
              <a:rPr dirty="0" sz="1450" spc="-10">
                <a:latin typeface="Times New Roman"/>
                <a:cs typeface="Times New Roman"/>
              </a:rPr>
              <a:t>would like to drink ale—for so </a:t>
            </a:r>
            <a:r>
              <a:rPr dirty="0" sz="1450" spc="-5">
                <a:latin typeface="Times New Roman"/>
                <a:cs typeface="Times New Roman"/>
              </a:rPr>
              <a:t>he </a:t>
            </a:r>
            <a:r>
              <a:rPr dirty="0" sz="1450" spc="-10">
                <a:latin typeface="Times New Roman"/>
                <a:cs typeface="Times New Roman"/>
              </a:rPr>
              <a:t>called  it.</a:t>
            </a:r>
            <a:endParaRPr sz="1450">
              <a:latin typeface="Times New Roman"/>
              <a:cs typeface="Times New Roman"/>
            </a:endParaRPr>
          </a:p>
          <a:p>
            <a:pPr algn="just" marL="268605" marR="1242695">
              <a:lnSpc>
                <a:spcPts val="2520"/>
              </a:lnSpc>
              <a:spcBef>
                <a:spcPts val="75"/>
              </a:spcBef>
            </a:pPr>
            <a:r>
              <a:rPr dirty="0" sz="1450" spc="-5">
                <a:latin typeface="Times New Roman"/>
                <a:cs typeface="Times New Roman"/>
              </a:rPr>
              <a:t>I </a:t>
            </a:r>
            <a:r>
              <a:rPr dirty="0" sz="1450" spc="-10">
                <a:latin typeface="Times New Roman"/>
                <a:cs typeface="Times New Roman"/>
              </a:rPr>
              <a:t>told him such was my habit, </a:t>
            </a:r>
            <a:r>
              <a:rPr dirty="0" sz="1450" spc="-5">
                <a:latin typeface="Times New Roman"/>
                <a:cs typeface="Times New Roman"/>
              </a:rPr>
              <a:t>but not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himself about.  “Na, </a:t>
            </a:r>
            <a:r>
              <a:rPr dirty="0" sz="1450" spc="-5">
                <a:latin typeface="Times New Roman"/>
                <a:cs typeface="Times New Roman"/>
              </a:rPr>
              <a:t>na,” </a:t>
            </a:r>
            <a:r>
              <a:rPr dirty="0" sz="1450" spc="-10">
                <a:latin typeface="Times New Roman"/>
                <a:cs typeface="Times New Roman"/>
              </a:rPr>
              <a:t>said he; “I’ll deny </a:t>
            </a:r>
            <a:r>
              <a:rPr dirty="0" sz="1450" spc="-5">
                <a:latin typeface="Times New Roman"/>
                <a:cs typeface="Times New Roman"/>
              </a:rPr>
              <a:t>you </a:t>
            </a:r>
            <a:r>
              <a:rPr dirty="0" sz="1450" spc="-10">
                <a:latin typeface="Times New Roman"/>
                <a:cs typeface="Times New Roman"/>
              </a:rPr>
              <a:t>nothing in</a:t>
            </a:r>
            <a:r>
              <a:rPr dirty="0" sz="1450" spc="40">
                <a:latin typeface="Times New Roman"/>
                <a:cs typeface="Times New Roman"/>
              </a:rPr>
              <a:t> </a:t>
            </a:r>
            <a:r>
              <a:rPr dirty="0" sz="1450" spc="-10">
                <a:latin typeface="Times New Roman"/>
                <a:cs typeface="Times New Roman"/>
              </a:rPr>
              <a:t>reason.”</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He fetched another cup from the shelf; and then, to my great surprise,  instead </a:t>
            </a:r>
            <a:r>
              <a:rPr dirty="0" sz="1450" spc="-5">
                <a:latin typeface="Times New Roman"/>
                <a:cs typeface="Times New Roman"/>
              </a:rPr>
              <a:t>of </a:t>
            </a:r>
            <a:r>
              <a:rPr dirty="0" sz="1450" spc="-10">
                <a:latin typeface="Times New Roman"/>
                <a:cs typeface="Times New Roman"/>
              </a:rPr>
              <a:t>drawing more </a:t>
            </a:r>
            <a:r>
              <a:rPr dirty="0" sz="1450" spc="-20">
                <a:latin typeface="Times New Roman"/>
                <a:cs typeface="Times New Roman"/>
              </a:rPr>
              <a:t>beer, </a:t>
            </a:r>
            <a:r>
              <a:rPr dirty="0" sz="1450" spc="-5">
                <a:latin typeface="Times New Roman"/>
                <a:cs typeface="Times New Roman"/>
              </a:rPr>
              <a:t>he </a:t>
            </a:r>
            <a:r>
              <a:rPr dirty="0" sz="1450" spc="-10">
                <a:latin typeface="Times New Roman"/>
                <a:cs typeface="Times New Roman"/>
              </a:rPr>
              <a:t>poured an accurate half from </a:t>
            </a:r>
            <a:r>
              <a:rPr dirty="0" sz="1450" spc="-5">
                <a:latin typeface="Times New Roman"/>
                <a:cs typeface="Times New Roman"/>
              </a:rPr>
              <a:t>one </a:t>
            </a:r>
            <a:r>
              <a:rPr dirty="0" sz="1450" spc="-10">
                <a:latin typeface="Times New Roman"/>
                <a:cs typeface="Times New Roman"/>
              </a:rPr>
              <a:t>cup to the  </a:t>
            </a:r>
            <a:r>
              <a:rPr dirty="0" sz="1450" spc="-20">
                <a:latin typeface="Times New Roman"/>
                <a:cs typeface="Times New Roman"/>
              </a:rPr>
              <a:t>other.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nobleness in this that took my breath away; if my  uncle was certainly </a:t>
            </a:r>
            <a:r>
              <a:rPr dirty="0" sz="1450" spc="-5">
                <a:latin typeface="Times New Roman"/>
                <a:cs typeface="Times New Roman"/>
              </a:rPr>
              <a:t>a </a:t>
            </a:r>
            <a:r>
              <a:rPr dirty="0" sz="1450" spc="-20">
                <a:latin typeface="Times New Roman"/>
                <a:cs typeface="Times New Roman"/>
              </a:rPr>
              <a:t>miser,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of </a:t>
            </a:r>
            <a:r>
              <a:rPr dirty="0" sz="1450" spc="-10">
                <a:latin typeface="Times New Roman"/>
                <a:cs typeface="Times New Roman"/>
              </a:rPr>
              <a:t>that thorough breed that goes near  to make the vice</a:t>
            </a:r>
            <a:r>
              <a:rPr dirty="0" sz="1450" spc="5">
                <a:latin typeface="Times New Roman"/>
                <a:cs typeface="Times New Roman"/>
              </a:rPr>
              <a:t> </a:t>
            </a:r>
            <a:r>
              <a:rPr dirty="0" sz="1450" spc="-10">
                <a:latin typeface="Times New Roman"/>
                <a:cs typeface="Times New Roman"/>
              </a:rPr>
              <a:t>respectable.</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When we had made an end </a:t>
            </a:r>
            <a:r>
              <a:rPr dirty="0" sz="1450" spc="-5">
                <a:latin typeface="Times New Roman"/>
                <a:cs typeface="Times New Roman"/>
              </a:rPr>
              <a:t>of our </a:t>
            </a:r>
            <a:r>
              <a:rPr dirty="0" sz="1450" spc="-10">
                <a:latin typeface="Times New Roman"/>
                <a:cs typeface="Times New Roman"/>
              </a:rPr>
              <a:t>meal, my uncle Ebenezer unlocked </a:t>
            </a:r>
            <a:r>
              <a:rPr dirty="0" sz="1450" spc="-5">
                <a:latin typeface="Times New Roman"/>
                <a:cs typeface="Times New Roman"/>
              </a:rPr>
              <a:t>a  </a:t>
            </a:r>
            <a:r>
              <a:rPr dirty="0" sz="1450" spc="-20">
                <a:latin typeface="Times New Roman"/>
                <a:cs typeface="Times New Roman"/>
              </a:rPr>
              <a:t>drawer, </a:t>
            </a:r>
            <a:r>
              <a:rPr dirty="0" sz="1450" spc="-10">
                <a:latin typeface="Times New Roman"/>
                <a:cs typeface="Times New Roman"/>
              </a:rPr>
              <a:t>and drew </a:t>
            </a:r>
            <a:r>
              <a:rPr dirty="0" sz="1450" spc="-5">
                <a:latin typeface="Times New Roman"/>
                <a:cs typeface="Times New Roman"/>
              </a:rPr>
              <a:t>out of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clay pipe and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tobacco, from which </a:t>
            </a:r>
            <a:r>
              <a:rPr dirty="0" sz="1450" spc="-5">
                <a:latin typeface="Times New Roman"/>
                <a:cs typeface="Times New Roman"/>
              </a:rPr>
              <a:t>he  </a:t>
            </a:r>
            <a:r>
              <a:rPr dirty="0" sz="1450" spc="-10">
                <a:latin typeface="Times New Roman"/>
                <a:cs typeface="Times New Roman"/>
              </a:rPr>
              <a:t>cut</a:t>
            </a:r>
            <a:r>
              <a:rPr dirty="0" sz="1450" spc="25">
                <a:latin typeface="Times New Roman"/>
                <a:cs typeface="Times New Roman"/>
              </a:rPr>
              <a:t> </a:t>
            </a:r>
            <a:r>
              <a:rPr dirty="0" sz="1450" spc="-5">
                <a:latin typeface="Times New Roman"/>
                <a:cs typeface="Times New Roman"/>
              </a:rPr>
              <a:t>one</a:t>
            </a:r>
            <a:r>
              <a:rPr dirty="0" sz="1450" spc="30">
                <a:latin typeface="Times New Roman"/>
                <a:cs typeface="Times New Roman"/>
              </a:rPr>
              <a:t> </a:t>
            </a:r>
            <a:r>
              <a:rPr dirty="0" sz="1450" spc="-10">
                <a:latin typeface="Times New Roman"/>
                <a:cs typeface="Times New Roman"/>
              </a:rPr>
              <a:t>fill</a:t>
            </a:r>
            <a:r>
              <a:rPr dirty="0" sz="1450" spc="30">
                <a:latin typeface="Times New Roman"/>
                <a:cs typeface="Times New Roman"/>
              </a:rPr>
              <a:t> </a:t>
            </a:r>
            <a:r>
              <a:rPr dirty="0" sz="1450" spc="-10">
                <a:latin typeface="Times New Roman"/>
                <a:cs typeface="Times New Roman"/>
              </a:rPr>
              <a:t>before</a:t>
            </a:r>
            <a:r>
              <a:rPr dirty="0" sz="1450" spc="30">
                <a:latin typeface="Times New Roman"/>
                <a:cs typeface="Times New Roman"/>
              </a:rPr>
              <a:t>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locked</a:t>
            </a:r>
            <a:r>
              <a:rPr dirty="0" sz="1450" spc="30">
                <a:latin typeface="Times New Roman"/>
                <a:cs typeface="Times New Roman"/>
              </a:rPr>
              <a:t> </a:t>
            </a:r>
            <a:r>
              <a:rPr dirty="0" sz="1450" spc="-10">
                <a:latin typeface="Times New Roman"/>
                <a:cs typeface="Times New Roman"/>
              </a:rPr>
              <a:t>it</a:t>
            </a:r>
            <a:r>
              <a:rPr dirty="0" sz="1450" spc="30">
                <a:latin typeface="Times New Roman"/>
                <a:cs typeface="Times New Roman"/>
              </a:rPr>
              <a:t> </a:t>
            </a:r>
            <a:r>
              <a:rPr dirty="0" sz="1450" spc="-5">
                <a:latin typeface="Times New Roman"/>
                <a:cs typeface="Times New Roman"/>
              </a:rPr>
              <a:t>up</a:t>
            </a:r>
            <a:r>
              <a:rPr dirty="0" sz="1450" spc="30">
                <a:latin typeface="Times New Roman"/>
                <a:cs typeface="Times New Roman"/>
              </a:rPr>
              <a:t> </a:t>
            </a:r>
            <a:r>
              <a:rPr dirty="0" sz="1450" spc="-10">
                <a:latin typeface="Times New Roman"/>
                <a:cs typeface="Times New Roman"/>
              </a:rPr>
              <a:t>again.</a:t>
            </a:r>
            <a:r>
              <a:rPr dirty="0" sz="1450" spc="35">
                <a:latin typeface="Times New Roman"/>
                <a:cs typeface="Times New Roman"/>
              </a:rPr>
              <a:t> </a:t>
            </a:r>
            <a:r>
              <a:rPr dirty="0" sz="1450" spc="-10">
                <a:latin typeface="Times New Roman"/>
                <a:cs typeface="Times New Roman"/>
              </a:rPr>
              <a:t>Then</a:t>
            </a:r>
            <a:r>
              <a:rPr dirty="0" sz="1450" spc="30">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sat</a:t>
            </a:r>
            <a:r>
              <a:rPr dirty="0" sz="1450" spc="30">
                <a:latin typeface="Times New Roman"/>
                <a:cs typeface="Times New Roman"/>
              </a:rPr>
              <a:t> </a:t>
            </a:r>
            <a:r>
              <a:rPr dirty="0" sz="1450" spc="-10">
                <a:latin typeface="Times New Roman"/>
                <a:cs typeface="Times New Roman"/>
              </a:rPr>
              <a:t>down</a:t>
            </a:r>
            <a:r>
              <a:rPr dirty="0" sz="1450" spc="30">
                <a:latin typeface="Times New Roman"/>
                <a:cs typeface="Times New Roman"/>
              </a:rPr>
              <a:t> </a:t>
            </a:r>
            <a:r>
              <a:rPr dirty="0" sz="1450" spc="-10">
                <a:latin typeface="Times New Roman"/>
                <a:cs typeface="Times New Roman"/>
              </a:rPr>
              <a:t>in</a:t>
            </a:r>
            <a:r>
              <a:rPr dirty="0" sz="1450" spc="3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sun</a:t>
            </a:r>
            <a:r>
              <a:rPr dirty="0" sz="1450" spc="35">
                <a:latin typeface="Times New Roman"/>
                <a:cs typeface="Times New Roman"/>
              </a:rPr>
              <a:t> </a:t>
            </a:r>
            <a:r>
              <a:rPr dirty="0" sz="1450" spc="-10">
                <a:latin typeface="Times New Roman"/>
                <a:cs typeface="Times New Roman"/>
              </a:rPr>
              <a:t>at</a:t>
            </a:r>
            <a:r>
              <a:rPr dirty="0" sz="1450" spc="30">
                <a:latin typeface="Times New Roman"/>
                <a:cs typeface="Times New Roman"/>
              </a:rPr>
              <a:t> </a:t>
            </a:r>
            <a:r>
              <a:rPr dirty="0" sz="1450" spc="-5">
                <a:latin typeface="Times New Roman"/>
                <a:cs typeface="Times New Roman"/>
              </a:rPr>
              <a:t>one</a:t>
            </a:r>
            <a:r>
              <a:rPr dirty="0" sz="1450" spc="3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4783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the roof. </a:t>
            </a:r>
            <a:r>
              <a:rPr dirty="0" sz="1450" spc="-5">
                <a:latin typeface="Times New Roman"/>
                <a:cs typeface="Times New Roman"/>
              </a:rPr>
              <a:t>I </a:t>
            </a:r>
            <a:r>
              <a:rPr dirty="0" sz="1450" spc="-10">
                <a:latin typeface="Times New Roman"/>
                <a:cs typeface="Times New Roman"/>
              </a:rPr>
              <a:t>must sometimes have spoken </a:t>
            </a:r>
            <a:r>
              <a:rPr dirty="0" sz="1450" spc="-5">
                <a:latin typeface="Times New Roman"/>
                <a:cs typeface="Times New Roman"/>
              </a:rPr>
              <a:t>or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I </a:t>
            </a:r>
            <a:r>
              <a:rPr dirty="0" sz="1450" spc="-10">
                <a:latin typeface="Times New Roman"/>
                <a:cs typeface="Times New Roman"/>
              </a:rPr>
              <a:t>was  now and then amazed at being answered; yet </a:t>
            </a:r>
            <a:r>
              <a:rPr dirty="0" sz="1450" spc="-5">
                <a:latin typeface="Times New Roman"/>
                <a:cs typeface="Times New Roman"/>
              </a:rPr>
              <a:t>I </a:t>
            </a:r>
            <a:r>
              <a:rPr dirty="0" sz="1450" spc="-10">
                <a:latin typeface="Times New Roman"/>
                <a:cs typeface="Times New Roman"/>
              </a:rPr>
              <a:t>was conscious </a:t>
            </a:r>
            <a:r>
              <a:rPr dirty="0" sz="1450" spc="-5">
                <a:latin typeface="Times New Roman"/>
                <a:cs typeface="Times New Roman"/>
              </a:rPr>
              <a:t>of no </a:t>
            </a:r>
            <a:r>
              <a:rPr dirty="0" sz="1450" spc="-10">
                <a:latin typeface="Times New Roman"/>
                <a:cs typeface="Times New Roman"/>
              </a:rPr>
              <a:t>particular  nightmare, only </a:t>
            </a:r>
            <a:r>
              <a:rPr dirty="0" sz="1450" spc="-5">
                <a:latin typeface="Times New Roman"/>
                <a:cs typeface="Times New Roman"/>
              </a:rPr>
              <a:t>of a </a:t>
            </a:r>
            <a:r>
              <a:rPr dirty="0" sz="1450" spc="-10">
                <a:latin typeface="Times New Roman"/>
                <a:cs typeface="Times New Roman"/>
              </a:rPr>
              <a:t>general, black, abiding horror—a horror </a:t>
            </a:r>
            <a:r>
              <a:rPr dirty="0" sz="1450" spc="-5">
                <a:latin typeface="Times New Roman"/>
                <a:cs typeface="Times New Roman"/>
              </a:rPr>
              <a:t>of </a:t>
            </a:r>
            <a:r>
              <a:rPr dirty="0" sz="1450" spc="-10">
                <a:latin typeface="Times New Roman"/>
                <a:cs typeface="Times New Roman"/>
              </a:rPr>
              <a:t>the place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in, </a:t>
            </a:r>
            <a:r>
              <a:rPr dirty="0" sz="1450" spc="-10">
                <a:latin typeface="Times New Roman"/>
                <a:cs typeface="Times New Roman"/>
              </a:rPr>
              <a:t>and the bed </a:t>
            </a:r>
            <a:r>
              <a:rPr dirty="0" sz="1450" spc="-5">
                <a:latin typeface="Times New Roman"/>
                <a:cs typeface="Times New Roman"/>
              </a:rPr>
              <a:t>I </a:t>
            </a:r>
            <a:r>
              <a:rPr dirty="0" sz="1450" spc="-10">
                <a:latin typeface="Times New Roman"/>
                <a:cs typeface="Times New Roman"/>
              </a:rPr>
              <a:t>lay </a:t>
            </a:r>
            <a:r>
              <a:rPr dirty="0" sz="1450" spc="-5">
                <a:latin typeface="Times New Roman"/>
                <a:cs typeface="Times New Roman"/>
              </a:rPr>
              <a:t>in, </a:t>
            </a:r>
            <a:r>
              <a:rPr dirty="0" sz="1450" spc="-10">
                <a:latin typeface="Times New Roman"/>
                <a:cs typeface="Times New Roman"/>
              </a:rPr>
              <a:t>and the plaids </a:t>
            </a:r>
            <a:r>
              <a:rPr dirty="0" sz="1450" spc="-5">
                <a:latin typeface="Times New Roman"/>
                <a:cs typeface="Times New Roman"/>
              </a:rPr>
              <a:t>on </a:t>
            </a:r>
            <a:r>
              <a:rPr dirty="0" sz="1450" spc="-10">
                <a:latin typeface="Times New Roman"/>
                <a:cs typeface="Times New Roman"/>
              </a:rPr>
              <a:t>the wall, and the voices, and the  fire, and</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barber-gillie, who was </a:t>
            </a:r>
            <a:r>
              <a:rPr dirty="0" sz="1450" spc="-5">
                <a:latin typeface="Times New Roman"/>
                <a:cs typeface="Times New Roman"/>
              </a:rPr>
              <a:t>a </a:t>
            </a:r>
            <a:r>
              <a:rPr dirty="0" sz="1450" spc="-10">
                <a:latin typeface="Times New Roman"/>
                <a:cs typeface="Times New Roman"/>
              </a:rPr>
              <a:t>doctor </a:t>
            </a:r>
            <a:r>
              <a:rPr dirty="0" sz="1450" spc="-5">
                <a:latin typeface="Times New Roman"/>
                <a:cs typeface="Times New Roman"/>
              </a:rPr>
              <a:t>too, </a:t>
            </a:r>
            <a:r>
              <a:rPr dirty="0" sz="1450" spc="-10">
                <a:latin typeface="Times New Roman"/>
                <a:cs typeface="Times New Roman"/>
              </a:rPr>
              <a:t>was called in to prescribe for me;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spoke in the Gaelic, </a:t>
            </a:r>
            <a:r>
              <a:rPr dirty="0" sz="1450" spc="-5">
                <a:latin typeface="Times New Roman"/>
                <a:cs typeface="Times New Roman"/>
              </a:rPr>
              <a:t>I </a:t>
            </a:r>
            <a:r>
              <a:rPr dirty="0" sz="1450" spc="-10">
                <a:latin typeface="Times New Roman"/>
                <a:cs typeface="Times New Roman"/>
              </a:rPr>
              <a:t>understood </a:t>
            </a:r>
            <a:r>
              <a:rPr dirty="0" sz="1450" spc="-5">
                <a:latin typeface="Times New Roman"/>
                <a:cs typeface="Times New Roman"/>
              </a:rPr>
              <a:t>not 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his opinion, and was  too sick even to ask for </a:t>
            </a:r>
            <a:r>
              <a:rPr dirty="0" sz="1450" spc="-5">
                <a:latin typeface="Times New Roman"/>
                <a:cs typeface="Times New Roman"/>
              </a:rPr>
              <a:t>a </a:t>
            </a:r>
            <a:r>
              <a:rPr dirty="0" sz="1450" spc="-10">
                <a:latin typeface="Times New Roman"/>
                <a:cs typeface="Times New Roman"/>
              </a:rPr>
              <a:t>translation. </a:t>
            </a:r>
            <a:r>
              <a:rPr dirty="0" sz="1450" spc="-5">
                <a:latin typeface="Times New Roman"/>
                <a:cs typeface="Times New Roman"/>
              </a:rPr>
              <a:t>I </a:t>
            </a:r>
            <a:r>
              <a:rPr dirty="0" sz="1450" spc="-10">
                <a:latin typeface="Times New Roman"/>
                <a:cs typeface="Times New Roman"/>
              </a:rPr>
              <a:t>knew well enough </a:t>
            </a:r>
            <a:r>
              <a:rPr dirty="0" sz="1450" spc="-5">
                <a:latin typeface="Times New Roman"/>
                <a:cs typeface="Times New Roman"/>
              </a:rPr>
              <a:t>I </a:t>
            </a:r>
            <a:r>
              <a:rPr dirty="0" sz="1450" spc="-10">
                <a:latin typeface="Times New Roman"/>
                <a:cs typeface="Times New Roman"/>
              </a:rPr>
              <a:t>was ill, and that  was all </a:t>
            </a:r>
            <a:r>
              <a:rPr dirty="0" sz="1450" spc="-5">
                <a:latin typeface="Times New Roman"/>
                <a:cs typeface="Times New Roman"/>
              </a:rPr>
              <a:t>I </a:t>
            </a:r>
            <a:r>
              <a:rPr dirty="0" sz="1450" spc="-10">
                <a:latin typeface="Times New Roman"/>
                <a:cs typeface="Times New Roman"/>
              </a:rPr>
              <a:t>cared</a:t>
            </a:r>
            <a:r>
              <a:rPr dirty="0" sz="1450">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6985" indent="255904">
              <a:lnSpc>
                <a:spcPts val="1730"/>
              </a:lnSpc>
              <a:spcBef>
                <a:spcPts val="715"/>
              </a:spcBef>
            </a:pPr>
            <a:r>
              <a:rPr dirty="0" sz="1450" spc="-5">
                <a:latin typeface="Times New Roman"/>
                <a:cs typeface="Times New Roman"/>
              </a:rPr>
              <a:t>I </a:t>
            </a:r>
            <a:r>
              <a:rPr dirty="0" sz="1450" spc="-10">
                <a:latin typeface="Times New Roman"/>
                <a:cs typeface="Times New Roman"/>
              </a:rPr>
              <a:t>paid little heed while </a:t>
            </a:r>
            <a:r>
              <a:rPr dirty="0" sz="1450" spc="-5">
                <a:latin typeface="Times New Roman"/>
                <a:cs typeface="Times New Roman"/>
              </a:rPr>
              <a:t>I </a:t>
            </a:r>
            <a:r>
              <a:rPr dirty="0" sz="1450" spc="-10">
                <a:latin typeface="Times New Roman"/>
                <a:cs typeface="Times New Roman"/>
              </a:rPr>
              <a:t>lay in this </a:t>
            </a:r>
            <a:r>
              <a:rPr dirty="0" sz="1450" spc="-5">
                <a:latin typeface="Times New Roman"/>
                <a:cs typeface="Times New Roman"/>
              </a:rPr>
              <a:t>poor </a:t>
            </a:r>
            <a:r>
              <a:rPr dirty="0" sz="1450" spc="-10">
                <a:latin typeface="Times New Roman"/>
                <a:cs typeface="Times New Roman"/>
              </a:rPr>
              <a:t>pass. But Alan and Cluny were  most </a:t>
            </a:r>
            <a:r>
              <a:rPr dirty="0" sz="1450" spc="-5">
                <a:latin typeface="Times New Roman"/>
                <a:cs typeface="Times New Roman"/>
              </a:rPr>
              <a:t>of </a:t>
            </a:r>
            <a:r>
              <a:rPr dirty="0" sz="1450" spc="-10">
                <a:latin typeface="Times New Roman"/>
                <a:cs typeface="Times New Roman"/>
              </a:rPr>
              <a:t>the time at the cards, and </a:t>
            </a:r>
            <a:r>
              <a:rPr dirty="0" sz="1450" spc="-5">
                <a:latin typeface="Times New Roman"/>
                <a:cs typeface="Times New Roman"/>
              </a:rPr>
              <a:t>I </a:t>
            </a:r>
            <a:r>
              <a:rPr dirty="0" sz="1450" spc="-10">
                <a:latin typeface="Times New Roman"/>
                <a:cs typeface="Times New Roman"/>
              </a:rPr>
              <a:t>am clear that Alan must have begun </a:t>
            </a:r>
            <a:r>
              <a:rPr dirty="0" sz="1450" spc="-5">
                <a:latin typeface="Times New Roman"/>
                <a:cs typeface="Times New Roman"/>
              </a:rPr>
              <a:t>by  </a:t>
            </a:r>
            <a:r>
              <a:rPr dirty="0" sz="1450" spc="-10">
                <a:latin typeface="Times New Roman"/>
                <a:cs typeface="Times New Roman"/>
              </a:rPr>
              <a:t>winning; for </a:t>
            </a:r>
            <a:r>
              <a:rPr dirty="0" sz="1450" spc="-5">
                <a:latin typeface="Times New Roman"/>
                <a:cs typeface="Times New Roman"/>
              </a:rPr>
              <a:t>I </a:t>
            </a:r>
            <a:r>
              <a:rPr dirty="0" sz="1450" spc="-10">
                <a:latin typeface="Times New Roman"/>
                <a:cs typeface="Times New Roman"/>
              </a:rPr>
              <a:t>remember sitting </a:t>
            </a:r>
            <a:r>
              <a:rPr dirty="0" sz="1450" spc="-5">
                <a:latin typeface="Times New Roman"/>
                <a:cs typeface="Times New Roman"/>
              </a:rPr>
              <a:t>up, </a:t>
            </a:r>
            <a:r>
              <a:rPr dirty="0" sz="1450" spc="-10">
                <a:latin typeface="Times New Roman"/>
                <a:cs typeface="Times New Roman"/>
              </a:rPr>
              <a:t>and seeing them hard at it, and </a:t>
            </a:r>
            <a:r>
              <a:rPr dirty="0" sz="1450" spc="-5">
                <a:latin typeface="Times New Roman"/>
                <a:cs typeface="Times New Roman"/>
              </a:rPr>
              <a:t>a </a:t>
            </a:r>
            <a:r>
              <a:rPr dirty="0" sz="1450" spc="-10">
                <a:latin typeface="Times New Roman"/>
                <a:cs typeface="Times New Roman"/>
              </a:rPr>
              <a:t>great  glittering pile </a:t>
            </a:r>
            <a:r>
              <a:rPr dirty="0" sz="1450" spc="-5">
                <a:latin typeface="Times New Roman"/>
                <a:cs typeface="Times New Roman"/>
              </a:rPr>
              <a:t>of </a:t>
            </a:r>
            <a:r>
              <a:rPr dirty="0" sz="1450" spc="-10">
                <a:latin typeface="Times New Roman"/>
                <a:cs typeface="Times New Roman"/>
              </a:rPr>
              <a:t>as much as sixty </a:t>
            </a:r>
            <a:r>
              <a:rPr dirty="0" sz="1450" spc="-5">
                <a:latin typeface="Times New Roman"/>
                <a:cs typeface="Times New Roman"/>
              </a:rPr>
              <a:t>or a </a:t>
            </a:r>
            <a:r>
              <a:rPr dirty="0" sz="1450" spc="-10">
                <a:latin typeface="Times New Roman"/>
                <a:cs typeface="Times New Roman"/>
              </a:rPr>
              <a:t>hundred guineas </a:t>
            </a:r>
            <a:r>
              <a:rPr dirty="0" sz="1450" spc="-5">
                <a:latin typeface="Times New Roman"/>
                <a:cs typeface="Times New Roman"/>
              </a:rPr>
              <a:t>on </a:t>
            </a:r>
            <a:r>
              <a:rPr dirty="0" sz="1450" spc="-10">
                <a:latin typeface="Times New Roman"/>
                <a:cs typeface="Times New Roman"/>
              </a:rPr>
              <a:t>the table. It looked  strange </a:t>
            </a:r>
            <a:r>
              <a:rPr dirty="0" sz="1450" spc="-5">
                <a:latin typeface="Times New Roman"/>
                <a:cs typeface="Times New Roman"/>
              </a:rPr>
              <a:t>enough, </a:t>
            </a:r>
            <a:r>
              <a:rPr dirty="0" sz="1450" spc="-10">
                <a:latin typeface="Times New Roman"/>
                <a:cs typeface="Times New Roman"/>
              </a:rPr>
              <a:t>to see all this wealth in </a:t>
            </a:r>
            <a:r>
              <a:rPr dirty="0" sz="1450" spc="-5">
                <a:latin typeface="Times New Roman"/>
                <a:cs typeface="Times New Roman"/>
              </a:rPr>
              <a:t>a </a:t>
            </a:r>
            <a:r>
              <a:rPr dirty="0" sz="1450" spc="-10">
                <a:latin typeface="Times New Roman"/>
                <a:cs typeface="Times New Roman"/>
              </a:rPr>
              <a:t>nest </a:t>
            </a:r>
            <a:r>
              <a:rPr dirty="0" sz="1450" spc="-5">
                <a:latin typeface="Times New Roman"/>
                <a:cs typeface="Times New Roman"/>
              </a:rPr>
              <a:t>upon a </a:t>
            </a:r>
            <a:r>
              <a:rPr dirty="0" sz="1450" spc="-10">
                <a:latin typeface="Times New Roman"/>
                <a:cs typeface="Times New Roman"/>
              </a:rPr>
              <a:t>cliff-side, wattled about  growing trees. And even then, </a:t>
            </a:r>
            <a:r>
              <a:rPr dirty="0" sz="1450" spc="-5">
                <a:latin typeface="Times New Roman"/>
                <a:cs typeface="Times New Roman"/>
              </a:rPr>
              <a:t>I thought </a:t>
            </a:r>
            <a:r>
              <a:rPr dirty="0" sz="1450" spc="-10">
                <a:latin typeface="Times New Roman"/>
                <a:cs typeface="Times New Roman"/>
              </a:rPr>
              <a:t>it seemed deep water for Alan to </a:t>
            </a:r>
            <a:r>
              <a:rPr dirty="0" sz="1450" spc="-5">
                <a:latin typeface="Times New Roman"/>
                <a:cs typeface="Times New Roman"/>
              </a:rPr>
              <a:t>be  </a:t>
            </a:r>
            <a:r>
              <a:rPr dirty="0" sz="1450" spc="-10">
                <a:latin typeface="Times New Roman"/>
                <a:cs typeface="Times New Roman"/>
              </a:rPr>
              <a:t>riding, who had </a:t>
            </a:r>
            <a:r>
              <a:rPr dirty="0" sz="1450" spc="-5">
                <a:latin typeface="Times New Roman"/>
                <a:cs typeface="Times New Roman"/>
              </a:rPr>
              <a:t>no </a:t>
            </a:r>
            <a:r>
              <a:rPr dirty="0" sz="1450" spc="-10">
                <a:latin typeface="Times New Roman"/>
                <a:cs typeface="Times New Roman"/>
              </a:rPr>
              <a:t>better battle-horse than </a:t>
            </a:r>
            <a:r>
              <a:rPr dirty="0" sz="1450" spc="-5">
                <a:latin typeface="Times New Roman"/>
                <a:cs typeface="Times New Roman"/>
              </a:rPr>
              <a:t>a </a:t>
            </a:r>
            <a:r>
              <a:rPr dirty="0" sz="1450" spc="-10">
                <a:latin typeface="Times New Roman"/>
                <a:cs typeface="Times New Roman"/>
              </a:rPr>
              <a:t>green purse and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five  </a:t>
            </a:r>
            <a:r>
              <a:rPr dirty="0" sz="1450" spc="-5">
                <a:latin typeface="Times New Roman"/>
                <a:cs typeface="Times New Roman"/>
              </a:rPr>
              <a:t>pounds.</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 luck, it seems, changed </a:t>
            </a:r>
            <a:r>
              <a:rPr dirty="0" sz="1450" spc="-5">
                <a:latin typeface="Times New Roman"/>
                <a:cs typeface="Times New Roman"/>
              </a:rPr>
              <a:t>on </a:t>
            </a:r>
            <a:r>
              <a:rPr dirty="0" sz="1450" spc="-10">
                <a:latin typeface="Times New Roman"/>
                <a:cs typeface="Times New Roman"/>
              </a:rPr>
              <a:t>the second </a:t>
            </a:r>
            <a:r>
              <a:rPr dirty="0" sz="1450" spc="-30">
                <a:latin typeface="Times New Roman"/>
                <a:cs typeface="Times New Roman"/>
              </a:rPr>
              <a:t>day. </a:t>
            </a:r>
            <a:r>
              <a:rPr dirty="0" sz="1450" spc="-10">
                <a:latin typeface="Times New Roman"/>
                <a:cs typeface="Times New Roman"/>
              </a:rPr>
              <a:t>About </a:t>
            </a:r>
            <a:r>
              <a:rPr dirty="0" sz="1450" spc="-5">
                <a:latin typeface="Times New Roman"/>
                <a:cs typeface="Times New Roman"/>
              </a:rPr>
              <a:t>noon I </a:t>
            </a:r>
            <a:r>
              <a:rPr dirty="0" sz="1450" spc="-10">
                <a:latin typeface="Times New Roman"/>
                <a:cs typeface="Times New Roman"/>
              </a:rPr>
              <a:t>was wakened  as usual for </a:t>
            </a:r>
            <a:r>
              <a:rPr dirty="0" sz="1450" spc="-15">
                <a:latin typeface="Times New Roman"/>
                <a:cs typeface="Times New Roman"/>
              </a:rPr>
              <a:t>dinner, </a:t>
            </a:r>
            <a:r>
              <a:rPr dirty="0" sz="1450" spc="-10">
                <a:latin typeface="Times New Roman"/>
                <a:cs typeface="Times New Roman"/>
              </a:rPr>
              <a:t>and as usual refused to eat, and was given </a:t>
            </a:r>
            <a:r>
              <a:rPr dirty="0" sz="1450" spc="-5">
                <a:latin typeface="Times New Roman"/>
                <a:cs typeface="Times New Roman"/>
              </a:rPr>
              <a:t>a </a:t>
            </a:r>
            <a:r>
              <a:rPr dirty="0" sz="1450" spc="-10">
                <a:latin typeface="Times New Roman"/>
                <a:cs typeface="Times New Roman"/>
              </a:rPr>
              <a:t>dram with  some bitter infusion which the barber had prescribed. The sun was shining in  at the open </a:t>
            </a:r>
            <a:r>
              <a:rPr dirty="0" sz="1450" spc="-5">
                <a:latin typeface="Times New Roman"/>
                <a:cs typeface="Times New Roman"/>
              </a:rPr>
              <a:t>door of </a:t>
            </a:r>
            <a:r>
              <a:rPr dirty="0" sz="1450" spc="-10">
                <a:latin typeface="Times New Roman"/>
                <a:cs typeface="Times New Roman"/>
              </a:rPr>
              <a:t>the Cage, and this dazzled and offended me. Cluny sat at  the table, biting the pack </a:t>
            </a:r>
            <a:r>
              <a:rPr dirty="0" sz="1450" spc="-5">
                <a:latin typeface="Times New Roman"/>
                <a:cs typeface="Times New Roman"/>
              </a:rPr>
              <a:t>of </a:t>
            </a:r>
            <a:r>
              <a:rPr dirty="0" sz="1450" spc="-10">
                <a:latin typeface="Times New Roman"/>
                <a:cs typeface="Times New Roman"/>
              </a:rPr>
              <a:t>cards. Alan had stooped over the bed, and had his  face close to my eyes; to which, troubled as they were with the </a:t>
            </a:r>
            <a:r>
              <a:rPr dirty="0" sz="1450" spc="-20">
                <a:latin typeface="Times New Roman"/>
                <a:cs typeface="Times New Roman"/>
              </a:rPr>
              <a:t>fever,</a:t>
            </a:r>
            <a:r>
              <a:rPr dirty="0" sz="1450" spc="80">
                <a:latin typeface="Times New Roman"/>
                <a:cs typeface="Times New Roman"/>
              </a:rPr>
              <a:t> </a:t>
            </a:r>
            <a:r>
              <a:rPr dirty="0" sz="1450" spc="-10">
                <a:latin typeface="Times New Roman"/>
                <a:cs typeface="Times New Roman"/>
              </a:rPr>
              <a:t>it  seemed </a:t>
            </a:r>
            <a:r>
              <a:rPr dirty="0" sz="1450" spc="-5">
                <a:latin typeface="Times New Roman"/>
                <a:cs typeface="Times New Roman"/>
              </a:rPr>
              <a:t>of </a:t>
            </a:r>
            <a:r>
              <a:rPr dirty="0" sz="1450" spc="-10">
                <a:latin typeface="Times New Roman"/>
                <a:cs typeface="Times New Roman"/>
              </a:rPr>
              <a:t>the most shocking</a:t>
            </a:r>
            <a:r>
              <a:rPr dirty="0" sz="1450" spc="5">
                <a:latin typeface="Times New Roman"/>
                <a:cs typeface="Times New Roman"/>
              </a:rPr>
              <a:t> </a:t>
            </a:r>
            <a:r>
              <a:rPr dirty="0" sz="1450" spc="-10">
                <a:latin typeface="Times New Roman"/>
                <a:cs typeface="Times New Roman"/>
              </a:rPr>
              <a:t>bigness.</a:t>
            </a:r>
            <a:endParaRPr sz="1450">
              <a:latin typeface="Times New Roman"/>
              <a:cs typeface="Times New Roman"/>
            </a:endParaRPr>
          </a:p>
          <a:p>
            <a:pPr marL="268605" marR="2783840">
              <a:lnSpc>
                <a:spcPct val="140700"/>
              </a:lnSpc>
              <a:spcBef>
                <a:spcPts val="10"/>
              </a:spcBef>
            </a:pPr>
            <a:r>
              <a:rPr dirty="0" sz="1450" spc="-10">
                <a:latin typeface="Times New Roman"/>
                <a:cs typeface="Times New Roman"/>
              </a:rPr>
              <a:t>He asked me for </a:t>
            </a:r>
            <a:r>
              <a:rPr dirty="0" sz="1450" spc="-5">
                <a:latin typeface="Times New Roman"/>
                <a:cs typeface="Times New Roman"/>
              </a:rPr>
              <a:t>a </a:t>
            </a:r>
            <a:r>
              <a:rPr dirty="0" sz="1450" spc="-10">
                <a:latin typeface="Times New Roman"/>
                <a:cs typeface="Times New Roman"/>
              </a:rPr>
              <a:t>loan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money.  </a:t>
            </a:r>
            <a:r>
              <a:rPr dirty="0" sz="1450" spc="-10">
                <a:latin typeface="Times New Roman"/>
                <a:cs typeface="Times New Roman"/>
              </a:rPr>
              <a:t>“What for?” said</a:t>
            </a:r>
            <a:r>
              <a:rPr dirty="0" sz="1450">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“O, just for </a:t>
            </a:r>
            <a:r>
              <a:rPr dirty="0" sz="1450" spc="-5">
                <a:latin typeface="Times New Roman"/>
                <a:cs typeface="Times New Roman"/>
              </a:rPr>
              <a:t>a </a:t>
            </a:r>
            <a:r>
              <a:rPr dirty="0" sz="1450" spc="-10">
                <a:latin typeface="Times New Roman"/>
                <a:cs typeface="Times New Roman"/>
              </a:rPr>
              <a:t>loan,” said</a:t>
            </a:r>
            <a:r>
              <a:rPr dirty="0" sz="1450" spc="10">
                <a:latin typeface="Times New Roman"/>
                <a:cs typeface="Times New Roman"/>
              </a:rPr>
              <a:t> </a:t>
            </a:r>
            <a:r>
              <a:rPr dirty="0" sz="1450" spc="-10">
                <a:latin typeface="Times New Roman"/>
                <a:cs typeface="Times New Roman"/>
              </a:rPr>
              <a:t>he.</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“But why?” </a:t>
            </a:r>
            <a:r>
              <a:rPr dirty="0" sz="1450" spc="-5">
                <a:latin typeface="Times New Roman"/>
                <a:cs typeface="Times New Roman"/>
              </a:rPr>
              <a:t>I </a:t>
            </a:r>
            <a:r>
              <a:rPr dirty="0" sz="1450" spc="-10">
                <a:latin typeface="Times New Roman"/>
                <a:cs typeface="Times New Roman"/>
              </a:rPr>
              <a:t>repeated. “I don’t</a:t>
            </a:r>
            <a:r>
              <a:rPr dirty="0" sz="1450" spc="10">
                <a:latin typeface="Times New Roman"/>
                <a:cs typeface="Times New Roman"/>
              </a:rPr>
              <a:t> </a:t>
            </a:r>
            <a:r>
              <a:rPr dirty="0" sz="1450" spc="-10">
                <a:latin typeface="Times New Roman"/>
                <a:cs typeface="Times New Roman"/>
              </a:rPr>
              <a:t>see.”</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“Hut, David!” said Alan, “ye wouldnae grudge me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loan?”</a:t>
            </a:r>
            <a:endParaRPr sz="1450">
              <a:latin typeface="Times New Roman"/>
              <a:cs typeface="Times New Roman"/>
            </a:endParaRPr>
          </a:p>
          <a:p>
            <a:pPr algn="just" marL="12700" marR="10160" indent="255904">
              <a:lnSpc>
                <a:spcPts val="1730"/>
              </a:lnSpc>
              <a:spcBef>
                <a:spcPts val="844"/>
              </a:spcBef>
            </a:pP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though,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had my senses! But all </a:t>
            </a:r>
            <a:r>
              <a:rPr dirty="0" sz="1450" spc="-5">
                <a:latin typeface="Times New Roman"/>
                <a:cs typeface="Times New Roman"/>
              </a:rPr>
              <a:t>I thought of </a:t>
            </a:r>
            <a:r>
              <a:rPr dirty="0" sz="1450" spc="-10">
                <a:latin typeface="Times New Roman"/>
                <a:cs typeface="Times New Roman"/>
              </a:rPr>
              <a:t>then was to  get his face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handed him my</a:t>
            </a:r>
            <a:r>
              <a:rPr dirty="0" sz="1450" spc="50">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On the morning </a:t>
            </a:r>
            <a:r>
              <a:rPr dirty="0" sz="1450" spc="-5">
                <a:latin typeface="Times New Roman"/>
                <a:cs typeface="Times New Roman"/>
              </a:rPr>
              <a:t>of </a:t>
            </a:r>
            <a:r>
              <a:rPr dirty="0" sz="1450" spc="-10">
                <a:latin typeface="Times New Roman"/>
                <a:cs typeface="Times New Roman"/>
              </a:rPr>
              <a:t>the third </a:t>
            </a:r>
            <a:r>
              <a:rPr dirty="0" sz="1450" spc="-30">
                <a:latin typeface="Times New Roman"/>
                <a:cs typeface="Times New Roman"/>
              </a:rPr>
              <a:t>day, </a:t>
            </a:r>
            <a:r>
              <a:rPr dirty="0" sz="1450" spc="-10">
                <a:latin typeface="Times New Roman"/>
                <a:cs typeface="Times New Roman"/>
              </a:rPr>
              <a:t>when we had been forty-eight hours in the  Cage, </a:t>
            </a:r>
            <a:r>
              <a:rPr dirty="0" sz="1450" spc="-5">
                <a:latin typeface="Times New Roman"/>
                <a:cs typeface="Times New Roman"/>
              </a:rPr>
              <a:t>I </a:t>
            </a:r>
            <a:r>
              <a:rPr dirty="0" sz="1450" spc="-10">
                <a:latin typeface="Times New Roman"/>
                <a:cs typeface="Times New Roman"/>
              </a:rPr>
              <a:t>awoke with </a:t>
            </a:r>
            <a:r>
              <a:rPr dirty="0" sz="1450" spc="-5">
                <a:latin typeface="Times New Roman"/>
                <a:cs typeface="Times New Roman"/>
              </a:rPr>
              <a:t>a </a:t>
            </a:r>
            <a:r>
              <a:rPr dirty="0" sz="1450" spc="-10">
                <a:latin typeface="Times New Roman"/>
                <a:cs typeface="Times New Roman"/>
              </a:rPr>
              <a:t>great relief </a:t>
            </a:r>
            <a:r>
              <a:rPr dirty="0" sz="1450" spc="-5">
                <a:latin typeface="Times New Roman"/>
                <a:cs typeface="Times New Roman"/>
              </a:rPr>
              <a:t>of </a:t>
            </a:r>
            <a:r>
              <a:rPr dirty="0" sz="1450" spc="-10">
                <a:latin typeface="Times New Roman"/>
                <a:cs typeface="Times New Roman"/>
              </a:rPr>
              <a:t>spirits, very weak and weary indeed, </a:t>
            </a:r>
            <a:r>
              <a:rPr dirty="0" sz="1450" spc="-5">
                <a:latin typeface="Times New Roman"/>
                <a:cs typeface="Times New Roman"/>
              </a:rPr>
              <a:t>but  </a:t>
            </a:r>
            <a:r>
              <a:rPr dirty="0" sz="1450" spc="-10">
                <a:latin typeface="Times New Roman"/>
                <a:cs typeface="Times New Roman"/>
              </a:rPr>
              <a:t>seeing things </a:t>
            </a:r>
            <a:r>
              <a:rPr dirty="0" sz="1450" spc="-5">
                <a:latin typeface="Times New Roman"/>
                <a:cs typeface="Times New Roman"/>
              </a:rPr>
              <a:t>of </a:t>
            </a:r>
            <a:r>
              <a:rPr dirty="0" sz="1450" spc="-10">
                <a:latin typeface="Times New Roman"/>
                <a:cs typeface="Times New Roman"/>
              </a:rPr>
              <a:t>the right size and with their honest, everyday appearance.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mind to eat, </a:t>
            </a:r>
            <a:r>
              <a:rPr dirty="0" sz="1450" spc="-15">
                <a:latin typeface="Times New Roman"/>
                <a:cs typeface="Times New Roman"/>
              </a:rPr>
              <a:t>moreover, </a:t>
            </a:r>
            <a:r>
              <a:rPr dirty="0" sz="1450" spc="-10">
                <a:latin typeface="Times New Roman"/>
                <a:cs typeface="Times New Roman"/>
              </a:rPr>
              <a:t>rose from bed </a:t>
            </a:r>
            <a:r>
              <a:rPr dirty="0" sz="1450" spc="-5">
                <a:latin typeface="Times New Roman"/>
                <a:cs typeface="Times New Roman"/>
              </a:rPr>
              <a:t>of </a:t>
            </a:r>
            <a:r>
              <a:rPr dirty="0" sz="1450" spc="-10">
                <a:latin typeface="Times New Roman"/>
                <a:cs typeface="Times New Roman"/>
              </a:rPr>
              <a:t>my own movement, and as soon  as we had breakfasted, stepped to the entry </a:t>
            </a:r>
            <a:r>
              <a:rPr dirty="0" sz="1450" spc="-5">
                <a:latin typeface="Times New Roman"/>
                <a:cs typeface="Times New Roman"/>
              </a:rPr>
              <a:t>of </a:t>
            </a:r>
            <a:r>
              <a:rPr dirty="0" sz="1450" spc="-10">
                <a:latin typeface="Times New Roman"/>
                <a:cs typeface="Times New Roman"/>
              </a:rPr>
              <a:t>the Cage and sat down outside  in the top </a:t>
            </a:r>
            <a:r>
              <a:rPr dirty="0" sz="1450" spc="-5">
                <a:latin typeface="Times New Roman"/>
                <a:cs typeface="Times New Roman"/>
              </a:rPr>
              <a:t>of </a:t>
            </a:r>
            <a:r>
              <a:rPr dirty="0" sz="1450" spc="-10">
                <a:latin typeface="Times New Roman"/>
                <a:cs typeface="Times New Roman"/>
              </a:rPr>
              <a:t>the wood. It was </a:t>
            </a:r>
            <a:r>
              <a:rPr dirty="0" sz="1450" spc="-5">
                <a:latin typeface="Times New Roman"/>
                <a:cs typeface="Times New Roman"/>
              </a:rPr>
              <a:t>a </a:t>
            </a:r>
            <a:r>
              <a:rPr dirty="0" sz="1450" spc="-10">
                <a:latin typeface="Times New Roman"/>
                <a:cs typeface="Times New Roman"/>
              </a:rPr>
              <a:t>grey day with </a:t>
            </a:r>
            <a:r>
              <a:rPr dirty="0" sz="1450" spc="-5">
                <a:latin typeface="Times New Roman"/>
                <a:cs typeface="Times New Roman"/>
              </a:rPr>
              <a:t>a </a:t>
            </a:r>
            <a:r>
              <a:rPr dirty="0" sz="1450" spc="-10">
                <a:latin typeface="Times New Roman"/>
                <a:cs typeface="Times New Roman"/>
              </a:rPr>
              <a:t>cool, mild air: and </a:t>
            </a:r>
            <a:r>
              <a:rPr dirty="0" sz="1450" spc="-5">
                <a:latin typeface="Times New Roman"/>
                <a:cs typeface="Times New Roman"/>
              </a:rPr>
              <a:t>I </a:t>
            </a:r>
            <a:r>
              <a:rPr dirty="0" sz="1450" spc="-10">
                <a:latin typeface="Times New Roman"/>
                <a:cs typeface="Times New Roman"/>
              </a:rPr>
              <a:t>sat in </a:t>
            </a:r>
            <a:r>
              <a:rPr dirty="0" sz="1450" spc="-5">
                <a:latin typeface="Times New Roman"/>
                <a:cs typeface="Times New Roman"/>
              </a:rPr>
              <a:t>a  </a:t>
            </a:r>
            <a:r>
              <a:rPr dirty="0" sz="1450" spc="-10">
                <a:latin typeface="Times New Roman"/>
                <a:cs typeface="Times New Roman"/>
              </a:rPr>
              <a:t>dream all morning, only disturbed </a:t>
            </a:r>
            <a:r>
              <a:rPr dirty="0" sz="1450" spc="-5">
                <a:latin typeface="Times New Roman"/>
                <a:cs typeface="Times New Roman"/>
              </a:rPr>
              <a:t>by </a:t>
            </a:r>
            <a:r>
              <a:rPr dirty="0" sz="1450" spc="-10">
                <a:latin typeface="Times New Roman"/>
                <a:cs typeface="Times New Roman"/>
              </a:rPr>
              <a:t>the passing </a:t>
            </a:r>
            <a:r>
              <a:rPr dirty="0" sz="1450" spc="-5">
                <a:latin typeface="Times New Roman"/>
                <a:cs typeface="Times New Roman"/>
              </a:rPr>
              <a:t>by of </a:t>
            </a:r>
            <a:r>
              <a:rPr dirty="0" sz="1450" spc="-20">
                <a:latin typeface="Times New Roman"/>
                <a:cs typeface="Times New Roman"/>
              </a:rPr>
              <a:t>Cluny’s </a:t>
            </a:r>
            <a:r>
              <a:rPr dirty="0" sz="1450" spc="-10">
                <a:latin typeface="Times New Roman"/>
                <a:cs typeface="Times New Roman"/>
              </a:rPr>
              <a:t>scouts and</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168130"/>
          </a:xfrm>
          <a:prstGeom prst="rect">
            <a:avLst/>
          </a:prstGeom>
        </p:spPr>
        <p:txBody>
          <a:bodyPr wrap="square" lIns="0" tIns="22860" rIns="0" bIns="0" rtlCol="0" vert="horz">
            <a:spAutoFit/>
          </a:bodyPr>
          <a:lstStyle/>
          <a:p>
            <a:pPr algn="just" marL="12700" marR="6985">
              <a:lnSpc>
                <a:spcPts val="1700"/>
              </a:lnSpc>
              <a:spcBef>
                <a:spcPts val="180"/>
              </a:spcBef>
            </a:pPr>
            <a:r>
              <a:rPr dirty="0" sz="1450" spc="-10">
                <a:latin typeface="Times New Roman"/>
                <a:cs typeface="Times New Roman"/>
              </a:rPr>
              <a:t>servants coming with provisions and reports; for as the coast was at that time  </a:t>
            </a:r>
            <a:r>
              <a:rPr dirty="0" sz="1450" spc="-20">
                <a:latin typeface="Times New Roman"/>
                <a:cs typeface="Times New Roman"/>
              </a:rPr>
              <a:t>clear, </a:t>
            </a:r>
            <a:r>
              <a:rPr dirty="0" sz="1450" spc="-5">
                <a:latin typeface="Times New Roman"/>
                <a:cs typeface="Times New Roman"/>
              </a:rPr>
              <a:t>you </a:t>
            </a:r>
            <a:r>
              <a:rPr dirty="0" sz="1450" spc="-10">
                <a:latin typeface="Times New Roman"/>
                <a:cs typeface="Times New Roman"/>
              </a:rPr>
              <a:t>might almost say </a:t>
            </a:r>
            <a:r>
              <a:rPr dirty="0" sz="1450" spc="-5">
                <a:latin typeface="Times New Roman"/>
                <a:cs typeface="Times New Roman"/>
              </a:rPr>
              <a:t>he </a:t>
            </a:r>
            <a:r>
              <a:rPr dirty="0" sz="1450" spc="-10">
                <a:latin typeface="Times New Roman"/>
                <a:cs typeface="Times New Roman"/>
              </a:rPr>
              <a:t>held court</a:t>
            </a:r>
            <a:r>
              <a:rPr dirty="0" sz="1450" spc="30">
                <a:latin typeface="Times New Roman"/>
                <a:cs typeface="Times New Roman"/>
              </a:rPr>
              <a:t> </a:t>
            </a:r>
            <a:r>
              <a:rPr dirty="0" sz="1450" spc="-20">
                <a:latin typeface="Times New Roman"/>
                <a:cs typeface="Times New Roman"/>
              </a:rPr>
              <a:t>openly.</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returned, </a:t>
            </a:r>
            <a:r>
              <a:rPr dirty="0" sz="1450" spc="-5">
                <a:latin typeface="Times New Roman"/>
                <a:cs typeface="Times New Roman"/>
              </a:rPr>
              <a:t>he </a:t>
            </a:r>
            <a:r>
              <a:rPr dirty="0" sz="1450" spc="-10">
                <a:latin typeface="Times New Roman"/>
                <a:cs typeface="Times New Roman"/>
              </a:rPr>
              <a:t>and Alan had laid the cards aside, and were  questioning </a:t>
            </a:r>
            <a:r>
              <a:rPr dirty="0" sz="1450" spc="-5">
                <a:latin typeface="Times New Roman"/>
                <a:cs typeface="Times New Roman"/>
              </a:rPr>
              <a:t>a </a:t>
            </a:r>
            <a:r>
              <a:rPr dirty="0" sz="1450" spc="-10">
                <a:latin typeface="Times New Roman"/>
                <a:cs typeface="Times New Roman"/>
              </a:rPr>
              <a:t>gillie; and the chief turned about and spoke to me in the</a:t>
            </a:r>
            <a:r>
              <a:rPr dirty="0" sz="1450" spc="165">
                <a:latin typeface="Times New Roman"/>
                <a:cs typeface="Times New Roman"/>
              </a:rPr>
              <a:t> </a:t>
            </a:r>
            <a:r>
              <a:rPr dirty="0" sz="1450" spc="-10">
                <a:latin typeface="Times New Roman"/>
                <a:cs typeface="Times New Roman"/>
              </a:rPr>
              <a:t>Gaelic.</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Gaelic, </a:t>
            </a:r>
            <a:r>
              <a:rPr dirty="0" sz="1450" spc="-20">
                <a:latin typeface="Times New Roman"/>
                <a:cs typeface="Times New Roman"/>
              </a:rPr>
              <a:t>sir,” </a:t>
            </a:r>
            <a:r>
              <a:rPr dirty="0" sz="1450" spc="-10">
                <a:latin typeface="Times New Roman"/>
                <a:cs typeface="Times New Roman"/>
              </a:rPr>
              <a:t>said</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Now since the card question, everything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or </a:t>
            </a:r>
            <a:r>
              <a:rPr dirty="0" sz="1450" spc="-10">
                <a:latin typeface="Times New Roman"/>
                <a:cs typeface="Times New Roman"/>
              </a:rPr>
              <a:t>did had the power </a:t>
            </a:r>
            <a:r>
              <a:rPr dirty="0" sz="1450" spc="-5">
                <a:latin typeface="Times New Roman"/>
                <a:cs typeface="Times New Roman"/>
              </a:rPr>
              <a:t>of  </a:t>
            </a:r>
            <a:r>
              <a:rPr dirty="0" sz="1450" spc="-10">
                <a:latin typeface="Times New Roman"/>
                <a:cs typeface="Times New Roman"/>
              </a:rPr>
              <a:t>annoying </a:t>
            </a:r>
            <a:r>
              <a:rPr dirty="0" sz="1450" spc="-25">
                <a:latin typeface="Times New Roman"/>
                <a:cs typeface="Times New Roman"/>
              </a:rPr>
              <a:t>Cluny. </a:t>
            </a:r>
            <a:r>
              <a:rPr dirty="0" sz="1450" spc="-40">
                <a:latin typeface="Times New Roman"/>
                <a:cs typeface="Times New Roman"/>
              </a:rPr>
              <a:t>“Your </a:t>
            </a:r>
            <a:r>
              <a:rPr dirty="0" sz="1450" spc="-10">
                <a:latin typeface="Times New Roman"/>
                <a:cs typeface="Times New Roman"/>
              </a:rPr>
              <a:t>name has more sense than yourself, then,” said </a:t>
            </a:r>
            <a:r>
              <a:rPr dirty="0" sz="1450" spc="-5">
                <a:latin typeface="Times New Roman"/>
                <a:cs typeface="Times New Roman"/>
              </a:rPr>
              <a:t>he  </a:t>
            </a:r>
            <a:r>
              <a:rPr dirty="0" sz="1450" spc="-20">
                <a:latin typeface="Times New Roman"/>
                <a:cs typeface="Times New Roman"/>
              </a:rPr>
              <a:t>angrily, </a:t>
            </a:r>
            <a:r>
              <a:rPr dirty="0" sz="1450" spc="-10">
                <a:latin typeface="Times New Roman"/>
                <a:cs typeface="Times New Roman"/>
              </a:rPr>
              <a:t>“for </a:t>
            </a:r>
            <a:r>
              <a:rPr dirty="0" sz="1450" spc="-30">
                <a:latin typeface="Times New Roman"/>
                <a:cs typeface="Times New Roman"/>
              </a:rPr>
              <a:t>it’s </a:t>
            </a:r>
            <a:r>
              <a:rPr dirty="0" sz="1450" spc="-5">
                <a:latin typeface="Times New Roman"/>
                <a:cs typeface="Times New Roman"/>
              </a:rPr>
              <a:t>good </a:t>
            </a:r>
            <a:r>
              <a:rPr dirty="0" sz="1450" spc="-10">
                <a:latin typeface="Times New Roman"/>
                <a:cs typeface="Times New Roman"/>
              </a:rPr>
              <a:t>Gaelic. But the </a:t>
            </a:r>
            <a:r>
              <a:rPr dirty="0" sz="1450" spc="-5">
                <a:latin typeface="Times New Roman"/>
                <a:cs typeface="Times New Roman"/>
              </a:rPr>
              <a:t>point </a:t>
            </a:r>
            <a:r>
              <a:rPr dirty="0" sz="1450" spc="-10">
                <a:latin typeface="Times New Roman"/>
                <a:cs typeface="Times New Roman"/>
              </a:rPr>
              <a:t>is this. My scout reports all clear in  the south, and the question is, have </a:t>
            </a:r>
            <a:r>
              <a:rPr dirty="0" sz="1450" spc="-5">
                <a:latin typeface="Times New Roman"/>
                <a:cs typeface="Times New Roman"/>
              </a:rPr>
              <a:t>ye </a:t>
            </a:r>
            <a:r>
              <a:rPr dirty="0" sz="1450" spc="-10">
                <a:latin typeface="Times New Roman"/>
                <a:cs typeface="Times New Roman"/>
              </a:rPr>
              <a:t>the strength to</a:t>
            </a:r>
            <a:r>
              <a:rPr dirty="0" sz="1450" spc="60">
                <a:latin typeface="Times New Roman"/>
                <a:cs typeface="Times New Roman"/>
              </a:rPr>
              <a:t> </a:t>
            </a:r>
            <a:r>
              <a:rPr dirty="0" sz="1450" spc="-10">
                <a:latin typeface="Times New Roman"/>
                <a:cs typeface="Times New Roman"/>
              </a:rPr>
              <a:t>go?”</a:t>
            </a:r>
            <a:endParaRPr sz="1450">
              <a:latin typeface="Times New Roman"/>
              <a:cs typeface="Times New Roman"/>
            </a:endParaRPr>
          </a:p>
          <a:p>
            <a:pPr algn="just" marL="12700" marR="12700" indent="255904">
              <a:lnSpc>
                <a:spcPts val="1730"/>
              </a:lnSpc>
              <a:spcBef>
                <a:spcPts val="785"/>
              </a:spcBef>
            </a:pPr>
            <a:r>
              <a:rPr dirty="0" sz="1450" spc="-5">
                <a:latin typeface="Times New Roman"/>
                <a:cs typeface="Times New Roman"/>
              </a:rPr>
              <a:t>I </a:t>
            </a:r>
            <a:r>
              <a:rPr dirty="0" sz="1450" spc="-10">
                <a:latin typeface="Times New Roman"/>
                <a:cs typeface="Times New Roman"/>
              </a:rPr>
              <a:t>saw cards </a:t>
            </a:r>
            <a:r>
              <a:rPr dirty="0" sz="1450" spc="-5">
                <a:latin typeface="Times New Roman"/>
                <a:cs typeface="Times New Roman"/>
              </a:rPr>
              <a:t>on </a:t>
            </a:r>
            <a:r>
              <a:rPr dirty="0" sz="1450" spc="-10">
                <a:latin typeface="Times New Roman"/>
                <a:cs typeface="Times New Roman"/>
              </a:rPr>
              <a:t>the table, </a:t>
            </a:r>
            <a:r>
              <a:rPr dirty="0" sz="1450" spc="-5">
                <a:latin typeface="Times New Roman"/>
                <a:cs typeface="Times New Roman"/>
              </a:rPr>
              <a:t>but no gold;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heap </a:t>
            </a:r>
            <a:r>
              <a:rPr dirty="0" sz="1450" spc="-5">
                <a:latin typeface="Times New Roman"/>
                <a:cs typeface="Times New Roman"/>
              </a:rPr>
              <a:t>of </a:t>
            </a:r>
            <a:r>
              <a:rPr dirty="0" sz="1450" spc="-10">
                <a:latin typeface="Times New Roman"/>
                <a:cs typeface="Times New Roman"/>
              </a:rPr>
              <a:t>little written papers,  and these all </a:t>
            </a:r>
            <a:r>
              <a:rPr dirty="0" sz="1450" spc="-5">
                <a:latin typeface="Times New Roman"/>
                <a:cs typeface="Times New Roman"/>
              </a:rPr>
              <a:t>on </a:t>
            </a:r>
            <a:r>
              <a:rPr dirty="0" sz="1450" spc="-20">
                <a:latin typeface="Times New Roman"/>
                <a:cs typeface="Times New Roman"/>
              </a:rPr>
              <a:t>Cluny’s </a:t>
            </a:r>
            <a:r>
              <a:rPr dirty="0" sz="1450" spc="-10">
                <a:latin typeface="Times New Roman"/>
                <a:cs typeface="Times New Roman"/>
              </a:rPr>
              <a:t>side. Alan, besides, had an </a:t>
            </a:r>
            <a:r>
              <a:rPr dirty="0" sz="1450" spc="-5">
                <a:latin typeface="Times New Roman"/>
                <a:cs typeface="Times New Roman"/>
              </a:rPr>
              <a:t>odd look,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not  </a:t>
            </a:r>
            <a:r>
              <a:rPr dirty="0" sz="1450" spc="-10">
                <a:latin typeface="Times New Roman"/>
                <a:cs typeface="Times New Roman"/>
              </a:rPr>
              <a:t>very well content; and </a:t>
            </a:r>
            <a:r>
              <a:rPr dirty="0" sz="1450" spc="-5">
                <a:latin typeface="Times New Roman"/>
                <a:cs typeface="Times New Roman"/>
              </a:rPr>
              <a:t>I </a:t>
            </a:r>
            <a:r>
              <a:rPr dirty="0" sz="1450" spc="-10">
                <a:latin typeface="Times New Roman"/>
                <a:cs typeface="Times New Roman"/>
              </a:rPr>
              <a:t>began to have </a:t>
            </a:r>
            <a:r>
              <a:rPr dirty="0" sz="1450" spc="-5">
                <a:latin typeface="Times New Roman"/>
                <a:cs typeface="Times New Roman"/>
              </a:rPr>
              <a:t>a </a:t>
            </a:r>
            <a:r>
              <a:rPr dirty="0" sz="1450" spc="-10">
                <a:latin typeface="Times New Roman"/>
                <a:cs typeface="Times New Roman"/>
              </a:rPr>
              <a:t>strong</a:t>
            </a:r>
            <a:r>
              <a:rPr dirty="0" sz="1450" spc="45">
                <a:latin typeface="Times New Roman"/>
                <a:cs typeface="Times New Roman"/>
              </a:rPr>
              <a:t> </a:t>
            </a:r>
            <a:r>
              <a:rPr dirty="0" sz="1450" spc="-10">
                <a:latin typeface="Times New Roman"/>
                <a:cs typeface="Times New Roman"/>
              </a:rPr>
              <a:t>misgiving.</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know if </a:t>
            </a:r>
            <a:r>
              <a:rPr dirty="0" sz="1450" spc="-5">
                <a:latin typeface="Times New Roman"/>
                <a:cs typeface="Times New Roman"/>
              </a:rPr>
              <a:t>I </a:t>
            </a:r>
            <a:r>
              <a:rPr dirty="0" sz="1450" spc="-10">
                <a:latin typeface="Times New Roman"/>
                <a:cs typeface="Times New Roman"/>
              </a:rPr>
              <a:t>am as well </a:t>
            </a:r>
            <a:r>
              <a:rPr dirty="0" sz="1450" spc="-5">
                <a:latin typeface="Times New Roman"/>
                <a:cs typeface="Times New Roman"/>
              </a:rPr>
              <a:t>as 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said I, looking at Alan; “but  the little money we have has </a:t>
            </a:r>
            <a:r>
              <a:rPr dirty="0" sz="1450" spc="-5">
                <a:latin typeface="Times New Roman"/>
                <a:cs typeface="Times New Roman"/>
              </a:rPr>
              <a:t>a </a:t>
            </a:r>
            <a:r>
              <a:rPr dirty="0" sz="1450" spc="-10">
                <a:latin typeface="Times New Roman"/>
                <a:cs typeface="Times New Roman"/>
              </a:rPr>
              <a:t>long way to carry</a:t>
            </a:r>
            <a:r>
              <a:rPr dirty="0" sz="1450" spc="45">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268605" marR="539750">
              <a:lnSpc>
                <a:spcPts val="2520"/>
              </a:lnSpc>
              <a:spcBef>
                <a:spcPts val="160"/>
              </a:spcBef>
            </a:pPr>
            <a:r>
              <a:rPr dirty="0" sz="1450" spc="-10">
                <a:latin typeface="Times New Roman"/>
                <a:cs typeface="Times New Roman"/>
              </a:rPr>
              <a:t>Alan took his under-lip into his mouth, and looked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“David,” says </a:t>
            </a:r>
            <a:r>
              <a:rPr dirty="0" sz="1450" spc="-5">
                <a:latin typeface="Times New Roman"/>
                <a:cs typeface="Times New Roman"/>
              </a:rPr>
              <a:t>he </a:t>
            </a:r>
            <a:r>
              <a:rPr dirty="0" sz="1450" spc="-10">
                <a:latin typeface="Times New Roman"/>
                <a:cs typeface="Times New Roman"/>
              </a:rPr>
              <a:t>at last, “I’ve lost it; </a:t>
            </a:r>
            <a:r>
              <a:rPr dirty="0" sz="1450" spc="-20">
                <a:latin typeface="Times New Roman"/>
                <a:cs typeface="Times New Roman"/>
              </a:rPr>
              <a:t>there’s </a:t>
            </a:r>
            <a:r>
              <a:rPr dirty="0" sz="1450" spc="-10">
                <a:latin typeface="Times New Roman"/>
                <a:cs typeface="Times New Roman"/>
              </a:rPr>
              <a:t>the naked</a:t>
            </a:r>
            <a:r>
              <a:rPr dirty="0" sz="1450" spc="90">
                <a:latin typeface="Times New Roman"/>
                <a:cs typeface="Times New Roman"/>
              </a:rPr>
              <a:t> </a:t>
            </a:r>
            <a:r>
              <a:rPr dirty="0" sz="1450" spc="-10">
                <a:latin typeface="Times New Roman"/>
                <a:cs typeface="Times New Roman"/>
              </a:rPr>
              <a:t>truth.”</a:t>
            </a:r>
            <a:endParaRPr sz="1450">
              <a:latin typeface="Times New Roman"/>
              <a:cs typeface="Times New Roman"/>
            </a:endParaRPr>
          </a:p>
          <a:p>
            <a:pPr algn="just" marL="268605">
              <a:lnSpc>
                <a:spcPct val="100000"/>
              </a:lnSpc>
              <a:spcBef>
                <a:spcPts val="495"/>
              </a:spcBef>
            </a:pPr>
            <a:r>
              <a:rPr dirty="0" sz="1450" spc="-10">
                <a:latin typeface="Times New Roman"/>
                <a:cs typeface="Times New Roman"/>
              </a:rPr>
              <a:t>“My money too?”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8890" indent="255904">
              <a:lnSpc>
                <a:spcPts val="1730"/>
              </a:lnSpc>
              <a:spcBef>
                <a:spcPts val="844"/>
              </a:spcBef>
            </a:pPr>
            <a:r>
              <a:rPr dirty="0" sz="1450" spc="-40">
                <a:latin typeface="Times New Roman"/>
                <a:cs typeface="Times New Roman"/>
              </a:rPr>
              <a:t>“Your </a:t>
            </a:r>
            <a:r>
              <a:rPr dirty="0" sz="1450" spc="-10">
                <a:latin typeface="Times New Roman"/>
                <a:cs typeface="Times New Roman"/>
              </a:rPr>
              <a:t>money </a:t>
            </a:r>
            <a:r>
              <a:rPr dirty="0" sz="1450" spc="-5">
                <a:latin typeface="Times New Roman"/>
                <a:cs typeface="Times New Roman"/>
              </a:rPr>
              <a:t>too,” </a:t>
            </a:r>
            <a:r>
              <a:rPr dirty="0" sz="1450" spc="-10">
                <a:latin typeface="Times New Roman"/>
                <a:cs typeface="Times New Roman"/>
              </a:rPr>
              <a:t>says Alan, with </a:t>
            </a:r>
            <a:r>
              <a:rPr dirty="0" sz="1450" spc="-5">
                <a:latin typeface="Times New Roman"/>
                <a:cs typeface="Times New Roman"/>
              </a:rPr>
              <a:t>a </a:t>
            </a:r>
            <a:r>
              <a:rPr dirty="0" sz="1450" spc="-10">
                <a:latin typeface="Times New Roman"/>
                <a:cs typeface="Times New Roman"/>
              </a:rPr>
              <a:t>groan. </a:t>
            </a:r>
            <a:r>
              <a:rPr dirty="0" sz="1450" spc="-60">
                <a:latin typeface="Times New Roman"/>
                <a:cs typeface="Times New Roman"/>
              </a:rPr>
              <a:t>“Ye </a:t>
            </a:r>
            <a:r>
              <a:rPr dirty="0" sz="1450" spc="-10">
                <a:latin typeface="Times New Roman"/>
                <a:cs typeface="Times New Roman"/>
              </a:rPr>
              <a:t>shouldnae have given it  me. I’m daft when </a:t>
            </a:r>
            <a:r>
              <a:rPr dirty="0" sz="1450" spc="-5">
                <a:latin typeface="Times New Roman"/>
                <a:cs typeface="Times New Roman"/>
              </a:rPr>
              <a:t>I </a:t>
            </a:r>
            <a:r>
              <a:rPr dirty="0" sz="1450" spc="-10">
                <a:latin typeface="Times New Roman"/>
                <a:cs typeface="Times New Roman"/>
              </a:rPr>
              <a:t>get to the</a:t>
            </a:r>
            <a:r>
              <a:rPr dirty="0" sz="1450" spc="20">
                <a:latin typeface="Times New Roman"/>
                <a:cs typeface="Times New Roman"/>
              </a:rPr>
              <a:t> </a:t>
            </a:r>
            <a:r>
              <a:rPr dirty="0" sz="1450" spc="-10">
                <a:latin typeface="Times New Roman"/>
                <a:cs typeface="Times New Roman"/>
              </a:rPr>
              <a:t>cartes.”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“Hoot-toot! hoot-toot!” said </a:t>
            </a:r>
            <a:r>
              <a:rPr dirty="0" sz="1450" spc="-25">
                <a:latin typeface="Times New Roman"/>
                <a:cs typeface="Times New Roman"/>
              </a:rPr>
              <a:t>Cluny. </a:t>
            </a:r>
            <a:r>
              <a:rPr dirty="0" sz="1450" spc="-10">
                <a:latin typeface="Times New Roman"/>
                <a:cs typeface="Times New Roman"/>
              </a:rPr>
              <a:t>“It was all daffing; </a:t>
            </a:r>
            <a:r>
              <a:rPr dirty="0" sz="1450" spc="-30">
                <a:latin typeface="Times New Roman"/>
                <a:cs typeface="Times New Roman"/>
              </a:rPr>
              <a:t>it’s </a:t>
            </a:r>
            <a:r>
              <a:rPr dirty="0" sz="1450" spc="-10">
                <a:latin typeface="Times New Roman"/>
                <a:cs typeface="Times New Roman"/>
              </a:rPr>
              <a:t>all nonsense. Of  course you’ll have </a:t>
            </a:r>
            <a:r>
              <a:rPr dirty="0" sz="1450" spc="-5">
                <a:latin typeface="Times New Roman"/>
                <a:cs typeface="Times New Roman"/>
              </a:rPr>
              <a:t>your </a:t>
            </a:r>
            <a:r>
              <a:rPr dirty="0" sz="1450" spc="-10">
                <a:latin typeface="Times New Roman"/>
                <a:cs typeface="Times New Roman"/>
              </a:rPr>
              <a:t>money back again, and the </a:t>
            </a:r>
            <a:r>
              <a:rPr dirty="0" sz="1450" spc="-5">
                <a:latin typeface="Times New Roman"/>
                <a:cs typeface="Times New Roman"/>
              </a:rPr>
              <a:t>double of </a:t>
            </a:r>
            <a:r>
              <a:rPr dirty="0" sz="1450" spc="-10">
                <a:latin typeface="Times New Roman"/>
                <a:cs typeface="Times New Roman"/>
              </a:rPr>
              <a:t>it, if ye’ll make  so free with me. It would </a:t>
            </a:r>
            <a:r>
              <a:rPr dirty="0" sz="1450" spc="-5">
                <a:latin typeface="Times New Roman"/>
                <a:cs typeface="Times New Roman"/>
              </a:rPr>
              <a:t>be a </a:t>
            </a:r>
            <a:r>
              <a:rPr dirty="0" sz="1450" spc="-10">
                <a:latin typeface="Times New Roman"/>
                <a:cs typeface="Times New Roman"/>
              </a:rPr>
              <a:t>singular thing for me to keep it.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supposed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any hindrance to gentlemen in </a:t>
            </a:r>
            <a:r>
              <a:rPr dirty="0" sz="1450" spc="-5">
                <a:latin typeface="Times New Roman"/>
                <a:cs typeface="Times New Roman"/>
              </a:rPr>
              <a:t>your </a:t>
            </a:r>
            <a:r>
              <a:rPr dirty="0" sz="1450" spc="-10">
                <a:latin typeface="Times New Roman"/>
                <a:cs typeface="Times New Roman"/>
              </a:rPr>
              <a:t>situation; that  would </a:t>
            </a:r>
            <a:r>
              <a:rPr dirty="0" sz="1450" spc="-5">
                <a:latin typeface="Times New Roman"/>
                <a:cs typeface="Times New Roman"/>
              </a:rPr>
              <a:t>be a </a:t>
            </a:r>
            <a:r>
              <a:rPr dirty="0" sz="1450" spc="-10">
                <a:latin typeface="Times New Roman"/>
                <a:cs typeface="Times New Roman"/>
              </a:rPr>
              <a:t>singular thing!” cries he, and began to </a:t>
            </a:r>
            <a:r>
              <a:rPr dirty="0" sz="1450" spc="-5">
                <a:latin typeface="Times New Roman"/>
                <a:cs typeface="Times New Roman"/>
              </a:rPr>
              <a:t>pull </a:t>
            </a:r>
            <a:r>
              <a:rPr dirty="0" sz="1450" spc="-10">
                <a:latin typeface="Times New Roman"/>
                <a:cs typeface="Times New Roman"/>
              </a:rPr>
              <a:t>gold </a:t>
            </a:r>
            <a:r>
              <a:rPr dirty="0" sz="1450" spc="-5">
                <a:latin typeface="Times New Roman"/>
                <a:cs typeface="Times New Roman"/>
              </a:rPr>
              <a:t>out of </a:t>
            </a:r>
            <a:r>
              <a:rPr dirty="0" sz="1450" spc="-10">
                <a:latin typeface="Times New Roman"/>
                <a:cs typeface="Times New Roman"/>
              </a:rPr>
              <a:t>his pocket  with </a:t>
            </a:r>
            <a:r>
              <a:rPr dirty="0" sz="1450" spc="-5">
                <a:latin typeface="Times New Roman"/>
                <a:cs typeface="Times New Roman"/>
              </a:rPr>
              <a:t>a </a:t>
            </a:r>
            <a:r>
              <a:rPr dirty="0" sz="1450" spc="-10">
                <a:latin typeface="Times New Roman"/>
                <a:cs typeface="Times New Roman"/>
              </a:rPr>
              <a:t>mighty red</a:t>
            </a:r>
            <a:r>
              <a:rPr dirty="0" sz="145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268605" marR="2063750">
              <a:lnSpc>
                <a:spcPts val="2520"/>
              </a:lnSpc>
              <a:spcBef>
                <a:spcPts val="80"/>
              </a:spcBef>
            </a:pPr>
            <a:r>
              <a:rPr dirty="0" sz="1450" spc="-10">
                <a:latin typeface="Times New Roman"/>
                <a:cs typeface="Times New Roman"/>
              </a:rPr>
              <a:t>Alan said nothing, only looked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step to the </a:t>
            </a:r>
            <a:r>
              <a:rPr dirty="0" sz="1450" spc="-5">
                <a:latin typeface="Times New Roman"/>
                <a:cs typeface="Times New Roman"/>
              </a:rPr>
              <a:t>door </a:t>
            </a:r>
            <a:r>
              <a:rPr dirty="0" sz="1450" spc="-10">
                <a:latin typeface="Times New Roman"/>
                <a:cs typeface="Times New Roman"/>
              </a:rPr>
              <a:t>with me, sir?” said</a:t>
            </a:r>
            <a:r>
              <a:rPr dirty="0" sz="1450" spc="2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630"/>
              </a:spcBef>
            </a:pPr>
            <a:r>
              <a:rPr dirty="0" sz="1450" spc="-10">
                <a:latin typeface="Times New Roman"/>
                <a:cs typeface="Times New Roman"/>
              </a:rPr>
              <a:t>Cluny said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very glad, and followed me readily </a:t>
            </a:r>
            <a:r>
              <a:rPr dirty="0" sz="1450" spc="-5">
                <a:latin typeface="Times New Roman"/>
                <a:cs typeface="Times New Roman"/>
              </a:rPr>
              <a:t>enough, but he  </a:t>
            </a:r>
            <a:r>
              <a:rPr dirty="0" sz="1450" spc="-10">
                <a:latin typeface="Times New Roman"/>
                <a:cs typeface="Times New Roman"/>
              </a:rPr>
              <a:t>looked flustered and </a:t>
            </a:r>
            <a:r>
              <a:rPr dirty="0" sz="1450" spc="-5">
                <a:latin typeface="Times New Roman"/>
                <a:cs typeface="Times New Roman"/>
              </a:rPr>
              <a:t>put</a:t>
            </a:r>
            <a:r>
              <a:rPr dirty="0" sz="1450" spc="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268605" marR="8890">
              <a:lnSpc>
                <a:spcPts val="2520"/>
              </a:lnSpc>
              <a:spcBef>
                <a:spcPts val="85"/>
              </a:spcBef>
            </a:pPr>
            <a:r>
              <a:rPr dirty="0" sz="1450" spc="-10">
                <a:latin typeface="Times New Roman"/>
                <a:cs typeface="Times New Roman"/>
              </a:rPr>
              <a:t>“And </a:t>
            </a:r>
            <a:r>
              <a:rPr dirty="0" sz="1450" spc="-30">
                <a:latin typeface="Times New Roman"/>
                <a:cs typeface="Times New Roman"/>
              </a:rPr>
              <a:t>now, </a:t>
            </a:r>
            <a:r>
              <a:rPr dirty="0" sz="1450" spc="-20">
                <a:latin typeface="Times New Roman"/>
                <a:cs typeface="Times New Roman"/>
              </a:rPr>
              <a:t>sir,” </a:t>
            </a:r>
            <a:r>
              <a:rPr dirty="0" sz="1450" spc="-10">
                <a:latin typeface="Times New Roman"/>
                <a:cs typeface="Times New Roman"/>
              </a:rPr>
              <a:t>says I, “I must first acknowledge </a:t>
            </a:r>
            <a:r>
              <a:rPr dirty="0" sz="1450" spc="-5">
                <a:latin typeface="Times New Roman"/>
                <a:cs typeface="Times New Roman"/>
              </a:rPr>
              <a:t>your </a:t>
            </a:r>
            <a:r>
              <a:rPr dirty="0" sz="1450" spc="-15">
                <a:latin typeface="Times New Roman"/>
                <a:cs typeface="Times New Roman"/>
              </a:rPr>
              <a:t>generosity.”  </a:t>
            </a:r>
            <a:r>
              <a:rPr dirty="0" sz="1450" spc="-10">
                <a:latin typeface="Times New Roman"/>
                <a:cs typeface="Times New Roman"/>
              </a:rPr>
              <a:t>“Nonsensical nonsense!” cries </a:t>
            </a:r>
            <a:r>
              <a:rPr dirty="0" sz="1450" spc="-25">
                <a:latin typeface="Times New Roman"/>
                <a:cs typeface="Times New Roman"/>
              </a:rPr>
              <a:t>Cluny. </a:t>
            </a:r>
            <a:r>
              <a:rPr dirty="0" sz="1450" spc="-20">
                <a:latin typeface="Times New Roman"/>
                <a:cs typeface="Times New Roman"/>
              </a:rPr>
              <a:t>“Where’s </a:t>
            </a:r>
            <a:r>
              <a:rPr dirty="0" sz="1450" spc="-10">
                <a:latin typeface="Times New Roman"/>
                <a:cs typeface="Times New Roman"/>
              </a:rPr>
              <a:t>the generosity? This is </a:t>
            </a:r>
            <a:r>
              <a:rPr dirty="0" sz="1450" spc="30">
                <a:latin typeface="Times New Roman"/>
                <a:cs typeface="Times New Roman"/>
              </a:rPr>
              <a:t> </a:t>
            </a:r>
            <a:r>
              <a:rPr dirty="0" sz="1450" spc="-10">
                <a:latin typeface="Times New Roman"/>
                <a:cs typeface="Times New Roman"/>
              </a:rPr>
              <a:t>just</a:t>
            </a:r>
            <a:endParaRPr sz="1450">
              <a:latin typeface="Times New Roman"/>
              <a:cs typeface="Times New Roman"/>
            </a:endParaRPr>
          </a:p>
          <a:p>
            <a:pPr algn="just" marL="12700">
              <a:lnSpc>
                <a:spcPts val="1510"/>
              </a:lnSpc>
            </a:pP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most</a:t>
            </a:r>
            <a:r>
              <a:rPr dirty="0" sz="1450" spc="160">
                <a:latin typeface="Times New Roman"/>
                <a:cs typeface="Times New Roman"/>
              </a:rPr>
              <a:t> </a:t>
            </a:r>
            <a:r>
              <a:rPr dirty="0" sz="1450" spc="-10">
                <a:latin typeface="Times New Roman"/>
                <a:cs typeface="Times New Roman"/>
              </a:rPr>
              <a:t>unfortunate</a:t>
            </a:r>
            <a:r>
              <a:rPr dirty="0" sz="1450" spc="165">
                <a:latin typeface="Times New Roman"/>
                <a:cs typeface="Times New Roman"/>
              </a:rPr>
              <a:t> </a:t>
            </a:r>
            <a:r>
              <a:rPr dirty="0" sz="1450" spc="-15">
                <a:latin typeface="Times New Roman"/>
                <a:cs typeface="Times New Roman"/>
              </a:rPr>
              <a:t>affair;</a:t>
            </a:r>
            <a:r>
              <a:rPr dirty="0" sz="1450" spc="160">
                <a:latin typeface="Times New Roman"/>
                <a:cs typeface="Times New Roman"/>
              </a:rPr>
              <a:t> </a:t>
            </a:r>
            <a:r>
              <a:rPr dirty="0" sz="1450" spc="-5">
                <a:latin typeface="Times New Roman"/>
                <a:cs typeface="Times New Roman"/>
              </a:rPr>
              <a:t>but</a:t>
            </a:r>
            <a:r>
              <a:rPr dirty="0" sz="1450" spc="165">
                <a:latin typeface="Times New Roman"/>
                <a:cs typeface="Times New Roman"/>
              </a:rPr>
              <a:t> </a:t>
            </a:r>
            <a:r>
              <a:rPr dirty="0" sz="1450" spc="-10">
                <a:latin typeface="Times New Roman"/>
                <a:cs typeface="Times New Roman"/>
              </a:rPr>
              <a:t>what</a:t>
            </a:r>
            <a:r>
              <a:rPr dirty="0" sz="1450" spc="160">
                <a:latin typeface="Times New Roman"/>
                <a:cs typeface="Times New Roman"/>
              </a:rPr>
              <a:t> </a:t>
            </a:r>
            <a:r>
              <a:rPr dirty="0" sz="1450" spc="-10">
                <a:latin typeface="Times New Roman"/>
                <a:cs typeface="Times New Roman"/>
              </a:rPr>
              <a:t>would</a:t>
            </a:r>
            <a:r>
              <a:rPr dirty="0" sz="1450" spc="165">
                <a:latin typeface="Times New Roman"/>
                <a:cs typeface="Times New Roman"/>
              </a:rPr>
              <a:t> </a:t>
            </a:r>
            <a:r>
              <a:rPr dirty="0" sz="1450" spc="-5">
                <a:latin typeface="Times New Roman"/>
                <a:cs typeface="Times New Roman"/>
              </a:rPr>
              <a:t>ye</a:t>
            </a:r>
            <a:r>
              <a:rPr dirty="0" sz="1450" spc="160">
                <a:latin typeface="Times New Roman"/>
                <a:cs typeface="Times New Roman"/>
              </a:rPr>
              <a:t> </a:t>
            </a:r>
            <a:r>
              <a:rPr dirty="0" sz="1450" spc="-10">
                <a:latin typeface="Times New Roman"/>
                <a:cs typeface="Times New Roman"/>
              </a:rPr>
              <a:t>have</a:t>
            </a:r>
            <a:r>
              <a:rPr dirty="0" sz="1450" spc="165">
                <a:latin typeface="Times New Roman"/>
                <a:cs typeface="Times New Roman"/>
              </a:rPr>
              <a:t> </a:t>
            </a:r>
            <a:r>
              <a:rPr dirty="0" sz="1450" spc="-10">
                <a:latin typeface="Times New Roman"/>
                <a:cs typeface="Times New Roman"/>
              </a:rPr>
              <a:t>me</a:t>
            </a:r>
            <a:r>
              <a:rPr dirty="0" sz="1450" spc="160">
                <a:latin typeface="Times New Roman"/>
                <a:cs typeface="Times New Roman"/>
              </a:rPr>
              <a:t> </a:t>
            </a:r>
            <a:r>
              <a:rPr dirty="0" sz="1450" spc="-10">
                <a:latin typeface="Times New Roman"/>
                <a:cs typeface="Times New Roman"/>
              </a:rPr>
              <a:t>do—boxed</a:t>
            </a:r>
            <a:r>
              <a:rPr dirty="0" sz="1450" spc="165">
                <a:latin typeface="Times New Roman"/>
                <a:cs typeface="Times New Roman"/>
              </a:rPr>
              <a:t> </a:t>
            </a:r>
            <a:r>
              <a:rPr dirty="0" sz="1450" spc="-5">
                <a:latin typeface="Times New Roman"/>
                <a:cs typeface="Times New Roman"/>
              </a:rPr>
              <a:t>up</a:t>
            </a:r>
            <a:r>
              <a:rPr dirty="0" sz="1450" spc="160">
                <a:latin typeface="Times New Roman"/>
                <a:cs typeface="Times New Roman"/>
              </a:rPr>
              <a:t> </a:t>
            </a:r>
            <a:r>
              <a:rPr dirty="0" sz="1450" spc="-10">
                <a:latin typeface="Times New Roman"/>
                <a:cs typeface="Times New Roman"/>
              </a:rPr>
              <a:t>in</a:t>
            </a:r>
            <a:r>
              <a:rPr dirty="0" sz="1450" spc="16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bee-skep </a:t>
            </a:r>
            <a:r>
              <a:rPr dirty="0" sz="1450" spc="-5">
                <a:latin typeface="Times New Roman"/>
                <a:cs typeface="Times New Roman"/>
              </a:rPr>
              <a:t>of a </a:t>
            </a:r>
            <a:r>
              <a:rPr dirty="0" sz="1450" spc="-10">
                <a:latin typeface="Times New Roman"/>
                <a:cs typeface="Times New Roman"/>
              </a:rPr>
              <a:t>cage </a:t>
            </a:r>
            <a:r>
              <a:rPr dirty="0" sz="1450" spc="-5">
                <a:latin typeface="Times New Roman"/>
                <a:cs typeface="Times New Roman"/>
              </a:rPr>
              <a:t>of </a:t>
            </a:r>
            <a:r>
              <a:rPr dirty="0" sz="1450" spc="-10">
                <a:latin typeface="Times New Roman"/>
                <a:cs typeface="Times New Roman"/>
              </a:rPr>
              <a:t>mine—but just set my friends to the cartes, when </a:t>
            </a:r>
            <a:r>
              <a:rPr dirty="0" sz="1450" spc="-5">
                <a:latin typeface="Times New Roman"/>
                <a:cs typeface="Times New Roman"/>
              </a:rPr>
              <a:t>I </a:t>
            </a:r>
            <a:r>
              <a:rPr dirty="0" sz="1450" spc="-10">
                <a:latin typeface="Times New Roman"/>
                <a:cs typeface="Times New Roman"/>
              </a:rPr>
              <a:t>can  get them? And if they lose, </a:t>
            </a:r>
            <a:r>
              <a:rPr dirty="0" sz="1450" spc="-5">
                <a:latin typeface="Times New Roman"/>
                <a:cs typeface="Times New Roman"/>
              </a:rPr>
              <a:t>of </a:t>
            </a:r>
            <a:r>
              <a:rPr dirty="0" sz="1450" spc="-10">
                <a:latin typeface="Times New Roman"/>
                <a:cs typeface="Times New Roman"/>
              </a:rPr>
              <a:t>course,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supposed——” And here  </a:t>
            </a:r>
            <a:r>
              <a:rPr dirty="0" sz="1450" spc="-5">
                <a:latin typeface="Times New Roman"/>
                <a:cs typeface="Times New Roman"/>
              </a:rPr>
              <a:t>he </a:t>
            </a:r>
            <a:r>
              <a:rPr dirty="0" sz="1450" spc="-10">
                <a:latin typeface="Times New Roman"/>
                <a:cs typeface="Times New Roman"/>
              </a:rPr>
              <a:t>came to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pause.</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35">
                <a:latin typeface="Times New Roman"/>
                <a:cs typeface="Times New Roman"/>
              </a:rPr>
              <a:t>“Yes,” </a:t>
            </a:r>
            <a:r>
              <a:rPr dirty="0" sz="1450" spc="-10">
                <a:latin typeface="Times New Roman"/>
                <a:cs typeface="Times New Roman"/>
              </a:rPr>
              <a:t>said I, “if they lose, </a:t>
            </a:r>
            <a:r>
              <a:rPr dirty="0" sz="1450" spc="-5">
                <a:latin typeface="Times New Roman"/>
                <a:cs typeface="Times New Roman"/>
              </a:rPr>
              <a:t>you </a:t>
            </a:r>
            <a:r>
              <a:rPr dirty="0" sz="1450" spc="-10">
                <a:latin typeface="Times New Roman"/>
                <a:cs typeface="Times New Roman"/>
              </a:rPr>
              <a:t>give them back their money; and if they  win, they carry away yours in their pouches! </a:t>
            </a:r>
            <a:r>
              <a:rPr dirty="0" sz="1450" spc="-5">
                <a:latin typeface="Times New Roman"/>
                <a:cs typeface="Times New Roman"/>
              </a:rPr>
              <a:t>I </a:t>
            </a:r>
            <a:r>
              <a:rPr dirty="0" sz="1450" spc="-10">
                <a:latin typeface="Times New Roman"/>
                <a:cs typeface="Times New Roman"/>
              </a:rPr>
              <a:t>have said before that </a:t>
            </a:r>
            <a:r>
              <a:rPr dirty="0" sz="1450" spc="-5">
                <a:latin typeface="Times New Roman"/>
                <a:cs typeface="Times New Roman"/>
              </a:rPr>
              <a:t>I </a:t>
            </a:r>
            <a:r>
              <a:rPr dirty="0" sz="1450" spc="-10">
                <a:latin typeface="Times New Roman"/>
                <a:cs typeface="Times New Roman"/>
              </a:rPr>
              <a:t>grant  </a:t>
            </a:r>
            <a:r>
              <a:rPr dirty="0" sz="1450" spc="-5">
                <a:latin typeface="Times New Roman"/>
                <a:cs typeface="Times New Roman"/>
              </a:rPr>
              <a:t>your </a:t>
            </a:r>
            <a:r>
              <a:rPr dirty="0" sz="1450" spc="-10">
                <a:latin typeface="Times New Roman"/>
                <a:cs typeface="Times New Roman"/>
              </a:rPr>
              <a:t>generosity; </a:t>
            </a:r>
            <a:r>
              <a:rPr dirty="0" sz="1450" spc="-5">
                <a:latin typeface="Times New Roman"/>
                <a:cs typeface="Times New Roman"/>
              </a:rPr>
              <a:t>but </a:t>
            </a:r>
            <a:r>
              <a:rPr dirty="0" sz="1450" spc="-10">
                <a:latin typeface="Times New Roman"/>
                <a:cs typeface="Times New Roman"/>
              </a:rPr>
              <a:t>to me, </a:t>
            </a:r>
            <a:r>
              <a:rPr dirty="0" sz="1450" spc="-25">
                <a:latin typeface="Times New Roman"/>
                <a:cs typeface="Times New Roman"/>
              </a:rPr>
              <a:t>sir,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very painful thing to </a:t>
            </a:r>
            <a:r>
              <a:rPr dirty="0" sz="1450" spc="-5">
                <a:latin typeface="Times New Roman"/>
                <a:cs typeface="Times New Roman"/>
              </a:rPr>
              <a:t>be </a:t>
            </a:r>
            <a:r>
              <a:rPr dirty="0" sz="1450" spc="-10">
                <a:latin typeface="Times New Roman"/>
                <a:cs typeface="Times New Roman"/>
              </a:rPr>
              <a:t>placed in this  position.”</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little silence, in which Cluny seemed always as if </a:t>
            </a:r>
            <a:r>
              <a:rPr dirty="0" sz="1450" spc="-5">
                <a:latin typeface="Times New Roman"/>
                <a:cs typeface="Times New Roman"/>
              </a:rPr>
              <a:t>he </a:t>
            </a:r>
            <a:r>
              <a:rPr dirty="0" sz="1450" spc="-10">
                <a:latin typeface="Times New Roman"/>
                <a:cs typeface="Times New Roman"/>
              </a:rPr>
              <a:t>was  about to speak, </a:t>
            </a:r>
            <a:r>
              <a:rPr dirty="0" sz="1450" spc="-5">
                <a:latin typeface="Times New Roman"/>
                <a:cs typeface="Times New Roman"/>
              </a:rPr>
              <a:t>but </a:t>
            </a:r>
            <a:r>
              <a:rPr dirty="0" sz="1450" spc="-10">
                <a:latin typeface="Times New Roman"/>
                <a:cs typeface="Times New Roman"/>
              </a:rPr>
              <a:t>said nothing. All the time </a:t>
            </a:r>
            <a:r>
              <a:rPr dirty="0" sz="1450" spc="-5">
                <a:latin typeface="Times New Roman"/>
                <a:cs typeface="Times New Roman"/>
              </a:rPr>
              <a:t>he </a:t>
            </a:r>
            <a:r>
              <a:rPr dirty="0" sz="1450" spc="-10">
                <a:latin typeface="Times New Roman"/>
                <a:cs typeface="Times New Roman"/>
              </a:rPr>
              <a:t>grew redder and redder in the  face.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am </a:t>
            </a:r>
            <a:r>
              <a:rPr dirty="0" sz="1450" spc="-5">
                <a:latin typeface="Times New Roman"/>
                <a:cs typeface="Times New Roman"/>
              </a:rPr>
              <a:t>a young </a:t>
            </a:r>
            <a:r>
              <a:rPr dirty="0" sz="1450" spc="-10">
                <a:latin typeface="Times New Roman"/>
                <a:cs typeface="Times New Roman"/>
              </a:rPr>
              <a:t>man,” said I, “and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your </a:t>
            </a:r>
            <a:r>
              <a:rPr dirty="0" sz="1450" spc="-10">
                <a:latin typeface="Times New Roman"/>
                <a:cs typeface="Times New Roman"/>
              </a:rPr>
              <a:t>advice. Advise me as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your son. </a:t>
            </a:r>
            <a:r>
              <a:rPr dirty="0" sz="1450" spc="-10">
                <a:latin typeface="Times New Roman"/>
                <a:cs typeface="Times New Roman"/>
              </a:rPr>
              <a:t>My friend fairly lost his </a:t>
            </a:r>
            <a:r>
              <a:rPr dirty="0" sz="1450" spc="-25">
                <a:latin typeface="Times New Roman"/>
                <a:cs typeface="Times New Roman"/>
              </a:rPr>
              <a:t>money, </a:t>
            </a:r>
            <a:r>
              <a:rPr dirty="0" sz="1450" spc="-10">
                <a:latin typeface="Times New Roman"/>
                <a:cs typeface="Times New Roman"/>
              </a:rPr>
              <a:t>after having fairly gained </a:t>
            </a:r>
            <a:r>
              <a:rPr dirty="0" sz="1450" spc="-5">
                <a:latin typeface="Times New Roman"/>
                <a:cs typeface="Times New Roman"/>
              </a:rPr>
              <a:t>a  </a:t>
            </a:r>
            <a:r>
              <a:rPr dirty="0" sz="1450" spc="-10">
                <a:latin typeface="Times New Roman"/>
                <a:cs typeface="Times New Roman"/>
              </a:rPr>
              <a:t>far greater sum </a:t>
            </a:r>
            <a:r>
              <a:rPr dirty="0" sz="1450" spc="-5">
                <a:latin typeface="Times New Roman"/>
                <a:cs typeface="Times New Roman"/>
              </a:rPr>
              <a:t>of </a:t>
            </a:r>
            <a:r>
              <a:rPr dirty="0" sz="1450" spc="-10">
                <a:latin typeface="Times New Roman"/>
                <a:cs typeface="Times New Roman"/>
              </a:rPr>
              <a:t>yours; can </a:t>
            </a:r>
            <a:r>
              <a:rPr dirty="0" sz="1450" spc="-5">
                <a:latin typeface="Times New Roman"/>
                <a:cs typeface="Times New Roman"/>
              </a:rPr>
              <a:t>I </a:t>
            </a:r>
            <a:r>
              <a:rPr dirty="0" sz="1450" spc="-10">
                <a:latin typeface="Times New Roman"/>
                <a:cs typeface="Times New Roman"/>
              </a:rPr>
              <a:t>accept it back again? </a:t>
            </a:r>
            <a:r>
              <a:rPr dirty="0" sz="1450" spc="-30">
                <a:latin typeface="Times New Roman"/>
                <a:cs typeface="Times New Roman"/>
              </a:rPr>
              <a:t>Would </a:t>
            </a:r>
            <a:r>
              <a:rPr dirty="0" sz="1450" spc="-10">
                <a:latin typeface="Times New Roman"/>
                <a:cs typeface="Times New Roman"/>
              </a:rPr>
              <a:t>that </a:t>
            </a:r>
            <a:r>
              <a:rPr dirty="0" sz="1450" spc="-5">
                <a:latin typeface="Times New Roman"/>
                <a:cs typeface="Times New Roman"/>
              </a:rPr>
              <a:t>be </a:t>
            </a:r>
            <a:r>
              <a:rPr dirty="0" sz="1450" spc="-10">
                <a:latin typeface="Times New Roman"/>
                <a:cs typeface="Times New Roman"/>
              </a:rPr>
              <a:t>the right  part for me to play? Whatever </a:t>
            </a:r>
            <a:r>
              <a:rPr dirty="0" sz="1450" spc="-5">
                <a:latin typeface="Times New Roman"/>
                <a:cs typeface="Times New Roman"/>
              </a:rPr>
              <a:t>I do, you </a:t>
            </a:r>
            <a:r>
              <a:rPr dirty="0" sz="1450" spc="-10">
                <a:latin typeface="Times New Roman"/>
                <a:cs typeface="Times New Roman"/>
              </a:rPr>
              <a:t>can see for yourself it must </a:t>
            </a:r>
            <a:r>
              <a:rPr dirty="0" sz="1450" spc="-5">
                <a:latin typeface="Times New Roman"/>
                <a:cs typeface="Times New Roman"/>
              </a:rPr>
              <a:t>be </a:t>
            </a:r>
            <a:r>
              <a:rPr dirty="0" sz="1450" spc="-10">
                <a:latin typeface="Times New Roman"/>
                <a:cs typeface="Times New Roman"/>
              </a:rPr>
              <a:t>hard  </a:t>
            </a:r>
            <a:r>
              <a:rPr dirty="0" sz="1450" spc="-5">
                <a:latin typeface="Times New Roman"/>
                <a:cs typeface="Times New Roman"/>
              </a:rPr>
              <a:t>upon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any</a:t>
            </a:r>
            <a:r>
              <a:rPr dirty="0" sz="1450" spc="-5">
                <a:latin typeface="Times New Roman"/>
                <a:cs typeface="Times New Roman"/>
              </a:rPr>
              <a:t> </a:t>
            </a:r>
            <a:r>
              <a:rPr dirty="0" sz="1450" spc="-10">
                <a:latin typeface="Times New Roman"/>
                <a:cs typeface="Times New Roman"/>
              </a:rPr>
              <a:t>pride.”</a:t>
            </a:r>
            <a:endParaRPr sz="1450">
              <a:latin typeface="Times New Roman"/>
              <a:cs typeface="Times New Roman"/>
            </a:endParaRPr>
          </a:p>
          <a:p>
            <a:pPr algn="just" marL="12700" marR="10160" indent="255904">
              <a:lnSpc>
                <a:spcPts val="1730"/>
              </a:lnSpc>
              <a:spcBef>
                <a:spcPts val="785"/>
              </a:spcBef>
            </a:pPr>
            <a:r>
              <a:rPr dirty="0" sz="1450" spc="-25">
                <a:latin typeface="Times New Roman"/>
                <a:cs typeface="Times New Roman"/>
              </a:rPr>
              <a:t>“It’s </a:t>
            </a:r>
            <a:r>
              <a:rPr dirty="0" sz="1450" spc="-10">
                <a:latin typeface="Times New Roman"/>
                <a:cs typeface="Times New Roman"/>
              </a:rPr>
              <a:t>rather hard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too,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a:t>
            </a:r>
            <a:r>
              <a:rPr dirty="0" sz="1450" spc="-25">
                <a:latin typeface="Times New Roman"/>
                <a:cs typeface="Times New Roman"/>
              </a:rPr>
              <a:t>Cluny, </a:t>
            </a: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give me  very much the look </a:t>
            </a:r>
            <a:r>
              <a:rPr dirty="0" sz="1450" spc="-5">
                <a:latin typeface="Times New Roman"/>
                <a:cs typeface="Times New Roman"/>
              </a:rPr>
              <a:t>of a </a:t>
            </a:r>
            <a:r>
              <a:rPr dirty="0" sz="1450" spc="-10">
                <a:latin typeface="Times New Roman"/>
                <a:cs typeface="Times New Roman"/>
              </a:rPr>
              <a:t>man that has entrapped </a:t>
            </a:r>
            <a:r>
              <a:rPr dirty="0" sz="1450" spc="-5">
                <a:latin typeface="Times New Roman"/>
                <a:cs typeface="Times New Roman"/>
              </a:rPr>
              <a:t>poor </a:t>
            </a:r>
            <a:r>
              <a:rPr dirty="0" sz="1450" spc="-10">
                <a:latin typeface="Times New Roman"/>
                <a:cs typeface="Times New Roman"/>
              </a:rPr>
              <a:t>people to their hurt. </a:t>
            </a:r>
            <a:r>
              <a:rPr dirty="0" sz="1450" spc="-5">
                <a:latin typeface="Times New Roman"/>
                <a:cs typeface="Times New Roman"/>
              </a:rPr>
              <a:t>I  </a:t>
            </a:r>
            <a:r>
              <a:rPr dirty="0" sz="1450" spc="-10">
                <a:latin typeface="Times New Roman"/>
                <a:cs typeface="Times New Roman"/>
              </a:rPr>
              <a:t>wouldnae have my friends come to any house </a:t>
            </a:r>
            <a:r>
              <a:rPr dirty="0" sz="1450" spc="-5">
                <a:latin typeface="Times New Roman"/>
                <a:cs typeface="Times New Roman"/>
              </a:rPr>
              <a:t>of </a:t>
            </a:r>
            <a:r>
              <a:rPr dirty="0" sz="1450" spc="-10">
                <a:latin typeface="Times New Roman"/>
                <a:cs typeface="Times New Roman"/>
              </a:rPr>
              <a:t>mine to accept affronts; </a:t>
            </a:r>
            <a:r>
              <a:rPr dirty="0" sz="1450" spc="-5">
                <a:latin typeface="Times New Roman"/>
                <a:cs typeface="Times New Roman"/>
              </a:rPr>
              <a:t>no,”  he </a:t>
            </a:r>
            <a:r>
              <a:rPr dirty="0" sz="1450" spc="-10">
                <a:latin typeface="Times New Roman"/>
                <a:cs typeface="Times New Roman"/>
              </a:rPr>
              <a:t>cried, with </a:t>
            </a:r>
            <a:r>
              <a:rPr dirty="0" sz="1450" spc="-5">
                <a:latin typeface="Times New Roman"/>
                <a:cs typeface="Times New Roman"/>
              </a:rPr>
              <a:t>a </a:t>
            </a:r>
            <a:r>
              <a:rPr dirty="0" sz="1450" spc="-10">
                <a:latin typeface="Times New Roman"/>
                <a:cs typeface="Times New Roman"/>
              </a:rPr>
              <a:t>sudden heat </a:t>
            </a:r>
            <a:r>
              <a:rPr dirty="0" sz="1450" spc="-5">
                <a:latin typeface="Times New Roman"/>
                <a:cs typeface="Times New Roman"/>
              </a:rPr>
              <a:t>of </a:t>
            </a:r>
            <a:r>
              <a:rPr dirty="0" sz="1450" spc="-20">
                <a:latin typeface="Times New Roman"/>
                <a:cs typeface="Times New Roman"/>
              </a:rPr>
              <a:t>anger, </a:t>
            </a:r>
            <a:r>
              <a:rPr dirty="0" sz="1450" spc="-10">
                <a:latin typeface="Times New Roman"/>
                <a:cs typeface="Times New Roman"/>
              </a:rPr>
              <a:t>“nor yet to give</a:t>
            </a:r>
            <a:r>
              <a:rPr dirty="0" sz="1450" spc="6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so </a:t>
            </a:r>
            <a:r>
              <a:rPr dirty="0" sz="1450" spc="-5">
                <a:latin typeface="Times New Roman"/>
                <a:cs typeface="Times New Roman"/>
              </a:rPr>
              <a:t>you </a:t>
            </a:r>
            <a:r>
              <a:rPr dirty="0" sz="1450" spc="-10">
                <a:latin typeface="Times New Roman"/>
                <a:cs typeface="Times New Roman"/>
              </a:rPr>
              <a:t>see, </a:t>
            </a:r>
            <a:r>
              <a:rPr dirty="0" sz="1450" spc="-20">
                <a:latin typeface="Times New Roman"/>
                <a:cs typeface="Times New Roman"/>
              </a:rPr>
              <a:t>sir,” </a:t>
            </a:r>
            <a:r>
              <a:rPr dirty="0" sz="1450" spc="-10">
                <a:latin typeface="Times New Roman"/>
                <a:cs typeface="Times New Roman"/>
              </a:rPr>
              <a:t>said I, “there is something to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upon </a:t>
            </a:r>
            <a:r>
              <a:rPr dirty="0" sz="1450" spc="-10">
                <a:latin typeface="Times New Roman"/>
                <a:cs typeface="Times New Roman"/>
              </a:rPr>
              <a:t>my side;  and this gambling is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poor </a:t>
            </a:r>
            <a:r>
              <a:rPr dirty="0" sz="1450" spc="-10">
                <a:latin typeface="Times New Roman"/>
                <a:cs typeface="Times New Roman"/>
              </a:rPr>
              <a:t>employ for gentlefolks. But </a:t>
            </a:r>
            <a:r>
              <a:rPr dirty="0" sz="1450" spc="-5">
                <a:latin typeface="Times New Roman"/>
                <a:cs typeface="Times New Roman"/>
              </a:rPr>
              <a:t>I </a:t>
            </a:r>
            <a:r>
              <a:rPr dirty="0" sz="1450" spc="-10">
                <a:latin typeface="Times New Roman"/>
                <a:cs typeface="Times New Roman"/>
              </a:rPr>
              <a:t>am still waiting  </a:t>
            </a:r>
            <a:r>
              <a:rPr dirty="0" sz="1450" spc="-5">
                <a:latin typeface="Times New Roman"/>
                <a:cs typeface="Times New Roman"/>
              </a:rPr>
              <a:t>your</a:t>
            </a:r>
            <a:r>
              <a:rPr dirty="0" sz="1450" spc="-10">
                <a:latin typeface="Times New Roman"/>
                <a:cs typeface="Times New Roman"/>
              </a:rPr>
              <a:t> </a:t>
            </a:r>
            <a:r>
              <a:rPr dirty="0" sz="1450" spc="-5">
                <a:latin typeface="Times New Roman"/>
                <a:cs typeface="Times New Roman"/>
              </a:rPr>
              <a:t>opinion.”</a:t>
            </a:r>
            <a:endParaRPr sz="1450">
              <a:latin typeface="Times New Roman"/>
              <a:cs typeface="Times New Roman"/>
            </a:endParaRPr>
          </a:p>
          <a:p>
            <a:pPr algn="just" marL="12700" marR="6350" indent="255904">
              <a:lnSpc>
                <a:spcPts val="1730"/>
              </a:lnSpc>
              <a:spcBef>
                <a:spcPts val="715"/>
              </a:spcBef>
            </a:pPr>
            <a:r>
              <a:rPr dirty="0" sz="1450" spc="-5">
                <a:latin typeface="Times New Roman"/>
                <a:cs typeface="Times New Roman"/>
              </a:rPr>
              <a:t>I </a:t>
            </a:r>
            <a:r>
              <a:rPr dirty="0" sz="1450" spc="-10">
                <a:latin typeface="Times New Roman"/>
                <a:cs typeface="Times New Roman"/>
              </a:rPr>
              <a:t>am sure if ever Cluny hated any man it was David </a:t>
            </a:r>
            <a:r>
              <a:rPr dirty="0" sz="1450" spc="-20">
                <a:latin typeface="Times New Roman"/>
                <a:cs typeface="Times New Roman"/>
              </a:rPr>
              <a:t>Balfour. </a:t>
            </a:r>
            <a:r>
              <a:rPr dirty="0" sz="1450" spc="-10">
                <a:latin typeface="Times New Roman"/>
                <a:cs typeface="Times New Roman"/>
              </a:rPr>
              <a:t>He looked me  all over with </a:t>
            </a:r>
            <a:r>
              <a:rPr dirty="0" sz="1450" spc="-5">
                <a:latin typeface="Times New Roman"/>
                <a:cs typeface="Times New Roman"/>
              </a:rPr>
              <a:t>a </a:t>
            </a:r>
            <a:r>
              <a:rPr dirty="0" sz="1450" spc="-10">
                <a:latin typeface="Times New Roman"/>
                <a:cs typeface="Times New Roman"/>
              </a:rPr>
              <a:t>warlike eye, and </a:t>
            </a:r>
            <a:r>
              <a:rPr dirty="0" sz="1450" spc="-5">
                <a:latin typeface="Times New Roman"/>
                <a:cs typeface="Times New Roman"/>
              </a:rPr>
              <a:t>I </a:t>
            </a:r>
            <a:r>
              <a:rPr dirty="0" sz="1450" spc="-10">
                <a:latin typeface="Times New Roman"/>
                <a:cs typeface="Times New Roman"/>
              </a:rPr>
              <a:t>saw the challenge at his lips. But either my  youth disarmed him, </a:t>
            </a:r>
            <a:r>
              <a:rPr dirty="0" sz="1450" spc="-5">
                <a:latin typeface="Times New Roman"/>
                <a:cs typeface="Times New Roman"/>
              </a:rPr>
              <a:t>or </a:t>
            </a:r>
            <a:r>
              <a:rPr dirty="0" sz="1450" spc="-10">
                <a:latin typeface="Times New Roman"/>
                <a:cs typeface="Times New Roman"/>
              </a:rPr>
              <a:t>perhaps his own sense </a:t>
            </a:r>
            <a:r>
              <a:rPr dirty="0" sz="1450" spc="-5">
                <a:latin typeface="Times New Roman"/>
                <a:cs typeface="Times New Roman"/>
              </a:rPr>
              <a:t>of </a:t>
            </a:r>
            <a:r>
              <a:rPr dirty="0" sz="1450" spc="-10">
                <a:latin typeface="Times New Roman"/>
                <a:cs typeface="Times New Roman"/>
              </a:rPr>
              <a:t>justice. Certainly it was </a:t>
            </a:r>
            <a:r>
              <a:rPr dirty="0" sz="1450" spc="-5">
                <a:latin typeface="Times New Roman"/>
                <a:cs typeface="Times New Roman"/>
              </a:rPr>
              <a:t>a  </a:t>
            </a:r>
            <a:r>
              <a:rPr dirty="0" sz="1450" spc="-10">
                <a:latin typeface="Times New Roman"/>
                <a:cs typeface="Times New Roman"/>
              </a:rPr>
              <a:t>mortifying matter for all concerned, and </a:t>
            </a:r>
            <a:r>
              <a:rPr dirty="0" sz="1450" spc="-5">
                <a:latin typeface="Times New Roman"/>
                <a:cs typeface="Times New Roman"/>
              </a:rPr>
              <a:t>not </a:t>
            </a:r>
            <a:r>
              <a:rPr dirty="0" sz="1450" spc="-10">
                <a:latin typeface="Times New Roman"/>
                <a:cs typeface="Times New Roman"/>
              </a:rPr>
              <a:t>least Cluny; the more credit that  </a:t>
            </a:r>
            <a:r>
              <a:rPr dirty="0" sz="1450" spc="-5">
                <a:latin typeface="Times New Roman"/>
                <a:cs typeface="Times New Roman"/>
              </a:rPr>
              <a:t>he </a:t>
            </a:r>
            <a:r>
              <a:rPr dirty="0" sz="1450" spc="-10">
                <a:latin typeface="Times New Roman"/>
                <a:cs typeface="Times New Roman"/>
              </a:rPr>
              <a:t>took it as </a:t>
            </a:r>
            <a:r>
              <a:rPr dirty="0" sz="1450" spc="-5">
                <a:latin typeface="Times New Roman"/>
                <a:cs typeface="Times New Roman"/>
              </a:rPr>
              <a:t>he</a:t>
            </a:r>
            <a:r>
              <a:rPr dirty="0" sz="1450" spc="5">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6350" indent="255904">
              <a:lnSpc>
                <a:spcPts val="1730"/>
              </a:lnSpc>
              <a:spcBef>
                <a:spcPts val="785"/>
              </a:spcBef>
            </a:pPr>
            <a:r>
              <a:rPr dirty="0" sz="1450" spc="-30">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he, “I think </a:t>
            </a:r>
            <a:r>
              <a:rPr dirty="0" sz="1450" spc="-5">
                <a:latin typeface="Times New Roman"/>
                <a:cs typeface="Times New Roman"/>
              </a:rPr>
              <a:t>you </a:t>
            </a:r>
            <a:r>
              <a:rPr dirty="0" sz="1450" spc="-10">
                <a:latin typeface="Times New Roman"/>
                <a:cs typeface="Times New Roman"/>
              </a:rPr>
              <a:t>are too nice and covenanting, </a:t>
            </a:r>
            <a:r>
              <a:rPr dirty="0" sz="1450" spc="-5">
                <a:latin typeface="Times New Roman"/>
                <a:cs typeface="Times New Roman"/>
              </a:rPr>
              <a:t>but </a:t>
            </a:r>
            <a:r>
              <a:rPr dirty="0" sz="1450" spc="-10">
                <a:latin typeface="Times New Roman"/>
                <a:cs typeface="Times New Roman"/>
              </a:rPr>
              <a:t>for  all that </a:t>
            </a:r>
            <a:r>
              <a:rPr dirty="0" sz="1450" spc="-5">
                <a:latin typeface="Times New Roman"/>
                <a:cs typeface="Times New Roman"/>
              </a:rPr>
              <a:t>you </a:t>
            </a:r>
            <a:r>
              <a:rPr dirty="0" sz="1450" spc="-10">
                <a:latin typeface="Times New Roman"/>
                <a:cs typeface="Times New Roman"/>
              </a:rPr>
              <a:t>have the spirit </a:t>
            </a:r>
            <a:r>
              <a:rPr dirty="0" sz="1450" spc="-5">
                <a:latin typeface="Times New Roman"/>
                <a:cs typeface="Times New Roman"/>
              </a:rPr>
              <a:t>of a </a:t>
            </a:r>
            <a:r>
              <a:rPr dirty="0" sz="1450" spc="-10">
                <a:latin typeface="Times New Roman"/>
                <a:cs typeface="Times New Roman"/>
              </a:rPr>
              <a:t>very pretty gentleman. Upon my honest word,  </a:t>
            </a:r>
            <a:r>
              <a:rPr dirty="0" sz="1450" spc="-5">
                <a:latin typeface="Times New Roman"/>
                <a:cs typeface="Times New Roman"/>
              </a:rPr>
              <a:t>ye </a:t>
            </a:r>
            <a:r>
              <a:rPr dirty="0" sz="1450" spc="-10">
                <a:latin typeface="Times New Roman"/>
                <a:cs typeface="Times New Roman"/>
              </a:rPr>
              <a:t>may take this </a:t>
            </a:r>
            <a:r>
              <a:rPr dirty="0" sz="1450" spc="-20">
                <a:latin typeface="Times New Roman"/>
                <a:cs typeface="Times New Roman"/>
              </a:rPr>
              <a:t>money—it’s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would tell my son—and </a:t>
            </a:r>
            <a:r>
              <a:rPr dirty="0" sz="1450" spc="-25">
                <a:latin typeface="Times New Roman"/>
                <a:cs typeface="Times New Roman"/>
              </a:rPr>
              <a:t>here’s </a:t>
            </a:r>
            <a:r>
              <a:rPr dirty="0" sz="1450" spc="-10">
                <a:latin typeface="Times New Roman"/>
                <a:cs typeface="Times New Roman"/>
              </a:rPr>
              <a:t>my hand  along with</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XXIV</a:t>
            </a:r>
            <a:endParaRPr sz="1450">
              <a:latin typeface="Times New Roman"/>
              <a:cs typeface="Times New Roman"/>
            </a:endParaRPr>
          </a:p>
          <a:p>
            <a:pPr algn="ctr">
              <a:lnSpc>
                <a:spcPct val="100000"/>
              </a:lnSpc>
              <a:spcBef>
                <a:spcPts val="780"/>
              </a:spcBef>
            </a:pPr>
            <a:r>
              <a:rPr dirty="0" sz="1450" spc="-10" b="1">
                <a:latin typeface="Times New Roman"/>
                <a:cs typeface="Times New Roman"/>
              </a:rPr>
              <a:t>THE </a:t>
            </a:r>
            <a:r>
              <a:rPr dirty="0" sz="1450" spc="-15" b="1">
                <a:latin typeface="Times New Roman"/>
                <a:cs typeface="Times New Roman"/>
              </a:rPr>
              <a:t>FLIGHT </a:t>
            </a:r>
            <a:r>
              <a:rPr dirty="0" sz="1450" spc="-10" b="1">
                <a:latin typeface="Times New Roman"/>
                <a:cs typeface="Times New Roman"/>
              </a:rPr>
              <a:t>IN THE </a:t>
            </a:r>
            <a:r>
              <a:rPr dirty="0" sz="1450" spc="-25" b="1">
                <a:latin typeface="Times New Roman"/>
                <a:cs typeface="Times New Roman"/>
              </a:rPr>
              <a:t>HEATHER: </a:t>
            </a:r>
            <a:r>
              <a:rPr dirty="0" sz="1450" spc="-10" b="1">
                <a:latin typeface="Times New Roman"/>
                <a:cs typeface="Times New Roman"/>
              </a:rPr>
              <a:t>THE</a:t>
            </a:r>
            <a:r>
              <a:rPr dirty="0" sz="1450" spc="5" b="1">
                <a:latin typeface="Times New Roman"/>
                <a:cs typeface="Times New Roman"/>
              </a:rPr>
              <a:t> </a:t>
            </a:r>
            <a:r>
              <a:rPr dirty="0" sz="1450" spc="-15" b="1">
                <a:latin typeface="Times New Roman"/>
                <a:cs typeface="Times New Roman"/>
              </a:rPr>
              <a:t>QUARREL</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Alan and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put </a:t>
            </a:r>
            <a:r>
              <a:rPr dirty="0" sz="1450" spc="-10">
                <a:latin typeface="Times New Roman"/>
                <a:cs typeface="Times New Roman"/>
              </a:rPr>
              <a:t>across Loch Errocht under cloud </a:t>
            </a:r>
            <a:r>
              <a:rPr dirty="0" sz="1450" spc="-5">
                <a:latin typeface="Times New Roman"/>
                <a:cs typeface="Times New Roman"/>
              </a:rPr>
              <a:t>of </a:t>
            </a:r>
            <a:r>
              <a:rPr dirty="0" sz="1450" spc="-10">
                <a:latin typeface="Times New Roman"/>
                <a:cs typeface="Times New Roman"/>
              </a:rPr>
              <a:t>night, and went  down its eastern shore to another hiding-place near the head </a:t>
            </a:r>
            <a:r>
              <a:rPr dirty="0" sz="1450" spc="-5">
                <a:latin typeface="Times New Roman"/>
                <a:cs typeface="Times New Roman"/>
              </a:rPr>
              <a:t>of </a:t>
            </a:r>
            <a:r>
              <a:rPr dirty="0" sz="1450" spc="-10">
                <a:latin typeface="Times New Roman"/>
                <a:cs typeface="Times New Roman"/>
              </a:rPr>
              <a:t>Loch Rannoch,  whither we were led </a:t>
            </a:r>
            <a:r>
              <a:rPr dirty="0" sz="1450" spc="-5">
                <a:latin typeface="Times New Roman"/>
                <a:cs typeface="Times New Roman"/>
              </a:rPr>
              <a:t>by one of </a:t>
            </a:r>
            <a:r>
              <a:rPr dirty="0" sz="1450" spc="-10">
                <a:latin typeface="Times New Roman"/>
                <a:cs typeface="Times New Roman"/>
              </a:rPr>
              <a:t>the gillies from the Cage. This fellow carried  all </a:t>
            </a:r>
            <a:r>
              <a:rPr dirty="0" sz="1450" spc="-5">
                <a:latin typeface="Times New Roman"/>
                <a:cs typeface="Times New Roman"/>
              </a:rPr>
              <a:t>our </a:t>
            </a:r>
            <a:r>
              <a:rPr dirty="0" sz="1450" spc="-10">
                <a:latin typeface="Times New Roman"/>
                <a:cs typeface="Times New Roman"/>
              </a:rPr>
              <a:t>luggage and </a:t>
            </a:r>
            <a:r>
              <a:rPr dirty="0" sz="1450" spc="-25">
                <a:latin typeface="Times New Roman"/>
                <a:cs typeface="Times New Roman"/>
              </a:rPr>
              <a:t>Alan’s </a:t>
            </a:r>
            <a:r>
              <a:rPr dirty="0" sz="1450" spc="-10">
                <a:latin typeface="Times New Roman"/>
                <a:cs typeface="Times New Roman"/>
              </a:rPr>
              <a:t>great-coat in the bargain, trotting along under the  burthen,</a:t>
            </a:r>
            <a:r>
              <a:rPr dirty="0" sz="1450" spc="55">
                <a:latin typeface="Times New Roman"/>
                <a:cs typeface="Times New Roman"/>
              </a:rPr>
              <a:t> </a:t>
            </a:r>
            <a:r>
              <a:rPr dirty="0" sz="1450" spc="-10">
                <a:latin typeface="Times New Roman"/>
                <a:cs typeface="Times New Roman"/>
              </a:rPr>
              <a:t>far</a:t>
            </a:r>
            <a:r>
              <a:rPr dirty="0" sz="1450" spc="55">
                <a:latin typeface="Times New Roman"/>
                <a:cs typeface="Times New Roman"/>
              </a:rPr>
              <a:t> </a:t>
            </a:r>
            <a:r>
              <a:rPr dirty="0" sz="1450" spc="-10">
                <a:latin typeface="Times New Roman"/>
                <a:cs typeface="Times New Roman"/>
              </a:rPr>
              <a:t>less</a:t>
            </a:r>
            <a:r>
              <a:rPr dirty="0" sz="1450" spc="55">
                <a:latin typeface="Times New Roman"/>
                <a:cs typeface="Times New Roman"/>
              </a:rPr>
              <a:t> </a:t>
            </a:r>
            <a:r>
              <a:rPr dirty="0" sz="1450" spc="-10">
                <a:latin typeface="Times New Roman"/>
                <a:cs typeface="Times New Roman"/>
              </a:rPr>
              <a:t>than</a:t>
            </a:r>
            <a:r>
              <a:rPr dirty="0" sz="1450" spc="55">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half</a:t>
            </a:r>
            <a:r>
              <a:rPr dirty="0" sz="1450" spc="55">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which</a:t>
            </a:r>
            <a:r>
              <a:rPr dirty="0" sz="1450" spc="55">
                <a:latin typeface="Times New Roman"/>
                <a:cs typeface="Times New Roman"/>
              </a:rPr>
              <a:t> </a:t>
            </a:r>
            <a:r>
              <a:rPr dirty="0" sz="1450" spc="-10">
                <a:latin typeface="Times New Roman"/>
                <a:cs typeface="Times New Roman"/>
              </a:rPr>
              <a:t>used</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weigh</a:t>
            </a:r>
            <a:r>
              <a:rPr dirty="0" sz="1450" spc="60">
                <a:latin typeface="Times New Roman"/>
                <a:cs typeface="Times New Roman"/>
              </a:rPr>
              <a:t> </a:t>
            </a:r>
            <a:r>
              <a:rPr dirty="0" sz="1450" spc="-10">
                <a:latin typeface="Times New Roman"/>
                <a:cs typeface="Times New Roman"/>
              </a:rPr>
              <a:t>me</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5">
                <a:latin typeface="Times New Roman"/>
                <a:cs typeface="Times New Roman"/>
              </a:rPr>
              <a:t>ground,</a:t>
            </a:r>
            <a:r>
              <a:rPr dirty="0" sz="1450" spc="55">
                <a:latin typeface="Times New Roman"/>
                <a:cs typeface="Times New Roman"/>
              </a:rPr>
              <a:t> </a:t>
            </a:r>
            <a:r>
              <a:rPr dirty="0" sz="1450" spc="-10">
                <a:latin typeface="Times New Roman"/>
                <a:cs typeface="Times New Roman"/>
              </a:rPr>
              <a:t>like</a:t>
            </a:r>
            <a:r>
              <a:rPr dirty="0" sz="1450" spc="5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075" cy="9243695"/>
          </a:xfrm>
          <a:prstGeom prst="rect">
            <a:avLst/>
          </a:prstGeom>
        </p:spPr>
        <p:txBody>
          <a:bodyPr wrap="square" lIns="0" tIns="20955" rIns="0" bIns="0" rtlCol="0" vert="horz">
            <a:spAutoFit/>
          </a:bodyPr>
          <a:lstStyle/>
          <a:p>
            <a:pPr algn="just" marL="12700" marR="5715">
              <a:lnSpc>
                <a:spcPts val="1720"/>
              </a:lnSpc>
              <a:spcBef>
                <a:spcPts val="165"/>
              </a:spcBef>
            </a:pPr>
            <a:r>
              <a:rPr dirty="0" sz="1450" spc="-10">
                <a:latin typeface="Times New Roman"/>
                <a:cs typeface="Times New Roman"/>
              </a:rPr>
              <a:t>stout hill </a:t>
            </a:r>
            <a:r>
              <a:rPr dirty="0" sz="1450" spc="-5">
                <a:latin typeface="Times New Roman"/>
                <a:cs typeface="Times New Roman"/>
              </a:rPr>
              <a:t>pony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feather; yet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that, in plain contest, </a:t>
            </a:r>
            <a:r>
              <a:rPr dirty="0" sz="1450" spc="-5">
                <a:latin typeface="Times New Roman"/>
                <a:cs typeface="Times New Roman"/>
              </a:rPr>
              <a:t>I </a:t>
            </a:r>
            <a:r>
              <a:rPr dirty="0" sz="1450" spc="-10">
                <a:latin typeface="Times New Roman"/>
                <a:cs typeface="Times New Roman"/>
              </a:rPr>
              <a:t>could  have broken </a:t>
            </a:r>
            <a:r>
              <a:rPr dirty="0" sz="1450" spc="-5">
                <a:latin typeface="Times New Roman"/>
                <a:cs typeface="Times New Roman"/>
              </a:rPr>
              <a:t>on </a:t>
            </a:r>
            <a:r>
              <a:rPr dirty="0" sz="1450" spc="-10">
                <a:latin typeface="Times New Roman"/>
                <a:cs typeface="Times New Roman"/>
              </a:rPr>
              <a:t>my</a:t>
            </a:r>
            <a:r>
              <a:rPr dirty="0" sz="1450">
                <a:latin typeface="Times New Roman"/>
                <a:cs typeface="Times New Roman"/>
              </a:rPr>
              <a:t> </a:t>
            </a:r>
            <a:r>
              <a:rPr dirty="0" sz="1450" spc="-10">
                <a:latin typeface="Times New Roman"/>
                <a:cs typeface="Times New Roman"/>
              </a:rPr>
              <a:t>knee.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Doubtless it was </a:t>
            </a:r>
            <a:r>
              <a:rPr dirty="0" sz="1450" spc="-5">
                <a:latin typeface="Times New Roman"/>
                <a:cs typeface="Times New Roman"/>
              </a:rPr>
              <a:t>a </a:t>
            </a:r>
            <a:r>
              <a:rPr dirty="0" sz="1450" spc="-10">
                <a:latin typeface="Times New Roman"/>
                <a:cs typeface="Times New Roman"/>
              </a:rPr>
              <a:t>great relief to walk disencumbered; and perhaps without  that relief, and the consequent sense </a:t>
            </a:r>
            <a:r>
              <a:rPr dirty="0" sz="1450" spc="-5">
                <a:latin typeface="Times New Roman"/>
                <a:cs typeface="Times New Roman"/>
              </a:rPr>
              <a:t>of </a:t>
            </a:r>
            <a:r>
              <a:rPr dirty="0" sz="1450" spc="-10">
                <a:latin typeface="Times New Roman"/>
                <a:cs typeface="Times New Roman"/>
              </a:rPr>
              <a:t>liberty and lightness,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walked at all.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but </a:t>
            </a:r>
            <a:r>
              <a:rPr dirty="0" sz="1450" spc="-10">
                <a:latin typeface="Times New Roman"/>
                <a:cs typeface="Times New Roman"/>
              </a:rPr>
              <a:t>new risen from </a:t>
            </a:r>
            <a:r>
              <a:rPr dirty="0" sz="1450" spc="-5">
                <a:latin typeface="Times New Roman"/>
                <a:cs typeface="Times New Roman"/>
              </a:rPr>
              <a:t>a </a:t>
            </a:r>
            <a:r>
              <a:rPr dirty="0" sz="1450" spc="-10">
                <a:latin typeface="Times New Roman"/>
                <a:cs typeface="Times New Roman"/>
              </a:rPr>
              <a:t>bed </a:t>
            </a:r>
            <a:r>
              <a:rPr dirty="0" sz="1450" spc="-5">
                <a:latin typeface="Times New Roman"/>
                <a:cs typeface="Times New Roman"/>
              </a:rPr>
              <a:t>of </a:t>
            </a:r>
            <a:r>
              <a:rPr dirty="0" sz="1450" spc="-10">
                <a:latin typeface="Times New Roman"/>
                <a:cs typeface="Times New Roman"/>
              </a:rPr>
              <a:t>sickness; and there was  nothing in the state </a:t>
            </a:r>
            <a:r>
              <a:rPr dirty="0" sz="1450" spc="-5">
                <a:latin typeface="Times New Roman"/>
                <a:cs typeface="Times New Roman"/>
              </a:rPr>
              <a:t>of our </a:t>
            </a:r>
            <a:r>
              <a:rPr dirty="0" sz="1450" spc="-15">
                <a:latin typeface="Times New Roman"/>
                <a:cs typeface="Times New Roman"/>
              </a:rPr>
              <a:t>affairs </a:t>
            </a:r>
            <a:r>
              <a:rPr dirty="0" sz="1450" spc="-10">
                <a:latin typeface="Times New Roman"/>
                <a:cs typeface="Times New Roman"/>
              </a:rPr>
              <a:t>to hearten me for much exertion; travelling,  as we </a:t>
            </a:r>
            <a:r>
              <a:rPr dirty="0" sz="1450" spc="-5">
                <a:latin typeface="Times New Roman"/>
                <a:cs typeface="Times New Roman"/>
              </a:rPr>
              <a:t>did, </a:t>
            </a:r>
            <a:r>
              <a:rPr dirty="0" sz="1450" spc="-10">
                <a:latin typeface="Times New Roman"/>
                <a:cs typeface="Times New Roman"/>
              </a:rPr>
              <a:t>over the most dismal deserts in Scotland, under </a:t>
            </a:r>
            <a:r>
              <a:rPr dirty="0" sz="1450" spc="-5">
                <a:latin typeface="Times New Roman"/>
                <a:cs typeface="Times New Roman"/>
              </a:rPr>
              <a:t>a </a:t>
            </a:r>
            <a:r>
              <a:rPr dirty="0" sz="1450" spc="-10">
                <a:latin typeface="Times New Roman"/>
                <a:cs typeface="Times New Roman"/>
              </a:rPr>
              <a:t>cloudy heaven,  and with divided hearts among the</a:t>
            </a:r>
            <a:r>
              <a:rPr dirty="0" sz="1450" spc="20">
                <a:latin typeface="Times New Roman"/>
                <a:cs typeface="Times New Roman"/>
              </a:rPr>
              <a:t> </a:t>
            </a:r>
            <a:r>
              <a:rPr dirty="0" sz="1450" spc="-10">
                <a:latin typeface="Times New Roman"/>
                <a:cs typeface="Times New Roman"/>
              </a:rPr>
              <a:t>travellers.</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For </a:t>
            </a:r>
            <a:r>
              <a:rPr dirty="0" sz="1450" spc="-5">
                <a:latin typeface="Times New Roman"/>
                <a:cs typeface="Times New Roman"/>
              </a:rPr>
              <a:t>long, </a:t>
            </a:r>
            <a:r>
              <a:rPr dirty="0" sz="1450" spc="-10">
                <a:latin typeface="Times New Roman"/>
                <a:cs typeface="Times New Roman"/>
              </a:rPr>
              <a:t>we said nothing; marching alongside </a:t>
            </a:r>
            <a:r>
              <a:rPr dirty="0" sz="1450" spc="-5">
                <a:latin typeface="Times New Roman"/>
                <a:cs typeface="Times New Roman"/>
              </a:rPr>
              <a:t>or one </a:t>
            </a:r>
            <a:r>
              <a:rPr dirty="0" sz="1450" spc="-10">
                <a:latin typeface="Times New Roman"/>
                <a:cs typeface="Times New Roman"/>
              </a:rPr>
              <a:t>behind the </a:t>
            </a:r>
            <a:r>
              <a:rPr dirty="0" sz="1450" spc="-20">
                <a:latin typeface="Times New Roman"/>
                <a:cs typeface="Times New Roman"/>
              </a:rPr>
              <a:t>other,  </a:t>
            </a:r>
            <a:r>
              <a:rPr dirty="0" sz="1450" spc="-10">
                <a:latin typeface="Times New Roman"/>
                <a:cs typeface="Times New Roman"/>
              </a:rPr>
              <a:t>each with </a:t>
            </a:r>
            <a:r>
              <a:rPr dirty="0" sz="1450" spc="-5">
                <a:latin typeface="Times New Roman"/>
                <a:cs typeface="Times New Roman"/>
              </a:rPr>
              <a:t>a </a:t>
            </a:r>
            <a:r>
              <a:rPr dirty="0" sz="1450" spc="-10">
                <a:latin typeface="Times New Roman"/>
                <a:cs typeface="Times New Roman"/>
              </a:rPr>
              <a:t>set countenance: I, angry and </a:t>
            </a:r>
            <a:r>
              <a:rPr dirty="0" sz="1450" spc="-5">
                <a:latin typeface="Times New Roman"/>
                <a:cs typeface="Times New Roman"/>
              </a:rPr>
              <a:t>proud, </a:t>
            </a:r>
            <a:r>
              <a:rPr dirty="0" sz="1450" spc="-10">
                <a:latin typeface="Times New Roman"/>
                <a:cs typeface="Times New Roman"/>
              </a:rPr>
              <a:t>and drawing what strength </a:t>
            </a:r>
            <a:r>
              <a:rPr dirty="0" sz="1450" spc="-5">
                <a:latin typeface="Times New Roman"/>
                <a:cs typeface="Times New Roman"/>
              </a:rPr>
              <a:t>I  </a:t>
            </a:r>
            <a:r>
              <a:rPr dirty="0" sz="1450" spc="-10">
                <a:latin typeface="Times New Roman"/>
                <a:cs typeface="Times New Roman"/>
              </a:rPr>
              <a:t>had from these two violent and sinful feelings; Alan angry and ashamed,  ashamed that </a:t>
            </a:r>
            <a:r>
              <a:rPr dirty="0" sz="1450" spc="-5">
                <a:latin typeface="Times New Roman"/>
                <a:cs typeface="Times New Roman"/>
              </a:rPr>
              <a:t>he </a:t>
            </a:r>
            <a:r>
              <a:rPr dirty="0" sz="1450" spc="-10">
                <a:latin typeface="Times New Roman"/>
                <a:cs typeface="Times New Roman"/>
              </a:rPr>
              <a:t>had lost my </a:t>
            </a:r>
            <a:r>
              <a:rPr dirty="0" sz="1450" spc="-25">
                <a:latin typeface="Times New Roman"/>
                <a:cs typeface="Times New Roman"/>
              </a:rPr>
              <a:t>money, </a:t>
            </a:r>
            <a:r>
              <a:rPr dirty="0" sz="1450" spc="-10">
                <a:latin typeface="Times New Roman"/>
                <a:cs typeface="Times New Roman"/>
              </a:rPr>
              <a:t>angry that </a:t>
            </a:r>
            <a:r>
              <a:rPr dirty="0" sz="1450" spc="-5">
                <a:latin typeface="Times New Roman"/>
                <a:cs typeface="Times New Roman"/>
              </a:rPr>
              <a:t>I </a:t>
            </a:r>
            <a:r>
              <a:rPr dirty="0" sz="1450" spc="-10">
                <a:latin typeface="Times New Roman"/>
                <a:cs typeface="Times New Roman"/>
              </a:rPr>
              <a:t>should take it so</a:t>
            </a:r>
            <a:r>
              <a:rPr dirty="0" sz="1450" spc="100">
                <a:latin typeface="Times New Roman"/>
                <a:cs typeface="Times New Roman"/>
              </a:rPr>
              <a:t> </a:t>
            </a:r>
            <a:r>
              <a:rPr dirty="0" sz="1450" spc="-10">
                <a:latin typeface="Times New Roman"/>
                <a:cs typeface="Times New Roman"/>
              </a:rPr>
              <a:t>ill.</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a:t>
            </a:r>
            <a:r>
              <a:rPr dirty="0" sz="1450" spc="-5">
                <a:latin typeface="Times New Roman"/>
                <a:cs typeface="Times New Roman"/>
              </a:rPr>
              <a:t>thought of a </a:t>
            </a:r>
            <a:r>
              <a:rPr dirty="0" sz="1450" spc="-10">
                <a:latin typeface="Times New Roman"/>
                <a:cs typeface="Times New Roman"/>
              </a:rPr>
              <a:t>separation ran always the stronger in my mind; and the  more </a:t>
            </a:r>
            <a:r>
              <a:rPr dirty="0" sz="1450" spc="-5">
                <a:latin typeface="Times New Roman"/>
                <a:cs typeface="Times New Roman"/>
              </a:rPr>
              <a:t>I </a:t>
            </a:r>
            <a:r>
              <a:rPr dirty="0" sz="1450" spc="-10">
                <a:latin typeface="Times New Roman"/>
                <a:cs typeface="Times New Roman"/>
              </a:rPr>
              <a:t>approved </a:t>
            </a:r>
            <a:r>
              <a:rPr dirty="0" sz="1450" spc="-5">
                <a:latin typeface="Times New Roman"/>
                <a:cs typeface="Times New Roman"/>
              </a:rPr>
              <a:t>of </a:t>
            </a:r>
            <a:r>
              <a:rPr dirty="0" sz="1450" spc="-10">
                <a:latin typeface="Times New Roman"/>
                <a:cs typeface="Times New Roman"/>
              </a:rPr>
              <a:t>it, the more ashamed </a:t>
            </a:r>
            <a:r>
              <a:rPr dirty="0" sz="1450" spc="-5">
                <a:latin typeface="Times New Roman"/>
                <a:cs typeface="Times New Roman"/>
              </a:rPr>
              <a:t>I </a:t>
            </a:r>
            <a:r>
              <a:rPr dirty="0" sz="1450" spc="-10">
                <a:latin typeface="Times New Roman"/>
                <a:cs typeface="Times New Roman"/>
              </a:rPr>
              <a:t>grew </a:t>
            </a:r>
            <a:r>
              <a:rPr dirty="0" sz="1450" spc="-5">
                <a:latin typeface="Times New Roman"/>
                <a:cs typeface="Times New Roman"/>
              </a:rPr>
              <a:t>of </a:t>
            </a:r>
            <a:r>
              <a:rPr dirty="0" sz="1450" spc="-10">
                <a:latin typeface="Times New Roman"/>
                <a:cs typeface="Times New Roman"/>
              </a:rPr>
              <a:t>my approval. It would </a:t>
            </a:r>
            <a:r>
              <a:rPr dirty="0" sz="1450" spc="-5">
                <a:latin typeface="Times New Roman"/>
                <a:cs typeface="Times New Roman"/>
              </a:rPr>
              <a:t>be a  </a:t>
            </a:r>
            <a:r>
              <a:rPr dirty="0" sz="1450" spc="-10">
                <a:latin typeface="Times New Roman"/>
                <a:cs typeface="Times New Roman"/>
              </a:rPr>
              <a:t>fine, handsome, generous thing, indeed, for Alan to turn round and say to me:  “Go, </a:t>
            </a:r>
            <a:r>
              <a:rPr dirty="0" sz="1450" spc="-5">
                <a:latin typeface="Times New Roman"/>
                <a:cs typeface="Times New Roman"/>
              </a:rPr>
              <a:t>I </a:t>
            </a:r>
            <a:r>
              <a:rPr dirty="0" sz="1450" spc="-10">
                <a:latin typeface="Times New Roman"/>
                <a:cs typeface="Times New Roman"/>
              </a:rPr>
              <a:t>am in the most </a:t>
            </a:r>
            <a:r>
              <a:rPr dirty="0" sz="1450" spc="-15">
                <a:latin typeface="Times New Roman"/>
                <a:cs typeface="Times New Roman"/>
              </a:rPr>
              <a:t>danger, </a:t>
            </a:r>
            <a:r>
              <a:rPr dirty="0" sz="1450" spc="-10">
                <a:latin typeface="Times New Roman"/>
                <a:cs typeface="Times New Roman"/>
              </a:rPr>
              <a:t>and my company only increases yours.” But for  me to turn to the friend who certainly loved me, and say to him: </a:t>
            </a:r>
            <a:r>
              <a:rPr dirty="0" sz="1450" spc="-45">
                <a:latin typeface="Times New Roman"/>
                <a:cs typeface="Times New Roman"/>
              </a:rPr>
              <a:t>“You </a:t>
            </a:r>
            <a:r>
              <a:rPr dirty="0" sz="1450" spc="-10">
                <a:latin typeface="Times New Roman"/>
                <a:cs typeface="Times New Roman"/>
              </a:rPr>
              <a:t>are in  great </a:t>
            </a:r>
            <a:r>
              <a:rPr dirty="0" sz="1450" spc="-15">
                <a:latin typeface="Times New Roman"/>
                <a:cs typeface="Times New Roman"/>
              </a:rPr>
              <a:t>danger, </a:t>
            </a:r>
            <a:r>
              <a:rPr dirty="0" sz="1450" spc="-5">
                <a:latin typeface="Times New Roman"/>
                <a:cs typeface="Times New Roman"/>
              </a:rPr>
              <a:t>I </a:t>
            </a:r>
            <a:r>
              <a:rPr dirty="0" sz="1450" spc="-10">
                <a:latin typeface="Times New Roman"/>
                <a:cs typeface="Times New Roman"/>
              </a:rPr>
              <a:t>am in </a:t>
            </a:r>
            <a:r>
              <a:rPr dirty="0" sz="1450" spc="-5">
                <a:latin typeface="Times New Roman"/>
                <a:cs typeface="Times New Roman"/>
              </a:rPr>
              <a:t>but </a:t>
            </a:r>
            <a:r>
              <a:rPr dirty="0" sz="1450" spc="-10">
                <a:latin typeface="Times New Roman"/>
                <a:cs typeface="Times New Roman"/>
              </a:rPr>
              <a:t>little; </a:t>
            </a:r>
            <a:r>
              <a:rPr dirty="0" sz="1450" spc="-5">
                <a:latin typeface="Times New Roman"/>
                <a:cs typeface="Times New Roman"/>
              </a:rPr>
              <a:t>your </a:t>
            </a:r>
            <a:r>
              <a:rPr dirty="0" sz="1450" spc="-10">
                <a:latin typeface="Times New Roman"/>
                <a:cs typeface="Times New Roman"/>
              </a:rPr>
              <a:t>friendship is </a:t>
            </a:r>
            <a:r>
              <a:rPr dirty="0" sz="1450" spc="-5">
                <a:latin typeface="Times New Roman"/>
                <a:cs typeface="Times New Roman"/>
              </a:rPr>
              <a:t>a </a:t>
            </a:r>
            <a:r>
              <a:rPr dirty="0" sz="1450" spc="-10">
                <a:latin typeface="Times New Roman"/>
                <a:cs typeface="Times New Roman"/>
              </a:rPr>
              <a:t>burden; </a:t>
            </a:r>
            <a:r>
              <a:rPr dirty="0" sz="1450" spc="-5">
                <a:latin typeface="Times New Roman"/>
                <a:cs typeface="Times New Roman"/>
              </a:rPr>
              <a:t>go, </a:t>
            </a:r>
            <a:r>
              <a:rPr dirty="0" sz="1450" spc="-10">
                <a:latin typeface="Times New Roman"/>
                <a:cs typeface="Times New Roman"/>
              </a:rPr>
              <a:t>take </a:t>
            </a:r>
            <a:r>
              <a:rPr dirty="0" sz="1450" spc="-5">
                <a:latin typeface="Times New Roman"/>
                <a:cs typeface="Times New Roman"/>
              </a:rPr>
              <a:t>your </a:t>
            </a:r>
            <a:r>
              <a:rPr dirty="0" sz="1450" spc="-10">
                <a:latin typeface="Times New Roman"/>
                <a:cs typeface="Times New Roman"/>
              </a:rPr>
              <a:t>risks  and bear </a:t>
            </a:r>
            <a:r>
              <a:rPr dirty="0" sz="1450" spc="-5">
                <a:latin typeface="Times New Roman"/>
                <a:cs typeface="Times New Roman"/>
              </a:rPr>
              <a:t>your </a:t>
            </a:r>
            <a:r>
              <a:rPr dirty="0" sz="1450" spc="-10">
                <a:latin typeface="Times New Roman"/>
                <a:cs typeface="Times New Roman"/>
              </a:rPr>
              <a:t>hardships alone——” </a:t>
            </a:r>
            <a:r>
              <a:rPr dirty="0" sz="1450" spc="-5">
                <a:latin typeface="Times New Roman"/>
                <a:cs typeface="Times New Roman"/>
              </a:rPr>
              <a:t>no, </a:t>
            </a:r>
            <a:r>
              <a:rPr dirty="0" sz="1450" spc="-10">
                <a:latin typeface="Times New Roman"/>
                <a:cs typeface="Times New Roman"/>
              </a:rPr>
              <a:t>that was impossible; and even to think  </a:t>
            </a:r>
            <a:r>
              <a:rPr dirty="0" sz="1450" spc="-5">
                <a:latin typeface="Times New Roman"/>
                <a:cs typeface="Times New Roman"/>
              </a:rPr>
              <a:t>of </a:t>
            </a:r>
            <a:r>
              <a:rPr dirty="0" sz="1450" spc="-10">
                <a:latin typeface="Times New Roman"/>
                <a:cs typeface="Times New Roman"/>
              </a:rPr>
              <a:t>it privily to myself, made my cheeks to</a:t>
            </a:r>
            <a:r>
              <a:rPr dirty="0" sz="1450" spc="30">
                <a:latin typeface="Times New Roman"/>
                <a:cs typeface="Times New Roman"/>
              </a:rPr>
              <a:t> </a:t>
            </a:r>
            <a:r>
              <a:rPr dirty="0" sz="1450" spc="-5">
                <a:latin typeface="Times New Roman"/>
                <a:cs typeface="Times New Roman"/>
              </a:rPr>
              <a:t>burn.</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And yet Alan had behaved like </a:t>
            </a:r>
            <a:r>
              <a:rPr dirty="0" sz="1450" spc="-5">
                <a:latin typeface="Times New Roman"/>
                <a:cs typeface="Times New Roman"/>
              </a:rPr>
              <a:t>a </a:t>
            </a:r>
            <a:r>
              <a:rPr dirty="0" sz="1450" spc="-10">
                <a:latin typeface="Times New Roman"/>
                <a:cs typeface="Times New Roman"/>
              </a:rPr>
              <a:t>child, and (what is worse) </a:t>
            </a:r>
            <a:r>
              <a:rPr dirty="0" sz="1450" spc="-5">
                <a:latin typeface="Times New Roman"/>
                <a:cs typeface="Times New Roman"/>
              </a:rPr>
              <a:t>a </a:t>
            </a:r>
            <a:r>
              <a:rPr dirty="0" sz="1450" spc="-10">
                <a:latin typeface="Times New Roman"/>
                <a:cs typeface="Times New Roman"/>
              </a:rPr>
              <a:t>treacherous  child. Wheedling my money from me while </a:t>
            </a:r>
            <a:r>
              <a:rPr dirty="0" sz="1450" spc="-5">
                <a:latin typeface="Times New Roman"/>
                <a:cs typeface="Times New Roman"/>
              </a:rPr>
              <a:t>I </a:t>
            </a:r>
            <a:r>
              <a:rPr dirty="0" sz="1450" spc="-10">
                <a:latin typeface="Times New Roman"/>
                <a:cs typeface="Times New Roman"/>
              </a:rPr>
              <a:t>lay half-conscious was scarce  better than theft; and yet here </a:t>
            </a:r>
            <a:r>
              <a:rPr dirty="0" sz="1450" spc="-5">
                <a:latin typeface="Times New Roman"/>
                <a:cs typeface="Times New Roman"/>
              </a:rPr>
              <a:t>he </a:t>
            </a:r>
            <a:r>
              <a:rPr dirty="0" sz="1450" spc="-10">
                <a:latin typeface="Times New Roman"/>
                <a:cs typeface="Times New Roman"/>
              </a:rPr>
              <a:t>was trudging </a:t>
            </a:r>
            <a:r>
              <a:rPr dirty="0" sz="1450" spc="-5">
                <a:latin typeface="Times New Roman"/>
                <a:cs typeface="Times New Roman"/>
              </a:rPr>
              <a:t>by </a:t>
            </a:r>
            <a:r>
              <a:rPr dirty="0" sz="1450" spc="-10">
                <a:latin typeface="Times New Roman"/>
                <a:cs typeface="Times New Roman"/>
              </a:rPr>
              <a:t>my side, without </a:t>
            </a:r>
            <a:r>
              <a:rPr dirty="0" sz="1450" spc="-5">
                <a:latin typeface="Times New Roman"/>
                <a:cs typeface="Times New Roman"/>
              </a:rPr>
              <a:t>a </a:t>
            </a:r>
            <a:r>
              <a:rPr dirty="0" sz="1450" spc="-10">
                <a:latin typeface="Times New Roman"/>
                <a:cs typeface="Times New Roman"/>
              </a:rPr>
              <a:t>penny to  his name, and </a:t>
            </a:r>
            <a:r>
              <a:rPr dirty="0" sz="1450" spc="-5">
                <a:latin typeface="Times New Roman"/>
                <a:cs typeface="Times New Roman"/>
              </a:rPr>
              <a:t>by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could see, quite blithe to sponge </a:t>
            </a:r>
            <a:r>
              <a:rPr dirty="0" sz="1450" spc="-5">
                <a:latin typeface="Times New Roman"/>
                <a:cs typeface="Times New Roman"/>
              </a:rPr>
              <a:t>upon </a:t>
            </a:r>
            <a:r>
              <a:rPr dirty="0" sz="1450" spc="-10">
                <a:latin typeface="Times New Roman"/>
                <a:cs typeface="Times New Roman"/>
              </a:rPr>
              <a:t>the money </a:t>
            </a:r>
            <a:r>
              <a:rPr dirty="0" sz="1450" spc="-5">
                <a:latin typeface="Times New Roman"/>
                <a:cs typeface="Times New Roman"/>
              </a:rPr>
              <a:t>he  </a:t>
            </a:r>
            <a:r>
              <a:rPr dirty="0" sz="1450" spc="-10">
                <a:latin typeface="Times New Roman"/>
                <a:cs typeface="Times New Roman"/>
              </a:rPr>
              <a:t>had driven me to beg. </a:t>
            </a:r>
            <a:r>
              <a:rPr dirty="0" sz="1450" spc="-20">
                <a:latin typeface="Times New Roman"/>
                <a:cs typeface="Times New Roman"/>
              </a:rPr>
              <a:t>True, </a:t>
            </a:r>
            <a:r>
              <a:rPr dirty="0" sz="1450" spc="-5">
                <a:latin typeface="Times New Roman"/>
                <a:cs typeface="Times New Roman"/>
              </a:rPr>
              <a:t>I </a:t>
            </a:r>
            <a:r>
              <a:rPr dirty="0" sz="1450" spc="-10">
                <a:latin typeface="Times New Roman"/>
                <a:cs typeface="Times New Roman"/>
              </a:rPr>
              <a:t>was ready to share it with him; </a:t>
            </a:r>
            <a:r>
              <a:rPr dirty="0" sz="1450" spc="-5">
                <a:latin typeface="Times New Roman"/>
                <a:cs typeface="Times New Roman"/>
              </a:rPr>
              <a:t>but </a:t>
            </a:r>
            <a:r>
              <a:rPr dirty="0" sz="1450" spc="-10">
                <a:latin typeface="Times New Roman"/>
                <a:cs typeface="Times New Roman"/>
              </a:rPr>
              <a:t>it made me  rage to see him count </a:t>
            </a:r>
            <a:r>
              <a:rPr dirty="0" sz="1450" spc="-5">
                <a:latin typeface="Times New Roman"/>
                <a:cs typeface="Times New Roman"/>
              </a:rPr>
              <a:t>upon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readiness.</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These were the two things uppermost in my mind; and </a:t>
            </a:r>
            <a:r>
              <a:rPr dirty="0" sz="1450" spc="-5">
                <a:latin typeface="Times New Roman"/>
                <a:cs typeface="Times New Roman"/>
              </a:rPr>
              <a:t>I </a:t>
            </a:r>
            <a:r>
              <a:rPr dirty="0" sz="1450" spc="-10">
                <a:latin typeface="Times New Roman"/>
                <a:cs typeface="Times New Roman"/>
              </a:rPr>
              <a:t>could open my  mouth </a:t>
            </a:r>
            <a:r>
              <a:rPr dirty="0" sz="1450" spc="-5">
                <a:latin typeface="Times New Roman"/>
                <a:cs typeface="Times New Roman"/>
              </a:rPr>
              <a:t>upon </a:t>
            </a:r>
            <a:r>
              <a:rPr dirty="0" sz="1450" spc="-10">
                <a:latin typeface="Times New Roman"/>
                <a:cs typeface="Times New Roman"/>
              </a:rPr>
              <a:t>neither without black </a:t>
            </a:r>
            <a:r>
              <a:rPr dirty="0" sz="1450" spc="-15">
                <a:latin typeface="Times New Roman"/>
                <a:cs typeface="Times New Roman"/>
              </a:rPr>
              <a:t>ungenerosity.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did the next worst, and  said nothing, </a:t>
            </a:r>
            <a:r>
              <a:rPr dirty="0" sz="1450" spc="-5">
                <a:latin typeface="Times New Roman"/>
                <a:cs typeface="Times New Roman"/>
              </a:rPr>
              <a:t>nor </a:t>
            </a:r>
            <a:r>
              <a:rPr dirty="0" sz="1450" spc="-10">
                <a:latin typeface="Times New Roman"/>
                <a:cs typeface="Times New Roman"/>
              </a:rPr>
              <a:t>so much as looked once at my companion, save with the tail  </a:t>
            </a:r>
            <a:r>
              <a:rPr dirty="0" sz="1450" spc="-5">
                <a:latin typeface="Times New Roman"/>
                <a:cs typeface="Times New Roman"/>
              </a:rPr>
              <a:t>of </a:t>
            </a:r>
            <a:r>
              <a:rPr dirty="0" sz="1450" spc="-10">
                <a:latin typeface="Times New Roman"/>
                <a:cs typeface="Times New Roman"/>
              </a:rPr>
              <a:t>my eye.</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At last, </a:t>
            </a:r>
            <a:r>
              <a:rPr dirty="0" sz="1450" spc="-5">
                <a:latin typeface="Times New Roman"/>
                <a:cs typeface="Times New Roman"/>
              </a:rPr>
              <a:t>upon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Loch Errocht, going over </a:t>
            </a:r>
            <a:r>
              <a:rPr dirty="0" sz="1450" spc="-5">
                <a:latin typeface="Times New Roman"/>
                <a:cs typeface="Times New Roman"/>
              </a:rPr>
              <a:t>a </a:t>
            </a:r>
            <a:r>
              <a:rPr dirty="0" sz="1450" spc="-10">
                <a:latin typeface="Times New Roman"/>
                <a:cs typeface="Times New Roman"/>
              </a:rPr>
              <a:t>smooth, rushy  place, where the walking was </a:t>
            </a:r>
            <a:r>
              <a:rPr dirty="0" sz="1450" spc="-30">
                <a:latin typeface="Times New Roman"/>
                <a:cs typeface="Times New Roman"/>
              </a:rPr>
              <a:t>easy, </a:t>
            </a:r>
            <a:r>
              <a:rPr dirty="0" sz="1450" spc="-5">
                <a:latin typeface="Times New Roman"/>
                <a:cs typeface="Times New Roman"/>
              </a:rPr>
              <a:t>he </a:t>
            </a:r>
            <a:r>
              <a:rPr dirty="0" sz="1450" spc="-10">
                <a:latin typeface="Times New Roman"/>
                <a:cs typeface="Times New Roman"/>
              </a:rPr>
              <a:t>could bear it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came close  to me.</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“David,” says he, “this is </a:t>
            </a:r>
            <a:r>
              <a:rPr dirty="0" sz="1450" spc="-5">
                <a:latin typeface="Times New Roman"/>
                <a:cs typeface="Times New Roman"/>
              </a:rPr>
              <a:t>no </a:t>
            </a:r>
            <a:r>
              <a:rPr dirty="0" sz="1450" spc="-10">
                <a:latin typeface="Times New Roman"/>
                <a:cs typeface="Times New Roman"/>
              </a:rPr>
              <a:t>way for two friends to take </a:t>
            </a:r>
            <a:r>
              <a:rPr dirty="0" sz="1450" spc="-5">
                <a:latin typeface="Times New Roman"/>
                <a:cs typeface="Times New Roman"/>
              </a:rPr>
              <a:t>a </a:t>
            </a:r>
            <a:r>
              <a:rPr dirty="0" sz="1450" spc="-10">
                <a:latin typeface="Times New Roman"/>
                <a:cs typeface="Times New Roman"/>
              </a:rPr>
              <a:t>small accident. </a:t>
            </a:r>
            <a:r>
              <a:rPr dirty="0" sz="1450" spc="-5">
                <a:latin typeface="Times New Roman"/>
                <a:cs typeface="Times New Roman"/>
              </a:rPr>
              <a:t>I  </a:t>
            </a:r>
            <a:r>
              <a:rPr dirty="0" sz="1450" spc="-10">
                <a:latin typeface="Times New Roman"/>
                <a:cs typeface="Times New Roman"/>
              </a:rPr>
              <a:t>have to say that I’m sorry; and so </a:t>
            </a:r>
            <a:r>
              <a:rPr dirty="0" sz="1450" spc="-25">
                <a:latin typeface="Times New Roman"/>
                <a:cs typeface="Times New Roman"/>
              </a:rPr>
              <a:t>that’s </a:t>
            </a:r>
            <a:r>
              <a:rPr dirty="0" sz="1450" spc="-10">
                <a:latin typeface="Times New Roman"/>
                <a:cs typeface="Times New Roman"/>
              </a:rPr>
              <a:t>said. And now if </a:t>
            </a:r>
            <a:r>
              <a:rPr dirty="0" sz="1450" spc="-5">
                <a:latin typeface="Times New Roman"/>
                <a:cs typeface="Times New Roman"/>
              </a:rPr>
              <a:t>you </a:t>
            </a:r>
            <a:r>
              <a:rPr dirty="0" sz="1450" spc="-10">
                <a:latin typeface="Times New Roman"/>
                <a:cs typeface="Times New Roman"/>
              </a:rPr>
              <a:t>have anything,  ye’d better say</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 says I, “I have</a:t>
            </a:r>
            <a:r>
              <a:rPr dirty="0" sz="1450" spc="10">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He seemed disconcerted; at which </a:t>
            </a:r>
            <a:r>
              <a:rPr dirty="0" sz="1450" spc="-5">
                <a:latin typeface="Times New Roman"/>
                <a:cs typeface="Times New Roman"/>
              </a:rPr>
              <a:t>I </a:t>
            </a:r>
            <a:r>
              <a:rPr dirty="0" sz="1450" spc="-10">
                <a:latin typeface="Times New Roman"/>
                <a:cs typeface="Times New Roman"/>
              </a:rPr>
              <a:t>was meanly</a:t>
            </a:r>
            <a:r>
              <a:rPr dirty="0" sz="1450" spc="25">
                <a:latin typeface="Times New Roman"/>
                <a:cs typeface="Times New Roman"/>
              </a:rPr>
              <a:t> </a:t>
            </a:r>
            <a:r>
              <a:rPr dirty="0" sz="1450" spc="-10">
                <a:latin typeface="Times New Roman"/>
                <a:cs typeface="Times New Roman"/>
              </a:rPr>
              <a:t>pleased.</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“No,” said he, with rather </a:t>
            </a:r>
            <a:r>
              <a:rPr dirty="0" sz="1450" spc="-5">
                <a:latin typeface="Times New Roman"/>
                <a:cs typeface="Times New Roman"/>
              </a:rPr>
              <a:t>a </a:t>
            </a:r>
            <a:r>
              <a:rPr dirty="0" sz="1450" spc="-10">
                <a:latin typeface="Times New Roman"/>
                <a:cs typeface="Times New Roman"/>
              </a:rPr>
              <a:t>trembling voice, “but when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I </a:t>
            </a:r>
            <a:r>
              <a:rPr dirty="0" sz="1450" spc="-10">
                <a:latin typeface="Times New Roman"/>
                <a:cs typeface="Times New Roman"/>
              </a:rPr>
              <a:t>was to  blame?”</a:t>
            </a:r>
            <a:endParaRPr sz="1450">
              <a:latin typeface="Times New Roman"/>
              <a:cs typeface="Times New Roman"/>
            </a:endParaRPr>
          </a:p>
          <a:p>
            <a:pPr algn="just" marL="12700" marR="10160" indent="255904">
              <a:lnSpc>
                <a:spcPts val="1730"/>
              </a:lnSpc>
              <a:spcBef>
                <a:spcPts val="790"/>
              </a:spcBef>
            </a:pPr>
            <a:r>
              <a:rPr dirty="0" sz="1450" spc="-30">
                <a:latin typeface="Times New Roman"/>
                <a:cs typeface="Times New Roman"/>
              </a:rPr>
              <a:t>“Why,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ye </a:t>
            </a:r>
            <a:r>
              <a:rPr dirty="0" sz="1450" spc="-10">
                <a:latin typeface="Times New Roman"/>
                <a:cs typeface="Times New Roman"/>
              </a:rPr>
              <a:t>were to blame,” said I, coolly; “and </a:t>
            </a:r>
            <a:r>
              <a:rPr dirty="0" sz="1450" spc="-5">
                <a:latin typeface="Times New Roman"/>
                <a:cs typeface="Times New Roman"/>
              </a:rPr>
              <a:t>you </a:t>
            </a:r>
            <a:r>
              <a:rPr dirty="0" sz="1450" spc="-10">
                <a:latin typeface="Times New Roman"/>
                <a:cs typeface="Times New Roman"/>
              </a:rPr>
              <a:t>will bear me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never reproached</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indent="255904">
              <a:lnSpc>
                <a:spcPts val="1730"/>
              </a:lnSpc>
              <a:spcBef>
                <a:spcPts val="715"/>
              </a:spcBef>
            </a:pPr>
            <a:r>
              <a:rPr dirty="0" sz="1450" spc="-15">
                <a:latin typeface="Times New Roman"/>
                <a:cs typeface="Times New Roman"/>
              </a:rPr>
              <a:t>“Never,” </a:t>
            </a:r>
            <a:r>
              <a:rPr dirty="0" sz="1450" spc="-10">
                <a:latin typeface="Times New Roman"/>
                <a:cs typeface="Times New Roman"/>
              </a:rPr>
              <a:t>says he; “but </a:t>
            </a:r>
            <a:r>
              <a:rPr dirty="0" sz="1450" spc="-5">
                <a:latin typeface="Times New Roman"/>
                <a:cs typeface="Times New Roman"/>
              </a:rPr>
              <a:t>ye </a:t>
            </a:r>
            <a:r>
              <a:rPr dirty="0" sz="1450" spc="-10">
                <a:latin typeface="Times New Roman"/>
                <a:cs typeface="Times New Roman"/>
              </a:rPr>
              <a:t>ken very well that ye’ve </a:t>
            </a:r>
            <a:r>
              <a:rPr dirty="0" sz="1450" spc="-5">
                <a:latin typeface="Times New Roman"/>
                <a:cs typeface="Times New Roman"/>
              </a:rPr>
              <a:t>done </a:t>
            </a:r>
            <a:r>
              <a:rPr dirty="0" sz="1450" spc="-10">
                <a:latin typeface="Times New Roman"/>
                <a:cs typeface="Times New Roman"/>
              </a:rPr>
              <a:t>worse. Are we to  part? </a:t>
            </a:r>
            <a:r>
              <a:rPr dirty="0" sz="1450" spc="-85">
                <a:latin typeface="Times New Roman"/>
                <a:cs typeface="Times New Roman"/>
              </a:rPr>
              <a:t>Ye </a:t>
            </a:r>
            <a:r>
              <a:rPr dirty="0" sz="1450" spc="-10">
                <a:latin typeface="Times New Roman"/>
                <a:cs typeface="Times New Roman"/>
              </a:rPr>
              <a:t>said so once before. Are </a:t>
            </a:r>
            <a:r>
              <a:rPr dirty="0" sz="1450" spc="-5">
                <a:latin typeface="Times New Roman"/>
                <a:cs typeface="Times New Roman"/>
              </a:rPr>
              <a:t>ye </a:t>
            </a:r>
            <a:r>
              <a:rPr dirty="0" sz="1450" spc="-10">
                <a:latin typeface="Times New Roman"/>
                <a:cs typeface="Times New Roman"/>
              </a:rPr>
              <a:t>to say it again? </a:t>
            </a:r>
            <a:r>
              <a:rPr dirty="0" sz="1450" spc="-20">
                <a:latin typeface="Times New Roman"/>
                <a:cs typeface="Times New Roman"/>
              </a:rPr>
              <a:t>There’s </a:t>
            </a:r>
            <a:r>
              <a:rPr dirty="0" sz="1450" spc="-10">
                <a:latin typeface="Times New Roman"/>
                <a:cs typeface="Times New Roman"/>
              </a:rPr>
              <a:t>hills and heather  enough between here and the two seas, David; and </a:t>
            </a:r>
            <a:r>
              <a:rPr dirty="0" sz="1450" spc="-5">
                <a:latin typeface="Times New Roman"/>
                <a:cs typeface="Times New Roman"/>
              </a:rPr>
              <a:t>I </a:t>
            </a:r>
            <a:r>
              <a:rPr dirty="0" sz="1450" spc="-10">
                <a:latin typeface="Times New Roman"/>
                <a:cs typeface="Times New Roman"/>
              </a:rPr>
              <a:t>will own I’m </a:t>
            </a:r>
            <a:r>
              <a:rPr dirty="0" sz="1450" spc="-5">
                <a:latin typeface="Times New Roman"/>
                <a:cs typeface="Times New Roman"/>
              </a:rPr>
              <a:t>no </a:t>
            </a:r>
            <a:r>
              <a:rPr dirty="0" sz="1450" spc="-10">
                <a:latin typeface="Times New Roman"/>
                <a:cs typeface="Times New Roman"/>
              </a:rPr>
              <a:t>very  keen to stay where I’m </a:t>
            </a:r>
            <a:r>
              <a:rPr dirty="0" sz="1450" spc="-5">
                <a:latin typeface="Times New Roman"/>
                <a:cs typeface="Times New Roman"/>
              </a:rPr>
              <a:t>no</a:t>
            </a:r>
            <a:r>
              <a:rPr dirty="0" sz="1450" spc="15">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268605" marR="9525">
              <a:lnSpc>
                <a:spcPts val="2520"/>
              </a:lnSpc>
              <a:spcBef>
                <a:spcPts val="155"/>
              </a:spcBef>
            </a:pPr>
            <a:r>
              <a:rPr dirty="0" sz="1450" spc="-10">
                <a:latin typeface="Times New Roman"/>
                <a:cs typeface="Times New Roman"/>
              </a:rPr>
              <a:t>This pierced me like </a:t>
            </a:r>
            <a:r>
              <a:rPr dirty="0" sz="1450" spc="-5">
                <a:latin typeface="Times New Roman"/>
                <a:cs typeface="Times New Roman"/>
              </a:rPr>
              <a:t>a </a:t>
            </a:r>
            <a:r>
              <a:rPr dirty="0" sz="1450" spc="-10">
                <a:latin typeface="Times New Roman"/>
                <a:cs typeface="Times New Roman"/>
              </a:rPr>
              <a:t>sword, and seemed to lay bare my private </a:t>
            </a:r>
            <a:r>
              <a:rPr dirty="0" sz="1450" spc="-15">
                <a:latin typeface="Times New Roman"/>
                <a:cs typeface="Times New Roman"/>
              </a:rPr>
              <a:t>disloyalty.  </a:t>
            </a:r>
            <a:r>
              <a:rPr dirty="0" sz="1450" spc="-10">
                <a:latin typeface="Times New Roman"/>
                <a:cs typeface="Times New Roman"/>
              </a:rPr>
              <a:t>“Alan</a:t>
            </a:r>
            <a:r>
              <a:rPr dirty="0" sz="1450" spc="95">
                <a:latin typeface="Times New Roman"/>
                <a:cs typeface="Times New Roman"/>
              </a:rPr>
              <a:t> </a:t>
            </a:r>
            <a:r>
              <a:rPr dirty="0" sz="1450" spc="-10">
                <a:latin typeface="Times New Roman"/>
                <a:cs typeface="Times New Roman"/>
              </a:rPr>
              <a:t>Breck!”</a:t>
            </a:r>
            <a:r>
              <a:rPr dirty="0" sz="1450" spc="100">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cried;</a:t>
            </a:r>
            <a:r>
              <a:rPr dirty="0" sz="1450" spc="95">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then:</a:t>
            </a:r>
            <a:r>
              <a:rPr dirty="0" sz="1450" spc="100">
                <a:latin typeface="Times New Roman"/>
                <a:cs typeface="Times New Roman"/>
              </a:rPr>
              <a:t> </a:t>
            </a:r>
            <a:r>
              <a:rPr dirty="0" sz="1450" spc="-10">
                <a:latin typeface="Times New Roman"/>
                <a:cs typeface="Times New Roman"/>
              </a:rPr>
              <a:t>“Do</a:t>
            </a:r>
            <a:r>
              <a:rPr dirty="0" sz="1450" spc="95">
                <a:latin typeface="Times New Roman"/>
                <a:cs typeface="Times New Roman"/>
              </a:rPr>
              <a:t> </a:t>
            </a:r>
            <a:r>
              <a:rPr dirty="0" sz="1450" spc="-5">
                <a:latin typeface="Times New Roman"/>
                <a:cs typeface="Times New Roman"/>
              </a:rPr>
              <a:t>you</a:t>
            </a:r>
            <a:r>
              <a:rPr dirty="0" sz="1450" spc="100">
                <a:latin typeface="Times New Roman"/>
                <a:cs typeface="Times New Roman"/>
              </a:rPr>
              <a:t> </a:t>
            </a:r>
            <a:r>
              <a:rPr dirty="0" sz="1450" spc="-10">
                <a:latin typeface="Times New Roman"/>
                <a:cs typeface="Times New Roman"/>
              </a:rPr>
              <a:t>think</a:t>
            </a:r>
            <a:r>
              <a:rPr dirty="0" sz="1450" spc="100">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am</a:t>
            </a:r>
            <a:r>
              <a:rPr dirty="0" sz="1450" spc="100">
                <a:latin typeface="Times New Roman"/>
                <a:cs typeface="Times New Roman"/>
              </a:rPr>
              <a:t> </a:t>
            </a:r>
            <a:r>
              <a:rPr dirty="0" sz="1450" spc="-5">
                <a:latin typeface="Times New Roman"/>
                <a:cs typeface="Times New Roman"/>
              </a:rPr>
              <a:t>one</a:t>
            </a:r>
            <a:r>
              <a:rPr dirty="0" sz="1450" spc="100">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turn</a:t>
            </a:r>
            <a:r>
              <a:rPr dirty="0" sz="1450" spc="100">
                <a:latin typeface="Times New Roman"/>
                <a:cs typeface="Times New Roman"/>
              </a:rPr>
              <a:t> </a:t>
            </a:r>
            <a:r>
              <a:rPr dirty="0" sz="1450" spc="-10">
                <a:latin typeface="Times New Roman"/>
                <a:cs typeface="Times New Roman"/>
              </a:rPr>
              <a:t>my</a:t>
            </a:r>
            <a:r>
              <a:rPr dirty="0" sz="1450" spc="10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a:lnSpc>
                <a:spcPts val="1510"/>
              </a:lnSpc>
            </a:pPr>
            <a:r>
              <a:rPr dirty="0" sz="1450" spc="-5">
                <a:latin typeface="Times New Roman"/>
                <a:cs typeface="Times New Roman"/>
              </a:rPr>
              <a:t>on</a:t>
            </a:r>
            <a:r>
              <a:rPr dirty="0" sz="1450" spc="40">
                <a:latin typeface="Times New Roman"/>
                <a:cs typeface="Times New Roman"/>
              </a:rPr>
              <a:t> </a:t>
            </a:r>
            <a:r>
              <a:rPr dirty="0" sz="1450" spc="-5">
                <a:latin typeface="Times New Roman"/>
                <a:cs typeface="Times New Roman"/>
              </a:rPr>
              <a:t>you</a:t>
            </a:r>
            <a:r>
              <a:rPr dirty="0" sz="1450" spc="45">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5">
                <a:latin typeface="Times New Roman"/>
                <a:cs typeface="Times New Roman"/>
              </a:rPr>
              <a:t>your</a:t>
            </a:r>
            <a:r>
              <a:rPr dirty="0" sz="1450" spc="45">
                <a:latin typeface="Times New Roman"/>
                <a:cs typeface="Times New Roman"/>
              </a:rPr>
              <a:t> </a:t>
            </a:r>
            <a:r>
              <a:rPr dirty="0" sz="1450" spc="-10">
                <a:latin typeface="Times New Roman"/>
                <a:cs typeface="Times New Roman"/>
              </a:rPr>
              <a:t>chief</a:t>
            </a:r>
            <a:r>
              <a:rPr dirty="0" sz="1450" spc="45">
                <a:latin typeface="Times New Roman"/>
                <a:cs typeface="Times New Roman"/>
              </a:rPr>
              <a:t> </a:t>
            </a:r>
            <a:r>
              <a:rPr dirty="0" sz="1450" spc="-10">
                <a:latin typeface="Times New Roman"/>
                <a:cs typeface="Times New Roman"/>
              </a:rPr>
              <a:t>need?</a:t>
            </a:r>
            <a:r>
              <a:rPr dirty="0" sz="1450" spc="45">
                <a:latin typeface="Times New Roman"/>
                <a:cs typeface="Times New Roman"/>
              </a:rPr>
              <a:t> </a:t>
            </a:r>
            <a:r>
              <a:rPr dirty="0" sz="1450" spc="-60">
                <a:latin typeface="Times New Roman"/>
                <a:cs typeface="Times New Roman"/>
              </a:rPr>
              <a:t>You</a:t>
            </a:r>
            <a:r>
              <a:rPr dirty="0" sz="1450" spc="45">
                <a:latin typeface="Times New Roman"/>
                <a:cs typeface="Times New Roman"/>
              </a:rPr>
              <a:t> </a:t>
            </a:r>
            <a:r>
              <a:rPr dirty="0" sz="1450" spc="-10">
                <a:latin typeface="Times New Roman"/>
                <a:cs typeface="Times New Roman"/>
              </a:rPr>
              <a:t>dursn’t</a:t>
            </a:r>
            <a:r>
              <a:rPr dirty="0" sz="1450" spc="45">
                <a:latin typeface="Times New Roman"/>
                <a:cs typeface="Times New Roman"/>
              </a:rPr>
              <a:t> </a:t>
            </a:r>
            <a:r>
              <a:rPr dirty="0" sz="1450" spc="-10">
                <a:latin typeface="Times New Roman"/>
                <a:cs typeface="Times New Roman"/>
              </a:rPr>
              <a:t>say</a:t>
            </a:r>
            <a:r>
              <a:rPr dirty="0" sz="1450" spc="45">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face.</a:t>
            </a:r>
            <a:r>
              <a:rPr dirty="0" sz="1450" spc="45">
                <a:latin typeface="Times New Roman"/>
                <a:cs typeface="Times New Roman"/>
              </a:rPr>
              <a:t>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whole</a:t>
            </a:r>
            <a:r>
              <a:rPr dirty="0" sz="1450" spc="40">
                <a:latin typeface="Times New Roman"/>
                <a:cs typeface="Times New Roman"/>
              </a:rPr>
              <a:t> </a:t>
            </a:r>
            <a:r>
              <a:rPr dirty="0" sz="1450" spc="-20">
                <a:latin typeface="Times New Roman"/>
                <a:cs typeface="Times New Roman"/>
              </a:rPr>
              <a:t>conduct’s</a:t>
            </a:r>
            <a:endParaRPr sz="1450">
              <a:latin typeface="Times New Roman"/>
              <a:cs typeface="Times New Roman"/>
            </a:endParaRPr>
          </a:p>
          <a:p>
            <a:pPr algn="just" marL="12700" marR="12065">
              <a:lnSpc>
                <a:spcPts val="1730"/>
              </a:lnSpc>
              <a:spcBef>
                <a:spcPts val="60"/>
              </a:spcBef>
            </a:pPr>
            <a:r>
              <a:rPr dirty="0" sz="1450" spc="-10">
                <a:latin typeface="Times New Roman"/>
                <a:cs typeface="Times New Roman"/>
              </a:rPr>
              <a:t>there to give the lie to it. </a:t>
            </a:r>
            <a:r>
              <a:rPr dirty="0" sz="1450" spc="-30">
                <a:latin typeface="Times New Roman"/>
                <a:cs typeface="Times New Roman"/>
              </a:rPr>
              <a:t>It’s </a:t>
            </a:r>
            <a:r>
              <a:rPr dirty="0" sz="1450" spc="-10">
                <a:latin typeface="Times New Roman"/>
                <a:cs typeface="Times New Roman"/>
              </a:rPr>
              <a:t>true, </a:t>
            </a:r>
            <a:r>
              <a:rPr dirty="0" sz="1450" spc="-5">
                <a:latin typeface="Times New Roman"/>
                <a:cs typeface="Times New Roman"/>
              </a:rPr>
              <a:t>I </a:t>
            </a:r>
            <a:r>
              <a:rPr dirty="0" sz="1450" spc="-10">
                <a:latin typeface="Times New Roman"/>
                <a:cs typeface="Times New Roman"/>
              </a:rPr>
              <a:t>fell asleep </a:t>
            </a:r>
            <a:r>
              <a:rPr dirty="0" sz="1450" spc="-5">
                <a:latin typeface="Times New Roman"/>
                <a:cs typeface="Times New Roman"/>
              </a:rPr>
              <a:t>upon </a:t>
            </a:r>
            <a:r>
              <a:rPr dirty="0" sz="1450" spc="-10">
                <a:latin typeface="Times New Roman"/>
                <a:cs typeface="Times New Roman"/>
              </a:rPr>
              <a:t>the muir; </a:t>
            </a:r>
            <a:r>
              <a:rPr dirty="0" sz="1450" spc="-5">
                <a:latin typeface="Times New Roman"/>
                <a:cs typeface="Times New Roman"/>
              </a:rPr>
              <a:t>but </a:t>
            </a:r>
            <a:r>
              <a:rPr dirty="0" sz="1450" spc="-10">
                <a:latin typeface="Times New Roman"/>
                <a:cs typeface="Times New Roman"/>
              </a:rPr>
              <a:t>that was  from weariness, and </a:t>
            </a:r>
            <a:r>
              <a:rPr dirty="0" sz="1450" spc="-5">
                <a:latin typeface="Times New Roman"/>
                <a:cs typeface="Times New Roman"/>
              </a:rPr>
              <a:t>you do </a:t>
            </a:r>
            <a:r>
              <a:rPr dirty="0" sz="1450" spc="-10">
                <a:latin typeface="Times New Roman"/>
                <a:cs typeface="Times New Roman"/>
              </a:rPr>
              <a:t>wrong to cast it </a:t>
            </a:r>
            <a:r>
              <a:rPr dirty="0" sz="1450" spc="-5">
                <a:latin typeface="Times New Roman"/>
                <a:cs typeface="Times New Roman"/>
              </a:rPr>
              <a:t>up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“Which is what </a:t>
            </a:r>
            <a:r>
              <a:rPr dirty="0" sz="1450" spc="-5">
                <a:latin typeface="Times New Roman"/>
                <a:cs typeface="Times New Roman"/>
              </a:rPr>
              <a:t>I </a:t>
            </a:r>
            <a:r>
              <a:rPr dirty="0" sz="1450" spc="-10">
                <a:latin typeface="Times New Roman"/>
                <a:cs typeface="Times New Roman"/>
              </a:rPr>
              <a:t>never </a:t>
            </a:r>
            <a:r>
              <a:rPr dirty="0" sz="1450" spc="-5">
                <a:latin typeface="Times New Roman"/>
                <a:cs typeface="Times New Roman"/>
              </a:rPr>
              <a:t>did,” </a:t>
            </a:r>
            <a:r>
              <a:rPr dirty="0" sz="1450" spc="-10">
                <a:latin typeface="Times New Roman"/>
                <a:cs typeface="Times New Roman"/>
              </a:rPr>
              <a:t>said</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“But aside from that,” </a:t>
            </a:r>
            <a:r>
              <a:rPr dirty="0" sz="1450" spc="-5">
                <a:latin typeface="Times New Roman"/>
                <a:cs typeface="Times New Roman"/>
              </a:rPr>
              <a:t>I </a:t>
            </a:r>
            <a:r>
              <a:rPr dirty="0" sz="1450" spc="-10">
                <a:latin typeface="Times New Roman"/>
                <a:cs typeface="Times New Roman"/>
              </a:rPr>
              <a:t>continued, “what have </a:t>
            </a:r>
            <a:r>
              <a:rPr dirty="0" sz="1450" spc="-5">
                <a:latin typeface="Times New Roman"/>
                <a:cs typeface="Times New Roman"/>
              </a:rPr>
              <a:t>I done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should even  me to </a:t>
            </a:r>
            <a:r>
              <a:rPr dirty="0" sz="1450" spc="-5">
                <a:latin typeface="Times New Roman"/>
                <a:cs typeface="Times New Roman"/>
              </a:rPr>
              <a:t>dogs by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supposition? </a:t>
            </a:r>
            <a:r>
              <a:rPr dirty="0" sz="1450" spc="-5">
                <a:latin typeface="Times New Roman"/>
                <a:cs typeface="Times New Roman"/>
              </a:rPr>
              <a:t>I </a:t>
            </a:r>
            <a:r>
              <a:rPr dirty="0" sz="1450" spc="-10">
                <a:latin typeface="Times New Roman"/>
                <a:cs typeface="Times New Roman"/>
              </a:rPr>
              <a:t>never yet failed </a:t>
            </a:r>
            <a:r>
              <a:rPr dirty="0" sz="1450" spc="-5">
                <a:latin typeface="Times New Roman"/>
                <a:cs typeface="Times New Roman"/>
              </a:rPr>
              <a:t>a </a:t>
            </a:r>
            <a:r>
              <a:rPr dirty="0" sz="1450" spc="-10">
                <a:latin typeface="Times New Roman"/>
                <a:cs typeface="Times New Roman"/>
              </a:rPr>
              <a:t>friend, and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likely  I’ll begin with </a:t>
            </a:r>
            <a:r>
              <a:rPr dirty="0" sz="1450" spc="-5">
                <a:latin typeface="Times New Roman"/>
                <a:cs typeface="Times New Roman"/>
              </a:rPr>
              <a:t>you. </a:t>
            </a:r>
            <a:r>
              <a:rPr dirty="0" sz="1450" spc="-10">
                <a:latin typeface="Times New Roman"/>
                <a:cs typeface="Times New Roman"/>
              </a:rPr>
              <a:t>There are things between </a:t>
            </a:r>
            <a:r>
              <a:rPr dirty="0" sz="1450" spc="-5">
                <a:latin typeface="Times New Roman"/>
                <a:cs typeface="Times New Roman"/>
              </a:rPr>
              <a:t>us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can never forget, even if  </a:t>
            </a:r>
            <a:r>
              <a:rPr dirty="0" sz="1450" spc="-5">
                <a:latin typeface="Times New Roman"/>
                <a:cs typeface="Times New Roman"/>
              </a:rPr>
              <a:t>you</a:t>
            </a:r>
            <a:r>
              <a:rPr dirty="0" sz="1450" spc="-10">
                <a:latin typeface="Times New Roman"/>
                <a:cs typeface="Times New Roman"/>
              </a:rPr>
              <a:t> can.”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will only say this to ye, David,” said Alan, very </a:t>
            </a:r>
            <a:r>
              <a:rPr dirty="0" sz="1450" spc="-20">
                <a:latin typeface="Times New Roman"/>
                <a:cs typeface="Times New Roman"/>
              </a:rPr>
              <a:t>quietly,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long been owing </a:t>
            </a:r>
            <a:r>
              <a:rPr dirty="0" sz="1450" spc="-5">
                <a:latin typeface="Times New Roman"/>
                <a:cs typeface="Times New Roman"/>
              </a:rPr>
              <a:t>ye </a:t>
            </a:r>
            <a:r>
              <a:rPr dirty="0" sz="1450" spc="-10">
                <a:latin typeface="Times New Roman"/>
                <a:cs typeface="Times New Roman"/>
              </a:rPr>
              <a:t>my life, and now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ye </a:t>
            </a:r>
            <a:r>
              <a:rPr dirty="0" sz="1450" spc="-25">
                <a:latin typeface="Times New Roman"/>
                <a:cs typeface="Times New Roman"/>
              </a:rPr>
              <a:t>money. </a:t>
            </a:r>
            <a:r>
              <a:rPr dirty="0" sz="1450" spc="-85">
                <a:latin typeface="Times New Roman"/>
                <a:cs typeface="Times New Roman"/>
              </a:rPr>
              <a:t>Ye </a:t>
            </a:r>
            <a:r>
              <a:rPr dirty="0" sz="1450" spc="-10">
                <a:latin typeface="Times New Roman"/>
                <a:cs typeface="Times New Roman"/>
              </a:rPr>
              <a:t>should try to make  that burden light for</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This </a:t>
            </a:r>
            <a:r>
              <a:rPr dirty="0" sz="1450" spc="-5">
                <a:latin typeface="Times New Roman"/>
                <a:cs typeface="Times New Roman"/>
              </a:rPr>
              <a:t>ought </a:t>
            </a:r>
            <a:r>
              <a:rPr dirty="0" sz="1450" spc="-10">
                <a:latin typeface="Times New Roman"/>
                <a:cs typeface="Times New Roman"/>
              </a:rPr>
              <a:t>to have touched me, and in </a:t>
            </a:r>
            <a:r>
              <a:rPr dirty="0" sz="1450" spc="-5">
                <a:latin typeface="Times New Roman"/>
                <a:cs typeface="Times New Roman"/>
              </a:rPr>
              <a:t>a </a:t>
            </a:r>
            <a:r>
              <a:rPr dirty="0" sz="1450" spc="-10">
                <a:latin typeface="Times New Roman"/>
                <a:cs typeface="Times New Roman"/>
              </a:rPr>
              <a:t>manner it </a:t>
            </a:r>
            <a:r>
              <a:rPr dirty="0" sz="1450" spc="-5">
                <a:latin typeface="Times New Roman"/>
                <a:cs typeface="Times New Roman"/>
              </a:rPr>
              <a:t>did, but </a:t>
            </a:r>
            <a:r>
              <a:rPr dirty="0" sz="1450" spc="-10">
                <a:latin typeface="Times New Roman"/>
                <a:cs typeface="Times New Roman"/>
              </a:rPr>
              <a:t>the wrong  </a:t>
            </a:r>
            <a:r>
              <a:rPr dirty="0" sz="1450" spc="-20">
                <a:latin typeface="Times New Roman"/>
                <a:cs typeface="Times New Roman"/>
              </a:rPr>
              <a:t>manner.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was behaving badly; and was now </a:t>
            </a:r>
            <a:r>
              <a:rPr dirty="0" sz="1450" spc="-5">
                <a:latin typeface="Times New Roman"/>
                <a:cs typeface="Times New Roman"/>
              </a:rPr>
              <a:t>not </a:t>
            </a:r>
            <a:r>
              <a:rPr dirty="0" sz="1450" spc="-10">
                <a:latin typeface="Times New Roman"/>
                <a:cs typeface="Times New Roman"/>
              </a:rPr>
              <a:t>only angry with Alan,  </a:t>
            </a:r>
            <a:r>
              <a:rPr dirty="0" sz="1450" spc="-5">
                <a:latin typeface="Times New Roman"/>
                <a:cs typeface="Times New Roman"/>
              </a:rPr>
              <a:t>but </a:t>
            </a:r>
            <a:r>
              <a:rPr dirty="0" sz="1450" spc="-10">
                <a:latin typeface="Times New Roman"/>
                <a:cs typeface="Times New Roman"/>
              </a:rPr>
              <a:t>angry with myself in the bargain; and it made me the more</a:t>
            </a:r>
            <a:r>
              <a:rPr dirty="0" sz="1450" spc="70">
                <a:latin typeface="Times New Roman"/>
                <a:cs typeface="Times New Roman"/>
              </a:rPr>
              <a:t> </a:t>
            </a:r>
            <a:r>
              <a:rPr dirty="0" sz="1450" spc="-10">
                <a:latin typeface="Times New Roman"/>
                <a:cs typeface="Times New Roman"/>
              </a:rPr>
              <a:t>cruel.</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“You </a:t>
            </a:r>
            <a:r>
              <a:rPr dirty="0" sz="1450" spc="-10">
                <a:latin typeface="Times New Roman"/>
                <a:cs typeface="Times New Roman"/>
              </a:rPr>
              <a:t>asked me to speak,” said I. </a:t>
            </a: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will. </a:t>
            </a:r>
            <a:r>
              <a:rPr dirty="0" sz="1450" spc="-60">
                <a:latin typeface="Times New Roman"/>
                <a:cs typeface="Times New Roman"/>
              </a:rPr>
              <a:t>You </a:t>
            </a:r>
            <a:r>
              <a:rPr dirty="0" sz="1450" spc="-10">
                <a:latin typeface="Times New Roman"/>
                <a:cs typeface="Times New Roman"/>
              </a:rPr>
              <a:t>own yourself that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disservice; </a:t>
            </a:r>
            <a:r>
              <a:rPr dirty="0" sz="1450" spc="-5">
                <a:latin typeface="Times New Roman"/>
                <a:cs typeface="Times New Roman"/>
              </a:rPr>
              <a:t>I </a:t>
            </a:r>
            <a:r>
              <a:rPr dirty="0" sz="1450" spc="-10">
                <a:latin typeface="Times New Roman"/>
                <a:cs typeface="Times New Roman"/>
              </a:rPr>
              <a:t>have had to swallow an affront: </a:t>
            </a:r>
            <a:r>
              <a:rPr dirty="0" sz="1450" spc="-5">
                <a:latin typeface="Times New Roman"/>
                <a:cs typeface="Times New Roman"/>
              </a:rPr>
              <a:t>I </a:t>
            </a:r>
            <a:r>
              <a:rPr dirty="0" sz="1450" spc="-10">
                <a:latin typeface="Times New Roman"/>
                <a:cs typeface="Times New Roman"/>
              </a:rPr>
              <a:t>have never  reproached </a:t>
            </a:r>
            <a:r>
              <a:rPr dirty="0" sz="1450" spc="-5">
                <a:latin typeface="Times New Roman"/>
                <a:cs typeface="Times New Roman"/>
              </a:rPr>
              <a:t>you, I </a:t>
            </a:r>
            <a:r>
              <a:rPr dirty="0" sz="1450" spc="-10">
                <a:latin typeface="Times New Roman"/>
                <a:cs typeface="Times New Roman"/>
              </a:rPr>
              <a:t>never named the thing till </a:t>
            </a:r>
            <a:r>
              <a:rPr dirty="0" sz="1450" spc="-5">
                <a:latin typeface="Times New Roman"/>
                <a:cs typeface="Times New Roman"/>
              </a:rPr>
              <a:t>you did. </a:t>
            </a:r>
            <a:r>
              <a:rPr dirty="0" sz="1450" spc="-10">
                <a:latin typeface="Times New Roman"/>
                <a:cs typeface="Times New Roman"/>
              </a:rPr>
              <a:t>And now </a:t>
            </a:r>
            <a:r>
              <a:rPr dirty="0" sz="1450" spc="-5">
                <a:latin typeface="Times New Roman"/>
                <a:cs typeface="Times New Roman"/>
              </a:rPr>
              <a:t>you </a:t>
            </a:r>
            <a:r>
              <a:rPr dirty="0" sz="1450" spc="-10">
                <a:latin typeface="Times New Roman"/>
                <a:cs typeface="Times New Roman"/>
              </a:rPr>
              <a:t>blame  me,” cried I, “because </a:t>
            </a:r>
            <a:r>
              <a:rPr dirty="0" sz="1450" spc="-5">
                <a:latin typeface="Times New Roman"/>
                <a:cs typeface="Times New Roman"/>
              </a:rPr>
              <a:t>I </a:t>
            </a:r>
            <a:r>
              <a:rPr dirty="0" sz="1450" spc="-10">
                <a:latin typeface="Times New Roman"/>
                <a:cs typeface="Times New Roman"/>
              </a:rPr>
              <a:t>cannae laugh and sing as if </a:t>
            </a:r>
            <a:r>
              <a:rPr dirty="0" sz="1450" spc="-5">
                <a:latin typeface="Times New Roman"/>
                <a:cs typeface="Times New Roman"/>
              </a:rPr>
              <a:t>I </a:t>
            </a:r>
            <a:r>
              <a:rPr dirty="0" sz="1450" spc="-10">
                <a:latin typeface="Times New Roman"/>
                <a:cs typeface="Times New Roman"/>
              </a:rPr>
              <a:t>was glad to </a:t>
            </a:r>
            <a:r>
              <a:rPr dirty="0" sz="1450" spc="-5">
                <a:latin typeface="Times New Roman"/>
                <a:cs typeface="Times New Roman"/>
              </a:rPr>
              <a:t>be </a:t>
            </a:r>
            <a:r>
              <a:rPr dirty="0" sz="1450" spc="-10">
                <a:latin typeface="Times New Roman"/>
                <a:cs typeface="Times New Roman"/>
              </a:rPr>
              <a:t>affronted.  The next thing will </a:t>
            </a:r>
            <a:r>
              <a:rPr dirty="0" sz="1450" spc="-5">
                <a:latin typeface="Times New Roman"/>
                <a:cs typeface="Times New Roman"/>
              </a:rPr>
              <a:t>be </a:t>
            </a:r>
            <a:r>
              <a:rPr dirty="0" sz="1450" spc="-10">
                <a:latin typeface="Times New Roman"/>
                <a:cs typeface="Times New Roman"/>
              </a:rPr>
              <a:t>that I’m to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upon </a:t>
            </a:r>
            <a:r>
              <a:rPr dirty="0" sz="1450" spc="-10">
                <a:latin typeface="Times New Roman"/>
                <a:cs typeface="Times New Roman"/>
              </a:rPr>
              <a:t>my knees and thank </a:t>
            </a:r>
            <a:r>
              <a:rPr dirty="0" sz="1450" spc="-5">
                <a:latin typeface="Times New Roman"/>
                <a:cs typeface="Times New Roman"/>
              </a:rPr>
              <a:t>you </a:t>
            </a:r>
            <a:r>
              <a:rPr dirty="0" sz="1450" spc="-10">
                <a:latin typeface="Times New Roman"/>
                <a:cs typeface="Times New Roman"/>
              </a:rPr>
              <a:t>for  it! </a:t>
            </a:r>
            <a:r>
              <a:rPr dirty="0" sz="1450" spc="-85">
                <a:latin typeface="Times New Roman"/>
                <a:cs typeface="Times New Roman"/>
              </a:rPr>
              <a:t>Ye </a:t>
            </a:r>
            <a:r>
              <a:rPr dirty="0" sz="1450" spc="-10">
                <a:latin typeface="Times New Roman"/>
                <a:cs typeface="Times New Roman"/>
              </a:rPr>
              <a:t>should think more </a:t>
            </a:r>
            <a:r>
              <a:rPr dirty="0" sz="1450" spc="-5">
                <a:latin typeface="Times New Roman"/>
                <a:cs typeface="Times New Roman"/>
              </a:rPr>
              <a:t>of </a:t>
            </a:r>
            <a:r>
              <a:rPr dirty="0" sz="1450" spc="-10">
                <a:latin typeface="Times New Roman"/>
                <a:cs typeface="Times New Roman"/>
              </a:rPr>
              <a:t>others, Alan Breck. If </a:t>
            </a:r>
            <a:r>
              <a:rPr dirty="0" sz="1450" spc="-5">
                <a:latin typeface="Times New Roman"/>
                <a:cs typeface="Times New Roman"/>
              </a:rPr>
              <a:t>ye thought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others,  </a:t>
            </a:r>
            <a:r>
              <a:rPr dirty="0" sz="1450" spc="-5">
                <a:latin typeface="Times New Roman"/>
                <a:cs typeface="Times New Roman"/>
              </a:rPr>
              <a:t>ye </a:t>
            </a:r>
            <a:r>
              <a:rPr dirty="0" sz="1450" spc="-10">
                <a:latin typeface="Times New Roman"/>
                <a:cs typeface="Times New Roman"/>
              </a:rPr>
              <a:t>would perhaps speak less about yourself; and when </a:t>
            </a:r>
            <a:r>
              <a:rPr dirty="0" sz="1450" spc="-5">
                <a:latin typeface="Times New Roman"/>
                <a:cs typeface="Times New Roman"/>
              </a:rPr>
              <a:t>a </a:t>
            </a:r>
            <a:r>
              <a:rPr dirty="0" sz="1450" spc="-10">
                <a:latin typeface="Times New Roman"/>
                <a:cs typeface="Times New Roman"/>
              </a:rPr>
              <a:t>friend that likes </a:t>
            </a:r>
            <a:r>
              <a:rPr dirty="0" sz="1450" spc="-5">
                <a:latin typeface="Times New Roman"/>
                <a:cs typeface="Times New Roman"/>
              </a:rPr>
              <a:t>you  </a:t>
            </a:r>
            <a:r>
              <a:rPr dirty="0" sz="1450" spc="-10">
                <a:latin typeface="Times New Roman"/>
                <a:cs typeface="Times New Roman"/>
              </a:rPr>
              <a:t>very well has passed over an </a:t>
            </a:r>
            <a:r>
              <a:rPr dirty="0" sz="1450" spc="-15">
                <a:latin typeface="Times New Roman"/>
                <a:cs typeface="Times New Roman"/>
              </a:rPr>
              <a:t>offence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blithe to  let it lie, instead </a:t>
            </a:r>
            <a:r>
              <a:rPr dirty="0" sz="1450" spc="-5">
                <a:latin typeface="Times New Roman"/>
                <a:cs typeface="Times New Roman"/>
              </a:rPr>
              <a:t>of </a:t>
            </a:r>
            <a:r>
              <a:rPr dirty="0" sz="1450" spc="-10">
                <a:latin typeface="Times New Roman"/>
                <a:cs typeface="Times New Roman"/>
              </a:rPr>
              <a:t>making it </a:t>
            </a:r>
            <a:r>
              <a:rPr dirty="0" sz="1450" spc="-5">
                <a:latin typeface="Times New Roman"/>
                <a:cs typeface="Times New Roman"/>
              </a:rPr>
              <a:t>a </a:t>
            </a:r>
            <a:r>
              <a:rPr dirty="0" sz="1450" spc="-10">
                <a:latin typeface="Times New Roman"/>
                <a:cs typeface="Times New Roman"/>
              </a:rPr>
              <a:t>stick to break his back with. By </a:t>
            </a:r>
            <a:r>
              <a:rPr dirty="0" sz="1450" spc="-5">
                <a:latin typeface="Times New Roman"/>
                <a:cs typeface="Times New Roman"/>
              </a:rPr>
              <a:t>your </a:t>
            </a:r>
            <a:r>
              <a:rPr dirty="0" sz="1450" spc="-10">
                <a:latin typeface="Times New Roman"/>
                <a:cs typeface="Times New Roman"/>
              </a:rPr>
              <a:t>own way  </a:t>
            </a:r>
            <a:r>
              <a:rPr dirty="0" sz="1450" spc="-5">
                <a:latin typeface="Times New Roman"/>
                <a:cs typeface="Times New Roman"/>
              </a:rPr>
              <a:t>of </a:t>
            </a:r>
            <a:r>
              <a:rPr dirty="0" sz="1450" spc="-10">
                <a:latin typeface="Times New Roman"/>
                <a:cs typeface="Times New Roman"/>
              </a:rPr>
              <a:t>it, it was </a:t>
            </a:r>
            <a:r>
              <a:rPr dirty="0" sz="1450" spc="-5">
                <a:latin typeface="Times New Roman"/>
                <a:cs typeface="Times New Roman"/>
              </a:rPr>
              <a:t>you </a:t>
            </a:r>
            <a:r>
              <a:rPr dirty="0" sz="1450" spc="-10">
                <a:latin typeface="Times New Roman"/>
                <a:cs typeface="Times New Roman"/>
              </a:rPr>
              <a:t>that was to blame; then it shouldnae </a:t>
            </a:r>
            <a:r>
              <a:rPr dirty="0" sz="1450" spc="-5">
                <a:latin typeface="Times New Roman"/>
                <a:cs typeface="Times New Roman"/>
              </a:rPr>
              <a:t>be you </a:t>
            </a:r>
            <a:r>
              <a:rPr dirty="0" sz="1450" spc="-10">
                <a:latin typeface="Times New Roman"/>
                <a:cs typeface="Times New Roman"/>
              </a:rPr>
              <a:t>to seek the  quarrel.”</a:t>
            </a:r>
            <a:endParaRPr sz="1450">
              <a:latin typeface="Times New Roman"/>
              <a:cs typeface="Times New Roman"/>
            </a:endParaRPr>
          </a:p>
          <a:p>
            <a:pPr algn="just" marL="268605">
              <a:lnSpc>
                <a:spcPct val="100000"/>
              </a:lnSpc>
              <a:spcBef>
                <a:spcPts val="710"/>
              </a:spcBef>
            </a:pPr>
            <a:r>
              <a:rPr dirty="0" sz="1450" spc="-25">
                <a:latin typeface="Times New Roman"/>
                <a:cs typeface="Times New Roman"/>
              </a:rPr>
              <a:t>“Aweel,” </a:t>
            </a:r>
            <a:r>
              <a:rPr dirty="0" sz="1450" spc="-10">
                <a:latin typeface="Times New Roman"/>
                <a:cs typeface="Times New Roman"/>
              </a:rPr>
              <a:t>said Alan, “say nae</a:t>
            </a:r>
            <a:r>
              <a:rPr dirty="0" sz="1450" spc="25">
                <a:latin typeface="Times New Roman"/>
                <a:cs typeface="Times New Roman"/>
              </a:rPr>
              <a:t> </a:t>
            </a:r>
            <a:r>
              <a:rPr dirty="0" sz="1450" spc="-25">
                <a:latin typeface="Times New Roman"/>
                <a:cs typeface="Times New Roman"/>
              </a:rPr>
              <a:t>mair.”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And we fell back into </a:t>
            </a:r>
            <a:r>
              <a:rPr dirty="0" sz="1450" spc="-5">
                <a:latin typeface="Times New Roman"/>
                <a:cs typeface="Times New Roman"/>
              </a:rPr>
              <a:t>our </a:t>
            </a:r>
            <a:r>
              <a:rPr dirty="0" sz="1450" spc="-10">
                <a:latin typeface="Times New Roman"/>
                <a:cs typeface="Times New Roman"/>
              </a:rPr>
              <a:t>former silence; and came to </a:t>
            </a:r>
            <a:r>
              <a:rPr dirty="0" sz="1450" spc="-5">
                <a:latin typeface="Times New Roman"/>
                <a:cs typeface="Times New Roman"/>
              </a:rPr>
              <a:t>our </a:t>
            </a:r>
            <a:r>
              <a:rPr dirty="0" sz="1450" spc="-15">
                <a:latin typeface="Times New Roman"/>
                <a:cs typeface="Times New Roman"/>
              </a:rPr>
              <a:t>journey’s </a:t>
            </a:r>
            <a:r>
              <a:rPr dirty="0" sz="1450" spc="-10">
                <a:latin typeface="Times New Roman"/>
                <a:cs typeface="Times New Roman"/>
              </a:rPr>
              <a:t>end,  and supped, and lay down to sleep, without another</a:t>
            </a:r>
            <a:r>
              <a:rPr dirty="0" sz="1450" spc="50">
                <a:latin typeface="Times New Roman"/>
                <a:cs typeface="Times New Roman"/>
              </a:rPr>
              <a:t> </a:t>
            </a:r>
            <a:r>
              <a:rPr dirty="0" sz="1450" spc="-10">
                <a:latin typeface="Times New Roman"/>
                <a:cs typeface="Times New Roman"/>
              </a:rPr>
              <a:t>word.</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 gillie </a:t>
            </a:r>
            <a:r>
              <a:rPr dirty="0" sz="1450" spc="-5">
                <a:latin typeface="Times New Roman"/>
                <a:cs typeface="Times New Roman"/>
              </a:rPr>
              <a:t>put us </a:t>
            </a:r>
            <a:r>
              <a:rPr dirty="0" sz="1450" spc="-10">
                <a:latin typeface="Times New Roman"/>
                <a:cs typeface="Times New Roman"/>
              </a:rPr>
              <a:t>across Loch Rannoch in the dusk </a:t>
            </a:r>
            <a:r>
              <a:rPr dirty="0" sz="1450" spc="-5">
                <a:latin typeface="Times New Roman"/>
                <a:cs typeface="Times New Roman"/>
              </a:rPr>
              <a:t>of </a:t>
            </a:r>
            <a:r>
              <a:rPr dirty="0" sz="1450" spc="-10">
                <a:latin typeface="Times New Roman"/>
                <a:cs typeface="Times New Roman"/>
              </a:rPr>
              <a:t>the next </a:t>
            </a:r>
            <a:r>
              <a:rPr dirty="0" sz="1450" spc="-30">
                <a:latin typeface="Times New Roman"/>
                <a:cs typeface="Times New Roman"/>
              </a:rPr>
              <a:t>day, </a:t>
            </a:r>
            <a:r>
              <a:rPr dirty="0" sz="1450" spc="-10">
                <a:latin typeface="Times New Roman"/>
                <a:cs typeface="Times New Roman"/>
              </a:rPr>
              <a:t>and  gave </a:t>
            </a:r>
            <a:r>
              <a:rPr dirty="0" sz="1450" spc="-5">
                <a:latin typeface="Times New Roman"/>
                <a:cs typeface="Times New Roman"/>
              </a:rPr>
              <a:t>us </a:t>
            </a:r>
            <a:r>
              <a:rPr dirty="0" sz="1450" spc="-10">
                <a:latin typeface="Times New Roman"/>
                <a:cs typeface="Times New Roman"/>
              </a:rPr>
              <a:t>his opinion as to </a:t>
            </a:r>
            <a:r>
              <a:rPr dirty="0" sz="1450" spc="-5">
                <a:latin typeface="Times New Roman"/>
                <a:cs typeface="Times New Roman"/>
              </a:rPr>
              <a:t>our </a:t>
            </a:r>
            <a:r>
              <a:rPr dirty="0" sz="1450" spc="-10">
                <a:latin typeface="Times New Roman"/>
                <a:cs typeface="Times New Roman"/>
              </a:rPr>
              <a:t>best route. This was to get </a:t>
            </a:r>
            <a:r>
              <a:rPr dirty="0" sz="1450" spc="-5">
                <a:latin typeface="Times New Roman"/>
                <a:cs typeface="Times New Roman"/>
              </a:rPr>
              <a:t>us up </a:t>
            </a:r>
            <a:r>
              <a:rPr dirty="0" sz="1450" spc="-10">
                <a:latin typeface="Times New Roman"/>
                <a:cs typeface="Times New Roman"/>
              </a:rPr>
              <a:t>at once into the  tops </a:t>
            </a:r>
            <a:r>
              <a:rPr dirty="0" sz="1450" spc="-5">
                <a:latin typeface="Times New Roman"/>
                <a:cs typeface="Times New Roman"/>
              </a:rPr>
              <a:t>of </a:t>
            </a:r>
            <a:r>
              <a:rPr dirty="0" sz="1450" spc="-10">
                <a:latin typeface="Times New Roman"/>
                <a:cs typeface="Times New Roman"/>
              </a:rPr>
              <a:t>the mountains: to </a:t>
            </a:r>
            <a:r>
              <a:rPr dirty="0" sz="1450" spc="-5">
                <a:latin typeface="Times New Roman"/>
                <a:cs typeface="Times New Roman"/>
              </a:rPr>
              <a:t>go </a:t>
            </a:r>
            <a:r>
              <a:rPr dirty="0" sz="1450" spc="-10">
                <a:latin typeface="Times New Roman"/>
                <a:cs typeface="Times New Roman"/>
              </a:rPr>
              <a:t>round </a:t>
            </a:r>
            <a:r>
              <a:rPr dirty="0" sz="1450" spc="-5">
                <a:latin typeface="Times New Roman"/>
                <a:cs typeface="Times New Roman"/>
              </a:rPr>
              <a:t>by a </a:t>
            </a:r>
            <a:r>
              <a:rPr dirty="0" sz="1450" spc="-10">
                <a:latin typeface="Times New Roman"/>
                <a:cs typeface="Times New Roman"/>
              </a:rPr>
              <a:t>circuit, turning the heads </a:t>
            </a:r>
            <a:r>
              <a:rPr dirty="0" sz="1450" spc="-5">
                <a:latin typeface="Times New Roman"/>
                <a:cs typeface="Times New Roman"/>
              </a:rPr>
              <a:t>of </a:t>
            </a:r>
            <a:r>
              <a:rPr dirty="0" sz="1450" spc="-10">
                <a:latin typeface="Times New Roman"/>
                <a:cs typeface="Times New Roman"/>
              </a:rPr>
              <a:t>Glen  </a:t>
            </a:r>
            <a:r>
              <a:rPr dirty="0" sz="1450" spc="-25">
                <a:latin typeface="Times New Roman"/>
                <a:cs typeface="Times New Roman"/>
              </a:rPr>
              <a:t>Lyon, </a:t>
            </a:r>
            <a:r>
              <a:rPr dirty="0" sz="1450" spc="-10">
                <a:latin typeface="Times New Roman"/>
                <a:cs typeface="Times New Roman"/>
              </a:rPr>
              <a:t>Glen </a:t>
            </a:r>
            <a:r>
              <a:rPr dirty="0" sz="1450" spc="-20">
                <a:latin typeface="Times New Roman"/>
                <a:cs typeface="Times New Roman"/>
              </a:rPr>
              <a:t>Lochay, </a:t>
            </a:r>
            <a:r>
              <a:rPr dirty="0" sz="1450" spc="-10">
                <a:latin typeface="Times New Roman"/>
                <a:cs typeface="Times New Roman"/>
              </a:rPr>
              <a:t>and Glen Dochart, and come down </a:t>
            </a:r>
            <a:r>
              <a:rPr dirty="0" sz="1450" spc="-5">
                <a:latin typeface="Times New Roman"/>
                <a:cs typeface="Times New Roman"/>
              </a:rPr>
              <a:t>upon </a:t>
            </a:r>
            <a:r>
              <a:rPr dirty="0" sz="1450" spc="-10">
                <a:latin typeface="Times New Roman"/>
                <a:cs typeface="Times New Roman"/>
              </a:rPr>
              <a:t>the lowlands </a:t>
            </a:r>
            <a:r>
              <a:rPr dirty="0" sz="1450" spc="-5">
                <a:latin typeface="Times New Roman"/>
                <a:cs typeface="Times New Roman"/>
              </a:rPr>
              <a:t>by  </a:t>
            </a:r>
            <a:r>
              <a:rPr dirty="0" sz="1450" spc="-10">
                <a:latin typeface="Times New Roman"/>
                <a:cs typeface="Times New Roman"/>
              </a:rPr>
              <a:t>Kippen and the upper waters </a:t>
            </a:r>
            <a:r>
              <a:rPr dirty="0" sz="1450" spc="-5">
                <a:latin typeface="Times New Roman"/>
                <a:cs typeface="Times New Roman"/>
              </a:rPr>
              <a:t>of </a:t>
            </a:r>
            <a:r>
              <a:rPr dirty="0" sz="1450" spc="-10">
                <a:latin typeface="Times New Roman"/>
                <a:cs typeface="Times New Roman"/>
              </a:rPr>
              <a:t>the Forth. Alan was little pleased with </a:t>
            </a:r>
            <a:r>
              <a:rPr dirty="0" sz="1450" spc="-5">
                <a:latin typeface="Times New Roman"/>
                <a:cs typeface="Times New Roman"/>
              </a:rPr>
              <a:t>a </a:t>
            </a:r>
            <a:r>
              <a:rPr dirty="0" sz="1450" spc="-10">
                <a:latin typeface="Times New Roman"/>
                <a:cs typeface="Times New Roman"/>
              </a:rPr>
              <a:t>route  which led </a:t>
            </a:r>
            <a:r>
              <a:rPr dirty="0" sz="1450" spc="-5">
                <a:latin typeface="Times New Roman"/>
                <a:cs typeface="Times New Roman"/>
              </a:rPr>
              <a:t>us </a:t>
            </a:r>
            <a:r>
              <a:rPr dirty="0" sz="1450" spc="-10">
                <a:latin typeface="Times New Roman"/>
                <a:cs typeface="Times New Roman"/>
              </a:rPr>
              <a:t>through the country </a:t>
            </a:r>
            <a:r>
              <a:rPr dirty="0" sz="1450" spc="-5">
                <a:latin typeface="Times New Roman"/>
                <a:cs typeface="Times New Roman"/>
              </a:rPr>
              <a:t>of </a:t>
            </a:r>
            <a:r>
              <a:rPr dirty="0" sz="1450" spc="-10">
                <a:latin typeface="Times New Roman"/>
                <a:cs typeface="Times New Roman"/>
              </a:rPr>
              <a:t>his blood-foes, the Glenorchy Campbells.  He objected that </a:t>
            </a:r>
            <a:r>
              <a:rPr dirty="0" sz="1450" spc="-5">
                <a:latin typeface="Times New Roman"/>
                <a:cs typeface="Times New Roman"/>
              </a:rPr>
              <a:t>by </a:t>
            </a:r>
            <a:r>
              <a:rPr dirty="0" sz="1450" spc="-10">
                <a:latin typeface="Times New Roman"/>
                <a:cs typeface="Times New Roman"/>
              </a:rPr>
              <a:t>turning to the east, we should come almost at once among  the Athole Stewarts, </a:t>
            </a:r>
            <a:r>
              <a:rPr dirty="0" sz="1450" spc="-5">
                <a:latin typeface="Times New Roman"/>
                <a:cs typeface="Times New Roman"/>
              </a:rPr>
              <a:t>a </a:t>
            </a:r>
            <a:r>
              <a:rPr dirty="0" sz="1450" spc="-10">
                <a:latin typeface="Times New Roman"/>
                <a:cs typeface="Times New Roman"/>
              </a:rPr>
              <a:t>race </a:t>
            </a:r>
            <a:r>
              <a:rPr dirty="0" sz="1450" spc="-5">
                <a:latin typeface="Times New Roman"/>
                <a:cs typeface="Times New Roman"/>
              </a:rPr>
              <a:t>of </a:t>
            </a:r>
            <a:r>
              <a:rPr dirty="0" sz="1450" spc="-10">
                <a:latin typeface="Times New Roman"/>
                <a:cs typeface="Times New Roman"/>
              </a:rPr>
              <a:t>his own name and lineage, although following </a:t>
            </a:r>
            <a:r>
              <a:rPr dirty="0" sz="1450" spc="-5">
                <a:latin typeface="Times New Roman"/>
                <a:cs typeface="Times New Roman"/>
              </a:rPr>
              <a:t>a  </a:t>
            </a:r>
            <a:r>
              <a:rPr dirty="0" sz="1450" spc="-10">
                <a:latin typeface="Times New Roman"/>
                <a:cs typeface="Times New Roman"/>
              </a:rPr>
              <a:t>different chief, and come besides </a:t>
            </a:r>
            <a:r>
              <a:rPr dirty="0" sz="1450" spc="-5">
                <a:latin typeface="Times New Roman"/>
                <a:cs typeface="Times New Roman"/>
              </a:rPr>
              <a:t>by a </a:t>
            </a:r>
            <a:r>
              <a:rPr dirty="0" sz="1450" spc="-10">
                <a:latin typeface="Times New Roman"/>
                <a:cs typeface="Times New Roman"/>
              </a:rPr>
              <a:t>far easier and swifter way to the place  whither we were </a:t>
            </a:r>
            <a:r>
              <a:rPr dirty="0" sz="1450" spc="-5">
                <a:latin typeface="Times New Roman"/>
                <a:cs typeface="Times New Roman"/>
              </a:rPr>
              <a:t>bound. </a:t>
            </a:r>
            <a:r>
              <a:rPr dirty="0" sz="1450" spc="-10">
                <a:latin typeface="Times New Roman"/>
                <a:cs typeface="Times New Roman"/>
              </a:rPr>
              <a:t>But the gillie, who was indeed the chief man </a:t>
            </a:r>
            <a:r>
              <a:rPr dirty="0" sz="1450" spc="-5">
                <a:latin typeface="Times New Roman"/>
                <a:cs typeface="Times New Roman"/>
              </a:rPr>
              <a:t>of  </a:t>
            </a:r>
            <a:r>
              <a:rPr dirty="0" sz="1450" spc="-20">
                <a:latin typeface="Times New Roman"/>
                <a:cs typeface="Times New Roman"/>
              </a:rPr>
              <a:t>Cluny’s </a:t>
            </a:r>
            <a:r>
              <a:rPr dirty="0" sz="1450" spc="-10">
                <a:latin typeface="Times New Roman"/>
                <a:cs typeface="Times New Roman"/>
              </a:rPr>
              <a:t>scouts, had </a:t>
            </a:r>
            <a:r>
              <a:rPr dirty="0" sz="1450" spc="-5">
                <a:latin typeface="Times New Roman"/>
                <a:cs typeface="Times New Roman"/>
              </a:rPr>
              <a:t>good </a:t>
            </a:r>
            <a:r>
              <a:rPr dirty="0" sz="1450" spc="-10">
                <a:latin typeface="Times New Roman"/>
                <a:cs typeface="Times New Roman"/>
              </a:rPr>
              <a:t>reasons to give him </a:t>
            </a:r>
            <a:r>
              <a:rPr dirty="0" sz="1450" spc="-5">
                <a:latin typeface="Times New Roman"/>
                <a:cs typeface="Times New Roman"/>
              </a:rPr>
              <a:t>on </a:t>
            </a:r>
            <a:r>
              <a:rPr dirty="0" sz="1450" spc="-10">
                <a:latin typeface="Times New Roman"/>
                <a:cs typeface="Times New Roman"/>
              </a:rPr>
              <a:t>all hands, naming the force </a:t>
            </a:r>
            <a:r>
              <a:rPr dirty="0" sz="1450" spc="-5">
                <a:latin typeface="Times New Roman"/>
                <a:cs typeface="Times New Roman"/>
              </a:rPr>
              <a:t>of  </a:t>
            </a:r>
            <a:r>
              <a:rPr dirty="0" sz="1450" spc="-10">
                <a:latin typeface="Times New Roman"/>
                <a:cs typeface="Times New Roman"/>
              </a:rPr>
              <a:t>troops in every district, and alleging finally (as well as </a:t>
            </a:r>
            <a:r>
              <a:rPr dirty="0" sz="1450" spc="-5">
                <a:latin typeface="Times New Roman"/>
                <a:cs typeface="Times New Roman"/>
              </a:rPr>
              <a:t>I </a:t>
            </a:r>
            <a:r>
              <a:rPr dirty="0" sz="1450" spc="-10">
                <a:latin typeface="Times New Roman"/>
                <a:cs typeface="Times New Roman"/>
              </a:rPr>
              <a:t>could understand) that  we should nowhere </a:t>
            </a:r>
            <a:r>
              <a:rPr dirty="0" sz="1450" spc="-5">
                <a:latin typeface="Times New Roman"/>
                <a:cs typeface="Times New Roman"/>
              </a:rPr>
              <a:t>be </a:t>
            </a:r>
            <a:r>
              <a:rPr dirty="0" sz="1450" spc="-10">
                <a:latin typeface="Times New Roman"/>
                <a:cs typeface="Times New Roman"/>
              </a:rPr>
              <a:t>so little troubled as in </a:t>
            </a:r>
            <a:r>
              <a:rPr dirty="0" sz="1450" spc="-5">
                <a:latin typeface="Times New Roman"/>
                <a:cs typeface="Times New Roman"/>
              </a:rPr>
              <a:t>a </a:t>
            </a:r>
            <a:r>
              <a:rPr dirty="0" sz="1450" spc="-10">
                <a:latin typeface="Times New Roman"/>
                <a:cs typeface="Times New Roman"/>
              </a:rPr>
              <a:t>country </a:t>
            </a:r>
            <a:r>
              <a:rPr dirty="0" sz="1450" spc="-5">
                <a:latin typeface="Times New Roman"/>
                <a:cs typeface="Times New Roman"/>
              </a:rPr>
              <a:t>of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Campbells.</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Alan gave way at last, </a:t>
            </a:r>
            <a:r>
              <a:rPr dirty="0" sz="1450" spc="-5">
                <a:latin typeface="Times New Roman"/>
                <a:cs typeface="Times New Roman"/>
              </a:rPr>
              <a:t>but </a:t>
            </a:r>
            <a:r>
              <a:rPr dirty="0" sz="1450" spc="-10">
                <a:latin typeface="Times New Roman"/>
                <a:cs typeface="Times New Roman"/>
              </a:rPr>
              <a:t>with only half </a:t>
            </a:r>
            <a:r>
              <a:rPr dirty="0" sz="1450" spc="-5">
                <a:latin typeface="Times New Roman"/>
                <a:cs typeface="Times New Roman"/>
              </a:rPr>
              <a:t>a </a:t>
            </a:r>
            <a:r>
              <a:rPr dirty="0" sz="1450" spc="-10">
                <a:latin typeface="Times New Roman"/>
                <a:cs typeface="Times New Roman"/>
              </a:rPr>
              <a:t>heart. </a:t>
            </a:r>
            <a:r>
              <a:rPr dirty="0" sz="1450" spc="-25">
                <a:latin typeface="Times New Roman"/>
                <a:cs typeface="Times New Roman"/>
              </a:rPr>
              <a:t>“It’s </a:t>
            </a:r>
            <a:r>
              <a:rPr dirty="0" sz="1450" spc="-5">
                <a:latin typeface="Times New Roman"/>
                <a:cs typeface="Times New Roman"/>
              </a:rPr>
              <a:t>one of </a:t>
            </a:r>
            <a:r>
              <a:rPr dirty="0" sz="1450" spc="-10">
                <a:latin typeface="Times New Roman"/>
                <a:cs typeface="Times New Roman"/>
              </a:rPr>
              <a:t>the dowiest  countries in Scotland,” said he. </a:t>
            </a:r>
            <a:r>
              <a:rPr dirty="0" sz="1450" spc="-20">
                <a:latin typeface="Times New Roman"/>
                <a:cs typeface="Times New Roman"/>
              </a:rPr>
              <a:t>“There’s </a:t>
            </a:r>
            <a:r>
              <a:rPr dirty="0" sz="1450" spc="-10">
                <a:latin typeface="Times New Roman"/>
                <a:cs typeface="Times New Roman"/>
              </a:rPr>
              <a:t>naething there that </a:t>
            </a:r>
            <a:r>
              <a:rPr dirty="0" sz="1450" spc="-5">
                <a:latin typeface="Times New Roman"/>
                <a:cs typeface="Times New Roman"/>
              </a:rPr>
              <a:t>I </a:t>
            </a:r>
            <a:r>
              <a:rPr dirty="0" sz="1450" spc="-10">
                <a:latin typeface="Times New Roman"/>
                <a:cs typeface="Times New Roman"/>
              </a:rPr>
              <a:t>ken, </a:t>
            </a:r>
            <a:r>
              <a:rPr dirty="0" sz="1450" spc="-5">
                <a:latin typeface="Times New Roman"/>
                <a:cs typeface="Times New Roman"/>
              </a:rPr>
              <a:t>but </a:t>
            </a:r>
            <a:r>
              <a:rPr dirty="0" sz="1450" spc="-10">
                <a:latin typeface="Times New Roman"/>
                <a:cs typeface="Times New Roman"/>
              </a:rPr>
              <a:t>heath,  and crows, and Campbells. But </a:t>
            </a:r>
            <a:r>
              <a:rPr dirty="0" sz="1450" spc="-5">
                <a:latin typeface="Times New Roman"/>
                <a:cs typeface="Times New Roman"/>
              </a:rPr>
              <a:t>I </a:t>
            </a:r>
            <a:r>
              <a:rPr dirty="0" sz="1450" spc="-10">
                <a:latin typeface="Times New Roman"/>
                <a:cs typeface="Times New Roman"/>
              </a:rPr>
              <a:t>see that ye’re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some penetration; and  </a:t>
            </a:r>
            <a:r>
              <a:rPr dirty="0" sz="1450" spc="-5">
                <a:latin typeface="Times New Roman"/>
                <a:cs typeface="Times New Roman"/>
              </a:rPr>
              <a:t>be </a:t>
            </a:r>
            <a:r>
              <a:rPr dirty="0" sz="1450" spc="-10">
                <a:latin typeface="Times New Roman"/>
                <a:cs typeface="Times New Roman"/>
              </a:rPr>
              <a:t>it as </a:t>
            </a:r>
            <a:r>
              <a:rPr dirty="0" sz="1450" spc="-5">
                <a:latin typeface="Times New Roman"/>
                <a:cs typeface="Times New Roman"/>
              </a:rPr>
              <a:t>ye</a:t>
            </a:r>
            <a:r>
              <a:rPr dirty="0" sz="1450">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7620" indent="255904">
              <a:lnSpc>
                <a:spcPts val="1730"/>
              </a:lnSpc>
              <a:spcBef>
                <a:spcPts val="715"/>
              </a:spcBef>
            </a:pPr>
            <a:r>
              <a:rPr dirty="0" sz="1450" spc="-70">
                <a:latin typeface="Times New Roman"/>
                <a:cs typeface="Times New Roman"/>
              </a:rPr>
              <a:t>We </a:t>
            </a:r>
            <a:r>
              <a:rPr dirty="0" sz="1450" spc="-10">
                <a:latin typeface="Times New Roman"/>
                <a:cs typeface="Times New Roman"/>
              </a:rPr>
              <a:t>set forth accordingly </a:t>
            </a:r>
            <a:r>
              <a:rPr dirty="0" sz="1450" spc="-5">
                <a:latin typeface="Times New Roman"/>
                <a:cs typeface="Times New Roman"/>
              </a:rPr>
              <a:t>by </a:t>
            </a:r>
            <a:r>
              <a:rPr dirty="0" sz="1450" spc="-10">
                <a:latin typeface="Times New Roman"/>
                <a:cs typeface="Times New Roman"/>
              </a:rPr>
              <a:t>this itinerary; and for the best part </a:t>
            </a:r>
            <a:r>
              <a:rPr dirty="0" sz="1450" spc="-5">
                <a:latin typeface="Times New Roman"/>
                <a:cs typeface="Times New Roman"/>
              </a:rPr>
              <a:t>of </a:t>
            </a:r>
            <a:r>
              <a:rPr dirty="0" sz="1450" spc="-10">
                <a:latin typeface="Times New Roman"/>
                <a:cs typeface="Times New Roman"/>
              </a:rPr>
              <a:t>three  nights travelled </a:t>
            </a:r>
            <a:r>
              <a:rPr dirty="0" sz="1450" spc="-5">
                <a:latin typeface="Times New Roman"/>
                <a:cs typeface="Times New Roman"/>
              </a:rPr>
              <a:t>on </a:t>
            </a:r>
            <a:r>
              <a:rPr dirty="0" sz="1450" spc="-10">
                <a:latin typeface="Times New Roman"/>
                <a:cs typeface="Times New Roman"/>
              </a:rPr>
              <a:t>eerie mountains and among the well-heads </a:t>
            </a:r>
            <a:r>
              <a:rPr dirty="0" sz="1450" spc="-5">
                <a:latin typeface="Times New Roman"/>
                <a:cs typeface="Times New Roman"/>
              </a:rPr>
              <a:t>of </a:t>
            </a:r>
            <a:r>
              <a:rPr dirty="0" sz="1450" spc="-10">
                <a:latin typeface="Times New Roman"/>
                <a:cs typeface="Times New Roman"/>
              </a:rPr>
              <a:t>wild rivers;  often buried in mist, almost continually blown and rained </a:t>
            </a:r>
            <a:r>
              <a:rPr dirty="0" sz="1450" spc="-5">
                <a:latin typeface="Times New Roman"/>
                <a:cs typeface="Times New Roman"/>
              </a:rPr>
              <a:t>upon,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once  cheered </a:t>
            </a:r>
            <a:r>
              <a:rPr dirty="0" sz="1450" spc="-5">
                <a:latin typeface="Times New Roman"/>
                <a:cs typeface="Times New Roman"/>
              </a:rPr>
              <a:t>by </a:t>
            </a:r>
            <a:r>
              <a:rPr dirty="0" sz="1450" spc="-10">
                <a:latin typeface="Times New Roman"/>
                <a:cs typeface="Times New Roman"/>
              </a:rPr>
              <a:t>any glimpse </a:t>
            </a:r>
            <a:r>
              <a:rPr dirty="0" sz="1450" spc="-5">
                <a:latin typeface="Times New Roman"/>
                <a:cs typeface="Times New Roman"/>
              </a:rPr>
              <a:t>of </a:t>
            </a:r>
            <a:r>
              <a:rPr dirty="0" sz="1450" spc="-10">
                <a:latin typeface="Times New Roman"/>
                <a:cs typeface="Times New Roman"/>
              </a:rPr>
              <a:t>sunshine. By </a:t>
            </a:r>
            <a:r>
              <a:rPr dirty="0" sz="1450" spc="-30">
                <a:latin typeface="Times New Roman"/>
                <a:cs typeface="Times New Roman"/>
              </a:rPr>
              <a:t>day, </a:t>
            </a:r>
            <a:r>
              <a:rPr dirty="0" sz="1450" spc="-10">
                <a:latin typeface="Times New Roman"/>
                <a:cs typeface="Times New Roman"/>
              </a:rPr>
              <a:t>we lay and slept in the drenching  heather; </a:t>
            </a:r>
            <a:r>
              <a:rPr dirty="0" sz="1450" spc="-5">
                <a:latin typeface="Times New Roman"/>
                <a:cs typeface="Times New Roman"/>
              </a:rPr>
              <a:t>by </a:t>
            </a:r>
            <a:r>
              <a:rPr dirty="0" sz="1450" spc="-10">
                <a:latin typeface="Times New Roman"/>
                <a:cs typeface="Times New Roman"/>
              </a:rPr>
              <a:t>night, incessantly clambered </a:t>
            </a:r>
            <a:r>
              <a:rPr dirty="0" sz="1450" spc="-5">
                <a:latin typeface="Times New Roman"/>
                <a:cs typeface="Times New Roman"/>
              </a:rPr>
              <a:t>upon </a:t>
            </a:r>
            <a:r>
              <a:rPr dirty="0" sz="1450" spc="-10">
                <a:latin typeface="Times New Roman"/>
                <a:cs typeface="Times New Roman"/>
              </a:rPr>
              <a:t>break-neck hills and among  rude crags. </a:t>
            </a:r>
            <a:r>
              <a:rPr dirty="0" sz="1450" spc="-70">
                <a:latin typeface="Times New Roman"/>
                <a:cs typeface="Times New Roman"/>
              </a:rPr>
              <a:t>We </a:t>
            </a:r>
            <a:r>
              <a:rPr dirty="0" sz="1450" spc="-10">
                <a:latin typeface="Times New Roman"/>
                <a:cs typeface="Times New Roman"/>
              </a:rPr>
              <a:t>often wandered; we were often so involved in </a:t>
            </a:r>
            <a:r>
              <a:rPr dirty="0" sz="1450" spc="-5">
                <a:latin typeface="Times New Roman"/>
                <a:cs typeface="Times New Roman"/>
              </a:rPr>
              <a:t>fog, </a:t>
            </a:r>
            <a:r>
              <a:rPr dirty="0" sz="1450" spc="-10">
                <a:latin typeface="Times New Roman"/>
                <a:cs typeface="Times New Roman"/>
              </a:rPr>
              <a:t>that we  must lie quiet till it lightened. A fire was never to </a:t>
            </a:r>
            <a:r>
              <a:rPr dirty="0" sz="1450" spc="-5">
                <a:latin typeface="Times New Roman"/>
                <a:cs typeface="Times New Roman"/>
              </a:rPr>
              <a:t>be thought of. </a:t>
            </a:r>
            <a:r>
              <a:rPr dirty="0" sz="1450" spc="-10">
                <a:latin typeface="Times New Roman"/>
                <a:cs typeface="Times New Roman"/>
              </a:rPr>
              <a:t>Our only food  was drammach and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cold meat that we had carried from the Cage;  and as for drink, Heaven knows we had </a:t>
            </a:r>
            <a:r>
              <a:rPr dirty="0" sz="1450" spc="-5">
                <a:latin typeface="Times New Roman"/>
                <a:cs typeface="Times New Roman"/>
              </a:rPr>
              <a:t>no </a:t>
            </a:r>
            <a:r>
              <a:rPr dirty="0" sz="1450" spc="-10">
                <a:latin typeface="Times New Roman"/>
                <a:cs typeface="Times New Roman"/>
              </a:rPr>
              <a:t>want </a:t>
            </a:r>
            <a:r>
              <a:rPr dirty="0" sz="1450" spc="-5">
                <a:latin typeface="Times New Roman"/>
                <a:cs typeface="Times New Roman"/>
              </a:rPr>
              <a:t>of</a:t>
            </a:r>
            <a:r>
              <a:rPr dirty="0" sz="1450" spc="50">
                <a:latin typeface="Times New Roman"/>
                <a:cs typeface="Times New Roman"/>
              </a:rPr>
              <a:t> </a:t>
            </a:r>
            <a:r>
              <a:rPr dirty="0" sz="1450" spc="-25">
                <a:latin typeface="Times New Roman"/>
                <a:cs typeface="Times New Roman"/>
              </a:rPr>
              <a:t>water.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dreadful time, rendered the more dreadful </a:t>
            </a:r>
            <a:r>
              <a:rPr dirty="0" sz="1450" spc="-5">
                <a:latin typeface="Times New Roman"/>
                <a:cs typeface="Times New Roman"/>
              </a:rPr>
              <a:t>by </a:t>
            </a:r>
            <a:r>
              <a:rPr dirty="0" sz="1450" spc="-10">
                <a:latin typeface="Times New Roman"/>
                <a:cs typeface="Times New Roman"/>
              </a:rPr>
              <a:t>the gloom </a:t>
            </a:r>
            <a:r>
              <a:rPr dirty="0" sz="1450" spc="-5">
                <a:latin typeface="Times New Roman"/>
                <a:cs typeface="Times New Roman"/>
              </a:rPr>
              <a:t>of </a:t>
            </a:r>
            <a:r>
              <a:rPr dirty="0" sz="1450" spc="-10">
                <a:latin typeface="Times New Roman"/>
                <a:cs typeface="Times New Roman"/>
              </a:rPr>
              <a:t>the  weather and the </a:t>
            </a:r>
            <a:r>
              <a:rPr dirty="0" sz="1450" spc="-20">
                <a:latin typeface="Times New Roman"/>
                <a:cs typeface="Times New Roman"/>
              </a:rPr>
              <a:t>country. </a:t>
            </a:r>
            <a:r>
              <a:rPr dirty="0" sz="1450" spc="-5">
                <a:latin typeface="Times New Roman"/>
                <a:cs typeface="Times New Roman"/>
              </a:rPr>
              <a:t>I </a:t>
            </a:r>
            <a:r>
              <a:rPr dirty="0" sz="1450" spc="-10">
                <a:latin typeface="Times New Roman"/>
                <a:cs typeface="Times New Roman"/>
              </a:rPr>
              <a:t>was never warm; my teeth chattered in my head; </a:t>
            </a:r>
            <a:r>
              <a:rPr dirty="0" sz="1450" spc="-5">
                <a:latin typeface="Times New Roman"/>
                <a:cs typeface="Times New Roman"/>
              </a:rPr>
              <a:t>I  </a:t>
            </a:r>
            <a:r>
              <a:rPr dirty="0" sz="1450" spc="-10">
                <a:latin typeface="Times New Roman"/>
                <a:cs typeface="Times New Roman"/>
              </a:rPr>
              <a:t>was troubled with </a:t>
            </a:r>
            <a:r>
              <a:rPr dirty="0" sz="1450" spc="-5">
                <a:latin typeface="Times New Roman"/>
                <a:cs typeface="Times New Roman"/>
              </a:rPr>
              <a:t>a </a:t>
            </a:r>
            <a:r>
              <a:rPr dirty="0" sz="1450" spc="-10">
                <a:latin typeface="Times New Roman"/>
                <a:cs typeface="Times New Roman"/>
              </a:rPr>
              <a:t>very sore throat, such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on </a:t>
            </a:r>
            <a:r>
              <a:rPr dirty="0" sz="1450" spc="-10">
                <a:latin typeface="Times New Roman"/>
                <a:cs typeface="Times New Roman"/>
              </a:rPr>
              <a:t>the isle;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painful  stitch in my side, which never left me; and when </a:t>
            </a:r>
            <a:r>
              <a:rPr dirty="0" sz="1450" spc="-5">
                <a:latin typeface="Times New Roman"/>
                <a:cs typeface="Times New Roman"/>
              </a:rPr>
              <a:t>I </a:t>
            </a:r>
            <a:r>
              <a:rPr dirty="0" sz="1450" spc="-10">
                <a:latin typeface="Times New Roman"/>
                <a:cs typeface="Times New Roman"/>
              </a:rPr>
              <a:t>slept in my wet bed, with  the rain beating above and the mud oozing below me, it was to live over again  in fancy the worst part </a:t>
            </a:r>
            <a:r>
              <a:rPr dirty="0" sz="1450" spc="-5">
                <a:latin typeface="Times New Roman"/>
                <a:cs typeface="Times New Roman"/>
              </a:rPr>
              <a:t>of </a:t>
            </a:r>
            <a:r>
              <a:rPr dirty="0" sz="1450" spc="-10">
                <a:latin typeface="Times New Roman"/>
                <a:cs typeface="Times New Roman"/>
              </a:rPr>
              <a:t>my adventures—to see the tower </a:t>
            </a:r>
            <a:r>
              <a:rPr dirty="0" sz="1450" spc="-5">
                <a:latin typeface="Times New Roman"/>
                <a:cs typeface="Times New Roman"/>
              </a:rPr>
              <a:t>of </a:t>
            </a:r>
            <a:r>
              <a:rPr dirty="0" sz="1450" spc="-10">
                <a:latin typeface="Times New Roman"/>
                <a:cs typeface="Times New Roman"/>
              </a:rPr>
              <a:t>Shaws lit </a:t>
            </a:r>
            <a:r>
              <a:rPr dirty="0" sz="1450" spc="-5">
                <a:latin typeface="Times New Roman"/>
                <a:cs typeface="Times New Roman"/>
              </a:rPr>
              <a:t>by  </a:t>
            </a:r>
            <a:r>
              <a:rPr dirty="0" sz="1450" spc="-10">
                <a:latin typeface="Times New Roman"/>
                <a:cs typeface="Times New Roman"/>
              </a:rPr>
              <a:t>lightning, Ransome carried below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men’s </a:t>
            </a:r>
            <a:r>
              <a:rPr dirty="0" sz="1450" spc="-10">
                <a:latin typeface="Times New Roman"/>
                <a:cs typeface="Times New Roman"/>
              </a:rPr>
              <a:t>backs, Shuan dying </a:t>
            </a:r>
            <a:r>
              <a:rPr dirty="0" sz="1450" spc="-5">
                <a:latin typeface="Times New Roman"/>
                <a:cs typeface="Times New Roman"/>
              </a:rPr>
              <a:t>on </a:t>
            </a:r>
            <a:r>
              <a:rPr dirty="0" sz="1450" spc="-10">
                <a:latin typeface="Times New Roman"/>
                <a:cs typeface="Times New Roman"/>
              </a:rPr>
              <a:t>the  round-house </a:t>
            </a:r>
            <a:r>
              <a:rPr dirty="0" sz="1450" spc="-15">
                <a:latin typeface="Times New Roman"/>
                <a:cs typeface="Times New Roman"/>
              </a:rPr>
              <a:t>floor, </a:t>
            </a:r>
            <a:r>
              <a:rPr dirty="0" sz="1450" spc="-5">
                <a:latin typeface="Times New Roman"/>
                <a:cs typeface="Times New Roman"/>
              </a:rPr>
              <a:t>or </a:t>
            </a:r>
            <a:r>
              <a:rPr dirty="0" sz="1450" spc="-10">
                <a:latin typeface="Times New Roman"/>
                <a:cs typeface="Times New Roman"/>
              </a:rPr>
              <a:t>Colin Campbell grasping at the bosom </a:t>
            </a:r>
            <a:r>
              <a:rPr dirty="0" sz="1450" spc="-5">
                <a:latin typeface="Times New Roman"/>
                <a:cs typeface="Times New Roman"/>
              </a:rPr>
              <a:t>of </a:t>
            </a:r>
            <a:r>
              <a:rPr dirty="0" sz="1450" spc="-10">
                <a:latin typeface="Times New Roman"/>
                <a:cs typeface="Times New Roman"/>
              </a:rPr>
              <a:t>his coat. From  such broken slumbers,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aroused in the gloaming, to sit </a:t>
            </a:r>
            <a:r>
              <a:rPr dirty="0" sz="1450" spc="-5">
                <a:latin typeface="Times New Roman"/>
                <a:cs typeface="Times New Roman"/>
              </a:rPr>
              <a:t>up </a:t>
            </a:r>
            <a:r>
              <a:rPr dirty="0" sz="1450" spc="-10">
                <a:latin typeface="Times New Roman"/>
                <a:cs typeface="Times New Roman"/>
              </a:rPr>
              <a:t>in the  same </a:t>
            </a:r>
            <a:r>
              <a:rPr dirty="0" sz="1450" spc="-5">
                <a:latin typeface="Times New Roman"/>
                <a:cs typeface="Times New Roman"/>
              </a:rPr>
              <a:t>puddle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had slept, and sup cold drammach; the rain driving sharp  in my face </a:t>
            </a:r>
            <a:r>
              <a:rPr dirty="0" sz="1450" spc="-5">
                <a:latin typeface="Times New Roman"/>
                <a:cs typeface="Times New Roman"/>
              </a:rPr>
              <a:t>or </a:t>
            </a:r>
            <a:r>
              <a:rPr dirty="0" sz="1450" spc="-10">
                <a:latin typeface="Times New Roman"/>
                <a:cs typeface="Times New Roman"/>
              </a:rPr>
              <a:t>running down my back in icy trickles; the mist enfolding </a:t>
            </a:r>
            <a:r>
              <a:rPr dirty="0" sz="1450" spc="-5">
                <a:latin typeface="Times New Roman"/>
                <a:cs typeface="Times New Roman"/>
              </a:rPr>
              <a:t>us </a:t>
            </a:r>
            <a:r>
              <a:rPr dirty="0" sz="1450" spc="-10">
                <a:latin typeface="Times New Roman"/>
                <a:cs typeface="Times New Roman"/>
              </a:rPr>
              <a:t>like  as in </a:t>
            </a:r>
            <a:r>
              <a:rPr dirty="0" sz="1450" spc="-5">
                <a:latin typeface="Times New Roman"/>
                <a:cs typeface="Times New Roman"/>
              </a:rPr>
              <a:t>a </a:t>
            </a:r>
            <a:r>
              <a:rPr dirty="0" sz="1450" spc="-10">
                <a:latin typeface="Times New Roman"/>
                <a:cs typeface="Times New Roman"/>
              </a:rPr>
              <a:t>gloomy </a:t>
            </a:r>
            <a:r>
              <a:rPr dirty="0" sz="1450" spc="-15">
                <a:latin typeface="Times New Roman"/>
                <a:cs typeface="Times New Roman"/>
              </a:rPr>
              <a:t>chamber—or, </a:t>
            </a:r>
            <a:r>
              <a:rPr dirty="0" sz="1450" spc="-10">
                <a:latin typeface="Times New Roman"/>
                <a:cs typeface="Times New Roman"/>
              </a:rPr>
              <a:t>perhaps, if the wind </a:t>
            </a:r>
            <a:r>
              <a:rPr dirty="0" sz="1450" spc="-30">
                <a:latin typeface="Times New Roman"/>
                <a:cs typeface="Times New Roman"/>
              </a:rPr>
              <a:t>blew, </a:t>
            </a:r>
            <a:r>
              <a:rPr dirty="0" sz="1450" spc="-10">
                <a:latin typeface="Times New Roman"/>
                <a:cs typeface="Times New Roman"/>
              </a:rPr>
              <a:t>falling suddenly apart  and showing </a:t>
            </a:r>
            <a:r>
              <a:rPr dirty="0" sz="1450" spc="-5">
                <a:latin typeface="Times New Roman"/>
                <a:cs typeface="Times New Roman"/>
              </a:rPr>
              <a:t>us </a:t>
            </a:r>
            <a:r>
              <a:rPr dirty="0" sz="1450" spc="-10">
                <a:latin typeface="Times New Roman"/>
                <a:cs typeface="Times New Roman"/>
              </a:rPr>
              <a:t>the </a:t>
            </a:r>
            <a:r>
              <a:rPr dirty="0" sz="1450" spc="-5">
                <a:latin typeface="Times New Roman"/>
                <a:cs typeface="Times New Roman"/>
              </a:rPr>
              <a:t>gulf of </a:t>
            </a:r>
            <a:r>
              <a:rPr dirty="0" sz="1450" spc="-10">
                <a:latin typeface="Times New Roman"/>
                <a:cs typeface="Times New Roman"/>
              </a:rPr>
              <a:t>some dark valley where the streams were crying  aloud.</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sound</a:t>
            </a:r>
            <a:r>
              <a:rPr dirty="0" sz="1450" spc="105">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an</a:t>
            </a:r>
            <a:r>
              <a:rPr dirty="0" sz="1450" spc="105">
                <a:latin typeface="Times New Roman"/>
                <a:cs typeface="Times New Roman"/>
              </a:rPr>
              <a:t> </a:t>
            </a:r>
            <a:r>
              <a:rPr dirty="0" sz="1450" spc="-10">
                <a:latin typeface="Times New Roman"/>
                <a:cs typeface="Times New Roman"/>
              </a:rPr>
              <a:t>infinite</a:t>
            </a:r>
            <a:r>
              <a:rPr dirty="0" sz="1450" spc="105">
                <a:latin typeface="Times New Roman"/>
                <a:cs typeface="Times New Roman"/>
              </a:rPr>
              <a:t> </a:t>
            </a:r>
            <a:r>
              <a:rPr dirty="0" sz="1450" spc="-10">
                <a:latin typeface="Times New Roman"/>
                <a:cs typeface="Times New Roman"/>
              </a:rPr>
              <a:t>number</a:t>
            </a:r>
            <a:r>
              <a:rPr dirty="0" sz="1450" spc="100">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rivers</a:t>
            </a:r>
            <a:r>
              <a:rPr dirty="0" sz="1450" spc="105">
                <a:latin typeface="Times New Roman"/>
                <a:cs typeface="Times New Roman"/>
              </a:rPr>
              <a:t> </a:t>
            </a:r>
            <a:r>
              <a:rPr dirty="0" sz="1450" spc="-10">
                <a:latin typeface="Times New Roman"/>
                <a:cs typeface="Times New Roman"/>
              </a:rPr>
              <a:t>came</a:t>
            </a:r>
            <a:r>
              <a:rPr dirty="0" sz="1450" spc="105">
                <a:latin typeface="Times New Roman"/>
                <a:cs typeface="Times New Roman"/>
              </a:rPr>
              <a:t> </a:t>
            </a:r>
            <a:r>
              <a:rPr dirty="0" sz="1450" spc="-5">
                <a:latin typeface="Times New Roman"/>
                <a:cs typeface="Times New Roman"/>
              </a:rPr>
              <a:t>up</a:t>
            </a:r>
            <a:r>
              <a:rPr dirty="0" sz="1450" spc="105">
                <a:latin typeface="Times New Roman"/>
                <a:cs typeface="Times New Roman"/>
              </a:rPr>
              <a:t> </a:t>
            </a:r>
            <a:r>
              <a:rPr dirty="0" sz="1450" spc="-10">
                <a:latin typeface="Times New Roman"/>
                <a:cs typeface="Times New Roman"/>
              </a:rPr>
              <a:t>from</a:t>
            </a:r>
            <a:r>
              <a:rPr dirty="0" sz="1450" spc="100">
                <a:latin typeface="Times New Roman"/>
                <a:cs typeface="Times New Roman"/>
              </a:rPr>
              <a:t> </a:t>
            </a:r>
            <a:r>
              <a:rPr dirty="0" sz="1450" spc="-10">
                <a:latin typeface="Times New Roman"/>
                <a:cs typeface="Times New Roman"/>
              </a:rPr>
              <a:t>all</a:t>
            </a:r>
            <a:r>
              <a:rPr dirty="0" sz="1450" spc="105">
                <a:latin typeface="Times New Roman"/>
                <a:cs typeface="Times New Roman"/>
              </a:rPr>
              <a:t> </a:t>
            </a:r>
            <a:r>
              <a:rPr dirty="0" sz="1450" spc="-5">
                <a:latin typeface="Times New Roman"/>
                <a:cs typeface="Times New Roman"/>
              </a:rPr>
              <a:t>round.</a:t>
            </a:r>
            <a:r>
              <a:rPr dirty="0" sz="1450" spc="105">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6053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steady rain the springs </a:t>
            </a:r>
            <a:r>
              <a:rPr dirty="0" sz="1450" spc="-5">
                <a:latin typeface="Times New Roman"/>
                <a:cs typeface="Times New Roman"/>
              </a:rPr>
              <a:t>of </a:t>
            </a:r>
            <a:r>
              <a:rPr dirty="0" sz="1450" spc="-10">
                <a:latin typeface="Times New Roman"/>
                <a:cs typeface="Times New Roman"/>
              </a:rPr>
              <a:t>the mountain were broken </a:t>
            </a:r>
            <a:r>
              <a:rPr dirty="0" sz="1450" spc="-5">
                <a:latin typeface="Times New Roman"/>
                <a:cs typeface="Times New Roman"/>
              </a:rPr>
              <a:t>up; </a:t>
            </a:r>
            <a:r>
              <a:rPr dirty="0" sz="1450" spc="-10">
                <a:latin typeface="Times New Roman"/>
                <a:cs typeface="Times New Roman"/>
              </a:rPr>
              <a:t>every glen gushed  water like </a:t>
            </a:r>
            <a:r>
              <a:rPr dirty="0" sz="1450" spc="-5">
                <a:latin typeface="Times New Roman"/>
                <a:cs typeface="Times New Roman"/>
              </a:rPr>
              <a:t>a </a:t>
            </a:r>
            <a:r>
              <a:rPr dirty="0" sz="1450" spc="-10">
                <a:latin typeface="Times New Roman"/>
                <a:cs typeface="Times New Roman"/>
              </a:rPr>
              <a:t>cistern; every stream was in high spate, and had filled and  overflowed its channel. During </a:t>
            </a:r>
            <a:r>
              <a:rPr dirty="0" sz="1450" spc="-5">
                <a:latin typeface="Times New Roman"/>
                <a:cs typeface="Times New Roman"/>
              </a:rPr>
              <a:t>our night </a:t>
            </a:r>
            <a:r>
              <a:rPr dirty="0" sz="1450" spc="-10">
                <a:latin typeface="Times New Roman"/>
                <a:cs typeface="Times New Roman"/>
              </a:rPr>
              <a:t>tramps, it was solemn to hear the  voice </a:t>
            </a:r>
            <a:r>
              <a:rPr dirty="0" sz="1450" spc="-5">
                <a:latin typeface="Times New Roman"/>
                <a:cs typeface="Times New Roman"/>
              </a:rPr>
              <a:t>of </a:t>
            </a:r>
            <a:r>
              <a:rPr dirty="0" sz="1450" spc="-10">
                <a:latin typeface="Times New Roman"/>
                <a:cs typeface="Times New Roman"/>
              </a:rPr>
              <a:t>them below in the valleys, now booming like </a:t>
            </a:r>
            <a:r>
              <a:rPr dirty="0" sz="1450" spc="-15">
                <a:latin typeface="Times New Roman"/>
                <a:cs typeface="Times New Roman"/>
              </a:rPr>
              <a:t>thunder, </a:t>
            </a:r>
            <a:r>
              <a:rPr dirty="0" sz="1450" spc="-10">
                <a:latin typeface="Times New Roman"/>
                <a:cs typeface="Times New Roman"/>
              </a:rPr>
              <a:t>now with an  angry </a:t>
            </a:r>
            <a:r>
              <a:rPr dirty="0" sz="1450" spc="-30">
                <a:latin typeface="Times New Roman"/>
                <a:cs typeface="Times New Roman"/>
              </a:rPr>
              <a:t>cry. </a:t>
            </a:r>
            <a:r>
              <a:rPr dirty="0" sz="1450" spc="-5">
                <a:latin typeface="Times New Roman"/>
                <a:cs typeface="Times New Roman"/>
              </a:rPr>
              <a:t>I </a:t>
            </a:r>
            <a:r>
              <a:rPr dirty="0" sz="1450" spc="-10">
                <a:latin typeface="Times New Roman"/>
                <a:cs typeface="Times New Roman"/>
              </a:rPr>
              <a:t>could well understand the story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Water </a:t>
            </a:r>
            <a:r>
              <a:rPr dirty="0" sz="1450" spc="-10">
                <a:latin typeface="Times New Roman"/>
                <a:cs typeface="Times New Roman"/>
              </a:rPr>
              <a:t>Kelpie, that demon </a:t>
            </a:r>
            <a:r>
              <a:rPr dirty="0" sz="1450" spc="-5">
                <a:latin typeface="Times New Roman"/>
                <a:cs typeface="Times New Roman"/>
              </a:rPr>
              <a:t>of  </a:t>
            </a:r>
            <a:r>
              <a:rPr dirty="0" sz="1450" spc="-10">
                <a:latin typeface="Times New Roman"/>
                <a:cs typeface="Times New Roman"/>
              </a:rPr>
              <a:t>the streams, who is fabled to keep wailing and roaring at the ford until the  coming </a:t>
            </a:r>
            <a:r>
              <a:rPr dirty="0" sz="1450" spc="-5">
                <a:latin typeface="Times New Roman"/>
                <a:cs typeface="Times New Roman"/>
              </a:rPr>
              <a:t>of </a:t>
            </a:r>
            <a:r>
              <a:rPr dirty="0" sz="1450" spc="-10">
                <a:latin typeface="Times New Roman"/>
                <a:cs typeface="Times New Roman"/>
              </a:rPr>
              <a:t>the doomed </a:t>
            </a:r>
            <a:r>
              <a:rPr dirty="0" sz="1450" spc="-20">
                <a:latin typeface="Times New Roman"/>
                <a:cs typeface="Times New Roman"/>
              </a:rPr>
              <a:t>traveller. </a:t>
            </a:r>
            <a:r>
              <a:rPr dirty="0" sz="1450" spc="-10">
                <a:latin typeface="Times New Roman"/>
                <a:cs typeface="Times New Roman"/>
              </a:rPr>
              <a:t>Alan </a:t>
            </a:r>
            <a:r>
              <a:rPr dirty="0" sz="1450" spc="-5">
                <a:latin typeface="Times New Roman"/>
                <a:cs typeface="Times New Roman"/>
              </a:rPr>
              <a:t>I </a:t>
            </a:r>
            <a:r>
              <a:rPr dirty="0" sz="1450" spc="-10">
                <a:latin typeface="Times New Roman"/>
                <a:cs typeface="Times New Roman"/>
              </a:rPr>
              <a:t>saw believed it, </a:t>
            </a:r>
            <a:r>
              <a:rPr dirty="0" sz="1450" spc="-5">
                <a:latin typeface="Times New Roman"/>
                <a:cs typeface="Times New Roman"/>
              </a:rPr>
              <a:t>or </a:t>
            </a:r>
            <a:r>
              <a:rPr dirty="0" sz="1450" spc="-10">
                <a:latin typeface="Times New Roman"/>
                <a:cs typeface="Times New Roman"/>
              </a:rPr>
              <a:t>half believed it; and  when the cry </a:t>
            </a:r>
            <a:r>
              <a:rPr dirty="0" sz="1450" spc="-5">
                <a:latin typeface="Times New Roman"/>
                <a:cs typeface="Times New Roman"/>
              </a:rPr>
              <a:t>of </a:t>
            </a:r>
            <a:r>
              <a:rPr dirty="0" sz="1450" spc="-10">
                <a:latin typeface="Times New Roman"/>
                <a:cs typeface="Times New Roman"/>
              </a:rPr>
              <a:t>the river rose more than usually sharp, </a:t>
            </a:r>
            <a:r>
              <a:rPr dirty="0" sz="1450" spc="-5">
                <a:latin typeface="Times New Roman"/>
                <a:cs typeface="Times New Roman"/>
              </a:rPr>
              <a:t>I </a:t>
            </a:r>
            <a:r>
              <a:rPr dirty="0" sz="1450" spc="-10">
                <a:latin typeface="Times New Roman"/>
                <a:cs typeface="Times New Roman"/>
              </a:rPr>
              <a:t>was little surprised  (though,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would still </a:t>
            </a:r>
            <a:r>
              <a:rPr dirty="0" sz="1450" spc="-5">
                <a:latin typeface="Times New Roman"/>
                <a:cs typeface="Times New Roman"/>
              </a:rPr>
              <a:t>be </a:t>
            </a:r>
            <a:r>
              <a:rPr dirty="0" sz="1450" spc="-10">
                <a:latin typeface="Times New Roman"/>
                <a:cs typeface="Times New Roman"/>
              </a:rPr>
              <a:t>shocked) to see him cross himself in the  manner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Catholics.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During all these horrid wanderings we had </a:t>
            </a:r>
            <a:r>
              <a:rPr dirty="0" sz="1450" spc="-5">
                <a:latin typeface="Times New Roman"/>
                <a:cs typeface="Times New Roman"/>
              </a:rPr>
              <a:t>no </a:t>
            </a:r>
            <a:r>
              <a:rPr dirty="0" sz="1450" spc="-20">
                <a:latin typeface="Times New Roman"/>
                <a:cs typeface="Times New Roman"/>
              </a:rPr>
              <a:t>familiarity, </a:t>
            </a:r>
            <a:r>
              <a:rPr dirty="0" sz="1450" spc="-10">
                <a:latin typeface="Times New Roman"/>
                <a:cs typeface="Times New Roman"/>
              </a:rPr>
              <a:t>scarcely even  that </a:t>
            </a:r>
            <a:r>
              <a:rPr dirty="0" sz="1450" spc="-5">
                <a:latin typeface="Times New Roman"/>
                <a:cs typeface="Times New Roman"/>
              </a:rPr>
              <a:t>of </a:t>
            </a:r>
            <a:r>
              <a:rPr dirty="0" sz="1450" spc="-10">
                <a:latin typeface="Times New Roman"/>
                <a:cs typeface="Times New Roman"/>
              </a:rPr>
              <a:t>speech. The truth is that </a:t>
            </a:r>
            <a:r>
              <a:rPr dirty="0" sz="1450" spc="-5">
                <a:latin typeface="Times New Roman"/>
                <a:cs typeface="Times New Roman"/>
              </a:rPr>
              <a:t>I </a:t>
            </a:r>
            <a:r>
              <a:rPr dirty="0" sz="1450" spc="-10">
                <a:latin typeface="Times New Roman"/>
                <a:cs typeface="Times New Roman"/>
              </a:rPr>
              <a:t>was sickening for my grave, which is my best  excuse. But besides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an unforgiving disposition from my birth,  slow to take offence, slower to </a:t>
            </a:r>
            <a:r>
              <a:rPr dirty="0" sz="1450" spc="-15">
                <a:latin typeface="Times New Roman"/>
                <a:cs typeface="Times New Roman"/>
              </a:rPr>
              <a:t>forget </a:t>
            </a:r>
            <a:r>
              <a:rPr dirty="0" sz="1450" spc="-10">
                <a:latin typeface="Times New Roman"/>
                <a:cs typeface="Times New Roman"/>
              </a:rPr>
              <a:t>it, and now incensed both against my  companion and myself. For the best part </a:t>
            </a:r>
            <a:r>
              <a:rPr dirty="0" sz="1450" spc="-5">
                <a:latin typeface="Times New Roman"/>
                <a:cs typeface="Times New Roman"/>
              </a:rPr>
              <a:t>of </a:t>
            </a:r>
            <a:r>
              <a:rPr dirty="0" sz="1450" spc="-10">
                <a:latin typeface="Times New Roman"/>
                <a:cs typeface="Times New Roman"/>
              </a:rPr>
              <a:t>two days </a:t>
            </a:r>
            <a:r>
              <a:rPr dirty="0" sz="1450" spc="-5">
                <a:latin typeface="Times New Roman"/>
                <a:cs typeface="Times New Roman"/>
              </a:rPr>
              <a:t>he </a:t>
            </a:r>
            <a:r>
              <a:rPr dirty="0" sz="1450" spc="-10">
                <a:latin typeface="Times New Roman"/>
                <a:cs typeface="Times New Roman"/>
              </a:rPr>
              <a:t>was unweariedly </a:t>
            </a:r>
            <a:r>
              <a:rPr dirty="0" sz="1450" spc="-5">
                <a:latin typeface="Times New Roman"/>
                <a:cs typeface="Times New Roman"/>
              </a:rPr>
              <a:t>kind;  </a:t>
            </a:r>
            <a:r>
              <a:rPr dirty="0" sz="1450" spc="-10">
                <a:latin typeface="Times New Roman"/>
                <a:cs typeface="Times New Roman"/>
              </a:rPr>
              <a:t>silent, indeed, </a:t>
            </a:r>
            <a:r>
              <a:rPr dirty="0" sz="1450" spc="-5">
                <a:latin typeface="Times New Roman"/>
                <a:cs typeface="Times New Roman"/>
              </a:rPr>
              <a:t>but </a:t>
            </a:r>
            <a:r>
              <a:rPr dirty="0" sz="1450" spc="-10">
                <a:latin typeface="Times New Roman"/>
                <a:cs typeface="Times New Roman"/>
              </a:rPr>
              <a:t>always ready to help, and always hoping (as </a:t>
            </a:r>
            <a:r>
              <a:rPr dirty="0" sz="1450" spc="-5">
                <a:latin typeface="Times New Roman"/>
                <a:cs typeface="Times New Roman"/>
              </a:rPr>
              <a:t>I </a:t>
            </a:r>
            <a:r>
              <a:rPr dirty="0" sz="1450" spc="-10">
                <a:latin typeface="Times New Roman"/>
                <a:cs typeface="Times New Roman"/>
              </a:rPr>
              <a:t>could very  well see) that my displeasure would blow </a:t>
            </a:r>
            <a:r>
              <a:rPr dirty="0" sz="1450" spc="-40">
                <a:latin typeface="Times New Roman"/>
                <a:cs typeface="Times New Roman"/>
              </a:rPr>
              <a:t>by. </a:t>
            </a:r>
            <a:r>
              <a:rPr dirty="0" sz="1450" spc="-10">
                <a:latin typeface="Times New Roman"/>
                <a:cs typeface="Times New Roman"/>
              </a:rPr>
              <a:t>For the same length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I  </a:t>
            </a:r>
            <a:r>
              <a:rPr dirty="0" sz="1450" spc="-10">
                <a:latin typeface="Times New Roman"/>
                <a:cs typeface="Times New Roman"/>
              </a:rPr>
              <a:t>stayed in myself, nursing my </a:t>
            </a:r>
            <a:r>
              <a:rPr dirty="0" sz="1450" spc="-20">
                <a:latin typeface="Times New Roman"/>
                <a:cs typeface="Times New Roman"/>
              </a:rPr>
              <a:t>anger, </a:t>
            </a:r>
            <a:r>
              <a:rPr dirty="0" sz="1450" spc="-10">
                <a:latin typeface="Times New Roman"/>
                <a:cs typeface="Times New Roman"/>
              </a:rPr>
              <a:t>roughly refusing his services, and passing  him over with my eyes as if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bush </a:t>
            </a:r>
            <a:r>
              <a:rPr dirty="0" sz="1450" spc="-5">
                <a:latin typeface="Times New Roman"/>
                <a:cs typeface="Times New Roman"/>
              </a:rPr>
              <a:t>or a</a:t>
            </a:r>
            <a:r>
              <a:rPr dirty="0" sz="1450" spc="55">
                <a:latin typeface="Times New Roman"/>
                <a:cs typeface="Times New Roman"/>
              </a:rPr>
              <a:t> </a:t>
            </a:r>
            <a:r>
              <a:rPr dirty="0" sz="1450" spc="-10">
                <a:latin typeface="Times New Roman"/>
                <a:cs typeface="Times New Roman"/>
              </a:rPr>
              <a:t>stone.</a:t>
            </a:r>
            <a:endParaRPr sz="1450">
              <a:latin typeface="Times New Roman"/>
              <a:cs typeface="Times New Roman"/>
            </a:endParaRPr>
          </a:p>
          <a:p>
            <a:pPr algn="just" marL="12700" marR="6350" indent="255904">
              <a:lnSpc>
                <a:spcPts val="1730"/>
              </a:lnSpc>
              <a:spcBef>
                <a:spcPts val="705"/>
              </a:spcBef>
            </a:pPr>
            <a:r>
              <a:rPr dirty="0" sz="1450" spc="-10">
                <a:latin typeface="Times New Roman"/>
                <a:cs typeface="Times New Roman"/>
              </a:rPr>
              <a:t>The second night, </a:t>
            </a:r>
            <a:r>
              <a:rPr dirty="0" sz="1450" spc="-5">
                <a:latin typeface="Times New Roman"/>
                <a:cs typeface="Times New Roman"/>
              </a:rPr>
              <a:t>or </a:t>
            </a:r>
            <a:r>
              <a:rPr dirty="0" sz="1450" spc="-10">
                <a:latin typeface="Times New Roman"/>
                <a:cs typeface="Times New Roman"/>
              </a:rPr>
              <a:t>rather the peep </a:t>
            </a:r>
            <a:r>
              <a:rPr dirty="0" sz="1450" spc="-5">
                <a:latin typeface="Times New Roman"/>
                <a:cs typeface="Times New Roman"/>
              </a:rPr>
              <a:t>of </a:t>
            </a:r>
            <a:r>
              <a:rPr dirty="0" sz="1450" spc="-10">
                <a:latin typeface="Times New Roman"/>
                <a:cs typeface="Times New Roman"/>
              </a:rPr>
              <a:t>the third </a:t>
            </a:r>
            <a:r>
              <a:rPr dirty="0" sz="1450" spc="-30">
                <a:latin typeface="Times New Roman"/>
                <a:cs typeface="Times New Roman"/>
              </a:rPr>
              <a:t>day, </a:t>
            </a:r>
            <a:r>
              <a:rPr dirty="0" sz="1450" spc="-10">
                <a:latin typeface="Times New Roman"/>
                <a:cs typeface="Times New Roman"/>
              </a:rPr>
              <a:t>found </a:t>
            </a:r>
            <a:r>
              <a:rPr dirty="0" sz="1450" spc="-5">
                <a:latin typeface="Times New Roman"/>
                <a:cs typeface="Times New Roman"/>
              </a:rPr>
              <a:t>us upon a </a:t>
            </a:r>
            <a:r>
              <a:rPr dirty="0" sz="1450" spc="-10">
                <a:latin typeface="Times New Roman"/>
                <a:cs typeface="Times New Roman"/>
              </a:rPr>
              <a:t>very  open hill, so that we could </a:t>
            </a:r>
            <a:r>
              <a:rPr dirty="0" sz="1450" spc="-5">
                <a:latin typeface="Times New Roman"/>
                <a:cs typeface="Times New Roman"/>
              </a:rPr>
              <a:t>not </a:t>
            </a:r>
            <a:r>
              <a:rPr dirty="0" sz="1450" spc="-10">
                <a:latin typeface="Times New Roman"/>
                <a:cs typeface="Times New Roman"/>
              </a:rPr>
              <a:t>follow </a:t>
            </a:r>
            <a:r>
              <a:rPr dirty="0" sz="1450" spc="-5">
                <a:latin typeface="Times New Roman"/>
                <a:cs typeface="Times New Roman"/>
              </a:rPr>
              <a:t>our </a:t>
            </a:r>
            <a:r>
              <a:rPr dirty="0" sz="1450" spc="-10">
                <a:latin typeface="Times New Roman"/>
                <a:cs typeface="Times New Roman"/>
              </a:rPr>
              <a:t>usual plan and lie down immediately  to eat and sleep. Before we had reached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5">
                <a:latin typeface="Times New Roman"/>
                <a:cs typeface="Times New Roman"/>
              </a:rPr>
              <a:t>shelter, </a:t>
            </a:r>
            <a:r>
              <a:rPr dirty="0" sz="1450" spc="-10">
                <a:latin typeface="Times New Roman"/>
                <a:cs typeface="Times New Roman"/>
              </a:rPr>
              <a:t>the grey had come  pretty </a:t>
            </a:r>
            <a:r>
              <a:rPr dirty="0" sz="1450" spc="-20">
                <a:latin typeface="Times New Roman"/>
                <a:cs typeface="Times New Roman"/>
              </a:rPr>
              <a:t>clear, </a:t>
            </a:r>
            <a:r>
              <a:rPr dirty="0" sz="1450" spc="-10">
                <a:latin typeface="Times New Roman"/>
                <a:cs typeface="Times New Roman"/>
              </a:rPr>
              <a:t>for though it still rained, the clouds ran higher; and Alan, looking  in my face, showed some marks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concern.</a:t>
            </a:r>
            <a:endParaRPr sz="1450">
              <a:latin typeface="Times New Roman"/>
              <a:cs typeface="Times New Roman"/>
            </a:endParaRPr>
          </a:p>
          <a:p>
            <a:pPr algn="just" marL="12700" marR="12700" indent="255904">
              <a:lnSpc>
                <a:spcPts val="1730"/>
              </a:lnSpc>
              <a:spcBef>
                <a:spcPts val="785"/>
              </a:spcBef>
            </a:pPr>
            <a:r>
              <a:rPr dirty="0" sz="1450" spc="-60">
                <a:latin typeface="Times New Roman"/>
                <a:cs typeface="Times New Roman"/>
              </a:rPr>
              <a:t>“Ye </a:t>
            </a:r>
            <a:r>
              <a:rPr dirty="0" sz="1450" spc="-10">
                <a:latin typeface="Times New Roman"/>
                <a:cs typeface="Times New Roman"/>
              </a:rPr>
              <a:t>had better let me take </a:t>
            </a:r>
            <a:r>
              <a:rPr dirty="0" sz="1450" spc="-5">
                <a:latin typeface="Times New Roman"/>
                <a:cs typeface="Times New Roman"/>
              </a:rPr>
              <a:t>your </a:t>
            </a:r>
            <a:r>
              <a:rPr dirty="0" sz="1450" spc="-10">
                <a:latin typeface="Times New Roman"/>
                <a:cs typeface="Times New Roman"/>
              </a:rPr>
              <a:t>pack,” said he, for perhaps the ninth time  since we had parted from the scout beside Loch</a:t>
            </a:r>
            <a:r>
              <a:rPr dirty="0" sz="1450" spc="45">
                <a:latin typeface="Times New Roman"/>
                <a:cs typeface="Times New Roman"/>
              </a:rPr>
              <a:t> </a:t>
            </a:r>
            <a:r>
              <a:rPr dirty="0" sz="1450" spc="-10">
                <a:latin typeface="Times New Roman"/>
                <a:cs typeface="Times New Roman"/>
              </a:rPr>
              <a:t>Rannoch.</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very well,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said I, as cold as</a:t>
            </a:r>
            <a:r>
              <a:rPr dirty="0" sz="1450" spc="35">
                <a:latin typeface="Times New Roman"/>
                <a:cs typeface="Times New Roman"/>
              </a:rPr>
              <a:t> </a:t>
            </a:r>
            <a:r>
              <a:rPr dirty="0" sz="1450" spc="-10">
                <a:latin typeface="Times New Roman"/>
                <a:cs typeface="Times New Roman"/>
              </a:rPr>
              <a:t>ice.</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Alan flushed </a:t>
            </a:r>
            <a:r>
              <a:rPr dirty="0" sz="1450" spc="-20">
                <a:latin typeface="Times New Roman"/>
                <a:cs typeface="Times New Roman"/>
              </a:rPr>
              <a:t>darkly. </a:t>
            </a:r>
            <a:r>
              <a:rPr dirty="0" sz="1450" spc="-10">
                <a:latin typeface="Times New Roman"/>
                <a:cs typeface="Times New Roman"/>
              </a:rPr>
              <a:t>“I’ll </a:t>
            </a:r>
            <a:r>
              <a:rPr dirty="0" sz="1450" spc="-5">
                <a:latin typeface="Times New Roman"/>
                <a:cs typeface="Times New Roman"/>
              </a:rPr>
              <a:t>not </a:t>
            </a:r>
            <a:r>
              <a:rPr dirty="0" sz="1450" spc="-15">
                <a:latin typeface="Times New Roman"/>
                <a:cs typeface="Times New Roman"/>
              </a:rPr>
              <a:t>offer </a:t>
            </a:r>
            <a:r>
              <a:rPr dirty="0" sz="1450" spc="-10">
                <a:latin typeface="Times New Roman"/>
                <a:cs typeface="Times New Roman"/>
              </a:rPr>
              <a:t>it again,” </a:t>
            </a:r>
            <a:r>
              <a:rPr dirty="0" sz="1450" spc="-5">
                <a:latin typeface="Times New Roman"/>
                <a:cs typeface="Times New Roman"/>
              </a:rPr>
              <a:t>he </a:t>
            </a:r>
            <a:r>
              <a:rPr dirty="0" sz="1450" spc="-10">
                <a:latin typeface="Times New Roman"/>
                <a:cs typeface="Times New Roman"/>
              </a:rPr>
              <a:t>said. “I’m </a:t>
            </a:r>
            <a:r>
              <a:rPr dirty="0" sz="1450" spc="-5">
                <a:latin typeface="Times New Roman"/>
                <a:cs typeface="Times New Roman"/>
              </a:rPr>
              <a:t>not a </a:t>
            </a:r>
            <a:r>
              <a:rPr dirty="0" sz="1450" spc="-10">
                <a:latin typeface="Times New Roman"/>
                <a:cs typeface="Times New Roman"/>
              </a:rPr>
              <a:t>patient  man, David.”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 never said </a:t>
            </a:r>
            <a:r>
              <a:rPr dirty="0" sz="1450" spc="-5">
                <a:latin typeface="Times New Roman"/>
                <a:cs typeface="Times New Roman"/>
              </a:rPr>
              <a:t>you </a:t>
            </a:r>
            <a:r>
              <a:rPr dirty="0" sz="1450" spc="-10">
                <a:latin typeface="Times New Roman"/>
                <a:cs typeface="Times New Roman"/>
              </a:rPr>
              <a:t>were,” said I, which was exactly the rude, silly speech </a:t>
            </a:r>
            <a:r>
              <a:rPr dirty="0" sz="1450" spc="-5">
                <a:latin typeface="Times New Roman"/>
                <a:cs typeface="Times New Roman"/>
              </a:rPr>
              <a:t>of  a boy of</a:t>
            </a:r>
            <a:r>
              <a:rPr dirty="0" sz="1450" spc="-10">
                <a:latin typeface="Times New Roman"/>
                <a:cs typeface="Times New Roman"/>
              </a:rPr>
              <a:t> ten.</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Alan made </a:t>
            </a:r>
            <a:r>
              <a:rPr dirty="0" sz="1450" spc="-5">
                <a:latin typeface="Times New Roman"/>
                <a:cs typeface="Times New Roman"/>
              </a:rPr>
              <a:t>no </a:t>
            </a:r>
            <a:r>
              <a:rPr dirty="0" sz="1450" spc="-10">
                <a:latin typeface="Times New Roman"/>
                <a:cs typeface="Times New Roman"/>
              </a:rPr>
              <a:t>answer at the time, </a:t>
            </a:r>
            <a:r>
              <a:rPr dirty="0" sz="1450" spc="-5">
                <a:latin typeface="Times New Roman"/>
                <a:cs typeface="Times New Roman"/>
              </a:rPr>
              <a:t>but </a:t>
            </a:r>
            <a:r>
              <a:rPr dirty="0" sz="1450" spc="-10">
                <a:latin typeface="Times New Roman"/>
                <a:cs typeface="Times New Roman"/>
              </a:rPr>
              <a:t>his conduct answered for him.  Henceforth, it is to </a:t>
            </a:r>
            <a:r>
              <a:rPr dirty="0" sz="1450" spc="-5">
                <a:latin typeface="Times New Roman"/>
                <a:cs typeface="Times New Roman"/>
              </a:rPr>
              <a:t>be </a:t>
            </a:r>
            <a:r>
              <a:rPr dirty="0" sz="1450" spc="-10">
                <a:latin typeface="Times New Roman"/>
                <a:cs typeface="Times New Roman"/>
              </a:rPr>
              <a:t>thought, </a:t>
            </a:r>
            <a:r>
              <a:rPr dirty="0" sz="1450" spc="-5">
                <a:latin typeface="Times New Roman"/>
                <a:cs typeface="Times New Roman"/>
              </a:rPr>
              <a:t>he </a:t>
            </a:r>
            <a:r>
              <a:rPr dirty="0" sz="1450" spc="-10">
                <a:latin typeface="Times New Roman"/>
                <a:cs typeface="Times New Roman"/>
              </a:rPr>
              <a:t>quite forgave himself for the </a:t>
            </a:r>
            <a:r>
              <a:rPr dirty="0" sz="1450" spc="-15">
                <a:latin typeface="Times New Roman"/>
                <a:cs typeface="Times New Roman"/>
              </a:rPr>
              <a:t>affair </a:t>
            </a:r>
            <a:r>
              <a:rPr dirty="0" sz="1450" spc="-10">
                <a:latin typeface="Times New Roman"/>
                <a:cs typeface="Times New Roman"/>
              </a:rPr>
              <a:t>at  </a:t>
            </a:r>
            <a:r>
              <a:rPr dirty="0" sz="1450" spc="-20">
                <a:latin typeface="Times New Roman"/>
                <a:cs typeface="Times New Roman"/>
              </a:rPr>
              <a:t>Cluny’s; </a:t>
            </a:r>
            <a:r>
              <a:rPr dirty="0" sz="1450" spc="-10">
                <a:latin typeface="Times New Roman"/>
                <a:cs typeface="Times New Roman"/>
              </a:rPr>
              <a:t>cocked his hat again, walked </a:t>
            </a:r>
            <a:r>
              <a:rPr dirty="0" sz="1450" spc="-20">
                <a:latin typeface="Times New Roman"/>
                <a:cs typeface="Times New Roman"/>
              </a:rPr>
              <a:t>jauntily, </a:t>
            </a:r>
            <a:r>
              <a:rPr dirty="0" sz="1450" spc="-10">
                <a:latin typeface="Times New Roman"/>
                <a:cs typeface="Times New Roman"/>
              </a:rPr>
              <a:t>whistled airs, and looked at me  </a:t>
            </a:r>
            <a:r>
              <a:rPr dirty="0" sz="1450" spc="-5">
                <a:latin typeface="Times New Roman"/>
                <a:cs typeface="Times New Roman"/>
              </a:rPr>
              <a:t>upon one </a:t>
            </a:r>
            <a:r>
              <a:rPr dirty="0" sz="1450" spc="-10">
                <a:latin typeface="Times New Roman"/>
                <a:cs typeface="Times New Roman"/>
              </a:rPr>
              <a:t>side with </a:t>
            </a:r>
            <a:r>
              <a:rPr dirty="0" sz="1450" spc="-5">
                <a:latin typeface="Times New Roman"/>
                <a:cs typeface="Times New Roman"/>
              </a:rPr>
              <a:t>a </a:t>
            </a:r>
            <a:r>
              <a:rPr dirty="0" sz="1450" spc="-10">
                <a:latin typeface="Times New Roman"/>
                <a:cs typeface="Times New Roman"/>
              </a:rPr>
              <a:t>provoking</a:t>
            </a:r>
            <a:r>
              <a:rPr dirty="0" sz="1450">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third </a:t>
            </a:r>
            <a:r>
              <a:rPr dirty="0" sz="1450" spc="-5">
                <a:latin typeface="Times New Roman"/>
                <a:cs typeface="Times New Roman"/>
              </a:rPr>
              <a:t>night </a:t>
            </a:r>
            <a:r>
              <a:rPr dirty="0" sz="1450" spc="-10">
                <a:latin typeface="Times New Roman"/>
                <a:cs typeface="Times New Roman"/>
              </a:rPr>
              <a:t>we were to pass through the western end </a:t>
            </a:r>
            <a:r>
              <a:rPr dirty="0" sz="1450" spc="-5">
                <a:latin typeface="Times New Roman"/>
                <a:cs typeface="Times New Roman"/>
              </a:rPr>
              <a:t>of </a:t>
            </a:r>
            <a:r>
              <a:rPr dirty="0" sz="1450" spc="-10">
                <a:latin typeface="Times New Roman"/>
                <a:cs typeface="Times New Roman"/>
              </a:rPr>
              <a:t>the country </a:t>
            </a:r>
            <a:r>
              <a:rPr dirty="0" sz="1450" spc="-5">
                <a:latin typeface="Times New Roman"/>
                <a:cs typeface="Times New Roman"/>
              </a:rPr>
              <a:t>of  </a:t>
            </a:r>
            <a:r>
              <a:rPr dirty="0" sz="1450" spc="-15">
                <a:latin typeface="Times New Roman"/>
                <a:cs typeface="Times New Roman"/>
              </a:rPr>
              <a:t>Balquhidder. </a:t>
            </a:r>
            <a:r>
              <a:rPr dirty="0" sz="1450" spc="-10">
                <a:latin typeface="Times New Roman"/>
                <a:cs typeface="Times New Roman"/>
              </a:rPr>
              <a:t>It came clear and cold, with </a:t>
            </a:r>
            <a:r>
              <a:rPr dirty="0" sz="1450" spc="-5">
                <a:latin typeface="Times New Roman"/>
                <a:cs typeface="Times New Roman"/>
              </a:rPr>
              <a:t>a </a:t>
            </a:r>
            <a:r>
              <a:rPr dirty="0" sz="1450" spc="-10">
                <a:latin typeface="Times New Roman"/>
                <a:cs typeface="Times New Roman"/>
              </a:rPr>
              <a:t>touch in the air like frost, and </a:t>
            </a:r>
            <a:r>
              <a:rPr dirty="0" sz="1450" spc="-5">
                <a:latin typeface="Times New Roman"/>
                <a:cs typeface="Times New Roman"/>
              </a:rPr>
              <a:t>a  </a:t>
            </a:r>
            <a:r>
              <a:rPr dirty="0" sz="1450" spc="-10">
                <a:latin typeface="Times New Roman"/>
                <a:cs typeface="Times New Roman"/>
              </a:rPr>
              <a:t>northerly wind that blew the clouds away and made the stars bright.</a:t>
            </a:r>
            <a:r>
              <a:rPr dirty="0" sz="1450" spc="145">
                <a:latin typeface="Times New Roman"/>
                <a:cs typeface="Times New Roman"/>
              </a:rPr>
              <a:t> </a:t>
            </a:r>
            <a:r>
              <a:rPr dirty="0" sz="1450" spc="-10">
                <a:latin typeface="Times New Roman"/>
                <a:cs typeface="Times New Roman"/>
              </a:rPr>
              <a:t>The  streams</a:t>
            </a:r>
            <a:r>
              <a:rPr dirty="0" sz="1450" spc="30">
                <a:latin typeface="Times New Roman"/>
                <a:cs typeface="Times New Roman"/>
              </a:rPr>
              <a:t> </a:t>
            </a:r>
            <a:r>
              <a:rPr dirty="0" sz="1450" spc="-10">
                <a:latin typeface="Times New Roman"/>
                <a:cs typeface="Times New Roman"/>
              </a:rPr>
              <a:t>were</a:t>
            </a:r>
            <a:r>
              <a:rPr dirty="0" sz="1450" spc="30">
                <a:latin typeface="Times New Roman"/>
                <a:cs typeface="Times New Roman"/>
              </a:rPr>
              <a:t> </a:t>
            </a:r>
            <a:r>
              <a:rPr dirty="0" sz="1450" spc="-10">
                <a:latin typeface="Times New Roman"/>
                <a:cs typeface="Times New Roman"/>
              </a:rPr>
              <a:t>full,</a:t>
            </a:r>
            <a:r>
              <a:rPr dirty="0" sz="1450" spc="30">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course,</a:t>
            </a:r>
            <a:r>
              <a:rPr dirty="0" sz="1450" spc="3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still</a:t>
            </a:r>
            <a:r>
              <a:rPr dirty="0" sz="1450" spc="30">
                <a:latin typeface="Times New Roman"/>
                <a:cs typeface="Times New Roman"/>
              </a:rPr>
              <a:t> </a:t>
            </a:r>
            <a:r>
              <a:rPr dirty="0" sz="1450" spc="-10">
                <a:latin typeface="Times New Roman"/>
                <a:cs typeface="Times New Roman"/>
              </a:rPr>
              <a:t>made</a:t>
            </a:r>
            <a:r>
              <a:rPr dirty="0" sz="1450" spc="3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great</a:t>
            </a:r>
            <a:r>
              <a:rPr dirty="0" sz="1450" spc="30">
                <a:latin typeface="Times New Roman"/>
                <a:cs typeface="Times New Roman"/>
              </a:rPr>
              <a:t> </a:t>
            </a:r>
            <a:r>
              <a:rPr dirty="0" sz="1450" spc="-10">
                <a:latin typeface="Times New Roman"/>
                <a:cs typeface="Times New Roman"/>
              </a:rPr>
              <a:t>noise</a:t>
            </a:r>
            <a:r>
              <a:rPr dirty="0" sz="1450" spc="30">
                <a:latin typeface="Times New Roman"/>
                <a:cs typeface="Times New Roman"/>
              </a:rPr>
              <a:t> </a:t>
            </a:r>
            <a:r>
              <a:rPr dirty="0" sz="1450" spc="-10">
                <a:latin typeface="Times New Roman"/>
                <a:cs typeface="Times New Roman"/>
              </a:rPr>
              <a:t>among</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hills;</a:t>
            </a:r>
            <a:r>
              <a:rPr dirty="0" sz="1450" spc="35">
                <a:latin typeface="Times New Roman"/>
                <a:cs typeface="Times New Roman"/>
              </a:rPr>
              <a:t> </a:t>
            </a:r>
            <a:r>
              <a:rPr dirty="0" sz="1450" spc="-5">
                <a:latin typeface="Times New Roman"/>
                <a:cs typeface="Times New Roman"/>
              </a:rPr>
              <a:t>but</a:t>
            </a:r>
            <a:r>
              <a:rPr dirty="0" sz="1450" spc="3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01785"/>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observed that Alan </a:t>
            </a:r>
            <a:r>
              <a:rPr dirty="0" sz="1450" spc="-5">
                <a:latin typeface="Times New Roman"/>
                <a:cs typeface="Times New Roman"/>
              </a:rPr>
              <a:t>thought no </a:t>
            </a:r>
            <a:r>
              <a:rPr dirty="0" sz="1450" spc="-10">
                <a:latin typeface="Times New Roman"/>
                <a:cs typeface="Times New Roman"/>
              </a:rPr>
              <a:t>more </a:t>
            </a:r>
            <a:r>
              <a:rPr dirty="0" sz="1450" spc="-5">
                <a:latin typeface="Times New Roman"/>
                <a:cs typeface="Times New Roman"/>
              </a:rPr>
              <a:t>upon </a:t>
            </a:r>
            <a:r>
              <a:rPr dirty="0" sz="1450" spc="-10">
                <a:latin typeface="Times New Roman"/>
                <a:cs typeface="Times New Roman"/>
              </a:rPr>
              <a:t>the Kelpie, and was in high </a:t>
            </a:r>
            <a:r>
              <a:rPr dirty="0" sz="1450" spc="-5">
                <a:latin typeface="Times New Roman"/>
                <a:cs typeface="Times New Roman"/>
              </a:rPr>
              <a:t>good  </a:t>
            </a:r>
            <a:r>
              <a:rPr dirty="0" sz="1450" spc="-10">
                <a:latin typeface="Times New Roman"/>
                <a:cs typeface="Times New Roman"/>
              </a:rPr>
              <a:t>spirits. As for me, the change </a:t>
            </a:r>
            <a:r>
              <a:rPr dirty="0" sz="1450" spc="-5">
                <a:latin typeface="Times New Roman"/>
                <a:cs typeface="Times New Roman"/>
              </a:rPr>
              <a:t>of </a:t>
            </a:r>
            <a:r>
              <a:rPr dirty="0" sz="1450" spc="-10">
                <a:latin typeface="Times New Roman"/>
                <a:cs typeface="Times New Roman"/>
              </a:rPr>
              <a:t>weather came too late; </a:t>
            </a:r>
            <a:r>
              <a:rPr dirty="0" sz="1450" spc="-5">
                <a:latin typeface="Times New Roman"/>
                <a:cs typeface="Times New Roman"/>
              </a:rPr>
              <a:t>I </a:t>
            </a:r>
            <a:r>
              <a:rPr dirty="0" sz="1450" spc="-10">
                <a:latin typeface="Times New Roman"/>
                <a:cs typeface="Times New Roman"/>
              </a:rPr>
              <a:t>had lain in the mire  so long that (as the Bible has it) my very clothes “abhorred me.” </a:t>
            </a:r>
            <a:r>
              <a:rPr dirty="0" sz="1450" spc="-5">
                <a:latin typeface="Times New Roman"/>
                <a:cs typeface="Times New Roman"/>
              </a:rPr>
              <a:t>I </a:t>
            </a:r>
            <a:r>
              <a:rPr dirty="0" sz="1450" spc="-10">
                <a:latin typeface="Times New Roman"/>
                <a:cs typeface="Times New Roman"/>
              </a:rPr>
              <a:t>was dead  </a:t>
            </a:r>
            <a:r>
              <a:rPr dirty="0" sz="1450" spc="-25">
                <a:latin typeface="Times New Roman"/>
                <a:cs typeface="Times New Roman"/>
              </a:rPr>
              <a:t>weary, </a:t>
            </a:r>
            <a:r>
              <a:rPr dirty="0" sz="1450" spc="-10">
                <a:latin typeface="Times New Roman"/>
                <a:cs typeface="Times New Roman"/>
              </a:rPr>
              <a:t>deadly sick and full </a:t>
            </a:r>
            <a:r>
              <a:rPr dirty="0" sz="1450" spc="-5">
                <a:latin typeface="Times New Roman"/>
                <a:cs typeface="Times New Roman"/>
              </a:rPr>
              <a:t>of </a:t>
            </a:r>
            <a:r>
              <a:rPr dirty="0" sz="1450" spc="-10">
                <a:latin typeface="Times New Roman"/>
                <a:cs typeface="Times New Roman"/>
              </a:rPr>
              <a:t>pains and shiverings; the chill </a:t>
            </a:r>
            <a:r>
              <a:rPr dirty="0" sz="1450" spc="-5">
                <a:latin typeface="Times New Roman"/>
                <a:cs typeface="Times New Roman"/>
              </a:rPr>
              <a:t>of </a:t>
            </a:r>
            <a:r>
              <a:rPr dirty="0" sz="1450" spc="-10">
                <a:latin typeface="Times New Roman"/>
                <a:cs typeface="Times New Roman"/>
              </a:rPr>
              <a:t>the wind went  through me, and the sound </a:t>
            </a:r>
            <a:r>
              <a:rPr dirty="0" sz="1450" spc="-5">
                <a:latin typeface="Times New Roman"/>
                <a:cs typeface="Times New Roman"/>
              </a:rPr>
              <a:t>of </a:t>
            </a:r>
            <a:r>
              <a:rPr dirty="0" sz="1450" spc="-10">
                <a:latin typeface="Times New Roman"/>
                <a:cs typeface="Times New Roman"/>
              </a:rPr>
              <a:t>it confused my ears. In this </a:t>
            </a:r>
            <a:r>
              <a:rPr dirty="0" sz="1450" spc="-5">
                <a:latin typeface="Times New Roman"/>
                <a:cs typeface="Times New Roman"/>
              </a:rPr>
              <a:t>poor </a:t>
            </a:r>
            <a:r>
              <a:rPr dirty="0" sz="1450" spc="-10">
                <a:latin typeface="Times New Roman"/>
                <a:cs typeface="Times New Roman"/>
              </a:rPr>
              <a:t>state </a:t>
            </a:r>
            <a:r>
              <a:rPr dirty="0" sz="1450" spc="-5">
                <a:latin typeface="Times New Roman"/>
                <a:cs typeface="Times New Roman"/>
              </a:rPr>
              <a:t>I </a:t>
            </a:r>
            <a:r>
              <a:rPr dirty="0" sz="1450" spc="-10">
                <a:latin typeface="Times New Roman"/>
                <a:cs typeface="Times New Roman"/>
              </a:rPr>
              <a:t>had to  bear from my companion something in the nature </a:t>
            </a:r>
            <a:r>
              <a:rPr dirty="0" sz="1450" spc="-5">
                <a:latin typeface="Times New Roman"/>
                <a:cs typeface="Times New Roman"/>
              </a:rPr>
              <a:t>of a </a:t>
            </a:r>
            <a:r>
              <a:rPr dirty="0" sz="1450" spc="-10">
                <a:latin typeface="Times New Roman"/>
                <a:cs typeface="Times New Roman"/>
              </a:rPr>
              <a:t>persecution. He spoke </a:t>
            </a:r>
            <a:r>
              <a:rPr dirty="0" sz="1450" spc="-5">
                <a:latin typeface="Times New Roman"/>
                <a:cs typeface="Times New Roman"/>
              </a:rPr>
              <a:t>a  good </a:t>
            </a:r>
            <a:r>
              <a:rPr dirty="0" sz="1450" spc="-10">
                <a:latin typeface="Times New Roman"/>
                <a:cs typeface="Times New Roman"/>
              </a:rPr>
              <a:t>deal, and never without </a:t>
            </a:r>
            <a:r>
              <a:rPr dirty="0" sz="1450" spc="-5">
                <a:latin typeface="Times New Roman"/>
                <a:cs typeface="Times New Roman"/>
              </a:rPr>
              <a:t>a </a:t>
            </a:r>
            <a:r>
              <a:rPr dirty="0" sz="1450" spc="-10">
                <a:latin typeface="Times New Roman"/>
                <a:cs typeface="Times New Roman"/>
              </a:rPr>
              <a:t>taunt. “Whig” was the best name </a:t>
            </a:r>
            <a:r>
              <a:rPr dirty="0" sz="1450" spc="-5">
                <a:latin typeface="Times New Roman"/>
                <a:cs typeface="Times New Roman"/>
              </a:rPr>
              <a:t>he </a:t>
            </a:r>
            <a:r>
              <a:rPr dirty="0" sz="1450" spc="-10">
                <a:latin typeface="Times New Roman"/>
                <a:cs typeface="Times New Roman"/>
              </a:rPr>
              <a:t>had to  give me. “Here,”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say, </a:t>
            </a:r>
            <a:r>
              <a:rPr dirty="0" sz="1450" spc="-20">
                <a:latin typeface="Times New Roman"/>
                <a:cs typeface="Times New Roman"/>
              </a:rPr>
              <a:t>“here’s </a:t>
            </a:r>
            <a:r>
              <a:rPr dirty="0" sz="1450" spc="-5">
                <a:latin typeface="Times New Roman"/>
                <a:cs typeface="Times New Roman"/>
              </a:rPr>
              <a:t>a dub </a:t>
            </a:r>
            <a:r>
              <a:rPr dirty="0" sz="1450" spc="-10">
                <a:latin typeface="Times New Roman"/>
                <a:cs typeface="Times New Roman"/>
              </a:rPr>
              <a:t>for </a:t>
            </a:r>
            <a:r>
              <a:rPr dirty="0" sz="1450" spc="-5">
                <a:latin typeface="Times New Roman"/>
                <a:cs typeface="Times New Roman"/>
              </a:rPr>
              <a:t>ye </a:t>
            </a:r>
            <a:r>
              <a:rPr dirty="0" sz="1450" spc="-10">
                <a:latin typeface="Times New Roman"/>
                <a:cs typeface="Times New Roman"/>
              </a:rPr>
              <a:t>to jump, my Whiggie! </a:t>
            </a:r>
            <a:r>
              <a:rPr dirty="0" sz="1450" spc="-5">
                <a:latin typeface="Times New Roman"/>
                <a:cs typeface="Times New Roman"/>
              </a:rPr>
              <a:t>I  </a:t>
            </a:r>
            <a:r>
              <a:rPr dirty="0" sz="1450" spc="-10">
                <a:latin typeface="Times New Roman"/>
                <a:cs typeface="Times New Roman"/>
              </a:rPr>
              <a:t>ken you’re </a:t>
            </a:r>
            <a:r>
              <a:rPr dirty="0" sz="1450" spc="-5">
                <a:latin typeface="Times New Roman"/>
                <a:cs typeface="Times New Roman"/>
              </a:rPr>
              <a:t>a </a:t>
            </a:r>
            <a:r>
              <a:rPr dirty="0" sz="1450" spc="-10">
                <a:latin typeface="Times New Roman"/>
                <a:cs typeface="Times New Roman"/>
              </a:rPr>
              <a:t>fine jumper!” And so </a:t>
            </a:r>
            <a:r>
              <a:rPr dirty="0" sz="1450" spc="-5">
                <a:latin typeface="Times New Roman"/>
                <a:cs typeface="Times New Roman"/>
              </a:rPr>
              <a:t>on; </a:t>
            </a:r>
            <a:r>
              <a:rPr dirty="0" sz="1450" spc="-10">
                <a:latin typeface="Times New Roman"/>
                <a:cs typeface="Times New Roman"/>
              </a:rPr>
              <a:t>all the time with </a:t>
            </a:r>
            <a:r>
              <a:rPr dirty="0" sz="1450" spc="-5">
                <a:latin typeface="Times New Roman"/>
                <a:cs typeface="Times New Roman"/>
              </a:rPr>
              <a:t>a </a:t>
            </a:r>
            <a:r>
              <a:rPr dirty="0" sz="1450" spc="-10">
                <a:latin typeface="Times New Roman"/>
                <a:cs typeface="Times New Roman"/>
              </a:rPr>
              <a:t>gibing voice and  face.</a:t>
            </a:r>
            <a:endParaRPr sz="1450">
              <a:latin typeface="Times New Roman"/>
              <a:cs typeface="Times New Roman"/>
            </a:endParaRPr>
          </a:p>
          <a:p>
            <a:pPr algn="just" marL="12700" marR="5080" indent="255904">
              <a:lnSpc>
                <a:spcPts val="1730"/>
              </a:lnSpc>
              <a:spcBef>
                <a:spcPts val="844"/>
              </a:spcBef>
            </a:pPr>
            <a:r>
              <a:rPr dirty="0" sz="1450" spc="-5">
                <a:latin typeface="Times New Roman"/>
                <a:cs typeface="Times New Roman"/>
              </a:rPr>
              <a:t>I </a:t>
            </a:r>
            <a:r>
              <a:rPr dirty="0" sz="1450" spc="-10">
                <a:latin typeface="Times New Roman"/>
                <a:cs typeface="Times New Roman"/>
              </a:rPr>
              <a:t>knew it was my own </a:t>
            </a:r>
            <a:r>
              <a:rPr dirty="0" sz="1450" spc="-5">
                <a:latin typeface="Times New Roman"/>
                <a:cs typeface="Times New Roman"/>
              </a:rPr>
              <a:t>doing, </a:t>
            </a:r>
            <a:r>
              <a:rPr dirty="0" sz="1450" spc="-10">
                <a:latin typeface="Times New Roman"/>
                <a:cs typeface="Times New Roman"/>
              </a:rPr>
              <a:t>and </a:t>
            </a:r>
            <a:r>
              <a:rPr dirty="0" sz="1450" spc="-5">
                <a:latin typeface="Times New Roman"/>
                <a:cs typeface="Times New Roman"/>
              </a:rPr>
              <a:t>no one </a:t>
            </a:r>
            <a:r>
              <a:rPr dirty="0" sz="1450" spc="-20">
                <a:latin typeface="Times New Roman"/>
                <a:cs typeface="Times New Roman"/>
              </a:rPr>
              <a:t>else’s; </a:t>
            </a:r>
            <a:r>
              <a:rPr dirty="0" sz="1450" spc="-5">
                <a:latin typeface="Times New Roman"/>
                <a:cs typeface="Times New Roman"/>
              </a:rPr>
              <a:t>but I </a:t>
            </a:r>
            <a:r>
              <a:rPr dirty="0" sz="1450" spc="-10">
                <a:latin typeface="Times New Roman"/>
                <a:cs typeface="Times New Roman"/>
              </a:rPr>
              <a:t>was too miserable to  repent.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could drag myself </a:t>
            </a:r>
            <a:r>
              <a:rPr dirty="0" sz="1450" spc="-5">
                <a:latin typeface="Times New Roman"/>
                <a:cs typeface="Times New Roman"/>
              </a:rPr>
              <a:t>but </a:t>
            </a:r>
            <a:r>
              <a:rPr dirty="0" sz="1450" spc="-10">
                <a:latin typeface="Times New Roman"/>
                <a:cs typeface="Times New Roman"/>
              </a:rPr>
              <a:t>little farther; pretty </a:t>
            </a:r>
            <a:r>
              <a:rPr dirty="0" sz="1450" spc="-5">
                <a:latin typeface="Times New Roman"/>
                <a:cs typeface="Times New Roman"/>
              </a:rPr>
              <a:t>soon, I </a:t>
            </a:r>
            <a:r>
              <a:rPr dirty="0" sz="1450" spc="-10">
                <a:latin typeface="Times New Roman"/>
                <a:cs typeface="Times New Roman"/>
              </a:rPr>
              <a:t>must lie down  and die </a:t>
            </a:r>
            <a:r>
              <a:rPr dirty="0" sz="1450" spc="-5">
                <a:latin typeface="Times New Roman"/>
                <a:cs typeface="Times New Roman"/>
              </a:rPr>
              <a:t>on </a:t>
            </a:r>
            <a:r>
              <a:rPr dirty="0" sz="1450" spc="-10">
                <a:latin typeface="Times New Roman"/>
                <a:cs typeface="Times New Roman"/>
              </a:rPr>
              <a:t>these wet mountains like </a:t>
            </a:r>
            <a:r>
              <a:rPr dirty="0" sz="1450" spc="-5">
                <a:latin typeface="Times New Roman"/>
                <a:cs typeface="Times New Roman"/>
              </a:rPr>
              <a:t>a </a:t>
            </a:r>
            <a:r>
              <a:rPr dirty="0" sz="1450" spc="-10">
                <a:latin typeface="Times New Roman"/>
                <a:cs typeface="Times New Roman"/>
              </a:rPr>
              <a:t>sheep </a:t>
            </a:r>
            <a:r>
              <a:rPr dirty="0" sz="1450" spc="-5">
                <a:latin typeface="Times New Roman"/>
                <a:cs typeface="Times New Roman"/>
              </a:rPr>
              <a:t>or a fox, </a:t>
            </a:r>
            <a:r>
              <a:rPr dirty="0" sz="1450" spc="-10">
                <a:latin typeface="Times New Roman"/>
                <a:cs typeface="Times New Roman"/>
              </a:rPr>
              <a:t>and my bones must  whiten there like the bones </a:t>
            </a:r>
            <a:r>
              <a:rPr dirty="0" sz="1450" spc="-5">
                <a:latin typeface="Times New Roman"/>
                <a:cs typeface="Times New Roman"/>
              </a:rPr>
              <a:t>of a </a:t>
            </a:r>
            <a:r>
              <a:rPr dirty="0" sz="1450" spc="-10">
                <a:latin typeface="Times New Roman"/>
                <a:cs typeface="Times New Roman"/>
              </a:rPr>
              <a:t>beast. My head was light perhaps; </a:t>
            </a:r>
            <a:r>
              <a:rPr dirty="0" sz="1450" spc="-5">
                <a:latin typeface="Times New Roman"/>
                <a:cs typeface="Times New Roman"/>
              </a:rPr>
              <a:t>but I </a:t>
            </a:r>
            <a:r>
              <a:rPr dirty="0" sz="1450" spc="-10">
                <a:latin typeface="Times New Roman"/>
                <a:cs typeface="Times New Roman"/>
              </a:rPr>
              <a:t>began  to love the prospect, </a:t>
            </a:r>
            <a:r>
              <a:rPr dirty="0" sz="1450" spc="-5">
                <a:latin typeface="Times New Roman"/>
                <a:cs typeface="Times New Roman"/>
              </a:rPr>
              <a:t>I </a:t>
            </a:r>
            <a:r>
              <a:rPr dirty="0" sz="1450" spc="-10">
                <a:latin typeface="Times New Roman"/>
                <a:cs typeface="Times New Roman"/>
              </a:rPr>
              <a:t>began to glory in the </a:t>
            </a:r>
            <a:r>
              <a:rPr dirty="0" sz="1450" spc="-5">
                <a:latin typeface="Times New Roman"/>
                <a:cs typeface="Times New Roman"/>
              </a:rPr>
              <a:t>thought 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death, alone in  the desert, with the wild eagles besieging my last moments. Alan would repent  then, </a:t>
            </a:r>
            <a:r>
              <a:rPr dirty="0" sz="1450" spc="-5">
                <a:latin typeface="Times New Roman"/>
                <a:cs typeface="Times New Roman"/>
              </a:rPr>
              <a:t>I </a:t>
            </a:r>
            <a:r>
              <a:rPr dirty="0" sz="1450" spc="-10">
                <a:latin typeface="Times New Roman"/>
                <a:cs typeface="Times New Roman"/>
              </a:rPr>
              <a:t>thought; </a:t>
            </a:r>
            <a:r>
              <a:rPr dirty="0" sz="1450" spc="-5">
                <a:latin typeface="Times New Roman"/>
                <a:cs typeface="Times New Roman"/>
              </a:rPr>
              <a:t>he </a:t>
            </a:r>
            <a:r>
              <a:rPr dirty="0" sz="1450" spc="-10">
                <a:latin typeface="Times New Roman"/>
                <a:cs typeface="Times New Roman"/>
              </a:rPr>
              <a:t>would </a:t>
            </a:r>
            <a:r>
              <a:rPr dirty="0" sz="1450" spc="-15">
                <a:latin typeface="Times New Roman"/>
                <a:cs typeface="Times New Roman"/>
              </a:rPr>
              <a:t>remember,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dead, how much </a:t>
            </a:r>
            <a:r>
              <a:rPr dirty="0" sz="1450" spc="-5">
                <a:latin typeface="Times New Roman"/>
                <a:cs typeface="Times New Roman"/>
              </a:rPr>
              <a:t>he </a:t>
            </a:r>
            <a:r>
              <a:rPr dirty="0" sz="1450" spc="-10">
                <a:latin typeface="Times New Roman"/>
                <a:cs typeface="Times New Roman"/>
              </a:rPr>
              <a:t>owed me,  and the remembrance would </a:t>
            </a:r>
            <a:r>
              <a:rPr dirty="0" sz="1450" spc="-5">
                <a:latin typeface="Times New Roman"/>
                <a:cs typeface="Times New Roman"/>
              </a:rPr>
              <a:t>be </a:t>
            </a:r>
            <a:r>
              <a:rPr dirty="0" sz="1450" spc="-10">
                <a:latin typeface="Times New Roman"/>
                <a:cs typeface="Times New Roman"/>
              </a:rPr>
              <a:t>torture. So </a:t>
            </a:r>
            <a:r>
              <a:rPr dirty="0" sz="1450" spc="-5">
                <a:latin typeface="Times New Roman"/>
                <a:cs typeface="Times New Roman"/>
              </a:rPr>
              <a:t>I </a:t>
            </a:r>
            <a:r>
              <a:rPr dirty="0" sz="1450" spc="-10">
                <a:latin typeface="Times New Roman"/>
                <a:cs typeface="Times New Roman"/>
              </a:rPr>
              <a:t>went like </a:t>
            </a:r>
            <a:r>
              <a:rPr dirty="0" sz="1450" spc="-5">
                <a:latin typeface="Times New Roman"/>
                <a:cs typeface="Times New Roman"/>
              </a:rPr>
              <a:t>a </a:t>
            </a:r>
            <a:r>
              <a:rPr dirty="0" sz="1450" spc="-10">
                <a:latin typeface="Times New Roman"/>
                <a:cs typeface="Times New Roman"/>
              </a:rPr>
              <a:t>sick, </a:t>
            </a:r>
            <a:r>
              <a:rPr dirty="0" sz="1450" spc="-25">
                <a:latin typeface="Times New Roman"/>
                <a:cs typeface="Times New Roman"/>
              </a:rPr>
              <a:t>silly, </a:t>
            </a:r>
            <a:r>
              <a:rPr dirty="0" sz="1450" spc="-10">
                <a:latin typeface="Times New Roman"/>
                <a:cs typeface="Times New Roman"/>
              </a:rPr>
              <a:t>and bad-  hearted </a:t>
            </a:r>
            <a:r>
              <a:rPr dirty="0" sz="1450" spc="-15">
                <a:latin typeface="Times New Roman"/>
                <a:cs typeface="Times New Roman"/>
              </a:rPr>
              <a:t>schoolboy, </a:t>
            </a:r>
            <a:r>
              <a:rPr dirty="0" sz="1450" spc="-10">
                <a:latin typeface="Times New Roman"/>
                <a:cs typeface="Times New Roman"/>
              </a:rPr>
              <a:t>feeding my anger against </a:t>
            </a:r>
            <a:r>
              <a:rPr dirty="0" sz="1450" spc="-5">
                <a:latin typeface="Times New Roman"/>
                <a:cs typeface="Times New Roman"/>
              </a:rPr>
              <a:t>a </a:t>
            </a:r>
            <a:r>
              <a:rPr dirty="0" sz="1450" spc="-10">
                <a:latin typeface="Times New Roman"/>
                <a:cs typeface="Times New Roman"/>
              </a:rPr>
              <a:t>fellow-man, when </a:t>
            </a:r>
            <a:r>
              <a:rPr dirty="0" sz="1450" spc="-5">
                <a:latin typeface="Times New Roman"/>
                <a:cs typeface="Times New Roman"/>
              </a:rPr>
              <a:t>I </a:t>
            </a:r>
            <a:r>
              <a:rPr dirty="0" sz="1450" spc="-10">
                <a:latin typeface="Times New Roman"/>
                <a:cs typeface="Times New Roman"/>
              </a:rPr>
              <a:t>would have  been better </a:t>
            </a:r>
            <a:r>
              <a:rPr dirty="0" sz="1450" spc="-5">
                <a:latin typeface="Times New Roman"/>
                <a:cs typeface="Times New Roman"/>
              </a:rPr>
              <a:t>on </a:t>
            </a:r>
            <a:r>
              <a:rPr dirty="0" sz="1450" spc="-10">
                <a:latin typeface="Times New Roman"/>
                <a:cs typeface="Times New Roman"/>
              </a:rPr>
              <a:t>my knees, crying </a:t>
            </a:r>
            <a:r>
              <a:rPr dirty="0" sz="1450" spc="-5">
                <a:latin typeface="Times New Roman"/>
                <a:cs typeface="Times New Roman"/>
              </a:rPr>
              <a:t>on </a:t>
            </a:r>
            <a:r>
              <a:rPr dirty="0" sz="1450" spc="-10">
                <a:latin typeface="Times New Roman"/>
                <a:cs typeface="Times New Roman"/>
              </a:rPr>
              <a:t>God for </a:t>
            </a:r>
            <a:r>
              <a:rPr dirty="0" sz="1450" spc="-25">
                <a:latin typeface="Times New Roman"/>
                <a:cs typeface="Times New Roman"/>
              </a:rPr>
              <a:t>mercy. </a:t>
            </a:r>
            <a:r>
              <a:rPr dirty="0" sz="1450" spc="-10">
                <a:latin typeface="Times New Roman"/>
                <a:cs typeface="Times New Roman"/>
              </a:rPr>
              <a:t>And at each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taunts, </a:t>
            </a:r>
            <a:r>
              <a:rPr dirty="0" sz="1450" spc="-5">
                <a:latin typeface="Times New Roman"/>
                <a:cs typeface="Times New Roman"/>
              </a:rPr>
              <a:t>I </a:t>
            </a:r>
            <a:r>
              <a:rPr dirty="0" sz="1450" spc="-10">
                <a:latin typeface="Times New Roman"/>
                <a:cs typeface="Times New Roman"/>
              </a:rPr>
              <a:t>hugged myself. “Ah!” thinks </a:t>
            </a:r>
            <a:r>
              <a:rPr dirty="0" sz="1450" spc="-5">
                <a:latin typeface="Times New Roman"/>
                <a:cs typeface="Times New Roman"/>
              </a:rPr>
              <a:t>I </a:t>
            </a:r>
            <a:r>
              <a:rPr dirty="0" sz="1450" spc="-10">
                <a:latin typeface="Times New Roman"/>
                <a:cs typeface="Times New Roman"/>
              </a:rPr>
              <a:t>to myself, “I have </a:t>
            </a:r>
            <a:r>
              <a:rPr dirty="0" sz="1450" spc="-5">
                <a:latin typeface="Times New Roman"/>
                <a:cs typeface="Times New Roman"/>
              </a:rPr>
              <a:t>a </a:t>
            </a:r>
            <a:r>
              <a:rPr dirty="0" sz="1450" spc="-10">
                <a:latin typeface="Times New Roman"/>
                <a:cs typeface="Times New Roman"/>
              </a:rPr>
              <a:t>better taunt in  readiness; when </a:t>
            </a:r>
            <a:r>
              <a:rPr dirty="0" sz="1450" spc="-5">
                <a:latin typeface="Times New Roman"/>
                <a:cs typeface="Times New Roman"/>
              </a:rPr>
              <a:t>I </a:t>
            </a:r>
            <a:r>
              <a:rPr dirty="0" sz="1450" spc="-10">
                <a:latin typeface="Times New Roman"/>
                <a:cs typeface="Times New Roman"/>
              </a:rPr>
              <a:t>lie down and die, </a:t>
            </a:r>
            <a:r>
              <a:rPr dirty="0" sz="1450" spc="-5">
                <a:latin typeface="Times New Roman"/>
                <a:cs typeface="Times New Roman"/>
              </a:rPr>
              <a:t>you </a:t>
            </a:r>
            <a:r>
              <a:rPr dirty="0" sz="1450" spc="-10">
                <a:latin typeface="Times New Roman"/>
                <a:cs typeface="Times New Roman"/>
              </a:rPr>
              <a:t>will feel it like </a:t>
            </a:r>
            <a:r>
              <a:rPr dirty="0" sz="1450" spc="-5">
                <a:latin typeface="Times New Roman"/>
                <a:cs typeface="Times New Roman"/>
              </a:rPr>
              <a:t>a </a:t>
            </a:r>
            <a:r>
              <a:rPr dirty="0" sz="1450" spc="-15">
                <a:latin typeface="Times New Roman"/>
                <a:cs typeface="Times New Roman"/>
              </a:rPr>
              <a:t>buffet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face;  ah, what </a:t>
            </a:r>
            <a:r>
              <a:rPr dirty="0" sz="1450" spc="-5">
                <a:latin typeface="Times New Roman"/>
                <a:cs typeface="Times New Roman"/>
              </a:rPr>
              <a:t>a </a:t>
            </a:r>
            <a:r>
              <a:rPr dirty="0" sz="1450" spc="-10">
                <a:latin typeface="Times New Roman"/>
                <a:cs typeface="Times New Roman"/>
              </a:rPr>
              <a:t>revenge! ah, how </a:t>
            </a:r>
            <a:r>
              <a:rPr dirty="0" sz="1450" spc="-5">
                <a:latin typeface="Times New Roman"/>
                <a:cs typeface="Times New Roman"/>
              </a:rPr>
              <a:t>you </a:t>
            </a:r>
            <a:r>
              <a:rPr dirty="0" sz="1450" spc="-10">
                <a:latin typeface="Times New Roman"/>
                <a:cs typeface="Times New Roman"/>
              </a:rPr>
              <a:t>will regret </a:t>
            </a:r>
            <a:r>
              <a:rPr dirty="0" sz="1450" spc="-5">
                <a:latin typeface="Times New Roman"/>
                <a:cs typeface="Times New Roman"/>
              </a:rPr>
              <a:t>your </a:t>
            </a:r>
            <a:r>
              <a:rPr dirty="0" sz="1450" spc="-10">
                <a:latin typeface="Times New Roman"/>
                <a:cs typeface="Times New Roman"/>
              </a:rPr>
              <a:t>ingratitude and</a:t>
            </a:r>
            <a:r>
              <a:rPr dirty="0" sz="1450" spc="85">
                <a:latin typeface="Times New Roman"/>
                <a:cs typeface="Times New Roman"/>
              </a:rPr>
              <a:t> </a:t>
            </a:r>
            <a:r>
              <a:rPr dirty="0" sz="1450" spc="-10">
                <a:latin typeface="Times New Roman"/>
                <a:cs typeface="Times New Roman"/>
              </a:rPr>
              <a:t>cruelty!”</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All the while, </a:t>
            </a:r>
            <a:r>
              <a:rPr dirty="0" sz="1450" spc="-5">
                <a:latin typeface="Times New Roman"/>
                <a:cs typeface="Times New Roman"/>
              </a:rPr>
              <a:t>I </a:t>
            </a:r>
            <a:r>
              <a:rPr dirty="0" sz="1450" spc="-10">
                <a:latin typeface="Times New Roman"/>
                <a:cs typeface="Times New Roman"/>
              </a:rPr>
              <a:t>was growing worse and worse. Once </a:t>
            </a:r>
            <a:r>
              <a:rPr dirty="0" sz="1450" spc="-5">
                <a:latin typeface="Times New Roman"/>
                <a:cs typeface="Times New Roman"/>
              </a:rPr>
              <a:t>I </a:t>
            </a:r>
            <a:r>
              <a:rPr dirty="0" sz="1450" spc="-10">
                <a:latin typeface="Times New Roman"/>
                <a:cs typeface="Times New Roman"/>
              </a:rPr>
              <a:t>had fallen, my leg  simply doubling under me, and this had struck Alan for the moment; </a:t>
            </a:r>
            <a:r>
              <a:rPr dirty="0" sz="1450" spc="-5">
                <a:latin typeface="Times New Roman"/>
                <a:cs typeface="Times New Roman"/>
              </a:rPr>
              <a:t>but I </a:t>
            </a:r>
            <a:r>
              <a:rPr dirty="0" sz="1450" spc="-10">
                <a:latin typeface="Times New Roman"/>
                <a:cs typeface="Times New Roman"/>
              </a:rPr>
              <a:t>was  afoot so </a:t>
            </a:r>
            <a:r>
              <a:rPr dirty="0" sz="1450" spc="-20">
                <a:latin typeface="Times New Roman"/>
                <a:cs typeface="Times New Roman"/>
              </a:rPr>
              <a:t>briskly, </a:t>
            </a:r>
            <a:r>
              <a:rPr dirty="0" sz="1450" spc="-10">
                <a:latin typeface="Times New Roman"/>
                <a:cs typeface="Times New Roman"/>
              </a:rPr>
              <a:t>and set </a:t>
            </a:r>
            <a:r>
              <a:rPr dirty="0" sz="1450" spc="-15">
                <a:latin typeface="Times New Roman"/>
                <a:cs typeface="Times New Roman"/>
              </a:rPr>
              <a:t>off </a:t>
            </a:r>
            <a:r>
              <a:rPr dirty="0" sz="1450" spc="-10">
                <a:latin typeface="Times New Roman"/>
                <a:cs typeface="Times New Roman"/>
              </a:rPr>
              <a:t>again with such </a:t>
            </a:r>
            <a:r>
              <a:rPr dirty="0" sz="1450" spc="-5">
                <a:latin typeface="Times New Roman"/>
                <a:cs typeface="Times New Roman"/>
              </a:rPr>
              <a:t>a </a:t>
            </a:r>
            <a:r>
              <a:rPr dirty="0" sz="1450" spc="-10">
                <a:latin typeface="Times New Roman"/>
                <a:cs typeface="Times New Roman"/>
              </a:rPr>
              <a:t>natural </a:t>
            </a:r>
            <a:r>
              <a:rPr dirty="0" sz="1450" spc="-15">
                <a:latin typeface="Times New Roman"/>
                <a:cs typeface="Times New Roman"/>
              </a:rPr>
              <a:t>manner,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soon  forgot the incident. Flushes </a:t>
            </a:r>
            <a:r>
              <a:rPr dirty="0" sz="1450" spc="-5">
                <a:latin typeface="Times New Roman"/>
                <a:cs typeface="Times New Roman"/>
              </a:rPr>
              <a:t>of </a:t>
            </a:r>
            <a:r>
              <a:rPr dirty="0" sz="1450" spc="-10">
                <a:latin typeface="Times New Roman"/>
                <a:cs typeface="Times New Roman"/>
              </a:rPr>
              <a:t>heat went over me, and then spasms </a:t>
            </a:r>
            <a:r>
              <a:rPr dirty="0" sz="1450" spc="-5">
                <a:latin typeface="Times New Roman"/>
                <a:cs typeface="Times New Roman"/>
              </a:rPr>
              <a:t>of  </a:t>
            </a:r>
            <a:r>
              <a:rPr dirty="0" sz="1450" spc="-10">
                <a:latin typeface="Times New Roman"/>
                <a:cs typeface="Times New Roman"/>
              </a:rPr>
              <a:t>shuddering. The stitch in my side was hardly bearable. At last </a:t>
            </a:r>
            <a:r>
              <a:rPr dirty="0" sz="1450" spc="-5">
                <a:latin typeface="Times New Roman"/>
                <a:cs typeface="Times New Roman"/>
              </a:rPr>
              <a:t>I </a:t>
            </a:r>
            <a:r>
              <a:rPr dirty="0" sz="1450" spc="-10">
                <a:latin typeface="Times New Roman"/>
                <a:cs typeface="Times New Roman"/>
              </a:rPr>
              <a:t>began to feel  that </a:t>
            </a:r>
            <a:r>
              <a:rPr dirty="0" sz="1450" spc="-5">
                <a:latin typeface="Times New Roman"/>
                <a:cs typeface="Times New Roman"/>
              </a:rPr>
              <a:t>I </a:t>
            </a:r>
            <a:r>
              <a:rPr dirty="0" sz="1450" spc="-10">
                <a:latin typeface="Times New Roman"/>
                <a:cs typeface="Times New Roman"/>
              </a:rPr>
              <a:t>could trail myself </a:t>
            </a:r>
            <a:r>
              <a:rPr dirty="0" sz="1450" spc="-5">
                <a:latin typeface="Times New Roman"/>
                <a:cs typeface="Times New Roman"/>
              </a:rPr>
              <a:t>no </a:t>
            </a:r>
            <a:r>
              <a:rPr dirty="0" sz="1450" spc="-10">
                <a:latin typeface="Times New Roman"/>
                <a:cs typeface="Times New Roman"/>
              </a:rPr>
              <a:t>farther: and with that, there came </a:t>
            </a:r>
            <a:r>
              <a:rPr dirty="0" sz="1450" spc="-5">
                <a:latin typeface="Times New Roman"/>
                <a:cs typeface="Times New Roman"/>
              </a:rPr>
              <a:t>on </a:t>
            </a:r>
            <a:r>
              <a:rPr dirty="0" sz="1450" spc="-10">
                <a:latin typeface="Times New Roman"/>
                <a:cs typeface="Times New Roman"/>
              </a:rPr>
              <a:t>me all at once  the wish to have it </a:t>
            </a:r>
            <a:r>
              <a:rPr dirty="0" sz="1450" spc="-5">
                <a:latin typeface="Times New Roman"/>
                <a:cs typeface="Times New Roman"/>
              </a:rPr>
              <a:t>out </a:t>
            </a:r>
            <a:r>
              <a:rPr dirty="0" sz="1450" spc="-10">
                <a:latin typeface="Times New Roman"/>
                <a:cs typeface="Times New Roman"/>
              </a:rPr>
              <a:t>with Alan, let my anger blaze, and </a:t>
            </a:r>
            <a:r>
              <a:rPr dirty="0" sz="1450" spc="-5">
                <a:latin typeface="Times New Roman"/>
                <a:cs typeface="Times New Roman"/>
              </a:rPr>
              <a:t>be done </a:t>
            </a:r>
            <a:r>
              <a:rPr dirty="0" sz="1450" spc="-10">
                <a:latin typeface="Times New Roman"/>
                <a:cs typeface="Times New Roman"/>
              </a:rPr>
              <a:t>with my life  in </a:t>
            </a:r>
            <a:r>
              <a:rPr dirty="0" sz="1450" spc="-5">
                <a:latin typeface="Times New Roman"/>
                <a:cs typeface="Times New Roman"/>
              </a:rPr>
              <a:t>a </a:t>
            </a:r>
            <a:r>
              <a:rPr dirty="0" sz="1450" spc="-10">
                <a:latin typeface="Times New Roman"/>
                <a:cs typeface="Times New Roman"/>
              </a:rPr>
              <a:t>more sudden </a:t>
            </a:r>
            <a:r>
              <a:rPr dirty="0" sz="1450" spc="-20">
                <a:latin typeface="Times New Roman"/>
                <a:cs typeface="Times New Roman"/>
              </a:rPr>
              <a:t>manner. </a:t>
            </a:r>
            <a:r>
              <a:rPr dirty="0" sz="1450" spc="-10">
                <a:latin typeface="Times New Roman"/>
                <a:cs typeface="Times New Roman"/>
              </a:rPr>
              <a:t>He had just called me “Whig.”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stopped.</a:t>
            </a:r>
            <a:endParaRPr sz="1450">
              <a:latin typeface="Times New Roman"/>
              <a:cs typeface="Times New Roman"/>
            </a:endParaRPr>
          </a:p>
          <a:p>
            <a:pPr algn="just" marL="12700" marR="8255" indent="255904">
              <a:lnSpc>
                <a:spcPts val="1730"/>
              </a:lnSpc>
              <a:spcBef>
                <a:spcPts val="780"/>
              </a:spcBef>
            </a:pPr>
            <a:r>
              <a:rPr dirty="0" sz="1450" spc="-30">
                <a:latin typeface="Times New Roman"/>
                <a:cs typeface="Times New Roman"/>
              </a:rPr>
              <a:t>“Mr. </a:t>
            </a:r>
            <a:r>
              <a:rPr dirty="0" sz="1450" spc="-10">
                <a:latin typeface="Times New Roman"/>
                <a:cs typeface="Times New Roman"/>
              </a:rPr>
              <a:t>Stewart,” said I, in </a:t>
            </a:r>
            <a:r>
              <a:rPr dirty="0" sz="1450" spc="-5">
                <a:latin typeface="Times New Roman"/>
                <a:cs typeface="Times New Roman"/>
              </a:rPr>
              <a:t>a </a:t>
            </a:r>
            <a:r>
              <a:rPr dirty="0" sz="1450" spc="-10">
                <a:latin typeface="Times New Roman"/>
                <a:cs typeface="Times New Roman"/>
              </a:rPr>
              <a:t>voice that quivered like </a:t>
            </a:r>
            <a:r>
              <a:rPr dirty="0" sz="1450" spc="-5">
                <a:latin typeface="Times New Roman"/>
                <a:cs typeface="Times New Roman"/>
              </a:rPr>
              <a:t>a </a:t>
            </a:r>
            <a:r>
              <a:rPr dirty="0" sz="1450" spc="-10">
                <a:latin typeface="Times New Roman"/>
                <a:cs typeface="Times New Roman"/>
              </a:rPr>
              <a:t>fiddle-string, “you are  older than </a:t>
            </a:r>
            <a:r>
              <a:rPr dirty="0" sz="1450" spc="-5">
                <a:latin typeface="Times New Roman"/>
                <a:cs typeface="Times New Roman"/>
              </a:rPr>
              <a:t>I </a:t>
            </a:r>
            <a:r>
              <a:rPr dirty="0" sz="1450" spc="-10">
                <a:latin typeface="Times New Roman"/>
                <a:cs typeface="Times New Roman"/>
              </a:rPr>
              <a:t>am, and should know </a:t>
            </a:r>
            <a:r>
              <a:rPr dirty="0" sz="1450" spc="-5">
                <a:latin typeface="Times New Roman"/>
                <a:cs typeface="Times New Roman"/>
              </a:rPr>
              <a:t>your </a:t>
            </a:r>
            <a:r>
              <a:rPr dirty="0" sz="1450" spc="-10">
                <a:latin typeface="Times New Roman"/>
                <a:cs typeface="Times New Roman"/>
              </a:rPr>
              <a:t>manners. Do </a:t>
            </a:r>
            <a:r>
              <a:rPr dirty="0" sz="1450" spc="-5">
                <a:latin typeface="Times New Roman"/>
                <a:cs typeface="Times New Roman"/>
              </a:rPr>
              <a:t>you </a:t>
            </a:r>
            <a:r>
              <a:rPr dirty="0" sz="1450" spc="-10">
                <a:latin typeface="Times New Roman"/>
                <a:cs typeface="Times New Roman"/>
              </a:rPr>
              <a:t>think it either very  wise </a:t>
            </a:r>
            <a:r>
              <a:rPr dirty="0" sz="1450" spc="-5">
                <a:latin typeface="Times New Roman"/>
                <a:cs typeface="Times New Roman"/>
              </a:rPr>
              <a:t>or </a:t>
            </a:r>
            <a:r>
              <a:rPr dirty="0" sz="1450" spc="-10">
                <a:latin typeface="Times New Roman"/>
                <a:cs typeface="Times New Roman"/>
              </a:rPr>
              <a:t>very witty to cast my politics in my teeth? </a:t>
            </a:r>
            <a:r>
              <a:rPr dirty="0" sz="1450" spc="-5">
                <a:latin typeface="Times New Roman"/>
                <a:cs typeface="Times New Roman"/>
              </a:rPr>
              <a:t>I </a:t>
            </a:r>
            <a:r>
              <a:rPr dirty="0" sz="1450" spc="-10">
                <a:latin typeface="Times New Roman"/>
                <a:cs typeface="Times New Roman"/>
              </a:rPr>
              <a:t>thought, where folk  differed, it was the part </a:t>
            </a:r>
            <a:r>
              <a:rPr dirty="0" sz="1450" spc="-5">
                <a:latin typeface="Times New Roman"/>
                <a:cs typeface="Times New Roman"/>
              </a:rPr>
              <a:t>of </a:t>
            </a:r>
            <a:r>
              <a:rPr dirty="0" sz="1450" spc="-10">
                <a:latin typeface="Times New Roman"/>
                <a:cs typeface="Times New Roman"/>
              </a:rPr>
              <a:t>gentlemen to </a:t>
            </a:r>
            <a:r>
              <a:rPr dirty="0" sz="1450" spc="-15">
                <a:latin typeface="Times New Roman"/>
                <a:cs typeface="Times New Roman"/>
              </a:rPr>
              <a:t>differ </a:t>
            </a:r>
            <a:r>
              <a:rPr dirty="0" sz="1450" spc="-10">
                <a:latin typeface="Times New Roman"/>
                <a:cs typeface="Times New Roman"/>
              </a:rPr>
              <a:t>civilly; and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I </a:t>
            </a:r>
            <a:r>
              <a:rPr dirty="0" sz="1450" spc="-10">
                <a:latin typeface="Times New Roman"/>
                <a:cs typeface="Times New Roman"/>
              </a:rPr>
              <a:t>may  tell </a:t>
            </a:r>
            <a:r>
              <a:rPr dirty="0" sz="1450" spc="-5">
                <a:latin typeface="Times New Roman"/>
                <a:cs typeface="Times New Roman"/>
              </a:rPr>
              <a:t>you I </a:t>
            </a:r>
            <a:r>
              <a:rPr dirty="0" sz="1450" spc="-10">
                <a:latin typeface="Times New Roman"/>
                <a:cs typeface="Times New Roman"/>
              </a:rPr>
              <a:t>could find </a:t>
            </a:r>
            <a:r>
              <a:rPr dirty="0" sz="1450" spc="-5">
                <a:latin typeface="Times New Roman"/>
                <a:cs typeface="Times New Roman"/>
              </a:rPr>
              <a:t>a </a:t>
            </a:r>
            <a:r>
              <a:rPr dirty="0" sz="1450" spc="-10">
                <a:latin typeface="Times New Roman"/>
                <a:cs typeface="Times New Roman"/>
              </a:rPr>
              <a:t>better taunt than some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yours.”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Alan had stopped opposite to me, his hat cocked, his hands in his breeches  pockets, his head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on one </a:t>
            </a:r>
            <a:r>
              <a:rPr dirty="0" sz="1450" spc="-10">
                <a:latin typeface="Times New Roman"/>
                <a:cs typeface="Times New Roman"/>
              </a:rPr>
              <a:t>side. He listened, smiling </a:t>
            </a:r>
            <a:r>
              <a:rPr dirty="0" sz="1450" spc="-20">
                <a:latin typeface="Times New Roman"/>
                <a:cs typeface="Times New Roman"/>
              </a:rPr>
              <a:t>evilly,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by </a:t>
            </a:r>
            <a:r>
              <a:rPr dirty="0" sz="1450" spc="-10">
                <a:latin typeface="Times New Roman"/>
                <a:cs typeface="Times New Roman"/>
              </a:rPr>
              <a:t>the starlight; and when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he </a:t>
            </a:r>
            <a:r>
              <a:rPr dirty="0" sz="1450" spc="-10">
                <a:latin typeface="Times New Roman"/>
                <a:cs typeface="Times New Roman"/>
              </a:rPr>
              <a:t>began to whistle </a:t>
            </a:r>
            <a:r>
              <a:rPr dirty="0" sz="1450" spc="-5">
                <a:latin typeface="Times New Roman"/>
                <a:cs typeface="Times New Roman"/>
              </a:rPr>
              <a:t>a </a:t>
            </a:r>
            <a:r>
              <a:rPr dirty="0" sz="1450" spc="-10">
                <a:latin typeface="Times New Roman"/>
                <a:cs typeface="Times New Roman"/>
              </a:rPr>
              <a:t>Jacobite </a:t>
            </a:r>
            <a:r>
              <a:rPr dirty="0" sz="1450" spc="-30">
                <a:latin typeface="Times New Roman"/>
                <a:cs typeface="Times New Roman"/>
              </a:rPr>
              <a:t>air. </a:t>
            </a:r>
            <a:r>
              <a:rPr dirty="0" sz="1450" spc="-10">
                <a:latin typeface="Times New Roman"/>
                <a:cs typeface="Times New Roman"/>
              </a:rPr>
              <a:t>It was  the air made in mockery </a:t>
            </a:r>
            <a:r>
              <a:rPr dirty="0" sz="1450" spc="-5">
                <a:latin typeface="Times New Roman"/>
                <a:cs typeface="Times New Roman"/>
              </a:rPr>
              <a:t>of </a:t>
            </a:r>
            <a:r>
              <a:rPr dirty="0" sz="1450" spc="-10">
                <a:latin typeface="Times New Roman"/>
                <a:cs typeface="Times New Roman"/>
              </a:rPr>
              <a:t>General </a:t>
            </a:r>
            <a:r>
              <a:rPr dirty="0" sz="1450" spc="-25">
                <a:latin typeface="Times New Roman"/>
                <a:cs typeface="Times New Roman"/>
              </a:rPr>
              <a:t>Cope’s </a:t>
            </a:r>
            <a:r>
              <a:rPr dirty="0" sz="1450" spc="-10">
                <a:latin typeface="Times New Roman"/>
                <a:cs typeface="Times New Roman"/>
              </a:rPr>
              <a:t>defeat at Preston</a:t>
            </a:r>
            <a:r>
              <a:rPr dirty="0" sz="1450" spc="75">
                <a:latin typeface="Times New Roman"/>
                <a:cs typeface="Times New Roman"/>
              </a:rPr>
              <a:t> </a:t>
            </a:r>
            <a:r>
              <a:rPr dirty="0" sz="1450" spc="-10">
                <a:latin typeface="Times New Roman"/>
                <a:cs typeface="Times New Roman"/>
              </a:rPr>
              <a:t>Pans:</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64675"/>
          </a:xfrm>
          <a:prstGeom prst="rect">
            <a:avLst/>
          </a:prstGeom>
        </p:spPr>
        <p:txBody>
          <a:bodyPr wrap="square" lIns="0" tIns="12700" rIns="0" bIns="0" rtlCol="0" vert="horz">
            <a:spAutoFit/>
          </a:bodyPr>
          <a:lstStyle/>
          <a:p>
            <a:pPr algn="just" marL="497205" marR="2319655">
              <a:lnSpc>
                <a:spcPct val="144900"/>
              </a:lnSpc>
              <a:spcBef>
                <a:spcPts val="100"/>
              </a:spcBef>
            </a:pPr>
            <a:r>
              <a:rPr dirty="0" sz="1450" spc="-30">
                <a:latin typeface="Times New Roman"/>
                <a:cs typeface="Times New Roman"/>
              </a:rPr>
              <a:t>“Hey, </a:t>
            </a:r>
            <a:r>
              <a:rPr dirty="0" sz="1450" spc="-10">
                <a:latin typeface="Times New Roman"/>
                <a:cs typeface="Times New Roman"/>
              </a:rPr>
              <a:t>Johnnie Cope, are </a:t>
            </a:r>
            <a:r>
              <a:rPr dirty="0" sz="1450" spc="-5">
                <a:latin typeface="Times New Roman"/>
                <a:cs typeface="Times New Roman"/>
              </a:rPr>
              <a:t>ye </a:t>
            </a:r>
            <a:r>
              <a:rPr dirty="0" sz="1450" spc="-10">
                <a:latin typeface="Times New Roman"/>
                <a:cs typeface="Times New Roman"/>
              </a:rPr>
              <a:t>waukin’ yet?  And are </a:t>
            </a:r>
            <a:r>
              <a:rPr dirty="0" sz="1450" spc="-5">
                <a:latin typeface="Times New Roman"/>
                <a:cs typeface="Times New Roman"/>
              </a:rPr>
              <a:t>your </a:t>
            </a:r>
            <a:r>
              <a:rPr dirty="0" sz="1450" spc="-10">
                <a:latin typeface="Times New Roman"/>
                <a:cs typeface="Times New Roman"/>
              </a:rPr>
              <a:t>drums a-beatin’</a:t>
            </a:r>
            <a:r>
              <a:rPr dirty="0" sz="1450" spc="-105">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And it came in my mind that Alan, </a:t>
            </a:r>
            <a:r>
              <a:rPr dirty="0" sz="1450" spc="-5">
                <a:latin typeface="Times New Roman"/>
                <a:cs typeface="Times New Roman"/>
              </a:rPr>
              <a:t>on </a:t>
            </a:r>
            <a:r>
              <a:rPr dirty="0" sz="1450" spc="-10">
                <a:latin typeface="Times New Roman"/>
                <a:cs typeface="Times New Roman"/>
              </a:rPr>
              <a:t>the day </a:t>
            </a:r>
            <a:r>
              <a:rPr dirty="0" sz="1450" spc="-5">
                <a:latin typeface="Times New Roman"/>
                <a:cs typeface="Times New Roman"/>
              </a:rPr>
              <a:t>of </a:t>
            </a:r>
            <a:r>
              <a:rPr dirty="0" sz="1450" spc="-10">
                <a:latin typeface="Times New Roman"/>
                <a:cs typeface="Times New Roman"/>
              </a:rPr>
              <a:t>that battle, had been  engaged </a:t>
            </a:r>
            <a:r>
              <a:rPr dirty="0" sz="1450" spc="-5">
                <a:latin typeface="Times New Roman"/>
                <a:cs typeface="Times New Roman"/>
              </a:rPr>
              <a:t>upon </a:t>
            </a:r>
            <a:r>
              <a:rPr dirty="0" sz="1450" spc="-10">
                <a:latin typeface="Times New Roman"/>
                <a:cs typeface="Times New Roman"/>
              </a:rPr>
              <a:t>the royal</a:t>
            </a:r>
            <a:r>
              <a:rPr dirty="0" sz="145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“Why </a:t>
            </a:r>
            <a:r>
              <a:rPr dirty="0" sz="1450" spc="-5">
                <a:latin typeface="Times New Roman"/>
                <a:cs typeface="Times New Roman"/>
              </a:rPr>
              <a:t>do ye </a:t>
            </a:r>
            <a:r>
              <a:rPr dirty="0" sz="1450" spc="-10">
                <a:latin typeface="Times New Roman"/>
                <a:cs typeface="Times New Roman"/>
              </a:rPr>
              <a:t>take that </a:t>
            </a:r>
            <a:r>
              <a:rPr dirty="0" sz="1450" spc="-25">
                <a:latin typeface="Times New Roman"/>
                <a:cs typeface="Times New Roman"/>
              </a:rPr>
              <a:t>air, </a:t>
            </a:r>
            <a:r>
              <a:rPr dirty="0" sz="1450" spc="-35">
                <a:latin typeface="Times New Roman"/>
                <a:cs typeface="Times New Roman"/>
              </a:rPr>
              <a:t>Mr. </a:t>
            </a:r>
            <a:r>
              <a:rPr dirty="0" sz="1450" spc="-10">
                <a:latin typeface="Times New Roman"/>
                <a:cs typeface="Times New Roman"/>
              </a:rPr>
              <a:t>Stewart?” said I. “Is that to remind me </a:t>
            </a:r>
            <a:r>
              <a:rPr dirty="0" sz="1450" spc="-5">
                <a:latin typeface="Times New Roman"/>
                <a:cs typeface="Times New Roman"/>
              </a:rPr>
              <a:t>you  </a:t>
            </a:r>
            <a:r>
              <a:rPr dirty="0" sz="1450" spc="-10">
                <a:latin typeface="Times New Roman"/>
                <a:cs typeface="Times New Roman"/>
              </a:rPr>
              <a:t>have been beaten </a:t>
            </a:r>
            <a:r>
              <a:rPr dirty="0" sz="1450" spc="-5">
                <a:latin typeface="Times New Roman"/>
                <a:cs typeface="Times New Roman"/>
              </a:rPr>
              <a:t>on </a:t>
            </a:r>
            <a:r>
              <a:rPr dirty="0" sz="1450" spc="-10">
                <a:latin typeface="Times New Roman"/>
                <a:cs typeface="Times New Roman"/>
              </a:rPr>
              <a:t>both</a:t>
            </a:r>
            <a:r>
              <a:rPr dirty="0" sz="1450" spc="5">
                <a:latin typeface="Times New Roman"/>
                <a:cs typeface="Times New Roman"/>
              </a:rPr>
              <a:t> </a:t>
            </a:r>
            <a:r>
              <a:rPr dirty="0" sz="1450" spc="-10">
                <a:latin typeface="Times New Roman"/>
                <a:cs typeface="Times New Roman"/>
              </a:rPr>
              <a:t>sides?”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air stopped </a:t>
            </a:r>
            <a:r>
              <a:rPr dirty="0" sz="1450" spc="-5">
                <a:latin typeface="Times New Roman"/>
                <a:cs typeface="Times New Roman"/>
              </a:rPr>
              <a:t>on </a:t>
            </a:r>
            <a:r>
              <a:rPr dirty="0" sz="1450" spc="-25">
                <a:latin typeface="Times New Roman"/>
                <a:cs typeface="Times New Roman"/>
              </a:rPr>
              <a:t>Alan’s </a:t>
            </a:r>
            <a:r>
              <a:rPr dirty="0" sz="1450" spc="-10">
                <a:latin typeface="Times New Roman"/>
                <a:cs typeface="Times New Roman"/>
              </a:rPr>
              <a:t>lips. “David!” said</a:t>
            </a:r>
            <a:r>
              <a:rPr dirty="0" sz="1450" spc="4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“But </a:t>
            </a:r>
            <a:r>
              <a:rPr dirty="0" sz="1450" spc="-30">
                <a:latin typeface="Times New Roman"/>
                <a:cs typeface="Times New Roman"/>
              </a:rPr>
              <a:t>it’s </a:t>
            </a:r>
            <a:r>
              <a:rPr dirty="0" sz="1450" spc="-10">
                <a:latin typeface="Times New Roman"/>
                <a:cs typeface="Times New Roman"/>
              </a:rPr>
              <a:t>time these manners ceased,” </a:t>
            </a:r>
            <a:r>
              <a:rPr dirty="0" sz="1450" spc="-5">
                <a:latin typeface="Times New Roman"/>
                <a:cs typeface="Times New Roman"/>
              </a:rPr>
              <a:t>I </a:t>
            </a:r>
            <a:r>
              <a:rPr dirty="0" sz="1450" spc="-10">
                <a:latin typeface="Times New Roman"/>
                <a:cs typeface="Times New Roman"/>
              </a:rPr>
              <a:t>continued; “and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you </a:t>
            </a:r>
            <a:r>
              <a:rPr dirty="0" sz="1450" spc="-10">
                <a:latin typeface="Times New Roman"/>
                <a:cs typeface="Times New Roman"/>
              </a:rPr>
              <a:t>shall  henceforth speak civilly </a:t>
            </a:r>
            <a:r>
              <a:rPr dirty="0" sz="1450" spc="-5">
                <a:latin typeface="Times New Roman"/>
                <a:cs typeface="Times New Roman"/>
              </a:rPr>
              <a:t>of </a:t>
            </a:r>
            <a:r>
              <a:rPr dirty="0" sz="1450" spc="-10">
                <a:latin typeface="Times New Roman"/>
                <a:cs typeface="Times New Roman"/>
              </a:rPr>
              <a:t>my King and my </a:t>
            </a:r>
            <a:r>
              <a:rPr dirty="0" sz="1450" spc="-5">
                <a:latin typeface="Times New Roman"/>
                <a:cs typeface="Times New Roman"/>
              </a:rPr>
              <a:t>good </a:t>
            </a:r>
            <a:r>
              <a:rPr dirty="0" sz="1450" spc="-10">
                <a:latin typeface="Times New Roman"/>
                <a:cs typeface="Times New Roman"/>
              </a:rPr>
              <a:t>friends the</a:t>
            </a:r>
            <a:r>
              <a:rPr dirty="0" sz="1450" spc="70">
                <a:latin typeface="Times New Roman"/>
                <a:cs typeface="Times New Roman"/>
              </a:rPr>
              <a:t> </a:t>
            </a:r>
            <a:r>
              <a:rPr dirty="0" sz="1450" spc="-10">
                <a:latin typeface="Times New Roman"/>
                <a:cs typeface="Times New Roman"/>
              </a:rPr>
              <a:t>Campbells.”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am </a:t>
            </a:r>
            <a:r>
              <a:rPr dirty="0" sz="1450" spc="-5">
                <a:latin typeface="Times New Roman"/>
                <a:cs typeface="Times New Roman"/>
              </a:rPr>
              <a:t>a </a:t>
            </a:r>
            <a:r>
              <a:rPr dirty="0" sz="1450" spc="-10">
                <a:latin typeface="Times New Roman"/>
                <a:cs typeface="Times New Roman"/>
              </a:rPr>
              <a:t>Stewart—” began</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“O!” says I, “I ken </a:t>
            </a:r>
            <a:r>
              <a:rPr dirty="0" sz="1450" spc="-5">
                <a:latin typeface="Times New Roman"/>
                <a:cs typeface="Times New Roman"/>
              </a:rPr>
              <a:t>ye </a:t>
            </a:r>
            <a:r>
              <a:rPr dirty="0" sz="1450" spc="-10">
                <a:latin typeface="Times New Roman"/>
                <a:cs typeface="Times New Roman"/>
              </a:rPr>
              <a:t>bear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name. But </a:t>
            </a:r>
            <a:r>
              <a:rPr dirty="0" sz="1450" spc="-5">
                <a:latin typeface="Times New Roman"/>
                <a:cs typeface="Times New Roman"/>
              </a:rPr>
              <a:t>you </a:t>
            </a:r>
            <a:r>
              <a:rPr dirty="0" sz="1450" spc="-10">
                <a:latin typeface="Times New Roman"/>
                <a:cs typeface="Times New Roman"/>
              </a:rPr>
              <a:t>are to </a:t>
            </a:r>
            <a:r>
              <a:rPr dirty="0" sz="1450" spc="-15">
                <a:latin typeface="Times New Roman"/>
                <a:cs typeface="Times New Roman"/>
              </a:rPr>
              <a:t>remember, </a:t>
            </a: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have been in the Highlands,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a good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those that bear it; and  the best </a:t>
            </a:r>
            <a:r>
              <a:rPr dirty="0" sz="1450" spc="-5">
                <a:latin typeface="Times New Roman"/>
                <a:cs typeface="Times New Roman"/>
              </a:rPr>
              <a:t>I </a:t>
            </a:r>
            <a:r>
              <a:rPr dirty="0" sz="1450" spc="-10">
                <a:latin typeface="Times New Roman"/>
                <a:cs typeface="Times New Roman"/>
              </a:rPr>
              <a:t>can say </a:t>
            </a:r>
            <a:r>
              <a:rPr dirty="0" sz="1450" spc="-5">
                <a:latin typeface="Times New Roman"/>
                <a:cs typeface="Times New Roman"/>
              </a:rPr>
              <a:t>of </a:t>
            </a:r>
            <a:r>
              <a:rPr dirty="0" sz="1450" spc="-10">
                <a:latin typeface="Times New Roman"/>
                <a:cs typeface="Times New Roman"/>
              </a:rPr>
              <a:t>them is this, that they would </a:t>
            </a:r>
            <a:r>
              <a:rPr dirty="0" sz="1450" spc="-5">
                <a:latin typeface="Times New Roman"/>
                <a:cs typeface="Times New Roman"/>
              </a:rPr>
              <a:t>be none </a:t>
            </a:r>
            <a:r>
              <a:rPr dirty="0" sz="1450" spc="-10">
                <a:latin typeface="Times New Roman"/>
                <a:cs typeface="Times New Roman"/>
              </a:rPr>
              <a:t>the worse </a:t>
            </a:r>
            <a:r>
              <a:rPr dirty="0" sz="1450" spc="-5">
                <a:latin typeface="Times New Roman"/>
                <a:cs typeface="Times New Roman"/>
              </a:rPr>
              <a:t>of  </a:t>
            </a:r>
            <a:r>
              <a:rPr dirty="0" sz="1450" spc="-10">
                <a:latin typeface="Times New Roman"/>
                <a:cs typeface="Times New Roman"/>
              </a:rPr>
              <a:t>washing.”</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that </a:t>
            </a:r>
            <a:r>
              <a:rPr dirty="0" sz="1450" spc="-5">
                <a:latin typeface="Times New Roman"/>
                <a:cs typeface="Times New Roman"/>
              </a:rPr>
              <a:t>you </a:t>
            </a:r>
            <a:r>
              <a:rPr dirty="0" sz="1450" spc="-10">
                <a:latin typeface="Times New Roman"/>
                <a:cs typeface="Times New Roman"/>
              </a:rPr>
              <a:t>insult me?” said Alan, very</a:t>
            </a:r>
            <a:r>
              <a:rPr dirty="0" sz="1450" spc="30">
                <a:latin typeface="Times New Roman"/>
                <a:cs typeface="Times New Roman"/>
              </a:rPr>
              <a:t> </a:t>
            </a:r>
            <a:r>
              <a:rPr dirty="0" sz="1450" spc="-30">
                <a:latin typeface="Times New Roman"/>
                <a:cs typeface="Times New Roman"/>
              </a:rPr>
              <a:t>low.</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 am sorry for that,” said I, “for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done; and if </a:t>
            </a:r>
            <a:r>
              <a:rPr dirty="0" sz="1450" spc="-5">
                <a:latin typeface="Times New Roman"/>
                <a:cs typeface="Times New Roman"/>
              </a:rPr>
              <a:t>you </a:t>
            </a:r>
            <a:r>
              <a:rPr dirty="0" sz="1450" spc="-10">
                <a:latin typeface="Times New Roman"/>
                <a:cs typeface="Times New Roman"/>
              </a:rPr>
              <a:t>distaste the  sermon, </a:t>
            </a:r>
            <a:r>
              <a:rPr dirty="0" sz="1450" spc="-5">
                <a:latin typeface="Times New Roman"/>
                <a:cs typeface="Times New Roman"/>
              </a:rPr>
              <a:t>I doubt </a:t>
            </a:r>
            <a:r>
              <a:rPr dirty="0" sz="1450" spc="-10">
                <a:latin typeface="Times New Roman"/>
                <a:cs typeface="Times New Roman"/>
              </a:rPr>
              <a:t>the pirliecue will please </a:t>
            </a:r>
            <a:r>
              <a:rPr dirty="0" sz="1450" spc="-5">
                <a:latin typeface="Times New Roman"/>
                <a:cs typeface="Times New Roman"/>
              </a:rPr>
              <a:t>you </a:t>
            </a:r>
            <a:r>
              <a:rPr dirty="0" sz="1450" spc="-10">
                <a:latin typeface="Times New Roman"/>
                <a:cs typeface="Times New Roman"/>
              </a:rPr>
              <a:t>as little. </a:t>
            </a:r>
            <a:r>
              <a:rPr dirty="0" sz="1450" spc="-60">
                <a:latin typeface="Times New Roman"/>
                <a:cs typeface="Times New Roman"/>
              </a:rPr>
              <a:t>You </a:t>
            </a:r>
            <a:r>
              <a:rPr dirty="0" sz="1450" spc="-10">
                <a:latin typeface="Times New Roman"/>
                <a:cs typeface="Times New Roman"/>
              </a:rPr>
              <a:t>have been chased in  the field </a:t>
            </a:r>
            <a:r>
              <a:rPr dirty="0" sz="1450" spc="-5">
                <a:latin typeface="Times New Roman"/>
                <a:cs typeface="Times New Roman"/>
              </a:rPr>
              <a:t>by </a:t>
            </a:r>
            <a:r>
              <a:rPr dirty="0" sz="1450" spc="-10">
                <a:latin typeface="Times New Roman"/>
                <a:cs typeface="Times New Roman"/>
              </a:rPr>
              <a:t>the grown men </a:t>
            </a:r>
            <a:r>
              <a:rPr dirty="0" sz="1450" spc="-5">
                <a:latin typeface="Times New Roman"/>
                <a:cs typeface="Times New Roman"/>
              </a:rPr>
              <a:t>of </a:t>
            </a:r>
            <a:r>
              <a:rPr dirty="0" sz="1450" spc="-10">
                <a:latin typeface="Times New Roman"/>
                <a:cs typeface="Times New Roman"/>
              </a:rPr>
              <a:t>my party; it seems </a:t>
            </a:r>
            <a:r>
              <a:rPr dirty="0" sz="1450" spc="-5">
                <a:latin typeface="Times New Roman"/>
                <a:cs typeface="Times New Roman"/>
              </a:rPr>
              <a:t>a poor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pleasure to  out-face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Both the Campbells and the Whigs have beaten </a:t>
            </a:r>
            <a:r>
              <a:rPr dirty="0" sz="1450" spc="-5">
                <a:latin typeface="Times New Roman"/>
                <a:cs typeface="Times New Roman"/>
              </a:rPr>
              <a:t>you; you </a:t>
            </a:r>
            <a:r>
              <a:rPr dirty="0" sz="1450" spc="-10">
                <a:latin typeface="Times New Roman"/>
                <a:cs typeface="Times New Roman"/>
              </a:rPr>
              <a:t>have  run before them like </a:t>
            </a:r>
            <a:r>
              <a:rPr dirty="0" sz="1450" spc="-5">
                <a:latin typeface="Times New Roman"/>
                <a:cs typeface="Times New Roman"/>
              </a:rPr>
              <a:t>a </a:t>
            </a:r>
            <a:r>
              <a:rPr dirty="0" sz="1450" spc="-10">
                <a:latin typeface="Times New Roman"/>
                <a:cs typeface="Times New Roman"/>
              </a:rPr>
              <a:t>hare. </a:t>
            </a:r>
            <a:r>
              <a:rPr dirty="0" sz="1450" spc="-5">
                <a:latin typeface="Times New Roman"/>
                <a:cs typeface="Times New Roman"/>
              </a:rPr>
              <a:t>It </a:t>
            </a:r>
            <a:r>
              <a:rPr dirty="0" sz="1450" spc="-10">
                <a:latin typeface="Times New Roman"/>
                <a:cs typeface="Times New Roman"/>
              </a:rPr>
              <a:t>behoves </a:t>
            </a:r>
            <a:r>
              <a:rPr dirty="0" sz="1450" spc="-5">
                <a:latin typeface="Times New Roman"/>
                <a:cs typeface="Times New Roman"/>
              </a:rPr>
              <a:t>you </a:t>
            </a:r>
            <a:r>
              <a:rPr dirty="0" sz="1450" spc="-10">
                <a:latin typeface="Times New Roman"/>
                <a:cs typeface="Times New Roman"/>
              </a:rPr>
              <a:t>to speak </a:t>
            </a:r>
            <a:r>
              <a:rPr dirty="0" sz="1450" spc="-5">
                <a:latin typeface="Times New Roman"/>
                <a:cs typeface="Times New Roman"/>
              </a:rPr>
              <a:t>of </a:t>
            </a:r>
            <a:r>
              <a:rPr dirty="0" sz="1450" spc="-10">
                <a:latin typeface="Times New Roman"/>
                <a:cs typeface="Times New Roman"/>
              </a:rPr>
              <a:t>them as </a:t>
            </a:r>
            <a:r>
              <a:rPr dirty="0" sz="1450" spc="-5">
                <a:latin typeface="Times New Roman"/>
                <a:cs typeface="Times New Roman"/>
              </a:rPr>
              <a:t>of your  </a:t>
            </a:r>
            <a:r>
              <a:rPr dirty="0" sz="1450" spc="-10">
                <a:latin typeface="Times New Roman"/>
                <a:cs typeface="Times New Roman"/>
              </a:rPr>
              <a:t>betters.”</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Alan stood quite still, the tails </a:t>
            </a:r>
            <a:r>
              <a:rPr dirty="0" sz="1450" spc="-5">
                <a:latin typeface="Times New Roman"/>
                <a:cs typeface="Times New Roman"/>
              </a:rPr>
              <a:t>of </a:t>
            </a:r>
            <a:r>
              <a:rPr dirty="0" sz="1450" spc="-10">
                <a:latin typeface="Times New Roman"/>
                <a:cs typeface="Times New Roman"/>
              </a:rPr>
              <a:t>his great-coat clapping behind him in the  wind.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“This is </a:t>
            </a:r>
            <a:r>
              <a:rPr dirty="0" sz="1450" spc="-5">
                <a:latin typeface="Times New Roman"/>
                <a:cs typeface="Times New Roman"/>
              </a:rPr>
              <a:t>a </a:t>
            </a:r>
            <a:r>
              <a:rPr dirty="0" sz="1450" spc="-25">
                <a:latin typeface="Times New Roman"/>
                <a:cs typeface="Times New Roman"/>
              </a:rPr>
              <a:t>pity,” </a:t>
            </a:r>
            <a:r>
              <a:rPr dirty="0" sz="1450" spc="-5">
                <a:latin typeface="Times New Roman"/>
                <a:cs typeface="Times New Roman"/>
              </a:rPr>
              <a:t>he </a:t>
            </a:r>
            <a:r>
              <a:rPr dirty="0" sz="1450" spc="-10">
                <a:latin typeface="Times New Roman"/>
                <a:cs typeface="Times New Roman"/>
              </a:rPr>
              <a:t>said at last. “There are things said that cannot </a:t>
            </a:r>
            <a:r>
              <a:rPr dirty="0" sz="1450" spc="-5">
                <a:latin typeface="Times New Roman"/>
                <a:cs typeface="Times New Roman"/>
              </a:rPr>
              <a:t>be </a:t>
            </a:r>
            <a:r>
              <a:rPr dirty="0" sz="1450" spc="-10">
                <a:latin typeface="Times New Roman"/>
                <a:cs typeface="Times New Roman"/>
              </a:rPr>
              <a:t>passed  </a:t>
            </a:r>
            <a:r>
              <a:rPr dirty="0" sz="1450" spc="-20">
                <a:latin typeface="Times New Roman"/>
                <a:cs typeface="Times New Roman"/>
              </a:rPr>
              <a:t>over.”</a:t>
            </a:r>
            <a:endParaRPr sz="1450">
              <a:latin typeface="Times New Roman"/>
              <a:cs typeface="Times New Roman"/>
            </a:endParaRPr>
          </a:p>
          <a:p>
            <a:pPr algn="just" marL="268605" marR="1268730">
              <a:lnSpc>
                <a:spcPts val="2520"/>
              </a:lnSpc>
              <a:spcBef>
                <a:spcPts val="155"/>
              </a:spcBef>
            </a:pPr>
            <a:r>
              <a:rPr dirty="0" sz="1450" spc="-10">
                <a:latin typeface="Times New Roman"/>
                <a:cs typeface="Times New Roman"/>
              </a:rPr>
              <a:t>“I never asked </a:t>
            </a:r>
            <a:r>
              <a:rPr dirty="0" sz="1450" spc="-5">
                <a:latin typeface="Times New Roman"/>
                <a:cs typeface="Times New Roman"/>
              </a:rPr>
              <a:t>you to,” </a:t>
            </a:r>
            <a:r>
              <a:rPr dirty="0" sz="1450" spc="-10">
                <a:latin typeface="Times New Roman"/>
                <a:cs typeface="Times New Roman"/>
              </a:rPr>
              <a:t>said I. “I am as ready as yourself.”  “Ready?” said</a:t>
            </a:r>
            <a:r>
              <a:rPr dirty="0" sz="1450" spc="-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11430" indent="255904">
              <a:lnSpc>
                <a:spcPts val="1730"/>
              </a:lnSpc>
              <a:spcBef>
                <a:spcPts val="565"/>
              </a:spcBef>
            </a:pPr>
            <a:r>
              <a:rPr dirty="0" sz="1450" spc="-20">
                <a:latin typeface="Times New Roman"/>
                <a:cs typeface="Times New Roman"/>
              </a:rPr>
              <a:t>“Ready,” </a:t>
            </a:r>
            <a:r>
              <a:rPr dirty="0" sz="1450" spc="-5">
                <a:latin typeface="Times New Roman"/>
                <a:cs typeface="Times New Roman"/>
              </a:rPr>
              <a:t>I </a:t>
            </a:r>
            <a:r>
              <a:rPr dirty="0" sz="1450" spc="-10">
                <a:latin typeface="Times New Roman"/>
                <a:cs typeface="Times New Roman"/>
              </a:rPr>
              <a:t>repeated. “I am </a:t>
            </a:r>
            <a:r>
              <a:rPr dirty="0" sz="1450" spc="-5">
                <a:latin typeface="Times New Roman"/>
                <a:cs typeface="Times New Roman"/>
              </a:rPr>
              <a:t>no </a:t>
            </a:r>
            <a:r>
              <a:rPr dirty="0" sz="1450" spc="-10">
                <a:latin typeface="Times New Roman"/>
                <a:cs typeface="Times New Roman"/>
              </a:rPr>
              <a:t>blower and boaster like some that </a:t>
            </a:r>
            <a:r>
              <a:rPr dirty="0" sz="1450" spc="-5">
                <a:latin typeface="Times New Roman"/>
                <a:cs typeface="Times New Roman"/>
              </a:rPr>
              <a:t>I </a:t>
            </a:r>
            <a:r>
              <a:rPr dirty="0" sz="1450" spc="-10">
                <a:latin typeface="Times New Roman"/>
                <a:cs typeface="Times New Roman"/>
              </a:rPr>
              <a:t>could  name. Come on!” And drawing my sword, </a:t>
            </a:r>
            <a:r>
              <a:rPr dirty="0" sz="1450" spc="-5">
                <a:latin typeface="Times New Roman"/>
                <a:cs typeface="Times New Roman"/>
              </a:rPr>
              <a:t>I </a:t>
            </a:r>
            <a:r>
              <a:rPr dirty="0" sz="1450" spc="-10">
                <a:latin typeface="Times New Roman"/>
                <a:cs typeface="Times New Roman"/>
              </a:rPr>
              <a:t>fell </a:t>
            </a:r>
            <a:r>
              <a:rPr dirty="0" sz="1450" spc="-5">
                <a:latin typeface="Times New Roman"/>
                <a:cs typeface="Times New Roman"/>
              </a:rPr>
              <a:t>on </a:t>
            </a:r>
            <a:r>
              <a:rPr dirty="0" sz="1450" spc="-10">
                <a:latin typeface="Times New Roman"/>
                <a:cs typeface="Times New Roman"/>
              </a:rPr>
              <a:t>guard as Alan himself had  taught 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“David!” </a:t>
            </a:r>
            <a:r>
              <a:rPr dirty="0" sz="1450" spc="-5">
                <a:latin typeface="Times New Roman"/>
                <a:cs typeface="Times New Roman"/>
              </a:rPr>
              <a:t>he </a:t>
            </a:r>
            <a:r>
              <a:rPr dirty="0" sz="1450" spc="-10">
                <a:latin typeface="Times New Roman"/>
                <a:cs typeface="Times New Roman"/>
              </a:rPr>
              <a:t>cried. “Are </a:t>
            </a:r>
            <a:r>
              <a:rPr dirty="0" sz="1450" spc="-5">
                <a:latin typeface="Times New Roman"/>
                <a:cs typeface="Times New Roman"/>
              </a:rPr>
              <a:t>ye </a:t>
            </a:r>
            <a:r>
              <a:rPr dirty="0" sz="1450" spc="-10">
                <a:latin typeface="Times New Roman"/>
                <a:cs typeface="Times New Roman"/>
              </a:rPr>
              <a:t>daft? </a:t>
            </a:r>
            <a:r>
              <a:rPr dirty="0" sz="1450" spc="-5">
                <a:latin typeface="Times New Roman"/>
                <a:cs typeface="Times New Roman"/>
              </a:rPr>
              <a:t>I </a:t>
            </a:r>
            <a:r>
              <a:rPr dirty="0" sz="1450" spc="-10">
                <a:latin typeface="Times New Roman"/>
                <a:cs typeface="Times New Roman"/>
              </a:rPr>
              <a:t>cannae draw </a:t>
            </a:r>
            <a:r>
              <a:rPr dirty="0" sz="1450" spc="-5">
                <a:latin typeface="Times New Roman"/>
                <a:cs typeface="Times New Roman"/>
              </a:rPr>
              <a:t>upon </a:t>
            </a:r>
            <a:r>
              <a:rPr dirty="0" sz="1450" spc="-10">
                <a:latin typeface="Times New Roman"/>
                <a:cs typeface="Times New Roman"/>
              </a:rPr>
              <a:t>ye, David. </a:t>
            </a:r>
            <a:r>
              <a:rPr dirty="0" sz="1450" spc="-30">
                <a:latin typeface="Times New Roman"/>
                <a:cs typeface="Times New Roman"/>
              </a:rPr>
              <a:t>It’s </a:t>
            </a:r>
            <a:r>
              <a:rPr dirty="0" sz="1450" spc="-10">
                <a:latin typeface="Times New Roman"/>
                <a:cs typeface="Times New Roman"/>
              </a:rPr>
              <a:t>fair  </a:t>
            </a:r>
            <a:r>
              <a:rPr dirty="0" sz="1450" spc="-20">
                <a:latin typeface="Times New Roman"/>
                <a:cs typeface="Times New Roman"/>
              </a:rPr>
              <a:t>murder.”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“That was </a:t>
            </a:r>
            <a:r>
              <a:rPr dirty="0" sz="1450" spc="-5">
                <a:latin typeface="Times New Roman"/>
                <a:cs typeface="Times New Roman"/>
              </a:rPr>
              <a:t>your </a:t>
            </a:r>
            <a:r>
              <a:rPr dirty="0" sz="1450" spc="-10">
                <a:latin typeface="Times New Roman"/>
                <a:cs typeface="Times New Roman"/>
              </a:rPr>
              <a:t>look-out when </a:t>
            </a:r>
            <a:r>
              <a:rPr dirty="0" sz="1450" spc="-5">
                <a:latin typeface="Times New Roman"/>
                <a:cs typeface="Times New Roman"/>
              </a:rPr>
              <a:t>you </a:t>
            </a:r>
            <a:r>
              <a:rPr dirty="0" sz="1450" spc="-10">
                <a:latin typeface="Times New Roman"/>
                <a:cs typeface="Times New Roman"/>
              </a:rPr>
              <a:t>insulted me,” said</a:t>
            </a:r>
            <a:r>
              <a:rPr dirty="0" sz="1450" spc="3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9525" indent="255904">
              <a:lnSpc>
                <a:spcPts val="1730"/>
              </a:lnSpc>
              <a:spcBef>
                <a:spcPts val="775"/>
              </a:spcBef>
            </a:pPr>
            <a:r>
              <a:rPr dirty="0" sz="1450" spc="-25">
                <a:latin typeface="Times New Roman"/>
                <a:cs typeface="Times New Roman"/>
              </a:rPr>
              <a:t>“It’s </a:t>
            </a:r>
            <a:r>
              <a:rPr dirty="0" sz="1450" spc="-10">
                <a:latin typeface="Times New Roman"/>
                <a:cs typeface="Times New Roman"/>
              </a:rPr>
              <a:t>the truth!” cried Alan, and </a:t>
            </a:r>
            <a:r>
              <a:rPr dirty="0" sz="1450" spc="-5">
                <a:latin typeface="Times New Roman"/>
                <a:cs typeface="Times New Roman"/>
              </a:rPr>
              <a:t>he </a:t>
            </a:r>
            <a:r>
              <a:rPr dirty="0" sz="1450" spc="-10">
                <a:latin typeface="Times New Roman"/>
                <a:cs typeface="Times New Roman"/>
              </a:rPr>
              <a:t>stood for </a:t>
            </a:r>
            <a:r>
              <a:rPr dirty="0" sz="1450" spc="-5">
                <a:latin typeface="Times New Roman"/>
                <a:cs typeface="Times New Roman"/>
              </a:rPr>
              <a:t>a </a:t>
            </a:r>
            <a:r>
              <a:rPr dirty="0" sz="1450" spc="-10">
                <a:latin typeface="Times New Roman"/>
                <a:cs typeface="Times New Roman"/>
              </a:rPr>
              <a:t>moment, wringing his mouth  in</a:t>
            </a:r>
            <a:r>
              <a:rPr dirty="0" sz="1450" spc="200">
                <a:latin typeface="Times New Roman"/>
                <a:cs typeface="Times New Roman"/>
              </a:rPr>
              <a:t> </a:t>
            </a:r>
            <a:r>
              <a:rPr dirty="0" sz="1450" spc="-10">
                <a:latin typeface="Times New Roman"/>
                <a:cs typeface="Times New Roman"/>
              </a:rPr>
              <a:t>his</a:t>
            </a:r>
            <a:r>
              <a:rPr dirty="0" sz="1450" spc="204">
                <a:latin typeface="Times New Roman"/>
                <a:cs typeface="Times New Roman"/>
              </a:rPr>
              <a:t> </a:t>
            </a:r>
            <a:r>
              <a:rPr dirty="0" sz="1450" spc="-10">
                <a:latin typeface="Times New Roman"/>
                <a:cs typeface="Times New Roman"/>
              </a:rPr>
              <a:t>hand</a:t>
            </a:r>
            <a:r>
              <a:rPr dirty="0" sz="1450" spc="200">
                <a:latin typeface="Times New Roman"/>
                <a:cs typeface="Times New Roman"/>
              </a:rPr>
              <a:t> </a:t>
            </a:r>
            <a:r>
              <a:rPr dirty="0" sz="1450" spc="-10">
                <a:latin typeface="Times New Roman"/>
                <a:cs typeface="Times New Roman"/>
              </a:rPr>
              <a:t>like</a:t>
            </a:r>
            <a:r>
              <a:rPr dirty="0" sz="1450" spc="204">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man</a:t>
            </a:r>
            <a:r>
              <a:rPr dirty="0" sz="1450" spc="204">
                <a:latin typeface="Times New Roman"/>
                <a:cs typeface="Times New Roman"/>
              </a:rPr>
              <a:t> </a:t>
            </a:r>
            <a:r>
              <a:rPr dirty="0" sz="1450" spc="-10">
                <a:latin typeface="Times New Roman"/>
                <a:cs typeface="Times New Roman"/>
              </a:rPr>
              <a:t>in</a:t>
            </a:r>
            <a:r>
              <a:rPr dirty="0" sz="1450" spc="200">
                <a:latin typeface="Times New Roman"/>
                <a:cs typeface="Times New Roman"/>
              </a:rPr>
              <a:t> </a:t>
            </a:r>
            <a:r>
              <a:rPr dirty="0" sz="1450" spc="-10">
                <a:latin typeface="Times New Roman"/>
                <a:cs typeface="Times New Roman"/>
              </a:rPr>
              <a:t>sore</a:t>
            </a:r>
            <a:r>
              <a:rPr dirty="0" sz="1450" spc="204">
                <a:latin typeface="Times New Roman"/>
                <a:cs typeface="Times New Roman"/>
              </a:rPr>
              <a:t> </a:t>
            </a:r>
            <a:r>
              <a:rPr dirty="0" sz="1450" spc="-15">
                <a:latin typeface="Times New Roman"/>
                <a:cs typeface="Times New Roman"/>
              </a:rPr>
              <a:t>perplexity.</a:t>
            </a:r>
            <a:r>
              <a:rPr dirty="0" sz="1450" spc="204">
                <a:latin typeface="Times New Roman"/>
                <a:cs typeface="Times New Roman"/>
              </a:rPr>
              <a:t> </a:t>
            </a:r>
            <a:r>
              <a:rPr dirty="0" sz="1450" spc="-25">
                <a:latin typeface="Times New Roman"/>
                <a:cs typeface="Times New Roman"/>
              </a:rPr>
              <a:t>“It’s</a:t>
            </a:r>
            <a:r>
              <a:rPr dirty="0" sz="1450" spc="20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bare</a:t>
            </a:r>
            <a:r>
              <a:rPr dirty="0" sz="1450" spc="200">
                <a:latin typeface="Times New Roman"/>
                <a:cs typeface="Times New Roman"/>
              </a:rPr>
              <a:t> </a:t>
            </a:r>
            <a:r>
              <a:rPr dirty="0" sz="1450" spc="-10">
                <a:latin typeface="Times New Roman"/>
                <a:cs typeface="Times New Roman"/>
              </a:rPr>
              <a:t>truth,”</a:t>
            </a:r>
            <a:r>
              <a:rPr dirty="0" sz="1450" spc="204">
                <a:latin typeface="Times New Roman"/>
                <a:cs typeface="Times New Roman"/>
              </a:rPr>
              <a:t> </a:t>
            </a:r>
            <a:r>
              <a:rPr dirty="0" sz="1450" spc="-5">
                <a:latin typeface="Times New Roman"/>
                <a:cs typeface="Times New Roman"/>
              </a:rPr>
              <a:t>he</a:t>
            </a:r>
            <a:r>
              <a:rPr dirty="0" sz="1450" spc="200">
                <a:latin typeface="Times New Roman"/>
                <a:cs typeface="Times New Roman"/>
              </a:rPr>
              <a:t> </a:t>
            </a:r>
            <a:r>
              <a:rPr dirty="0" sz="1450" spc="-10">
                <a:latin typeface="Times New Roman"/>
                <a:cs typeface="Times New Roman"/>
              </a:rPr>
              <a:t>said,</a:t>
            </a:r>
            <a:r>
              <a:rPr dirty="0" sz="1450" spc="204">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671"/>
            <a:ext cx="5807710" cy="9347200"/>
          </a:xfrm>
          <a:prstGeom prst="rect">
            <a:avLst/>
          </a:prstGeom>
        </p:spPr>
        <p:txBody>
          <a:bodyPr wrap="square" lIns="0" tIns="12065" rIns="0" bIns="0" rtlCol="0" vert="horz">
            <a:spAutoFit/>
          </a:bodyPr>
          <a:lstStyle/>
          <a:p>
            <a:pPr algn="just" marL="12700" marR="7620">
              <a:lnSpc>
                <a:spcPct val="99700"/>
              </a:lnSpc>
              <a:spcBef>
                <a:spcPts val="95"/>
              </a:spcBef>
            </a:pPr>
            <a:r>
              <a:rPr dirty="0" sz="1450" spc="-10">
                <a:latin typeface="Times New Roman"/>
                <a:cs typeface="Times New Roman"/>
              </a:rPr>
              <a:t>drew his sword. But before </a:t>
            </a:r>
            <a:r>
              <a:rPr dirty="0" sz="1450" spc="-5">
                <a:latin typeface="Times New Roman"/>
                <a:cs typeface="Times New Roman"/>
              </a:rPr>
              <a:t>I </a:t>
            </a:r>
            <a:r>
              <a:rPr dirty="0" sz="1450" spc="-10">
                <a:latin typeface="Times New Roman"/>
                <a:cs typeface="Times New Roman"/>
              </a:rPr>
              <a:t>could touch his blade with mine, </a:t>
            </a:r>
            <a:r>
              <a:rPr dirty="0" sz="1450" spc="-5">
                <a:latin typeface="Times New Roman"/>
                <a:cs typeface="Times New Roman"/>
              </a:rPr>
              <a:t>he </a:t>
            </a:r>
            <a:r>
              <a:rPr dirty="0" sz="1450" spc="-10">
                <a:latin typeface="Times New Roman"/>
                <a:cs typeface="Times New Roman"/>
              </a:rPr>
              <a:t>had thrown it  from him and fallen to the </a:t>
            </a:r>
            <a:r>
              <a:rPr dirty="0" sz="1450" spc="-5">
                <a:latin typeface="Times New Roman"/>
                <a:cs typeface="Times New Roman"/>
              </a:rPr>
              <a:t>ground. </a:t>
            </a:r>
            <a:r>
              <a:rPr dirty="0" sz="1450" spc="-10">
                <a:latin typeface="Times New Roman"/>
                <a:cs typeface="Times New Roman"/>
              </a:rPr>
              <a:t>“Na, </a:t>
            </a:r>
            <a:r>
              <a:rPr dirty="0" sz="1450" spc="-5">
                <a:latin typeface="Times New Roman"/>
                <a:cs typeface="Times New Roman"/>
              </a:rPr>
              <a:t>na,” he </a:t>
            </a:r>
            <a:r>
              <a:rPr dirty="0" sz="1450" spc="-10">
                <a:latin typeface="Times New Roman"/>
                <a:cs typeface="Times New Roman"/>
              </a:rPr>
              <a:t>kept saying, “na, na—I  cannae, </a:t>
            </a:r>
            <a:r>
              <a:rPr dirty="0" sz="1450" spc="-5">
                <a:latin typeface="Times New Roman"/>
                <a:cs typeface="Times New Roman"/>
              </a:rPr>
              <a:t>I </a:t>
            </a:r>
            <a:r>
              <a:rPr dirty="0" sz="1450" spc="-10">
                <a:latin typeface="Times New Roman"/>
                <a:cs typeface="Times New Roman"/>
              </a:rPr>
              <a:t>cannae.”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At this the last </a:t>
            </a:r>
            <a:r>
              <a:rPr dirty="0" sz="1450" spc="-5">
                <a:latin typeface="Times New Roman"/>
                <a:cs typeface="Times New Roman"/>
              </a:rPr>
              <a:t>of </a:t>
            </a:r>
            <a:r>
              <a:rPr dirty="0" sz="1450" spc="-10">
                <a:latin typeface="Times New Roman"/>
                <a:cs typeface="Times New Roman"/>
              </a:rPr>
              <a:t>my anger oozed all </a:t>
            </a:r>
            <a:r>
              <a:rPr dirty="0" sz="1450" spc="-5">
                <a:latin typeface="Times New Roman"/>
                <a:cs typeface="Times New Roman"/>
              </a:rPr>
              <a:t>out of </a:t>
            </a:r>
            <a:r>
              <a:rPr dirty="0" sz="1450" spc="-10">
                <a:latin typeface="Times New Roman"/>
                <a:cs typeface="Times New Roman"/>
              </a:rPr>
              <a:t>me; and </a:t>
            </a:r>
            <a:r>
              <a:rPr dirty="0" sz="1450" spc="-5">
                <a:latin typeface="Times New Roman"/>
                <a:cs typeface="Times New Roman"/>
              </a:rPr>
              <a:t>I </a:t>
            </a:r>
            <a:r>
              <a:rPr dirty="0" sz="1450" spc="-10">
                <a:latin typeface="Times New Roman"/>
                <a:cs typeface="Times New Roman"/>
              </a:rPr>
              <a:t>found myself only  sick, and </a:t>
            </a:r>
            <a:r>
              <a:rPr dirty="0" sz="1450" spc="-25">
                <a:latin typeface="Times New Roman"/>
                <a:cs typeface="Times New Roman"/>
              </a:rPr>
              <a:t>sorry, </a:t>
            </a:r>
            <a:r>
              <a:rPr dirty="0" sz="1450" spc="-10">
                <a:latin typeface="Times New Roman"/>
                <a:cs typeface="Times New Roman"/>
              </a:rPr>
              <a:t>and blank, and wondering at myself. </a:t>
            </a:r>
            <a:r>
              <a:rPr dirty="0" sz="1450" spc="-5">
                <a:latin typeface="Times New Roman"/>
                <a:cs typeface="Times New Roman"/>
              </a:rPr>
              <a:t>I </a:t>
            </a:r>
            <a:r>
              <a:rPr dirty="0" sz="1450" spc="-10">
                <a:latin typeface="Times New Roman"/>
                <a:cs typeface="Times New Roman"/>
              </a:rPr>
              <a:t>would have given the  world to take back what </a:t>
            </a:r>
            <a:r>
              <a:rPr dirty="0" sz="1450" spc="-5">
                <a:latin typeface="Times New Roman"/>
                <a:cs typeface="Times New Roman"/>
              </a:rPr>
              <a:t>I </a:t>
            </a:r>
            <a:r>
              <a:rPr dirty="0" sz="1450" spc="-10">
                <a:latin typeface="Times New Roman"/>
                <a:cs typeface="Times New Roman"/>
              </a:rPr>
              <a:t>had said; </a:t>
            </a:r>
            <a:r>
              <a:rPr dirty="0" sz="1450" spc="-5">
                <a:latin typeface="Times New Roman"/>
                <a:cs typeface="Times New Roman"/>
              </a:rPr>
              <a:t>but a </a:t>
            </a:r>
            <a:r>
              <a:rPr dirty="0" sz="1450" spc="-10">
                <a:latin typeface="Times New Roman"/>
                <a:cs typeface="Times New Roman"/>
              </a:rPr>
              <a:t>word once spoken, who can recapture  it? </a:t>
            </a:r>
            <a:r>
              <a:rPr dirty="0" sz="1450" spc="-5">
                <a:latin typeface="Times New Roman"/>
                <a:cs typeface="Times New Roman"/>
              </a:rPr>
              <a:t>I </a:t>
            </a:r>
            <a:r>
              <a:rPr dirty="0" sz="1450" spc="-10">
                <a:latin typeface="Times New Roman"/>
                <a:cs typeface="Times New Roman"/>
              </a:rPr>
              <a:t>minded me </a:t>
            </a:r>
            <a:r>
              <a:rPr dirty="0" sz="1450" spc="-5">
                <a:latin typeface="Times New Roman"/>
                <a:cs typeface="Times New Roman"/>
              </a:rPr>
              <a:t>of </a:t>
            </a:r>
            <a:r>
              <a:rPr dirty="0" sz="1450" spc="-10">
                <a:latin typeface="Times New Roman"/>
                <a:cs typeface="Times New Roman"/>
              </a:rPr>
              <a:t>all </a:t>
            </a:r>
            <a:r>
              <a:rPr dirty="0" sz="1450" spc="-25">
                <a:latin typeface="Times New Roman"/>
                <a:cs typeface="Times New Roman"/>
              </a:rPr>
              <a:t>Alan’s </a:t>
            </a:r>
            <a:r>
              <a:rPr dirty="0" sz="1450" spc="-10">
                <a:latin typeface="Times New Roman"/>
                <a:cs typeface="Times New Roman"/>
              </a:rPr>
              <a:t>kindness and courage in the past, how </a:t>
            </a:r>
            <a:r>
              <a:rPr dirty="0" sz="1450" spc="-5">
                <a:latin typeface="Times New Roman"/>
                <a:cs typeface="Times New Roman"/>
              </a:rPr>
              <a:t>he </a:t>
            </a:r>
            <a:r>
              <a:rPr dirty="0" sz="1450" spc="-10">
                <a:latin typeface="Times New Roman"/>
                <a:cs typeface="Times New Roman"/>
              </a:rPr>
              <a:t>had  helped and cheered and borne with me in </a:t>
            </a:r>
            <a:r>
              <a:rPr dirty="0" sz="1450" spc="-5">
                <a:latin typeface="Times New Roman"/>
                <a:cs typeface="Times New Roman"/>
              </a:rPr>
              <a:t>our </a:t>
            </a:r>
            <a:r>
              <a:rPr dirty="0" sz="1450" spc="-10">
                <a:latin typeface="Times New Roman"/>
                <a:cs typeface="Times New Roman"/>
              </a:rPr>
              <a:t>evil days; and then recalled my  own insults, and saw that </a:t>
            </a:r>
            <a:r>
              <a:rPr dirty="0" sz="1450" spc="-5">
                <a:latin typeface="Times New Roman"/>
                <a:cs typeface="Times New Roman"/>
              </a:rPr>
              <a:t>I </a:t>
            </a:r>
            <a:r>
              <a:rPr dirty="0" sz="1450" spc="-10">
                <a:latin typeface="Times New Roman"/>
                <a:cs typeface="Times New Roman"/>
              </a:rPr>
              <a:t>had lost for ever that </a:t>
            </a:r>
            <a:r>
              <a:rPr dirty="0" sz="1450" spc="-5">
                <a:latin typeface="Times New Roman"/>
                <a:cs typeface="Times New Roman"/>
              </a:rPr>
              <a:t>doughty </a:t>
            </a:r>
            <a:r>
              <a:rPr dirty="0" sz="1450" spc="-10">
                <a:latin typeface="Times New Roman"/>
                <a:cs typeface="Times New Roman"/>
              </a:rPr>
              <a:t>friend. At the same  time, the sickness that </a:t>
            </a:r>
            <a:r>
              <a:rPr dirty="0" sz="1450" spc="-5">
                <a:latin typeface="Times New Roman"/>
                <a:cs typeface="Times New Roman"/>
              </a:rPr>
              <a:t>hung upon </a:t>
            </a:r>
            <a:r>
              <a:rPr dirty="0" sz="1450" spc="-10">
                <a:latin typeface="Times New Roman"/>
                <a:cs typeface="Times New Roman"/>
              </a:rPr>
              <a:t>me seemed to redouble, and the pang in my  side was like </a:t>
            </a:r>
            <a:r>
              <a:rPr dirty="0" sz="1450" spc="-5">
                <a:latin typeface="Times New Roman"/>
                <a:cs typeface="Times New Roman"/>
              </a:rPr>
              <a:t>a </a:t>
            </a:r>
            <a:r>
              <a:rPr dirty="0" sz="1450" spc="-10">
                <a:latin typeface="Times New Roman"/>
                <a:cs typeface="Times New Roman"/>
              </a:rPr>
              <a:t>sword for sharpness. </a:t>
            </a:r>
            <a:r>
              <a:rPr dirty="0" sz="1450" spc="-5">
                <a:latin typeface="Times New Roman"/>
                <a:cs typeface="Times New Roman"/>
              </a:rPr>
              <a:t>I thought I </a:t>
            </a:r>
            <a:r>
              <a:rPr dirty="0" sz="1450" spc="-10">
                <a:latin typeface="Times New Roman"/>
                <a:cs typeface="Times New Roman"/>
              </a:rPr>
              <a:t>must have swooned where </a:t>
            </a:r>
            <a:r>
              <a:rPr dirty="0" sz="1450" spc="-5">
                <a:latin typeface="Times New Roman"/>
                <a:cs typeface="Times New Roman"/>
              </a:rPr>
              <a:t>I  </a:t>
            </a:r>
            <a:r>
              <a:rPr dirty="0" sz="1450" spc="-10">
                <a:latin typeface="Times New Roman"/>
                <a:cs typeface="Times New Roman"/>
              </a:rPr>
              <a:t>stood.</a:t>
            </a:r>
            <a:endParaRPr sz="1450">
              <a:latin typeface="Times New Roman"/>
              <a:cs typeface="Times New Roman"/>
            </a:endParaRPr>
          </a:p>
          <a:p>
            <a:pPr algn="just" marL="12700" marR="9525" indent="255904">
              <a:lnSpc>
                <a:spcPts val="1730"/>
              </a:lnSpc>
              <a:spcBef>
                <a:spcPts val="705"/>
              </a:spcBef>
            </a:pPr>
            <a:r>
              <a:rPr dirty="0" sz="1450" spc="-10">
                <a:latin typeface="Times New Roman"/>
                <a:cs typeface="Times New Roman"/>
              </a:rPr>
              <a:t>This it was that gave me </a:t>
            </a:r>
            <a:r>
              <a:rPr dirty="0" sz="1450" spc="-5">
                <a:latin typeface="Times New Roman"/>
                <a:cs typeface="Times New Roman"/>
              </a:rPr>
              <a:t>a </a:t>
            </a:r>
            <a:r>
              <a:rPr dirty="0" sz="1450" spc="-10">
                <a:latin typeface="Times New Roman"/>
                <a:cs typeface="Times New Roman"/>
              </a:rPr>
              <a:t>thought. No apology could </a:t>
            </a:r>
            <a:r>
              <a:rPr dirty="0" sz="1450" spc="-5">
                <a:latin typeface="Times New Roman"/>
                <a:cs typeface="Times New Roman"/>
              </a:rPr>
              <a:t>blot out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said; it was needless to think </a:t>
            </a:r>
            <a:r>
              <a:rPr dirty="0" sz="1450" spc="-5">
                <a:latin typeface="Times New Roman"/>
                <a:cs typeface="Times New Roman"/>
              </a:rPr>
              <a:t>of </a:t>
            </a:r>
            <a:r>
              <a:rPr dirty="0" sz="1450" spc="-10">
                <a:latin typeface="Times New Roman"/>
                <a:cs typeface="Times New Roman"/>
              </a:rPr>
              <a:t>one, </a:t>
            </a:r>
            <a:r>
              <a:rPr dirty="0" sz="1450" spc="-5">
                <a:latin typeface="Times New Roman"/>
                <a:cs typeface="Times New Roman"/>
              </a:rPr>
              <a:t>none </a:t>
            </a:r>
            <a:r>
              <a:rPr dirty="0" sz="1450" spc="-10">
                <a:latin typeface="Times New Roman"/>
                <a:cs typeface="Times New Roman"/>
              </a:rPr>
              <a:t>could cover the offence; </a:t>
            </a:r>
            <a:r>
              <a:rPr dirty="0" sz="1450" spc="-5">
                <a:latin typeface="Times New Roman"/>
                <a:cs typeface="Times New Roman"/>
              </a:rPr>
              <a:t>but </a:t>
            </a:r>
            <a:r>
              <a:rPr dirty="0" sz="1450" spc="-10">
                <a:latin typeface="Times New Roman"/>
                <a:cs typeface="Times New Roman"/>
              </a:rPr>
              <a:t>where  an apology was vain, </a:t>
            </a:r>
            <a:r>
              <a:rPr dirty="0" sz="1450" spc="-5">
                <a:latin typeface="Times New Roman"/>
                <a:cs typeface="Times New Roman"/>
              </a:rPr>
              <a:t>a </a:t>
            </a:r>
            <a:r>
              <a:rPr dirty="0" sz="1450" spc="-10">
                <a:latin typeface="Times New Roman"/>
                <a:cs typeface="Times New Roman"/>
              </a:rPr>
              <a:t>mere cry for help might bring Alan back to my side. </a:t>
            </a:r>
            <a:r>
              <a:rPr dirty="0" sz="1450" spc="-5">
                <a:latin typeface="Times New Roman"/>
                <a:cs typeface="Times New Roman"/>
              </a:rPr>
              <a:t>I  put </a:t>
            </a:r>
            <a:r>
              <a:rPr dirty="0" sz="1450" spc="-10">
                <a:latin typeface="Times New Roman"/>
                <a:cs typeface="Times New Roman"/>
              </a:rPr>
              <a:t>my pride away from me. “Alan!” </a:t>
            </a:r>
            <a:r>
              <a:rPr dirty="0" sz="1450" spc="-5">
                <a:latin typeface="Times New Roman"/>
                <a:cs typeface="Times New Roman"/>
              </a:rPr>
              <a:t>I </a:t>
            </a:r>
            <a:r>
              <a:rPr dirty="0" sz="1450" spc="-10">
                <a:latin typeface="Times New Roman"/>
                <a:cs typeface="Times New Roman"/>
              </a:rPr>
              <a:t>said; “if </a:t>
            </a:r>
            <a:r>
              <a:rPr dirty="0" sz="1450" spc="-5">
                <a:latin typeface="Times New Roman"/>
                <a:cs typeface="Times New Roman"/>
              </a:rPr>
              <a:t>ye </a:t>
            </a:r>
            <a:r>
              <a:rPr dirty="0" sz="1450" spc="-10">
                <a:latin typeface="Times New Roman"/>
                <a:cs typeface="Times New Roman"/>
              </a:rPr>
              <a:t>cannae help me, </a:t>
            </a:r>
            <a:r>
              <a:rPr dirty="0" sz="1450" spc="-5">
                <a:latin typeface="Times New Roman"/>
                <a:cs typeface="Times New Roman"/>
              </a:rPr>
              <a:t>I </a:t>
            </a:r>
            <a:r>
              <a:rPr dirty="0" sz="1450" spc="-10">
                <a:latin typeface="Times New Roman"/>
                <a:cs typeface="Times New Roman"/>
              </a:rPr>
              <a:t>must just  die here.”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 started </a:t>
            </a:r>
            <a:r>
              <a:rPr dirty="0" sz="1450" spc="-5">
                <a:latin typeface="Times New Roman"/>
                <a:cs typeface="Times New Roman"/>
              </a:rPr>
              <a:t>up </a:t>
            </a:r>
            <a:r>
              <a:rPr dirty="0" sz="1450" spc="-10">
                <a:latin typeface="Times New Roman"/>
                <a:cs typeface="Times New Roman"/>
              </a:rPr>
              <a:t>sitting, and looked at</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844"/>
              </a:spcBef>
            </a:pPr>
            <a:r>
              <a:rPr dirty="0" sz="1450" spc="-25">
                <a:latin typeface="Times New Roman"/>
                <a:cs typeface="Times New Roman"/>
              </a:rPr>
              <a:t>“It’s </a:t>
            </a:r>
            <a:r>
              <a:rPr dirty="0" sz="1450" spc="-10">
                <a:latin typeface="Times New Roman"/>
                <a:cs typeface="Times New Roman"/>
              </a:rPr>
              <a:t>true,” said I. “I’m </a:t>
            </a:r>
            <a:r>
              <a:rPr dirty="0" sz="1450" spc="-5">
                <a:latin typeface="Times New Roman"/>
                <a:cs typeface="Times New Roman"/>
              </a:rPr>
              <a:t>by </a:t>
            </a:r>
            <a:r>
              <a:rPr dirty="0" sz="1450" spc="-10">
                <a:latin typeface="Times New Roman"/>
                <a:cs typeface="Times New Roman"/>
              </a:rPr>
              <a:t>with it. O, let me get into the bield </a:t>
            </a:r>
            <a:r>
              <a:rPr dirty="0" sz="1450" spc="-5">
                <a:latin typeface="Times New Roman"/>
                <a:cs typeface="Times New Roman"/>
              </a:rPr>
              <a:t>of a </a:t>
            </a:r>
            <a:r>
              <a:rPr dirty="0" sz="1450" spc="-10">
                <a:latin typeface="Times New Roman"/>
                <a:cs typeface="Times New Roman"/>
              </a:rPr>
              <a:t>house—  I’ll can die there </a:t>
            </a:r>
            <a:r>
              <a:rPr dirty="0" sz="1450" spc="-20">
                <a:latin typeface="Times New Roman"/>
                <a:cs typeface="Times New Roman"/>
              </a:rPr>
              <a:t>easier.”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need to pretend; whether </a:t>
            </a:r>
            <a:r>
              <a:rPr dirty="0" sz="1450" spc="-5">
                <a:latin typeface="Times New Roman"/>
                <a:cs typeface="Times New Roman"/>
              </a:rPr>
              <a:t>I </a:t>
            </a:r>
            <a:r>
              <a:rPr dirty="0" sz="1450" spc="-10">
                <a:latin typeface="Times New Roman"/>
                <a:cs typeface="Times New Roman"/>
              </a:rPr>
              <a:t>chose </a:t>
            </a:r>
            <a:r>
              <a:rPr dirty="0" sz="1450" spc="-5">
                <a:latin typeface="Times New Roman"/>
                <a:cs typeface="Times New Roman"/>
              </a:rPr>
              <a:t>or not, I  </a:t>
            </a:r>
            <a:r>
              <a:rPr dirty="0" sz="1450" spc="-10">
                <a:latin typeface="Times New Roman"/>
                <a:cs typeface="Times New Roman"/>
              </a:rPr>
              <a:t>spoke in </a:t>
            </a:r>
            <a:r>
              <a:rPr dirty="0" sz="1450" spc="-5">
                <a:latin typeface="Times New Roman"/>
                <a:cs typeface="Times New Roman"/>
              </a:rPr>
              <a:t>a </a:t>
            </a:r>
            <a:r>
              <a:rPr dirty="0" sz="1450" spc="-10">
                <a:latin typeface="Times New Roman"/>
                <a:cs typeface="Times New Roman"/>
              </a:rPr>
              <a:t>weeping voice that would have melted </a:t>
            </a:r>
            <a:r>
              <a:rPr dirty="0" sz="1450" spc="-5">
                <a:latin typeface="Times New Roman"/>
                <a:cs typeface="Times New Roman"/>
              </a:rPr>
              <a:t>a </a:t>
            </a:r>
            <a:r>
              <a:rPr dirty="0" sz="1450" spc="-10">
                <a:latin typeface="Times New Roman"/>
                <a:cs typeface="Times New Roman"/>
              </a:rPr>
              <a:t>heart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stone.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“Can </a:t>
            </a:r>
            <a:r>
              <a:rPr dirty="0" sz="1450" spc="-5">
                <a:latin typeface="Times New Roman"/>
                <a:cs typeface="Times New Roman"/>
              </a:rPr>
              <a:t>ye </a:t>
            </a:r>
            <a:r>
              <a:rPr dirty="0" sz="1450" spc="-10">
                <a:latin typeface="Times New Roman"/>
                <a:cs typeface="Times New Roman"/>
              </a:rPr>
              <a:t>walk?” asked</a:t>
            </a:r>
            <a:r>
              <a:rPr dirty="0" sz="145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“No,” said I, “not without help. This last </a:t>
            </a:r>
            <a:r>
              <a:rPr dirty="0" sz="1450" spc="-5">
                <a:latin typeface="Times New Roman"/>
                <a:cs typeface="Times New Roman"/>
              </a:rPr>
              <a:t>hour </a:t>
            </a:r>
            <a:r>
              <a:rPr dirty="0" sz="1450" spc="-10">
                <a:latin typeface="Times New Roman"/>
                <a:cs typeface="Times New Roman"/>
              </a:rPr>
              <a:t>my legs have been fainting  under me; I’ve </a:t>
            </a:r>
            <a:r>
              <a:rPr dirty="0" sz="1450" spc="-5">
                <a:latin typeface="Times New Roman"/>
                <a:cs typeface="Times New Roman"/>
              </a:rPr>
              <a:t>a </a:t>
            </a:r>
            <a:r>
              <a:rPr dirty="0" sz="1450" spc="-10">
                <a:latin typeface="Times New Roman"/>
                <a:cs typeface="Times New Roman"/>
              </a:rPr>
              <a:t>stitch in my side like </a:t>
            </a:r>
            <a:r>
              <a:rPr dirty="0" sz="1450" spc="-5">
                <a:latin typeface="Times New Roman"/>
                <a:cs typeface="Times New Roman"/>
              </a:rPr>
              <a:t>a </a:t>
            </a:r>
            <a:r>
              <a:rPr dirty="0" sz="1450" spc="-10">
                <a:latin typeface="Times New Roman"/>
                <a:cs typeface="Times New Roman"/>
              </a:rPr>
              <a:t>red-hot iron; </a:t>
            </a:r>
            <a:r>
              <a:rPr dirty="0" sz="1450" spc="-5">
                <a:latin typeface="Times New Roman"/>
                <a:cs typeface="Times New Roman"/>
              </a:rPr>
              <a:t>I </a:t>
            </a:r>
            <a:r>
              <a:rPr dirty="0" sz="1450" spc="-10">
                <a:latin typeface="Times New Roman"/>
                <a:cs typeface="Times New Roman"/>
              </a:rPr>
              <a:t>cannae breathe right. If  </a:t>
            </a:r>
            <a:r>
              <a:rPr dirty="0" sz="1450" spc="-5">
                <a:latin typeface="Times New Roman"/>
                <a:cs typeface="Times New Roman"/>
              </a:rPr>
              <a:t>I </a:t>
            </a:r>
            <a:r>
              <a:rPr dirty="0" sz="1450" spc="-10">
                <a:latin typeface="Times New Roman"/>
                <a:cs typeface="Times New Roman"/>
              </a:rPr>
              <a:t>die, ye’ll can forgive me, Alan? In my heart, </a:t>
            </a:r>
            <a:r>
              <a:rPr dirty="0" sz="1450" spc="-5">
                <a:latin typeface="Times New Roman"/>
                <a:cs typeface="Times New Roman"/>
              </a:rPr>
              <a:t>I </a:t>
            </a:r>
            <a:r>
              <a:rPr dirty="0" sz="1450" spc="-10">
                <a:latin typeface="Times New Roman"/>
                <a:cs typeface="Times New Roman"/>
              </a:rPr>
              <a:t>liked </a:t>
            </a:r>
            <a:r>
              <a:rPr dirty="0" sz="1450" spc="-5">
                <a:latin typeface="Times New Roman"/>
                <a:cs typeface="Times New Roman"/>
              </a:rPr>
              <a:t>ye </a:t>
            </a:r>
            <a:r>
              <a:rPr dirty="0" sz="1450" spc="-10">
                <a:latin typeface="Times New Roman"/>
                <a:cs typeface="Times New Roman"/>
              </a:rPr>
              <a:t>fine—even when </a:t>
            </a:r>
            <a:r>
              <a:rPr dirty="0" sz="1450" spc="-5">
                <a:latin typeface="Times New Roman"/>
                <a:cs typeface="Times New Roman"/>
              </a:rPr>
              <a:t>I  </a:t>
            </a:r>
            <a:r>
              <a:rPr dirty="0" sz="1450" spc="-10">
                <a:latin typeface="Times New Roman"/>
                <a:cs typeface="Times New Roman"/>
              </a:rPr>
              <a:t>was the</a:t>
            </a:r>
            <a:r>
              <a:rPr dirty="0" sz="1450" spc="-5">
                <a:latin typeface="Times New Roman"/>
                <a:cs typeface="Times New Roman"/>
              </a:rPr>
              <a:t> </a:t>
            </a:r>
            <a:r>
              <a:rPr dirty="0" sz="1450" spc="-10">
                <a:latin typeface="Times New Roman"/>
                <a:cs typeface="Times New Roman"/>
              </a:rPr>
              <a:t>angriest.”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“Wheesht, wheesht!” cried Alan. “Dinna say that! David man, </a:t>
            </a:r>
            <a:r>
              <a:rPr dirty="0" sz="1450" spc="-5">
                <a:latin typeface="Times New Roman"/>
                <a:cs typeface="Times New Roman"/>
              </a:rPr>
              <a:t>ye </a:t>
            </a:r>
            <a:r>
              <a:rPr dirty="0" sz="1450" spc="-10">
                <a:latin typeface="Times New Roman"/>
                <a:cs typeface="Times New Roman"/>
              </a:rPr>
              <a:t>ken—”  He shut his mouth </a:t>
            </a:r>
            <a:r>
              <a:rPr dirty="0" sz="1450" spc="-5">
                <a:latin typeface="Times New Roman"/>
                <a:cs typeface="Times New Roman"/>
              </a:rPr>
              <a:t>upon a sob. </a:t>
            </a:r>
            <a:r>
              <a:rPr dirty="0" sz="1450" spc="-10">
                <a:latin typeface="Times New Roman"/>
                <a:cs typeface="Times New Roman"/>
              </a:rPr>
              <a:t>“Let me get my arm about </a:t>
            </a:r>
            <a:r>
              <a:rPr dirty="0" sz="1450" spc="-5">
                <a:latin typeface="Times New Roman"/>
                <a:cs typeface="Times New Roman"/>
              </a:rPr>
              <a:t>ye,” he </a:t>
            </a:r>
            <a:r>
              <a:rPr dirty="0" sz="1450" spc="-10">
                <a:latin typeface="Times New Roman"/>
                <a:cs typeface="Times New Roman"/>
              </a:rPr>
              <a:t>continued;  </a:t>
            </a:r>
            <a:r>
              <a:rPr dirty="0" sz="1450" spc="-20">
                <a:latin typeface="Times New Roman"/>
                <a:cs typeface="Times New Roman"/>
              </a:rPr>
              <a:t>“that’s </a:t>
            </a:r>
            <a:r>
              <a:rPr dirty="0" sz="1450" spc="-10">
                <a:latin typeface="Times New Roman"/>
                <a:cs typeface="Times New Roman"/>
              </a:rPr>
              <a:t>the way! Now lean </a:t>
            </a:r>
            <a:r>
              <a:rPr dirty="0" sz="1450" spc="-5">
                <a:latin typeface="Times New Roman"/>
                <a:cs typeface="Times New Roman"/>
              </a:rPr>
              <a:t>upon </a:t>
            </a:r>
            <a:r>
              <a:rPr dirty="0" sz="1450" spc="-10">
                <a:latin typeface="Times New Roman"/>
                <a:cs typeface="Times New Roman"/>
              </a:rPr>
              <a:t>me hard. Gude kens where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house!  </a:t>
            </a:r>
            <a:r>
              <a:rPr dirty="0" sz="1450" spc="-35">
                <a:latin typeface="Times New Roman"/>
                <a:cs typeface="Times New Roman"/>
              </a:rPr>
              <a:t>We’re </a:t>
            </a:r>
            <a:r>
              <a:rPr dirty="0" sz="1450" spc="-10">
                <a:latin typeface="Times New Roman"/>
                <a:cs typeface="Times New Roman"/>
              </a:rPr>
              <a:t>in </a:t>
            </a:r>
            <a:r>
              <a:rPr dirty="0" sz="1450" spc="-15">
                <a:latin typeface="Times New Roman"/>
                <a:cs typeface="Times New Roman"/>
              </a:rPr>
              <a:t>Balwhidder, </a:t>
            </a:r>
            <a:r>
              <a:rPr dirty="0" sz="1450" spc="-5">
                <a:latin typeface="Times New Roman"/>
                <a:cs typeface="Times New Roman"/>
              </a:rPr>
              <a:t>too; </a:t>
            </a:r>
            <a:r>
              <a:rPr dirty="0" sz="1450" spc="-10">
                <a:latin typeface="Times New Roman"/>
                <a:cs typeface="Times New Roman"/>
              </a:rPr>
              <a:t>there should </a:t>
            </a:r>
            <a:r>
              <a:rPr dirty="0" sz="1450" spc="-5">
                <a:latin typeface="Times New Roman"/>
                <a:cs typeface="Times New Roman"/>
              </a:rPr>
              <a:t>be no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houses, </a:t>
            </a:r>
            <a:r>
              <a:rPr dirty="0" sz="1450" spc="-5">
                <a:latin typeface="Times New Roman"/>
                <a:cs typeface="Times New Roman"/>
              </a:rPr>
              <a:t>no, nor </a:t>
            </a:r>
            <a:r>
              <a:rPr dirty="0" sz="1450" spc="-10">
                <a:latin typeface="Times New Roman"/>
                <a:cs typeface="Times New Roman"/>
              </a:rPr>
              <a:t>friends’  houses here. Do </a:t>
            </a:r>
            <a:r>
              <a:rPr dirty="0" sz="1450" spc="-5">
                <a:latin typeface="Times New Roman"/>
                <a:cs typeface="Times New Roman"/>
              </a:rPr>
              <a:t>ye </a:t>
            </a:r>
            <a:r>
              <a:rPr dirty="0" sz="1450" spc="-10">
                <a:latin typeface="Times New Roman"/>
                <a:cs typeface="Times New Roman"/>
              </a:rPr>
              <a:t>gang easier so,</a:t>
            </a:r>
            <a:r>
              <a:rPr dirty="0" sz="1450" spc="20">
                <a:latin typeface="Times New Roman"/>
                <a:cs typeface="Times New Roman"/>
              </a:rPr>
              <a:t> </a:t>
            </a:r>
            <a:r>
              <a:rPr dirty="0" sz="1450" spc="-10">
                <a:latin typeface="Times New Roman"/>
                <a:cs typeface="Times New Roman"/>
              </a:rPr>
              <a:t>Davie?”</a:t>
            </a:r>
            <a:endParaRPr sz="1450">
              <a:latin typeface="Times New Roman"/>
              <a:cs typeface="Times New Roman"/>
            </a:endParaRPr>
          </a:p>
          <a:p>
            <a:pPr algn="just" marL="12700" marR="12065" indent="255904">
              <a:lnSpc>
                <a:spcPts val="1730"/>
              </a:lnSpc>
              <a:spcBef>
                <a:spcPts val="710"/>
              </a:spcBef>
            </a:pPr>
            <a:r>
              <a:rPr dirty="0" sz="1450" spc="-55">
                <a:latin typeface="Times New Roman"/>
                <a:cs typeface="Times New Roman"/>
              </a:rPr>
              <a:t>“Ay,” </a:t>
            </a:r>
            <a:r>
              <a:rPr dirty="0" sz="1450" spc="-10">
                <a:latin typeface="Times New Roman"/>
                <a:cs typeface="Times New Roman"/>
              </a:rPr>
              <a:t>said I, “I can </a:t>
            </a:r>
            <a:r>
              <a:rPr dirty="0" sz="1450" spc="-5">
                <a:latin typeface="Times New Roman"/>
                <a:cs typeface="Times New Roman"/>
              </a:rPr>
              <a:t>be </a:t>
            </a:r>
            <a:r>
              <a:rPr dirty="0" sz="1450" spc="-10">
                <a:latin typeface="Times New Roman"/>
                <a:cs typeface="Times New Roman"/>
              </a:rPr>
              <a:t>doing this way;” and </a:t>
            </a:r>
            <a:r>
              <a:rPr dirty="0" sz="1450" spc="-5">
                <a:latin typeface="Times New Roman"/>
                <a:cs typeface="Times New Roman"/>
              </a:rPr>
              <a:t>I </a:t>
            </a:r>
            <a:r>
              <a:rPr dirty="0" sz="1450" spc="-10">
                <a:latin typeface="Times New Roman"/>
                <a:cs typeface="Times New Roman"/>
              </a:rPr>
              <a:t>pressed his arm with my  hand.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Again </a:t>
            </a:r>
            <a:r>
              <a:rPr dirty="0" sz="1450" spc="-5">
                <a:latin typeface="Times New Roman"/>
                <a:cs typeface="Times New Roman"/>
              </a:rPr>
              <a:t>he </a:t>
            </a:r>
            <a:r>
              <a:rPr dirty="0" sz="1450" spc="-10">
                <a:latin typeface="Times New Roman"/>
                <a:cs typeface="Times New Roman"/>
              </a:rPr>
              <a:t>came near sobbing. “Davie,” said he, “I’m </a:t>
            </a:r>
            <a:r>
              <a:rPr dirty="0" sz="1450" spc="-5">
                <a:latin typeface="Times New Roman"/>
                <a:cs typeface="Times New Roman"/>
              </a:rPr>
              <a:t>no a </a:t>
            </a:r>
            <a:r>
              <a:rPr dirty="0" sz="1450" spc="-10">
                <a:latin typeface="Times New Roman"/>
                <a:cs typeface="Times New Roman"/>
              </a:rPr>
              <a:t>right man at all; </a:t>
            </a:r>
            <a:r>
              <a:rPr dirty="0" sz="1450" spc="-5">
                <a:latin typeface="Times New Roman"/>
                <a:cs typeface="Times New Roman"/>
              </a:rPr>
              <a:t>I  </a:t>
            </a:r>
            <a:r>
              <a:rPr dirty="0" sz="1450" spc="-10">
                <a:latin typeface="Times New Roman"/>
                <a:cs typeface="Times New Roman"/>
              </a:rPr>
              <a:t>have neither sense </a:t>
            </a:r>
            <a:r>
              <a:rPr dirty="0" sz="1450" spc="-5">
                <a:latin typeface="Times New Roman"/>
                <a:cs typeface="Times New Roman"/>
              </a:rPr>
              <a:t>nor </a:t>
            </a:r>
            <a:r>
              <a:rPr dirty="0" sz="1450" spc="-10">
                <a:latin typeface="Times New Roman"/>
                <a:cs typeface="Times New Roman"/>
              </a:rPr>
              <a:t>kindness; </a:t>
            </a:r>
            <a:r>
              <a:rPr dirty="0" sz="1450" spc="-5">
                <a:latin typeface="Times New Roman"/>
                <a:cs typeface="Times New Roman"/>
              </a:rPr>
              <a:t>I </a:t>
            </a:r>
            <a:r>
              <a:rPr dirty="0" sz="1450" spc="-10">
                <a:latin typeface="Times New Roman"/>
                <a:cs typeface="Times New Roman"/>
              </a:rPr>
              <a:t>could nae remember </a:t>
            </a:r>
            <a:r>
              <a:rPr dirty="0" sz="1450" spc="-5">
                <a:latin typeface="Times New Roman"/>
                <a:cs typeface="Times New Roman"/>
              </a:rPr>
              <a:t>ye </a:t>
            </a:r>
            <a:r>
              <a:rPr dirty="0" sz="1450" spc="-10">
                <a:latin typeface="Times New Roman"/>
                <a:cs typeface="Times New Roman"/>
              </a:rPr>
              <a:t>were just </a:t>
            </a:r>
            <a:r>
              <a:rPr dirty="0" sz="1450" spc="-5">
                <a:latin typeface="Times New Roman"/>
                <a:cs typeface="Times New Roman"/>
              </a:rPr>
              <a:t>a </a:t>
            </a:r>
            <a:r>
              <a:rPr dirty="0" sz="1450" spc="-10">
                <a:latin typeface="Times New Roman"/>
                <a:cs typeface="Times New Roman"/>
              </a:rPr>
              <a:t>bairn, </a:t>
            </a:r>
            <a:r>
              <a:rPr dirty="0" sz="1450" spc="-5">
                <a:latin typeface="Times New Roman"/>
                <a:cs typeface="Times New Roman"/>
              </a:rPr>
              <a:t>I  </a:t>
            </a:r>
            <a:r>
              <a:rPr dirty="0" sz="1450" spc="-10">
                <a:latin typeface="Times New Roman"/>
                <a:cs typeface="Times New Roman"/>
              </a:rPr>
              <a:t>couldnae see </a:t>
            </a:r>
            <a:r>
              <a:rPr dirty="0" sz="1450" spc="-5">
                <a:latin typeface="Times New Roman"/>
                <a:cs typeface="Times New Roman"/>
              </a:rPr>
              <a:t>ye </a:t>
            </a:r>
            <a:r>
              <a:rPr dirty="0" sz="1450" spc="-10">
                <a:latin typeface="Times New Roman"/>
                <a:cs typeface="Times New Roman"/>
              </a:rPr>
              <a:t>were dying </a:t>
            </a:r>
            <a:r>
              <a:rPr dirty="0" sz="1450" spc="-5">
                <a:latin typeface="Times New Roman"/>
                <a:cs typeface="Times New Roman"/>
              </a:rPr>
              <a:t>on your </a:t>
            </a:r>
            <a:r>
              <a:rPr dirty="0" sz="1450" spc="-10">
                <a:latin typeface="Times New Roman"/>
                <a:cs typeface="Times New Roman"/>
              </a:rPr>
              <a:t>feet; Davie, ye’ll have to try and forgive  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a:t>
            </a:r>
            <a:r>
              <a:rPr dirty="0" sz="1450" spc="175">
                <a:latin typeface="Times New Roman"/>
                <a:cs typeface="Times New Roman"/>
              </a:rPr>
              <a:t> </a:t>
            </a:r>
            <a:r>
              <a:rPr dirty="0" sz="1450" spc="-10">
                <a:latin typeface="Times New Roman"/>
                <a:cs typeface="Times New Roman"/>
              </a:rPr>
              <a:t>man,</a:t>
            </a:r>
            <a:r>
              <a:rPr dirty="0" sz="1450" spc="185">
                <a:latin typeface="Times New Roman"/>
                <a:cs typeface="Times New Roman"/>
              </a:rPr>
              <a:t> </a:t>
            </a:r>
            <a:r>
              <a:rPr dirty="0" sz="1450" spc="-25">
                <a:latin typeface="Times New Roman"/>
                <a:cs typeface="Times New Roman"/>
              </a:rPr>
              <a:t>let’s</a:t>
            </a:r>
            <a:r>
              <a:rPr dirty="0" sz="1450" spc="180">
                <a:latin typeface="Times New Roman"/>
                <a:cs typeface="Times New Roman"/>
              </a:rPr>
              <a:t> </a:t>
            </a:r>
            <a:r>
              <a:rPr dirty="0" sz="1450" spc="-10">
                <a:latin typeface="Times New Roman"/>
                <a:cs typeface="Times New Roman"/>
              </a:rPr>
              <a:t>say</a:t>
            </a:r>
            <a:r>
              <a:rPr dirty="0" sz="1450" spc="180">
                <a:latin typeface="Times New Roman"/>
                <a:cs typeface="Times New Roman"/>
              </a:rPr>
              <a:t> </a:t>
            </a:r>
            <a:r>
              <a:rPr dirty="0" sz="1450" spc="-5">
                <a:latin typeface="Times New Roman"/>
                <a:cs typeface="Times New Roman"/>
              </a:rPr>
              <a:t>no</a:t>
            </a:r>
            <a:r>
              <a:rPr dirty="0" sz="1450" spc="185">
                <a:latin typeface="Times New Roman"/>
                <a:cs typeface="Times New Roman"/>
              </a:rPr>
              <a:t> </a:t>
            </a:r>
            <a:r>
              <a:rPr dirty="0" sz="1450" spc="-10">
                <a:latin typeface="Times New Roman"/>
                <a:cs typeface="Times New Roman"/>
              </a:rPr>
              <a:t>more</a:t>
            </a:r>
            <a:r>
              <a:rPr dirty="0" sz="1450" spc="175">
                <a:latin typeface="Times New Roman"/>
                <a:cs typeface="Times New Roman"/>
              </a:rPr>
              <a:t> </a:t>
            </a:r>
            <a:r>
              <a:rPr dirty="0" sz="1450" spc="-10">
                <a:latin typeface="Times New Roman"/>
                <a:cs typeface="Times New Roman"/>
              </a:rPr>
              <a:t>about</a:t>
            </a:r>
            <a:r>
              <a:rPr dirty="0" sz="1450" spc="180">
                <a:latin typeface="Times New Roman"/>
                <a:cs typeface="Times New Roman"/>
              </a:rPr>
              <a:t> </a:t>
            </a:r>
            <a:r>
              <a:rPr dirty="0" sz="1450" spc="-10">
                <a:latin typeface="Times New Roman"/>
                <a:cs typeface="Times New Roman"/>
              </a:rPr>
              <a:t>it!”</a:t>
            </a:r>
            <a:r>
              <a:rPr dirty="0" sz="1450" spc="185">
                <a:latin typeface="Times New Roman"/>
                <a:cs typeface="Times New Roman"/>
              </a:rPr>
              <a:t> </a:t>
            </a:r>
            <a:r>
              <a:rPr dirty="0" sz="1450" spc="-10">
                <a:latin typeface="Times New Roman"/>
                <a:cs typeface="Times New Roman"/>
              </a:rPr>
              <a:t>said</a:t>
            </a:r>
            <a:r>
              <a:rPr dirty="0" sz="1450" spc="180">
                <a:latin typeface="Times New Roman"/>
                <a:cs typeface="Times New Roman"/>
              </a:rPr>
              <a:t> </a:t>
            </a:r>
            <a:r>
              <a:rPr dirty="0" sz="1450" spc="-10">
                <a:latin typeface="Times New Roman"/>
                <a:cs typeface="Times New Roman"/>
              </a:rPr>
              <a:t>I.</a:t>
            </a:r>
            <a:r>
              <a:rPr dirty="0" sz="1450" spc="185">
                <a:latin typeface="Times New Roman"/>
                <a:cs typeface="Times New Roman"/>
              </a:rPr>
              <a:t> </a:t>
            </a:r>
            <a:r>
              <a:rPr dirty="0" sz="1450" spc="-30">
                <a:latin typeface="Times New Roman"/>
                <a:cs typeface="Times New Roman"/>
              </a:rPr>
              <a:t>“We’re</a:t>
            </a:r>
            <a:r>
              <a:rPr dirty="0" sz="1450" spc="180">
                <a:latin typeface="Times New Roman"/>
                <a:cs typeface="Times New Roman"/>
              </a:rPr>
              <a:t> </a:t>
            </a:r>
            <a:r>
              <a:rPr dirty="0" sz="1450" spc="-10">
                <a:latin typeface="Times New Roman"/>
                <a:cs typeface="Times New Roman"/>
              </a:rPr>
              <a:t>neither</a:t>
            </a:r>
            <a:r>
              <a:rPr dirty="0" sz="1450" spc="175">
                <a:latin typeface="Times New Roman"/>
                <a:cs typeface="Times New Roman"/>
              </a:rPr>
              <a:t> </a:t>
            </a:r>
            <a:r>
              <a:rPr dirty="0" sz="1450" spc="-5">
                <a:latin typeface="Times New Roman"/>
                <a:cs typeface="Times New Roman"/>
              </a:rPr>
              <a:t>one</a:t>
            </a:r>
            <a:r>
              <a:rPr dirty="0" sz="1450" spc="180">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5">
                <a:latin typeface="Times New Roman"/>
                <a:cs typeface="Times New Roman"/>
              </a:rPr>
              <a:t>us</a:t>
            </a:r>
            <a:r>
              <a:rPr dirty="0" sz="1450" spc="17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66250"/>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the windows and silently smoked. From time to time his eyes came coasting  round to me, and </a:t>
            </a:r>
            <a:r>
              <a:rPr dirty="0" sz="1450" spc="-5">
                <a:latin typeface="Times New Roman"/>
                <a:cs typeface="Times New Roman"/>
              </a:rPr>
              <a:t>he </a:t>
            </a:r>
            <a:r>
              <a:rPr dirty="0" sz="1450" spc="-10">
                <a:latin typeface="Times New Roman"/>
                <a:cs typeface="Times New Roman"/>
              </a:rPr>
              <a:t>shot </a:t>
            </a:r>
            <a:r>
              <a:rPr dirty="0" sz="1450" spc="-5">
                <a:latin typeface="Times New Roman"/>
                <a:cs typeface="Times New Roman"/>
              </a:rPr>
              <a:t>out one of </a:t>
            </a:r>
            <a:r>
              <a:rPr dirty="0" sz="1450" spc="-10">
                <a:latin typeface="Times New Roman"/>
                <a:cs typeface="Times New Roman"/>
              </a:rPr>
              <a:t>his questions. Once it was, “And </a:t>
            </a:r>
            <a:r>
              <a:rPr dirty="0" sz="1450" spc="-5">
                <a:latin typeface="Times New Roman"/>
                <a:cs typeface="Times New Roman"/>
              </a:rPr>
              <a:t>your  </a:t>
            </a:r>
            <a:r>
              <a:rPr dirty="0" sz="1450" spc="-10">
                <a:latin typeface="Times New Roman"/>
                <a:cs typeface="Times New Roman"/>
              </a:rPr>
              <a:t>mother?” and when </a:t>
            </a:r>
            <a:r>
              <a:rPr dirty="0" sz="1450" spc="-5">
                <a:latin typeface="Times New Roman"/>
                <a:cs typeface="Times New Roman"/>
              </a:rPr>
              <a:t>I </a:t>
            </a:r>
            <a:r>
              <a:rPr dirty="0" sz="1450" spc="-10">
                <a:latin typeface="Times New Roman"/>
                <a:cs typeface="Times New Roman"/>
              </a:rPr>
              <a:t>had told him that she, </a:t>
            </a:r>
            <a:r>
              <a:rPr dirty="0" sz="1450" spc="-5">
                <a:latin typeface="Times New Roman"/>
                <a:cs typeface="Times New Roman"/>
              </a:rPr>
              <a:t>too, </a:t>
            </a:r>
            <a:r>
              <a:rPr dirty="0" sz="1450" spc="-10">
                <a:latin typeface="Times New Roman"/>
                <a:cs typeface="Times New Roman"/>
              </a:rPr>
              <a:t>was dead, </a:t>
            </a:r>
            <a:r>
              <a:rPr dirty="0" sz="1450" spc="-65">
                <a:latin typeface="Times New Roman"/>
                <a:cs typeface="Times New Roman"/>
              </a:rPr>
              <a:t>“Ay, </a:t>
            </a:r>
            <a:r>
              <a:rPr dirty="0" sz="1450" spc="-10">
                <a:latin typeface="Times New Roman"/>
                <a:cs typeface="Times New Roman"/>
              </a:rPr>
              <a:t>she was </a:t>
            </a:r>
            <a:r>
              <a:rPr dirty="0" sz="1450" spc="-5">
                <a:latin typeface="Times New Roman"/>
                <a:cs typeface="Times New Roman"/>
              </a:rPr>
              <a:t>a  bonnie </a:t>
            </a:r>
            <a:r>
              <a:rPr dirty="0" sz="1450" spc="-10">
                <a:latin typeface="Times New Roman"/>
                <a:cs typeface="Times New Roman"/>
              </a:rPr>
              <a:t>lassie!” Then, after another long pause, “Whae were these friends </a:t>
            </a:r>
            <a:r>
              <a:rPr dirty="0" sz="1450" spc="-5">
                <a:latin typeface="Times New Roman"/>
                <a:cs typeface="Times New Roman"/>
              </a:rPr>
              <a:t>o’  </a:t>
            </a:r>
            <a:r>
              <a:rPr dirty="0" sz="1450" spc="-10">
                <a:latin typeface="Times New Roman"/>
                <a:cs typeface="Times New Roman"/>
              </a:rPr>
              <a:t>yours?”</a:t>
            </a:r>
            <a:endParaRPr sz="1450">
              <a:latin typeface="Times New Roman"/>
              <a:cs typeface="Times New Roman"/>
            </a:endParaRPr>
          </a:p>
          <a:p>
            <a:pPr algn="just" marL="12700" marR="8255" indent="255904">
              <a:lnSpc>
                <a:spcPts val="1730"/>
              </a:lnSpc>
              <a:spcBef>
                <a:spcPts val="844"/>
              </a:spcBef>
            </a:pPr>
            <a:r>
              <a:rPr dirty="0" sz="1450" spc="-5">
                <a:latin typeface="Times New Roman"/>
                <a:cs typeface="Times New Roman"/>
              </a:rPr>
              <a:t>I </a:t>
            </a:r>
            <a:r>
              <a:rPr dirty="0" sz="1450" spc="-10">
                <a:latin typeface="Times New Roman"/>
                <a:cs typeface="Times New Roman"/>
              </a:rPr>
              <a:t>told him they were different gentlemen </a:t>
            </a:r>
            <a:r>
              <a:rPr dirty="0" sz="1450" spc="-5">
                <a:latin typeface="Times New Roman"/>
                <a:cs typeface="Times New Roman"/>
              </a:rPr>
              <a:t>of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Campbell; </a:t>
            </a:r>
            <a:r>
              <a:rPr dirty="0" sz="1450" spc="-5">
                <a:latin typeface="Times New Roman"/>
                <a:cs typeface="Times New Roman"/>
              </a:rPr>
              <a:t>though,  </a:t>
            </a:r>
            <a:r>
              <a:rPr dirty="0" sz="1450" spc="-10">
                <a:latin typeface="Times New Roman"/>
                <a:cs typeface="Times New Roman"/>
              </a:rPr>
              <a:t>indeed, there was only one, and that the </a:t>
            </a:r>
            <a:r>
              <a:rPr dirty="0" sz="1450" spc="-15">
                <a:latin typeface="Times New Roman"/>
                <a:cs typeface="Times New Roman"/>
              </a:rPr>
              <a:t>minister, </a:t>
            </a:r>
            <a:r>
              <a:rPr dirty="0" sz="1450" spc="-10">
                <a:latin typeface="Times New Roman"/>
                <a:cs typeface="Times New Roman"/>
              </a:rPr>
              <a:t>that had ever taken the least  note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but I </a:t>
            </a:r>
            <a:r>
              <a:rPr dirty="0" sz="1450" spc="-10">
                <a:latin typeface="Times New Roman"/>
                <a:cs typeface="Times New Roman"/>
              </a:rPr>
              <a:t>began to think my uncle made too light </a:t>
            </a:r>
            <a:r>
              <a:rPr dirty="0" sz="1450" spc="-5">
                <a:latin typeface="Times New Roman"/>
                <a:cs typeface="Times New Roman"/>
              </a:rPr>
              <a:t>of </a:t>
            </a:r>
            <a:r>
              <a:rPr dirty="0" sz="1450" spc="-10">
                <a:latin typeface="Times New Roman"/>
                <a:cs typeface="Times New Roman"/>
              </a:rPr>
              <a:t>my position, and  finding myself all alone with him,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wish him to suppose me</a:t>
            </a:r>
            <a:r>
              <a:rPr dirty="0" sz="1450" spc="130">
                <a:latin typeface="Times New Roman"/>
                <a:cs typeface="Times New Roman"/>
              </a:rPr>
              <a:t> </a:t>
            </a:r>
            <a:r>
              <a:rPr dirty="0" sz="1450" spc="-10">
                <a:latin typeface="Times New Roman"/>
                <a:cs typeface="Times New Roman"/>
              </a:rPr>
              <a:t>helpless.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He seemed to turn this over in his mind; and then, “Davie, my man,” said  he, “ye’ve come to the right </a:t>
            </a:r>
            <a:r>
              <a:rPr dirty="0" sz="1450" spc="-5">
                <a:latin typeface="Times New Roman"/>
                <a:cs typeface="Times New Roman"/>
              </a:rPr>
              <a:t>bit </a:t>
            </a:r>
            <a:r>
              <a:rPr dirty="0" sz="1450" spc="-10">
                <a:latin typeface="Times New Roman"/>
                <a:cs typeface="Times New Roman"/>
              </a:rPr>
              <a:t>when </a:t>
            </a:r>
            <a:r>
              <a:rPr dirty="0" sz="1450" spc="-5">
                <a:latin typeface="Times New Roman"/>
                <a:cs typeface="Times New Roman"/>
              </a:rPr>
              <a:t>ye </a:t>
            </a:r>
            <a:r>
              <a:rPr dirty="0" sz="1450" spc="-10">
                <a:latin typeface="Times New Roman"/>
                <a:cs typeface="Times New Roman"/>
              </a:rPr>
              <a:t>came to </a:t>
            </a:r>
            <a:r>
              <a:rPr dirty="0" sz="1450" spc="-5">
                <a:latin typeface="Times New Roman"/>
                <a:cs typeface="Times New Roman"/>
              </a:rPr>
              <a:t>your </a:t>
            </a:r>
            <a:r>
              <a:rPr dirty="0" sz="1450" spc="-10">
                <a:latin typeface="Times New Roman"/>
                <a:cs typeface="Times New Roman"/>
              </a:rPr>
              <a:t>uncle </a:t>
            </a:r>
            <a:r>
              <a:rPr dirty="0" sz="1450" spc="-20">
                <a:latin typeface="Times New Roman"/>
                <a:cs typeface="Times New Roman"/>
              </a:rPr>
              <a:t>Ebenezer. </a:t>
            </a:r>
            <a:r>
              <a:rPr dirty="0" sz="1450" spc="-10">
                <a:latin typeface="Times New Roman"/>
                <a:cs typeface="Times New Roman"/>
              </a:rPr>
              <a:t>I’ve </a:t>
            </a:r>
            <a:r>
              <a:rPr dirty="0" sz="1450" spc="-5">
                <a:latin typeface="Times New Roman"/>
                <a:cs typeface="Times New Roman"/>
              </a:rPr>
              <a:t>a  </a:t>
            </a:r>
            <a:r>
              <a:rPr dirty="0" sz="1450" spc="-10">
                <a:latin typeface="Times New Roman"/>
                <a:cs typeface="Times New Roman"/>
              </a:rPr>
              <a:t>great notion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mean to </a:t>
            </a:r>
            <a:r>
              <a:rPr dirty="0" sz="1450" spc="-5">
                <a:latin typeface="Times New Roman"/>
                <a:cs typeface="Times New Roman"/>
              </a:rPr>
              <a:t>do </a:t>
            </a:r>
            <a:r>
              <a:rPr dirty="0" sz="1450" spc="-10">
                <a:latin typeface="Times New Roman"/>
                <a:cs typeface="Times New Roman"/>
              </a:rPr>
              <a:t>the right </a:t>
            </a:r>
            <a:r>
              <a:rPr dirty="0" sz="1450" spc="-5">
                <a:latin typeface="Times New Roman"/>
                <a:cs typeface="Times New Roman"/>
              </a:rPr>
              <a:t>by you; but </a:t>
            </a:r>
            <a:r>
              <a:rPr dirty="0" sz="1450" spc="-10">
                <a:latin typeface="Times New Roman"/>
                <a:cs typeface="Times New Roman"/>
              </a:rPr>
              <a:t>while I’m  taking </a:t>
            </a:r>
            <a:r>
              <a:rPr dirty="0" sz="1450" spc="-5">
                <a:latin typeface="Times New Roman"/>
                <a:cs typeface="Times New Roman"/>
              </a:rPr>
              <a:t>a bit </a:t>
            </a:r>
            <a:r>
              <a:rPr dirty="0" sz="1450" spc="-10">
                <a:latin typeface="Times New Roman"/>
                <a:cs typeface="Times New Roman"/>
              </a:rPr>
              <a:t>think to mysel’ </a:t>
            </a:r>
            <a:r>
              <a:rPr dirty="0" sz="1450" spc="-5">
                <a:latin typeface="Times New Roman"/>
                <a:cs typeface="Times New Roman"/>
              </a:rPr>
              <a:t>of </a:t>
            </a:r>
            <a:r>
              <a:rPr dirty="0" sz="1450" spc="-25">
                <a:latin typeface="Times New Roman"/>
                <a:cs typeface="Times New Roman"/>
              </a:rPr>
              <a:t>what’s </a:t>
            </a:r>
            <a:r>
              <a:rPr dirty="0" sz="1450" spc="-10">
                <a:latin typeface="Times New Roman"/>
                <a:cs typeface="Times New Roman"/>
              </a:rPr>
              <a:t>the best thing to </a:t>
            </a:r>
            <a:r>
              <a:rPr dirty="0" sz="1450" spc="-5">
                <a:latin typeface="Times New Roman"/>
                <a:cs typeface="Times New Roman"/>
              </a:rPr>
              <a:t>put you </a:t>
            </a:r>
            <a:r>
              <a:rPr dirty="0" sz="1450" spc="-10">
                <a:latin typeface="Times New Roman"/>
                <a:cs typeface="Times New Roman"/>
              </a:rPr>
              <a:t>to—whether the  </a:t>
            </a:r>
            <a:r>
              <a:rPr dirty="0" sz="1450" spc="-35">
                <a:latin typeface="Times New Roman"/>
                <a:cs typeface="Times New Roman"/>
              </a:rPr>
              <a:t>law, </a:t>
            </a:r>
            <a:r>
              <a:rPr dirty="0" sz="1450" spc="-5">
                <a:latin typeface="Times New Roman"/>
                <a:cs typeface="Times New Roman"/>
              </a:rPr>
              <a:t>or </a:t>
            </a:r>
            <a:r>
              <a:rPr dirty="0" sz="1450" spc="-10">
                <a:latin typeface="Times New Roman"/>
                <a:cs typeface="Times New Roman"/>
              </a:rPr>
              <a:t>the </a:t>
            </a:r>
            <a:r>
              <a:rPr dirty="0" sz="1450" spc="-20">
                <a:latin typeface="Times New Roman"/>
                <a:cs typeface="Times New Roman"/>
              </a:rPr>
              <a:t>meenistry, </a:t>
            </a:r>
            <a:r>
              <a:rPr dirty="0" sz="1450" spc="-5">
                <a:latin typeface="Times New Roman"/>
                <a:cs typeface="Times New Roman"/>
              </a:rPr>
              <a:t>or </a:t>
            </a:r>
            <a:r>
              <a:rPr dirty="0" sz="1450" spc="-10">
                <a:latin typeface="Times New Roman"/>
                <a:cs typeface="Times New Roman"/>
              </a:rPr>
              <a:t>maybe the </a:t>
            </a:r>
            <a:r>
              <a:rPr dirty="0" sz="1450" spc="-30">
                <a:latin typeface="Times New Roman"/>
                <a:cs typeface="Times New Roman"/>
              </a:rPr>
              <a:t>army, </a:t>
            </a:r>
            <a:r>
              <a:rPr dirty="0" sz="1450" spc="-10">
                <a:latin typeface="Times New Roman"/>
                <a:cs typeface="Times New Roman"/>
              </a:rPr>
              <a:t>whilk is what </a:t>
            </a:r>
            <a:r>
              <a:rPr dirty="0" sz="1450" spc="-5">
                <a:latin typeface="Times New Roman"/>
                <a:cs typeface="Times New Roman"/>
              </a:rPr>
              <a:t>boys </a:t>
            </a:r>
            <a:r>
              <a:rPr dirty="0" sz="1450" spc="-10">
                <a:latin typeface="Times New Roman"/>
                <a:cs typeface="Times New Roman"/>
              </a:rPr>
              <a:t>are fondest of—I  wouldnae like the Balfours to </a:t>
            </a:r>
            <a:r>
              <a:rPr dirty="0" sz="1450" spc="-5">
                <a:latin typeface="Times New Roman"/>
                <a:cs typeface="Times New Roman"/>
              </a:rPr>
              <a:t>be </a:t>
            </a:r>
            <a:r>
              <a:rPr dirty="0" sz="1450" spc="-10">
                <a:latin typeface="Times New Roman"/>
                <a:cs typeface="Times New Roman"/>
              </a:rPr>
              <a:t>humbled before </a:t>
            </a:r>
            <a:r>
              <a:rPr dirty="0" sz="1450" spc="-5">
                <a:latin typeface="Times New Roman"/>
                <a:cs typeface="Times New Roman"/>
              </a:rPr>
              <a:t>a </a:t>
            </a:r>
            <a:r>
              <a:rPr dirty="0" sz="1450" spc="-10">
                <a:latin typeface="Times New Roman"/>
                <a:cs typeface="Times New Roman"/>
              </a:rPr>
              <a:t>wheen Hieland Campbells,  and I’ll ask </a:t>
            </a:r>
            <a:r>
              <a:rPr dirty="0" sz="1450" spc="-5">
                <a:latin typeface="Times New Roman"/>
                <a:cs typeface="Times New Roman"/>
              </a:rPr>
              <a:t>you </a:t>
            </a:r>
            <a:r>
              <a:rPr dirty="0" sz="1450" spc="-10">
                <a:latin typeface="Times New Roman"/>
                <a:cs typeface="Times New Roman"/>
              </a:rPr>
              <a:t>to keep </a:t>
            </a:r>
            <a:r>
              <a:rPr dirty="0" sz="1450" spc="-5">
                <a:latin typeface="Times New Roman"/>
                <a:cs typeface="Times New Roman"/>
              </a:rPr>
              <a:t>your tongue </a:t>
            </a:r>
            <a:r>
              <a:rPr dirty="0" sz="1450" spc="-10">
                <a:latin typeface="Times New Roman"/>
                <a:cs typeface="Times New Roman"/>
              </a:rPr>
              <a:t>within </a:t>
            </a:r>
            <a:r>
              <a:rPr dirty="0" sz="1450" spc="-5">
                <a:latin typeface="Times New Roman"/>
                <a:cs typeface="Times New Roman"/>
              </a:rPr>
              <a:t>your </a:t>
            </a:r>
            <a:r>
              <a:rPr dirty="0" sz="1450" spc="-10">
                <a:latin typeface="Times New Roman"/>
                <a:cs typeface="Times New Roman"/>
              </a:rPr>
              <a:t>teeth. Nae letters; nae  messages; </a:t>
            </a:r>
            <a:r>
              <a:rPr dirty="0" sz="1450" spc="-5">
                <a:latin typeface="Times New Roman"/>
                <a:cs typeface="Times New Roman"/>
              </a:rPr>
              <a:t>no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word to </a:t>
            </a:r>
            <a:r>
              <a:rPr dirty="0" sz="1450" spc="-5">
                <a:latin typeface="Times New Roman"/>
                <a:cs typeface="Times New Roman"/>
              </a:rPr>
              <a:t>onybody; or </a:t>
            </a:r>
            <a:r>
              <a:rPr dirty="0" sz="1450" spc="-15">
                <a:latin typeface="Times New Roman"/>
                <a:cs typeface="Times New Roman"/>
              </a:rPr>
              <a:t>else—there’s </a:t>
            </a:r>
            <a:r>
              <a:rPr dirty="0" sz="1450" spc="-10">
                <a:latin typeface="Times New Roman"/>
                <a:cs typeface="Times New Roman"/>
              </a:rPr>
              <a:t>my</a:t>
            </a:r>
            <a:r>
              <a:rPr dirty="0" sz="1450" spc="20">
                <a:latin typeface="Times New Roman"/>
                <a:cs typeface="Times New Roman"/>
              </a:rPr>
              <a:t> </a:t>
            </a:r>
            <a:r>
              <a:rPr dirty="0" sz="1450" spc="-20">
                <a:latin typeface="Times New Roman"/>
                <a:cs typeface="Times New Roman"/>
              </a:rPr>
              <a:t>door.”</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“Uncle </a:t>
            </a:r>
            <a:r>
              <a:rPr dirty="0" sz="1450" spc="-15">
                <a:latin typeface="Times New Roman"/>
                <a:cs typeface="Times New Roman"/>
              </a:rPr>
              <a:t>Ebenezer,” </a:t>
            </a:r>
            <a:r>
              <a:rPr dirty="0" sz="1450" spc="-10">
                <a:latin typeface="Times New Roman"/>
                <a:cs typeface="Times New Roman"/>
              </a:rPr>
              <a:t>said I, “I’ve </a:t>
            </a:r>
            <a:r>
              <a:rPr dirty="0" sz="1450" spc="-5">
                <a:latin typeface="Times New Roman"/>
                <a:cs typeface="Times New Roman"/>
              </a:rPr>
              <a:t>no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reason to suppose </a:t>
            </a:r>
            <a:r>
              <a:rPr dirty="0" sz="1450" spc="-5">
                <a:latin typeface="Times New Roman"/>
                <a:cs typeface="Times New Roman"/>
              </a:rPr>
              <a:t>you </a:t>
            </a:r>
            <a:r>
              <a:rPr dirty="0" sz="1450" spc="-10">
                <a:latin typeface="Times New Roman"/>
                <a:cs typeface="Times New Roman"/>
              </a:rPr>
              <a:t>mean  anything </a:t>
            </a:r>
            <a:r>
              <a:rPr dirty="0" sz="1450" spc="-5">
                <a:latin typeface="Times New Roman"/>
                <a:cs typeface="Times New Roman"/>
              </a:rPr>
              <a:t>but </a:t>
            </a:r>
            <a:r>
              <a:rPr dirty="0" sz="1450" spc="-10">
                <a:latin typeface="Times New Roman"/>
                <a:cs typeface="Times New Roman"/>
              </a:rPr>
              <a:t>well </a:t>
            </a:r>
            <a:r>
              <a:rPr dirty="0" sz="1450" spc="-5">
                <a:latin typeface="Times New Roman"/>
                <a:cs typeface="Times New Roman"/>
              </a:rPr>
              <a:t>by </a:t>
            </a:r>
            <a:r>
              <a:rPr dirty="0" sz="1450" spc="-10">
                <a:latin typeface="Times New Roman"/>
                <a:cs typeface="Times New Roman"/>
              </a:rPr>
              <a:t>me. For all that,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you </a:t>
            </a:r>
            <a:r>
              <a:rPr dirty="0" sz="1450" spc="-10">
                <a:latin typeface="Times New Roman"/>
                <a:cs typeface="Times New Roman"/>
              </a:rPr>
              <a:t>to know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pride </a:t>
            </a:r>
            <a:r>
              <a:rPr dirty="0" sz="1450" spc="-5">
                <a:latin typeface="Times New Roman"/>
                <a:cs typeface="Times New Roman"/>
              </a:rPr>
              <a:t>of </a:t>
            </a:r>
            <a:r>
              <a:rPr dirty="0" sz="1450" spc="-10">
                <a:latin typeface="Times New Roman"/>
                <a:cs typeface="Times New Roman"/>
              </a:rPr>
              <a:t>my own. It was </a:t>
            </a:r>
            <a:r>
              <a:rPr dirty="0" sz="1450" spc="-5">
                <a:latin typeface="Times New Roman"/>
                <a:cs typeface="Times New Roman"/>
              </a:rPr>
              <a:t>by no </a:t>
            </a:r>
            <a:r>
              <a:rPr dirty="0" sz="1450" spc="-10">
                <a:latin typeface="Times New Roman"/>
                <a:cs typeface="Times New Roman"/>
              </a:rPr>
              <a:t>will </a:t>
            </a:r>
            <a:r>
              <a:rPr dirty="0" sz="1450" spc="-5">
                <a:latin typeface="Times New Roman"/>
                <a:cs typeface="Times New Roman"/>
              </a:rPr>
              <a:t>of </a:t>
            </a:r>
            <a:r>
              <a:rPr dirty="0" sz="1450" spc="-10">
                <a:latin typeface="Times New Roman"/>
                <a:cs typeface="Times New Roman"/>
              </a:rPr>
              <a:t>mine that </a:t>
            </a:r>
            <a:r>
              <a:rPr dirty="0" sz="1450" spc="-5">
                <a:latin typeface="Times New Roman"/>
                <a:cs typeface="Times New Roman"/>
              </a:rPr>
              <a:t>I </a:t>
            </a:r>
            <a:r>
              <a:rPr dirty="0" sz="1450" spc="-10">
                <a:latin typeface="Times New Roman"/>
                <a:cs typeface="Times New Roman"/>
              </a:rPr>
              <a:t>came seeking </a:t>
            </a:r>
            <a:r>
              <a:rPr dirty="0" sz="1450" spc="-5">
                <a:latin typeface="Times New Roman"/>
                <a:cs typeface="Times New Roman"/>
              </a:rPr>
              <a:t>you; </a:t>
            </a:r>
            <a:r>
              <a:rPr dirty="0" sz="1450" spc="-10">
                <a:latin typeface="Times New Roman"/>
                <a:cs typeface="Times New Roman"/>
              </a:rPr>
              <a:t>and if </a:t>
            </a:r>
            <a:r>
              <a:rPr dirty="0" sz="1450" spc="-5">
                <a:latin typeface="Times New Roman"/>
                <a:cs typeface="Times New Roman"/>
              </a:rPr>
              <a:t>you  </a:t>
            </a:r>
            <a:r>
              <a:rPr dirty="0" sz="1450" spc="-10">
                <a:latin typeface="Times New Roman"/>
                <a:cs typeface="Times New Roman"/>
              </a:rPr>
              <a:t>show me </a:t>
            </a:r>
            <a:r>
              <a:rPr dirty="0" sz="1450" spc="-5">
                <a:latin typeface="Times New Roman"/>
                <a:cs typeface="Times New Roman"/>
              </a:rPr>
              <a:t>your door </a:t>
            </a:r>
            <a:r>
              <a:rPr dirty="0" sz="1450" spc="-10">
                <a:latin typeface="Times New Roman"/>
                <a:cs typeface="Times New Roman"/>
              </a:rPr>
              <a:t>again, I’ll take </a:t>
            </a:r>
            <a:r>
              <a:rPr dirty="0" sz="1450" spc="-5">
                <a:latin typeface="Times New Roman"/>
                <a:cs typeface="Times New Roman"/>
              </a:rPr>
              <a:t>you </a:t>
            </a:r>
            <a:r>
              <a:rPr dirty="0" sz="1450" spc="-10">
                <a:latin typeface="Times New Roman"/>
                <a:cs typeface="Times New Roman"/>
              </a:rPr>
              <a:t>at the</a:t>
            </a:r>
            <a:r>
              <a:rPr dirty="0" sz="1450" spc="2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seemed grievously </a:t>
            </a:r>
            <a:r>
              <a:rPr dirty="0" sz="1450" spc="-5">
                <a:latin typeface="Times New Roman"/>
                <a:cs typeface="Times New Roman"/>
              </a:rPr>
              <a:t>put out. </a:t>
            </a:r>
            <a:r>
              <a:rPr dirty="0" sz="1450" spc="-10">
                <a:latin typeface="Times New Roman"/>
                <a:cs typeface="Times New Roman"/>
              </a:rPr>
              <a:t>“Hoots-toots,” said he, “ca’ cannie, man—  ca’ cannie! Bide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I’m nae warlock, to find </a:t>
            </a:r>
            <a:r>
              <a:rPr dirty="0" sz="1450" spc="-5">
                <a:latin typeface="Times New Roman"/>
                <a:cs typeface="Times New Roman"/>
              </a:rPr>
              <a:t>a </a:t>
            </a:r>
            <a:r>
              <a:rPr dirty="0" sz="1450" spc="-10">
                <a:latin typeface="Times New Roman"/>
                <a:cs typeface="Times New Roman"/>
              </a:rPr>
              <a:t>fortune for </a:t>
            </a:r>
            <a:r>
              <a:rPr dirty="0" sz="1450" spc="-5">
                <a:latin typeface="Times New Roman"/>
                <a:cs typeface="Times New Roman"/>
              </a:rPr>
              <a:t>you </a:t>
            </a:r>
            <a:r>
              <a:rPr dirty="0" sz="1450" spc="-10">
                <a:latin typeface="Times New Roman"/>
                <a:cs typeface="Times New Roman"/>
              </a:rPr>
              <a:t>in the  bottom </a:t>
            </a:r>
            <a:r>
              <a:rPr dirty="0" sz="1450" spc="-5">
                <a:latin typeface="Times New Roman"/>
                <a:cs typeface="Times New Roman"/>
              </a:rPr>
              <a:t>of a </a:t>
            </a:r>
            <a:r>
              <a:rPr dirty="0" sz="1450" spc="-10">
                <a:latin typeface="Times New Roman"/>
                <a:cs typeface="Times New Roman"/>
              </a:rPr>
              <a:t>parritch bowl; </a:t>
            </a:r>
            <a:r>
              <a:rPr dirty="0" sz="1450" spc="-5">
                <a:latin typeface="Times New Roman"/>
                <a:cs typeface="Times New Roman"/>
              </a:rPr>
              <a:t>but </a:t>
            </a:r>
            <a:r>
              <a:rPr dirty="0" sz="1450" spc="-10">
                <a:latin typeface="Times New Roman"/>
                <a:cs typeface="Times New Roman"/>
              </a:rPr>
              <a:t>just </a:t>
            </a:r>
            <a:r>
              <a:rPr dirty="0" sz="1450" spc="-5">
                <a:latin typeface="Times New Roman"/>
                <a:cs typeface="Times New Roman"/>
              </a:rPr>
              <a:t>you </a:t>
            </a:r>
            <a:r>
              <a:rPr dirty="0" sz="1450" spc="-10">
                <a:latin typeface="Times New Roman"/>
                <a:cs typeface="Times New Roman"/>
              </a:rPr>
              <a:t>give me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and say naething  to </a:t>
            </a:r>
            <a:r>
              <a:rPr dirty="0" sz="1450" spc="-20">
                <a:latin typeface="Times New Roman"/>
                <a:cs typeface="Times New Roman"/>
              </a:rPr>
              <a:t>naebody, </a:t>
            </a:r>
            <a:r>
              <a:rPr dirty="0" sz="1450" spc="-10">
                <a:latin typeface="Times New Roman"/>
                <a:cs typeface="Times New Roman"/>
              </a:rPr>
              <a:t>and as sure as sure, I’ll </a:t>
            </a:r>
            <a:r>
              <a:rPr dirty="0" sz="1450" spc="-5">
                <a:latin typeface="Times New Roman"/>
                <a:cs typeface="Times New Roman"/>
              </a:rPr>
              <a:t>do </a:t>
            </a:r>
            <a:r>
              <a:rPr dirty="0" sz="1450" spc="-10">
                <a:latin typeface="Times New Roman"/>
                <a:cs typeface="Times New Roman"/>
              </a:rPr>
              <a:t>the right </a:t>
            </a:r>
            <a:r>
              <a:rPr dirty="0" sz="1450" spc="-5">
                <a:latin typeface="Times New Roman"/>
                <a:cs typeface="Times New Roman"/>
              </a:rPr>
              <a:t>by</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2700" indent="255904">
              <a:lnSpc>
                <a:spcPts val="1730"/>
              </a:lnSpc>
              <a:spcBef>
                <a:spcPts val="715"/>
              </a:spcBef>
            </a:pPr>
            <a:r>
              <a:rPr dirty="0" sz="1450" spc="-45">
                <a:latin typeface="Times New Roman"/>
                <a:cs typeface="Times New Roman"/>
              </a:rPr>
              <a:t>“Very </a:t>
            </a:r>
            <a:r>
              <a:rPr dirty="0" sz="1450" spc="-10">
                <a:latin typeface="Times New Roman"/>
                <a:cs typeface="Times New Roman"/>
              </a:rPr>
              <a:t>well,” said I, “enough said. If </a:t>
            </a:r>
            <a:r>
              <a:rPr dirty="0" sz="1450" spc="-5">
                <a:latin typeface="Times New Roman"/>
                <a:cs typeface="Times New Roman"/>
              </a:rPr>
              <a:t>you </a:t>
            </a:r>
            <a:r>
              <a:rPr dirty="0" sz="1450" spc="-10">
                <a:latin typeface="Times New Roman"/>
                <a:cs typeface="Times New Roman"/>
              </a:rPr>
              <a:t>want to help me, </a:t>
            </a:r>
            <a:r>
              <a:rPr dirty="0" sz="1450" spc="-20">
                <a:latin typeface="Times New Roman"/>
                <a:cs typeface="Times New Roman"/>
              </a:rPr>
              <a:t>there’s </a:t>
            </a:r>
            <a:r>
              <a:rPr dirty="0" sz="1450" spc="-5">
                <a:latin typeface="Times New Roman"/>
                <a:cs typeface="Times New Roman"/>
              </a:rPr>
              <a:t>no doubt  but </a:t>
            </a:r>
            <a:r>
              <a:rPr dirty="0" sz="1450" spc="-10">
                <a:latin typeface="Times New Roman"/>
                <a:cs typeface="Times New Roman"/>
              </a:rPr>
              <a:t>I’ll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of </a:t>
            </a:r>
            <a:r>
              <a:rPr dirty="0" sz="1450" spc="-10">
                <a:latin typeface="Times New Roman"/>
                <a:cs typeface="Times New Roman"/>
              </a:rPr>
              <a:t>it, and </a:t>
            </a:r>
            <a:r>
              <a:rPr dirty="0" sz="1450" spc="-5">
                <a:latin typeface="Times New Roman"/>
                <a:cs typeface="Times New Roman"/>
              </a:rPr>
              <a:t>none but </a:t>
            </a:r>
            <a:r>
              <a:rPr dirty="0" sz="1450" spc="-10">
                <a:latin typeface="Times New Roman"/>
                <a:cs typeface="Times New Roman"/>
              </a:rPr>
              <a:t>I’ll </a:t>
            </a:r>
            <a:r>
              <a:rPr dirty="0" sz="1450" spc="-5">
                <a:latin typeface="Times New Roman"/>
                <a:cs typeface="Times New Roman"/>
              </a:rPr>
              <a:t>be</a:t>
            </a:r>
            <a:r>
              <a:rPr dirty="0" sz="1450" spc="20">
                <a:latin typeface="Times New Roman"/>
                <a:cs typeface="Times New Roman"/>
              </a:rPr>
              <a:t> </a:t>
            </a:r>
            <a:r>
              <a:rPr dirty="0" sz="1450" spc="-10">
                <a:latin typeface="Times New Roman"/>
                <a:cs typeface="Times New Roman"/>
              </a:rPr>
              <a:t>grateful.”</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It seemed to me (too </a:t>
            </a:r>
            <a:r>
              <a:rPr dirty="0" sz="1450" spc="-5">
                <a:latin typeface="Times New Roman"/>
                <a:cs typeface="Times New Roman"/>
              </a:rPr>
              <a:t>soon, I </a:t>
            </a:r>
            <a:r>
              <a:rPr dirty="0" sz="1450" spc="-10">
                <a:latin typeface="Times New Roman"/>
                <a:cs typeface="Times New Roman"/>
              </a:rPr>
              <a:t>dare say) that </a:t>
            </a:r>
            <a:r>
              <a:rPr dirty="0" sz="1450" spc="-5">
                <a:latin typeface="Times New Roman"/>
                <a:cs typeface="Times New Roman"/>
              </a:rPr>
              <a:t>I </a:t>
            </a:r>
            <a:r>
              <a:rPr dirty="0" sz="1450" spc="-10">
                <a:latin typeface="Times New Roman"/>
                <a:cs typeface="Times New Roman"/>
              </a:rPr>
              <a:t>was getting the upper hand </a:t>
            </a:r>
            <a:r>
              <a:rPr dirty="0" sz="1450" spc="-5">
                <a:latin typeface="Times New Roman"/>
                <a:cs typeface="Times New Roman"/>
              </a:rPr>
              <a:t>of  </a:t>
            </a:r>
            <a:r>
              <a:rPr dirty="0" sz="1450" spc="-10">
                <a:latin typeface="Times New Roman"/>
                <a:cs typeface="Times New Roman"/>
              </a:rPr>
              <a:t>my uncle; and </a:t>
            </a:r>
            <a:r>
              <a:rPr dirty="0" sz="1450" spc="-5">
                <a:latin typeface="Times New Roman"/>
                <a:cs typeface="Times New Roman"/>
              </a:rPr>
              <a:t>I </a:t>
            </a:r>
            <a:r>
              <a:rPr dirty="0" sz="1450" spc="-10">
                <a:latin typeface="Times New Roman"/>
                <a:cs typeface="Times New Roman"/>
              </a:rPr>
              <a:t>began next to say that </a:t>
            </a:r>
            <a:r>
              <a:rPr dirty="0" sz="1450" spc="-5">
                <a:latin typeface="Times New Roman"/>
                <a:cs typeface="Times New Roman"/>
              </a:rPr>
              <a:t>I </a:t>
            </a:r>
            <a:r>
              <a:rPr dirty="0" sz="1450" spc="-10">
                <a:latin typeface="Times New Roman"/>
                <a:cs typeface="Times New Roman"/>
              </a:rPr>
              <a:t>must have the bed and bedclothes  aired and </a:t>
            </a:r>
            <a:r>
              <a:rPr dirty="0" sz="1450" spc="-5">
                <a:latin typeface="Times New Roman"/>
                <a:cs typeface="Times New Roman"/>
              </a:rPr>
              <a:t>put </a:t>
            </a:r>
            <a:r>
              <a:rPr dirty="0" sz="1450" spc="-10">
                <a:latin typeface="Times New Roman"/>
                <a:cs typeface="Times New Roman"/>
              </a:rPr>
              <a:t>to sun-dry; for nothing would make me sleep in such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pickle.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“Is this my house </a:t>
            </a:r>
            <a:r>
              <a:rPr dirty="0" sz="1450" spc="-5">
                <a:latin typeface="Times New Roman"/>
                <a:cs typeface="Times New Roman"/>
              </a:rPr>
              <a:t>or </a:t>
            </a:r>
            <a:r>
              <a:rPr dirty="0" sz="1450" spc="-10">
                <a:latin typeface="Times New Roman"/>
                <a:cs typeface="Times New Roman"/>
              </a:rPr>
              <a:t>yours?” said he, in his keen voice, and then all </a:t>
            </a:r>
            <a:r>
              <a:rPr dirty="0" sz="1450" spc="-5">
                <a:latin typeface="Times New Roman"/>
                <a:cs typeface="Times New Roman"/>
              </a:rPr>
              <a:t>of a  </a:t>
            </a:r>
            <a:r>
              <a:rPr dirty="0" sz="1450" spc="-10">
                <a:latin typeface="Times New Roman"/>
                <a:cs typeface="Times New Roman"/>
              </a:rPr>
              <a:t>sudden broke </a:t>
            </a:r>
            <a:r>
              <a:rPr dirty="0" sz="1450" spc="-15">
                <a:latin typeface="Times New Roman"/>
                <a:cs typeface="Times New Roman"/>
              </a:rPr>
              <a:t>off. </a:t>
            </a:r>
            <a:r>
              <a:rPr dirty="0" sz="1450" spc="-10">
                <a:latin typeface="Times New Roman"/>
                <a:cs typeface="Times New Roman"/>
              </a:rPr>
              <a:t>“Na, </a:t>
            </a:r>
            <a:r>
              <a:rPr dirty="0" sz="1450" spc="-5">
                <a:latin typeface="Times New Roman"/>
                <a:cs typeface="Times New Roman"/>
              </a:rPr>
              <a:t>na,” </a:t>
            </a:r>
            <a:r>
              <a:rPr dirty="0" sz="1450" spc="-10">
                <a:latin typeface="Times New Roman"/>
                <a:cs typeface="Times New Roman"/>
              </a:rPr>
              <a:t>said he, “I didnae mean that. </a:t>
            </a:r>
            <a:r>
              <a:rPr dirty="0" sz="1450" spc="-25">
                <a:latin typeface="Times New Roman"/>
                <a:cs typeface="Times New Roman"/>
              </a:rPr>
              <a:t>What’s </a:t>
            </a:r>
            <a:r>
              <a:rPr dirty="0" sz="1450" spc="-10">
                <a:latin typeface="Times New Roman"/>
                <a:cs typeface="Times New Roman"/>
              </a:rPr>
              <a:t>mine is  yours, Davie, my man, and </a:t>
            </a:r>
            <a:r>
              <a:rPr dirty="0" sz="1450" spc="-25">
                <a:latin typeface="Times New Roman"/>
                <a:cs typeface="Times New Roman"/>
              </a:rPr>
              <a:t>what’s </a:t>
            </a:r>
            <a:r>
              <a:rPr dirty="0" sz="1450" spc="-10">
                <a:latin typeface="Times New Roman"/>
                <a:cs typeface="Times New Roman"/>
              </a:rPr>
              <a:t>yours is mine. </a:t>
            </a:r>
            <a:r>
              <a:rPr dirty="0" sz="1450" spc="-20">
                <a:latin typeface="Times New Roman"/>
                <a:cs typeface="Times New Roman"/>
              </a:rPr>
              <a:t>Blood’s </a:t>
            </a:r>
            <a:r>
              <a:rPr dirty="0" sz="1450" spc="-10">
                <a:latin typeface="Times New Roman"/>
                <a:cs typeface="Times New Roman"/>
              </a:rPr>
              <a:t>thicker than water;  and </a:t>
            </a:r>
            <a:r>
              <a:rPr dirty="0" sz="1450" spc="-20">
                <a:latin typeface="Times New Roman"/>
                <a:cs typeface="Times New Roman"/>
              </a:rPr>
              <a:t>there’s </a:t>
            </a:r>
            <a:r>
              <a:rPr dirty="0" sz="1450" spc="-10">
                <a:latin typeface="Times New Roman"/>
                <a:cs typeface="Times New Roman"/>
              </a:rPr>
              <a:t>naebody </a:t>
            </a:r>
            <a:r>
              <a:rPr dirty="0" sz="1450" spc="-5">
                <a:latin typeface="Times New Roman"/>
                <a:cs typeface="Times New Roman"/>
              </a:rPr>
              <a:t>but you </a:t>
            </a:r>
            <a:r>
              <a:rPr dirty="0" sz="1450" spc="-10">
                <a:latin typeface="Times New Roman"/>
                <a:cs typeface="Times New Roman"/>
              </a:rPr>
              <a:t>and me that </a:t>
            </a:r>
            <a:r>
              <a:rPr dirty="0" sz="1450" spc="-5">
                <a:latin typeface="Times New Roman"/>
                <a:cs typeface="Times New Roman"/>
              </a:rPr>
              <a:t>ought </a:t>
            </a:r>
            <a:r>
              <a:rPr dirty="0" sz="1450" spc="-10">
                <a:latin typeface="Times New Roman"/>
                <a:cs typeface="Times New Roman"/>
              </a:rPr>
              <a:t>the name.” And then </a:t>
            </a:r>
            <a:r>
              <a:rPr dirty="0" sz="1450" spc="-5">
                <a:latin typeface="Times New Roman"/>
                <a:cs typeface="Times New Roman"/>
              </a:rPr>
              <a:t>on he  </a:t>
            </a:r>
            <a:r>
              <a:rPr dirty="0" sz="1450" spc="-10">
                <a:latin typeface="Times New Roman"/>
                <a:cs typeface="Times New Roman"/>
              </a:rPr>
              <a:t>rambled about the </a:t>
            </a:r>
            <a:r>
              <a:rPr dirty="0" sz="1450" spc="-25">
                <a:latin typeface="Times New Roman"/>
                <a:cs typeface="Times New Roman"/>
              </a:rPr>
              <a:t>family, </a:t>
            </a:r>
            <a:r>
              <a:rPr dirty="0" sz="1450" spc="-10">
                <a:latin typeface="Times New Roman"/>
                <a:cs typeface="Times New Roman"/>
              </a:rPr>
              <a:t>and its ancient greatness, and his father that began  to </a:t>
            </a:r>
            <a:r>
              <a:rPr dirty="0" sz="1450" spc="-15">
                <a:latin typeface="Times New Roman"/>
                <a:cs typeface="Times New Roman"/>
              </a:rPr>
              <a:t>enlarge </a:t>
            </a:r>
            <a:r>
              <a:rPr dirty="0" sz="1450" spc="-10">
                <a:latin typeface="Times New Roman"/>
                <a:cs typeface="Times New Roman"/>
              </a:rPr>
              <a:t>the house, and himself that stopped the building as </a:t>
            </a:r>
            <a:r>
              <a:rPr dirty="0" sz="1450" spc="-5">
                <a:latin typeface="Times New Roman"/>
                <a:cs typeface="Times New Roman"/>
              </a:rPr>
              <a:t>a </a:t>
            </a:r>
            <a:r>
              <a:rPr dirty="0" sz="1450" spc="-10">
                <a:latin typeface="Times New Roman"/>
                <a:cs typeface="Times New Roman"/>
              </a:rPr>
              <a:t>sinful waste;  and this </a:t>
            </a:r>
            <a:r>
              <a:rPr dirty="0" sz="1450" spc="-5">
                <a:latin typeface="Times New Roman"/>
                <a:cs typeface="Times New Roman"/>
              </a:rPr>
              <a:t>put </a:t>
            </a:r>
            <a:r>
              <a:rPr dirty="0" sz="1450" spc="-10">
                <a:latin typeface="Times New Roman"/>
                <a:cs typeface="Times New Roman"/>
              </a:rPr>
              <a:t>it in my head to give him Jennet </a:t>
            </a:r>
            <a:r>
              <a:rPr dirty="0" sz="1450" spc="-15">
                <a:latin typeface="Times New Roman"/>
                <a:cs typeface="Times New Roman"/>
              </a:rPr>
              <a:t>Clouston’s</a:t>
            </a:r>
            <a:r>
              <a:rPr dirty="0" sz="1450" spc="60">
                <a:latin typeface="Times New Roman"/>
                <a:cs typeface="Times New Roman"/>
              </a:rPr>
              <a:t> </a:t>
            </a:r>
            <a:r>
              <a:rPr dirty="0" sz="1450" spc="-10">
                <a:latin typeface="Times New Roman"/>
                <a:cs typeface="Times New Roman"/>
              </a:rPr>
              <a:t>message.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“The limmer!” </a:t>
            </a:r>
            <a:r>
              <a:rPr dirty="0" sz="1450" spc="-5">
                <a:latin typeface="Times New Roman"/>
                <a:cs typeface="Times New Roman"/>
              </a:rPr>
              <a:t>he </a:t>
            </a:r>
            <a:r>
              <a:rPr dirty="0" sz="1450" spc="-10">
                <a:latin typeface="Times New Roman"/>
                <a:cs typeface="Times New Roman"/>
              </a:rPr>
              <a:t>cried. </a:t>
            </a:r>
            <a:r>
              <a:rPr dirty="0" sz="1450" spc="-25">
                <a:latin typeface="Times New Roman"/>
                <a:cs typeface="Times New Roman"/>
              </a:rPr>
              <a:t>“Twelve </a:t>
            </a:r>
            <a:r>
              <a:rPr dirty="0" sz="1450" spc="-10">
                <a:latin typeface="Times New Roman"/>
                <a:cs typeface="Times New Roman"/>
              </a:rPr>
              <a:t>hunner and </a:t>
            </a:r>
            <a:r>
              <a:rPr dirty="0" sz="1450" spc="-15">
                <a:latin typeface="Times New Roman"/>
                <a:cs typeface="Times New Roman"/>
              </a:rPr>
              <a:t>fifteen—that’s </a:t>
            </a:r>
            <a:r>
              <a:rPr dirty="0" sz="1450" spc="-10">
                <a:latin typeface="Times New Roman"/>
                <a:cs typeface="Times New Roman"/>
              </a:rPr>
              <a:t>every day  since</a:t>
            </a:r>
            <a:r>
              <a:rPr dirty="0" sz="1450" spc="95">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had</a:t>
            </a:r>
            <a:r>
              <a:rPr dirty="0" sz="1450" spc="10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limmer</a:t>
            </a:r>
            <a:r>
              <a:rPr dirty="0" sz="1450" spc="100">
                <a:latin typeface="Times New Roman"/>
                <a:cs typeface="Times New Roman"/>
              </a:rPr>
              <a:t> </a:t>
            </a:r>
            <a:r>
              <a:rPr dirty="0" sz="1450" spc="-10">
                <a:latin typeface="Times New Roman"/>
                <a:cs typeface="Times New Roman"/>
              </a:rPr>
              <a:t>rowpit!</a:t>
            </a:r>
            <a:r>
              <a:rPr dirty="0" sz="1450" spc="105">
                <a:latin typeface="Times New Roman"/>
                <a:cs typeface="Times New Roman"/>
              </a:rPr>
              <a:t> </a:t>
            </a:r>
            <a:r>
              <a:rPr dirty="0" sz="1450" spc="-10">
                <a:latin typeface="Times New Roman"/>
                <a:cs typeface="Times New Roman"/>
              </a:rPr>
              <a:t>Dod,</a:t>
            </a:r>
            <a:r>
              <a:rPr dirty="0" sz="1450" spc="100">
                <a:latin typeface="Times New Roman"/>
                <a:cs typeface="Times New Roman"/>
              </a:rPr>
              <a:t> </a:t>
            </a:r>
            <a:r>
              <a:rPr dirty="0" sz="1450" spc="-10">
                <a:latin typeface="Times New Roman"/>
                <a:cs typeface="Times New Roman"/>
              </a:rPr>
              <a:t>David,</a:t>
            </a:r>
            <a:r>
              <a:rPr dirty="0" sz="1450" spc="95">
                <a:latin typeface="Times New Roman"/>
                <a:cs typeface="Times New Roman"/>
              </a:rPr>
              <a:t> </a:t>
            </a:r>
            <a:r>
              <a:rPr dirty="0" sz="1450" spc="-10">
                <a:latin typeface="Times New Roman"/>
                <a:cs typeface="Times New Roman"/>
              </a:rPr>
              <a:t>I’ll</a:t>
            </a:r>
            <a:r>
              <a:rPr dirty="0" sz="1450" spc="100">
                <a:latin typeface="Times New Roman"/>
                <a:cs typeface="Times New Roman"/>
              </a:rPr>
              <a:t> </a:t>
            </a:r>
            <a:r>
              <a:rPr dirty="0" sz="1450" spc="-10">
                <a:latin typeface="Times New Roman"/>
                <a:cs typeface="Times New Roman"/>
              </a:rPr>
              <a:t>have</a:t>
            </a:r>
            <a:r>
              <a:rPr dirty="0" sz="1450" spc="100">
                <a:latin typeface="Times New Roman"/>
                <a:cs typeface="Times New Roman"/>
              </a:rPr>
              <a:t> </a:t>
            </a:r>
            <a:r>
              <a:rPr dirty="0" sz="1450" spc="-10">
                <a:latin typeface="Times New Roman"/>
                <a:cs typeface="Times New Roman"/>
              </a:rPr>
              <a:t>her</a:t>
            </a:r>
            <a:r>
              <a:rPr dirty="0" sz="1450" spc="105">
                <a:latin typeface="Times New Roman"/>
                <a:cs typeface="Times New Roman"/>
              </a:rPr>
              <a:t> </a:t>
            </a:r>
            <a:r>
              <a:rPr dirty="0" sz="1450" spc="-10">
                <a:latin typeface="Times New Roman"/>
                <a:cs typeface="Times New Roman"/>
              </a:rPr>
              <a:t>roasted</a:t>
            </a:r>
            <a:r>
              <a:rPr dirty="0" sz="1450" spc="100">
                <a:latin typeface="Times New Roman"/>
                <a:cs typeface="Times New Roman"/>
              </a:rPr>
              <a:t> </a:t>
            </a:r>
            <a:r>
              <a:rPr dirty="0" sz="1450" spc="-5">
                <a:latin typeface="Times New Roman"/>
                <a:cs typeface="Times New Roman"/>
              </a:rPr>
              <a:t>on</a:t>
            </a:r>
            <a:r>
              <a:rPr dirty="0" sz="1450" spc="100">
                <a:latin typeface="Times New Roman"/>
                <a:cs typeface="Times New Roman"/>
              </a:rPr>
              <a:t> </a:t>
            </a:r>
            <a:r>
              <a:rPr dirty="0" sz="1450" spc="-10">
                <a:latin typeface="Times New Roman"/>
                <a:cs typeface="Times New Roman"/>
              </a:rPr>
              <a:t>red</a:t>
            </a:r>
            <a:r>
              <a:rPr dirty="0" sz="1450" spc="100">
                <a:latin typeface="Times New Roman"/>
                <a:cs typeface="Times New Roman"/>
              </a:rPr>
              <a:t> </a:t>
            </a:r>
            <a:r>
              <a:rPr dirty="0" sz="1450" spc="-10">
                <a:latin typeface="Times New Roman"/>
                <a:cs typeface="Times New Roman"/>
              </a:rPr>
              <a:t>peats</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14180"/>
          </a:xfrm>
          <a:prstGeom prst="rect">
            <a:avLst/>
          </a:prstGeom>
        </p:spPr>
        <p:txBody>
          <a:bodyPr wrap="square" lIns="0" tIns="22860" rIns="0" bIns="0" rtlCol="0" vert="horz">
            <a:spAutoFit/>
          </a:bodyPr>
          <a:lstStyle/>
          <a:p>
            <a:pPr algn="just" marL="12700" marR="5715">
              <a:lnSpc>
                <a:spcPts val="1700"/>
              </a:lnSpc>
              <a:spcBef>
                <a:spcPts val="180"/>
              </a:spcBef>
            </a:pPr>
            <a:r>
              <a:rPr dirty="0" sz="1450" spc="-10">
                <a:latin typeface="Times New Roman"/>
                <a:cs typeface="Times New Roman"/>
              </a:rPr>
              <a:t>mend the </a:t>
            </a:r>
            <a:r>
              <a:rPr dirty="0" sz="1450" spc="-15">
                <a:latin typeface="Times New Roman"/>
                <a:cs typeface="Times New Roman"/>
              </a:rPr>
              <a:t>other—that’s </a:t>
            </a:r>
            <a:r>
              <a:rPr dirty="0" sz="1450" spc="-10">
                <a:latin typeface="Times New Roman"/>
                <a:cs typeface="Times New Roman"/>
              </a:rPr>
              <a:t>the truth! </a:t>
            </a:r>
            <a:r>
              <a:rPr dirty="0" sz="1450" spc="-70">
                <a:latin typeface="Times New Roman"/>
                <a:cs typeface="Times New Roman"/>
              </a:rPr>
              <a:t>We </a:t>
            </a:r>
            <a:r>
              <a:rPr dirty="0" sz="1450" spc="-10">
                <a:latin typeface="Times New Roman"/>
                <a:cs typeface="Times New Roman"/>
              </a:rPr>
              <a:t>must just bear and </a:t>
            </a:r>
            <a:r>
              <a:rPr dirty="0" sz="1450" spc="-15">
                <a:latin typeface="Times New Roman"/>
                <a:cs typeface="Times New Roman"/>
              </a:rPr>
              <a:t>forbear, </a:t>
            </a:r>
            <a:r>
              <a:rPr dirty="0" sz="1450" spc="-10">
                <a:latin typeface="Times New Roman"/>
                <a:cs typeface="Times New Roman"/>
              </a:rPr>
              <a:t>man Alan. O,  </a:t>
            </a:r>
            <a:r>
              <a:rPr dirty="0" sz="1450" spc="-5">
                <a:latin typeface="Times New Roman"/>
                <a:cs typeface="Times New Roman"/>
              </a:rPr>
              <a:t>but </a:t>
            </a:r>
            <a:r>
              <a:rPr dirty="0" sz="1450" spc="-10">
                <a:latin typeface="Times New Roman"/>
                <a:cs typeface="Times New Roman"/>
              </a:rPr>
              <a:t>my stitch is sore! Is there nae</a:t>
            </a:r>
            <a:r>
              <a:rPr dirty="0" sz="1450" spc="2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“I’ll find </a:t>
            </a:r>
            <a:r>
              <a:rPr dirty="0" sz="1450" spc="-5">
                <a:latin typeface="Times New Roman"/>
                <a:cs typeface="Times New Roman"/>
              </a:rPr>
              <a:t>a </a:t>
            </a:r>
            <a:r>
              <a:rPr dirty="0" sz="1450" spc="-10">
                <a:latin typeface="Times New Roman"/>
                <a:cs typeface="Times New Roman"/>
              </a:rPr>
              <a:t>house to ye, David,”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stoutly. </a:t>
            </a:r>
            <a:r>
              <a:rPr dirty="0" sz="1450" spc="-30">
                <a:latin typeface="Times New Roman"/>
                <a:cs typeface="Times New Roman"/>
              </a:rPr>
              <a:t>“We’ll </a:t>
            </a:r>
            <a:r>
              <a:rPr dirty="0" sz="1450" spc="-10">
                <a:latin typeface="Times New Roman"/>
                <a:cs typeface="Times New Roman"/>
              </a:rPr>
              <a:t>follow down the  </a:t>
            </a:r>
            <a:r>
              <a:rPr dirty="0" sz="1450" spc="-5">
                <a:latin typeface="Times New Roman"/>
                <a:cs typeface="Times New Roman"/>
              </a:rPr>
              <a:t>burn, </a:t>
            </a:r>
            <a:r>
              <a:rPr dirty="0" sz="1450" spc="-10">
                <a:latin typeface="Times New Roman"/>
                <a:cs typeface="Times New Roman"/>
              </a:rPr>
              <a:t>where </a:t>
            </a:r>
            <a:r>
              <a:rPr dirty="0" sz="1450" spc="-20">
                <a:latin typeface="Times New Roman"/>
                <a:cs typeface="Times New Roman"/>
              </a:rPr>
              <a:t>there’s </a:t>
            </a:r>
            <a:r>
              <a:rPr dirty="0" sz="1450" spc="-5">
                <a:latin typeface="Times New Roman"/>
                <a:cs typeface="Times New Roman"/>
              </a:rPr>
              <a:t>bound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houses. My </a:t>
            </a:r>
            <a:r>
              <a:rPr dirty="0" sz="1450" spc="-5">
                <a:latin typeface="Times New Roman"/>
                <a:cs typeface="Times New Roman"/>
              </a:rPr>
              <a:t>poor </a:t>
            </a:r>
            <a:r>
              <a:rPr dirty="0" sz="1450" spc="-10">
                <a:latin typeface="Times New Roman"/>
                <a:cs typeface="Times New Roman"/>
              </a:rPr>
              <a:t>man, will </a:t>
            </a:r>
            <a:r>
              <a:rPr dirty="0" sz="1450" spc="-5">
                <a:latin typeface="Times New Roman"/>
                <a:cs typeface="Times New Roman"/>
              </a:rPr>
              <a:t>ye no be </a:t>
            </a:r>
            <a:r>
              <a:rPr dirty="0" sz="1450" spc="-10">
                <a:latin typeface="Times New Roman"/>
                <a:cs typeface="Times New Roman"/>
              </a:rPr>
              <a:t>better </a:t>
            </a:r>
            <a:r>
              <a:rPr dirty="0" sz="1450" spc="-5">
                <a:latin typeface="Times New Roman"/>
                <a:cs typeface="Times New Roman"/>
              </a:rPr>
              <a:t>on  </a:t>
            </a:r>
            <a:r>
              <a:rPr dirty="0" sz="1450" spc="-10">
                <a:latin typeface="Times New Roman"/>
                <a:cs typeface="Times New Roman"/>
              </a:rPr>
              <a:t>my back?”</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 Alan,” says I, “and me </a:t>
            </a:r>
            <a:r>
              <a:rPr dirty="0" sz="1450" spc="-5">
                <a:latin typeface="Times New Roman"/>
                <a:cs typeface="Times New Roman"/>
              </a:rPr>
              <a:t>a good </a:t>
            </a:r>
            <a:r>
              <a:rPr dirty="0" sz="1450" spc="-10">
                <a:latin typeface="Times New Roman"/>
                <a:cs typeface="Times New Roman"/>
              </a:rPr>
              <a:t>twelve inches</a:t>
            </a:r>
            <a:r>
              <a:rPr dirty="0" sz="1450" spc="35">
                <a:latin typeface="Times New Roman"/>
                <a:cs typeface="Times New Roman"/>
              </a:rPr>
              <a:t> </a:t>
            </a:r>
            <a:r>
              <a:rPr dirty="0" sz="1450" spc="-10">
                <a:latin typeface="Times New Roman"/>
                <a:cs typeface="Times New Roman"/>
              </a:rPr>
              <a:t>taller?”</a:t>
            </a:r>
            <a:endParaRPr sz="1450">
              <a:latin typeface="Times New Roman"/>
              <a:cs typeface="Times New Roman"/>
            </a:endParaRPr>
          </a:p>
          <a:p>
            <a:pPr algn="just" marL="12700" marR="5080" indent="255904">
              <a:lnSpc>
                <a:spcPts val="1730"/>
              </a:lnSpc>
              <a:spcBef>
                <a:spcPts val="850"/>
              </a:spcBef>
            </a:pPr>
            <a:r>
              <a:rPr dirty="0" sz="1450" spc="-35">
                <a:latin typeface="Times New Roman"/>
                <a:cs typeface="Times New Roman"/>
              </a:rPr>
              <a:t>“Ye’re </a:t>
            </a:r>
            <a:r>
              <a:rPr dirty="0" sz="1450" spc="-5">
                <a:latin typeface="Times New Roman"/>
                <a:cs typeface="Times New Roman"/>
              </a:rPr>
              <a:t>no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cried Alan, with </a:t>
            </a:r>
            <a:r>
              <a:rPr dirty="0" sz="1450" spc="-5">
                <a:latin typeface="Times New Roman"/>
                <a:cs typeface="Times New Roman"/>
              </a:rPr>
              <a:t>a </a:t>
            </a:r>
            <a:r>
              <a:rPr dirty="0" sz="1450" spc="-10">
                <a:latin typeface="Times New Roman"/>
                <a:cs typeface="Times New Roman"/>
              </a:rPr>
              <a:t>start. “There may </a:t>
            </a:r>
            <a:r>
              <a:rPr dirty="0" sz="1450" spc="-5">
                <a:latin typeface="Times New Roman"/>
                <a:cs typeface="Times New Roman"/>
              </a:rPr>
              <a:t>be a </a:t>
            </a:r>
            <a:r>
              <a:rPr dirty="0" sz="1450" spc="-10">
                <a:latin typeface="Times New Roman"/>
                <a:cs typeface="Times New Roman"/>
              </a:rPr>
              <a:t>trifling  matter </a:t>
            </a:r>
            <a:r>
              <a:rPr dirty="0" sz="1450" spc="-5">
                <a:latin typeface="Times New Roman"/>
                <a:cs typeface="Times New Roman"/>
              </a:rPr>
              <a:t>of </a:t>
            </a:r>
            <a:r>
              <a:rPr dirty="0" sz="1450" spc="-10">
                <a:latin typeface="Times New Roman"/>
                <a:cs typeface="Times New Roman"/>
              </a:rPr>
              <a:t>an inch </a:t>
            </a:r>
            <a:r>
              <a:rPr dirty="0" sz="1450" spc="-5">
                <a:latin typeface="Times New Roman"/>
                <a:cs typeface="Times New Roman"/>
              </a:rPr>
              <a:t>or </a:t>
            </a:r>
            <a:r>
              <a:rPr dirty="0" sz="1450" spc="-10">
                <a:latin typeface="Times New Roman"/>
                <a:cs typeface="Times New Roman"/>
              </a:rPr>
              <a:t>two; I’m </a:t>
            </a:r>
            <a:r>
              <a:rPr dirty="0" sz="1450" spc="-5">
                <a:latin typeface="Times New Roman"/>
                <a:cs typeface="Times New Roman"/>
              </a:rPr>
              <a:t>no </a:t>
            </a:r>
            <a:r>
              <a:rPr dirty="0" sz="1450" spc="-10">
                <a:latin typeface="Times New Roman"/>
                <a:cs typeface="Times New Roman"/>
              </a:rPr>
              <a:t>saying I’m just exactly what </a:t>
            </a:r>
            <a:r>
              <a:rPr dirty="0" sz="1450" spc="-5">
                <a:latin typeface="Times New Roman"/>
                <a:cs typeface="Times New Roman"/>
              </a:rPr>
              <a:t>ye </a:t>
            </a:r>
            <a:r>
              <a:rPr dirty="0" sz="1450" spc="-10">
                <a:latin typeface="Times New Roman"/>
                <a:cs typeface="Times New Roman"/>
              </a:rPr>
              <a:t>would call </a:t>
            </a:r>
            <a:r>
              <a:rPr dirty="0" sz="1450" spc="-5">
                <a:latin typeface="Times New Roman"/>
                <a:cs typeface="Times New Roman"/>
              </a:rPr>
              <a:t>a  </a:t>
            </a:r>
            <a:r>
              <a:rPr dirty="0" sz="1450" spc="-10">
                <a:latin typeface="Times New Roman"/>
                <a:cs typeface="Times New Roman"/>
              </a:rPr>
              <a:t>tall man, whatever; and </a:t>
            </a:r>
            <a:r>
              <a:rPr dirty="0" sz="1450" spc="-5">
                <a:latin typeface="Times New Roman"/>
                <a:cs typeface="Times New Roman"/>
              </a:rPr>
              <a:t>I </a:t>
            </a:r>
            <a:r>
              <a:rPr dirty="0" sz="1450" spc="-10">
                <a:latin typeface="Times New Roman"/>
                <a:cs typeface="Times New Roman"/>
              </a:rPr>
              <a:t>dare </a:t>
            </a:r>
            <a:r>
              <a:rPr dirty="0" sz="1450" spc="-25">
                <a:latin typeface="Times New Roman"/>
                <a:cs typeface="Times New Roman"/>
              </a:rPr>
              <a:t>say,” </a:t>
            </a:r>
            <a:r>
              <a:rPr dirty="0" sz="1450" spc="-5">
                <a:latin typeface="Times New Roman"/>
                <a:cs typeface="Times New Roman"/>
              </a:rPr>
              <a:t>he </a:t>
            </a:r>
            <a:r>
              <a:rPr dirty="0" sz="1450" spc="-10">
                <a:latin typeface="Times New Roman"/>
                <a:cs typeface="Times New Roman"/>
              </a:rPr>
              <a:t>added, his voice tailing </a:t>
            </a:r>
            <a:r>
              <a:rPr dirty="0" sz="1450" spc="-15">
                <a:latin typeface="Times New Roman"/>
                <a:cs typeface="Times New Roman"/>
              </a:rPr>
              <a:t>off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laughable </a:t>
            </a:r>
            <a:r>
              <a:rPr dirty="0" sz="1450" spc="-15">
                <a:latin typeface="Times New Roman"/>
                <a:cs typeface="Times New Roman"/>
              </a:rPr>
              <a:t>manner, </a:t>
            </a:r>
            <a:r>
              <a:rPr dirty="0" sz="1450" spc="-10">
                <a:latin typeface="Times New Roman"/>
                <a:cs typeface="Times New Roman"/>
              </a:rPr>
              <a:t>“now when </a:t>
            </a:r>
            <a:r>
              <a:rPr dirty="0" sz="1450" spc="-5">
                <a:latin typeface="Times New Roman"/>
                <a:cs typeface="Times New Roman"/>
              </a:rPr>
              <a:t>I </a:t>
            </a:r>
            <a:r>
              <a:rPr dirty="0" sz="1450" spc="-10">
                <a:latin typeface="Times New Roman"/>
                <a:cs typeface="Times New Roman"/>
              </a:rPr>
              <a:t>come to think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dare say ye’ll </a:t>
            </a:r>
            <a:r>
              <a:rPr dirty="0" sz="1450" spc="-5">
                <a:latin typeface="Times New Roman"/>
                <a:cs typeface="Times New Roman"/>
              </a:rPr>
              <a:t>be </a:t>
            </a:r>
            <a:r>
              <a:rPr dirty="0" sz="1450" spc="-10">
                <a:latin typeface="Times New Roman"/>
                <a:cs typeface="Times New Roman"/>
              </a:rPr>
              <a:t>just  about right. </a:t>
            </a:r>
            <a:r>
              <a:rPr dirty="0" sz="1450" spc="-85">
                <a:latin typeface="Times New Roman"/>
                <a:cs typeface="Times New Roman"/>
              </a:rPr>
              <a:t>Ay, </a:t>
            </a:r>
            <a:r>
              <a:rPr dirty="0" sz="1450" spc="-10">
                <a:latin typeface="Times New Roman"/>
                <a:cs typeface="Times New Roman"/>
              </a:rPr>
              <a:t>it’ll </a:t>
            </a:r>
            <a:r>
              <a:rPr dirty="0" sz="1450" spc="-5">
                <a:latin typeface="Times New Roman"/>
                <a:cs typeface="Times New Roman"/>
              </a:rPr>
              <a:t>be a </a:t>
            </a:r>
            <a:r>
              <a:rPr dirty="0" sz="1450" spc="-10">
                <a:latin typeface="Times New Roman"/>
                <a:cs typeface="Times New Roman"/>
              </a:rPr>
              <a:t>foot, </a:t>
            </a:r>
            <a:r>
              <a:rPr dirty="0" sz="1450" spc="-5">
                <a:latin typeface="Times New Roman"/>
                <a:cs typeface="Times New Roman"/>
              </a:rPr>
              <a:t>or </a:t>
            </a:r>
            <a:r>
              <a:rPr dirty="0" sz="1450" spc="-10">
                <a:latin typeface="Times New Roman"/>
                <a:cs typeface="Times New Roman"/>
              </a:rPr>
              <a:t>near hand; </a:t>
            </a:r>
            <a:r>
              <a:rPr dirty="0" sz="1450" spc="-5">
                <a:latin typeface="Times New Roman"/>
                <a:cs typeface="Times New Roman"/>
              </a:rPr>
              <a:t>or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even</a:t>
            </a:r>
            <a:r>
              <a:rPr dirty="0" sz="1450" spc="140">
                <a:latin typeface="Times New Roman"/>
                <a:cs typeface="Times New Roman"/>
              </a:rPr>
              <a:t> </a:t>
            </a:r>
            <a:r>
              <a:rPr dirty="0" sz="1450" spc="-10">
                <a:latin typeface="Times New Roman"/>
                <a:cs typeface="Times New Roman"/>
              </a:rPr>
              <a:t>mair!”</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It was sweet and laughable to hear Alan eat his words </a:t>
            </a:r>
            <a:r>
              <a:rPr dirty="0" sz="1450" spc="-5">
                <a:latin typeface="Times New Roman"/>
                <a:cs typeface="Times New Roman"/>
              </a:rPr>
              <a:t>up </a:t>
            </a:r>
            <a:r>
              <a:rPr dirty="0" sz="1450" spc="-10">
                <a:latin typeface="Times New Roman"/>
                <a:cs typeface="Times New Roman"/>
              </a:rPr>
              <a:t>in the fear </a:t>
            </a:r>
            <a:r>
              <a:rPr dirty="0" sz="1450" spc="-5">
                <a:latin typeface="Times New Roman"/>
                <a:cs typeface="Times New Roman"/>
              </a:rPr>
              <a:t>of  </a:t>
            </a:r>
            <a:r>
              <a:rPr dirty="0" sz="1450" spc="-10">
                <a:latin typeface="Times New Roman"/>
                <a:cs typeface="Times New Roman"/>
              </a:rPr>
              <a:t>some fresh quarrel. </a:t>
            </a:r>
            <a:r>
              <a:rPr dirty="0" sz="1450" spc="-5">
                <a:latin typeface="Times New Roman"/>
                <a:cs typeface="Times New Roman"/>
              </a:rPr>
              <a:t>I </a:t>
            </a:r>
            <a:r>
              <a:rPr dirty="0" sz="1450" spc="-10">
                <a:latin typeface="Times New Roman"/>
                <a:cs typeface="Times New Roman"/>
              </a:rPr>
              <a:t>could have laughed, had </a:t>
            </a:r>
            <a:r>
              <a:rPr dirty="0" sz="1450" spc="-5">
                <a:latin typeface="Times New Roman"/>
                <a:cs typeface="Times New Roman"/>
              </a:rPr>
              <a:t>not </a:t>
            </a:r>
            <a:r>
              <a:rPr dirty="0" sz="1450" spc="-10">
                <a:latin typeface="Times New Roman"/>
                <a:cs typeface="Times New Roman"/>
              </a:rPr>
              <a:t>my stitch caught me so hard;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laughed,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must have wept</a:t>
            </a:r>
            <a:r>
              <a:rPr dirty="0" sz="1450" spc="30">
                <a:latin typeface="Times New Roman"/>
                <a:cs typeface="Times New Roman"/>
              </a:rPr>
              <a:t> </a:t>
            </a:r>
            <a:r>
              <a:rPr dirty="0" sz="1450" spc="-5">
                <a:latin typeface="Times New Roman"/>
                <a:cs typeface="Times New Roman"/>
              </a:rPr>
              <a:t>too.</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“Alan,” cried I, “what makes </a:t>
            </a:r>
            <a:r>
              <a:rPr dirty="0" sz="1450" spc="-5">
                <a:latin typeface="Times New Roman"/>
                <a:cs typeface="Times New Roman"/>
              </a:rPr>
              <a:t>ye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to me? What makes </a:t>
            </a:r>
            <a:r>
              <a:rPr dirty="0" sz="1450" spc="-5">
                <a:latin typeface="Times New Roman"/>
                <a:cs typeface="Times New Roman"/>
              </a:rPr>
              <a:t>ye </a:t>
            </a:r>
            <a:r>
              <a:rPr dirty="0" sz="1450" spc="-10">
                <a:latin typeface="Times New Roman"/>
                <a:cs typeface="Times New Roman"/>
              </a:rPr>
              <a:t>care for  such </a:t>
            </a:r>
            <a:r>
              <a:rPr dirty="0" sz="1450" spc="-5">
                <a:latin typeface="Times New Roman"/>
                <a:cs typeface="Times New Roman"/>
              </a:rPr>
              <a:t>a </a:t>
            </a:r>
            <a:r>
              <a:rPr dirty="0" sz="1450" spc="-10">
                <a:latin typeface="Times New Roman"/>
                <a:cs typeface="Times New Roman"/>
              </a:rPr>
              <a:t>thankless</a:t>
            </a:r>
            <a:r>
              <a:rPr dirty="0" sz="1450" spc="-5">
                <a:latin typeface="Times New Roman"/>
                <a:cs typeface="Times New Roman"/>
              </a:rPr>
              <a:t> </a:t>
            </a:r>
            <a:r>
              <a:rPr dirty="0" sz="1450" spc="-10">
                <a:latin typeface="Times New Roman"/>
                <a:cs typeface="Times New Roman"/>
              </a:rPr>
              <a:t>fellow?”</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“‘Deed, and </a:t>
            </a:r>
            <a:r>
              <a:rPr dirty="0" sz="1450" spc="-5">
                <a:latin typeface="Times New Roman"/>
                <a:cs typeface="Times New Roman"/>
              </a:rPr>
              <a:t>I </a:t>
            </a:r>
            <a:r>
              <a:rPr dirty="0" sz="1450" spc="-10">
                <a:latin typeface="Times New Roman"/>
                <a:cs typeface="Times New Roman"/>
              </a:rPr>
              <a:t>don’t know” said Alan. “For just precisely what </a:t>
            </a:r>
            <a:r>
              <a:rPr dirty="0" sz="1450" spc="-5">
                <a:latin typeface="Times New Roman"/>
                <a:cs typeface="Times New Roman"/>
              </a:rPr>
              <a:t>I thought I  </a:t>
            </a:r>
            <a:r>
              <a:rPr dirty="0" sz="1450" spc="-10">
                <a:latin typeface="Times New Roman"/>
                <a:cs typeface="Times New Roman"/>
              </a:rPr>
              <a:t>liked about ye, was that </a:t>
            </a:r>
            <a:r>
              <a:rPr dirty="0" sz="1450" spc="-5">
                <a:latin typeface="Times New Roman"/>
                <a:cs typeface="Times New Roman"/>
              </a:rPr>
              <a:t>ye </a:t>
            </a:r>
            <a:r>
              <a:rPr dirty="0" sz="1450" spc="-10">
                <a:latin typeface="Times New Roman"/>
                <a:cs typeface="Times New Roman"/>
              </a:rPr>
              <a:t>never quarrelled:—and now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ye</a:t>
            </a:r>
            <a:r>
              <a:rPr dirty="0" sz="1450" spc="85">
                <a:latin typeface="Times New Roman"/>
                <a:cs typeface="Times New Roman"/>
              </a:rPr>
              <a:t> </a:t>
            </a:r>
            <a:r>
              <a:rPr dirty="0" sz="1450" spc="-10">
                <a:latin typeface="Times New Roman"/>
                <a:cs typeface="Times New Roman"/>
              </a:rPr>
              <a:t>better!”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650">
              <a:latin typeface="Times New Roman"/>
              <a:cs typeface="Times New Roman"/>
            </a:endParaRPr>
          </a:p>
          <a:p>
            <a:pPr marL="2087880" marR="2079625" indent="147320">
              <a:lnSpc>
                <a:spcPct val="144900"/>
              </a:lnSpc>
            </a:pPr>
            <a:r>
              <a:rPr dirty="0" sz="1450" spc="-15" b="1">
                <a:latin typeface="Times New Roman"/>
                <a:cs typeface="Times New Roman"/>
              </a:rPr>
              <a:t>CHAPTER </a:t>
            </a:r>
            <a:r>
              <a:rPr dirty="0" sz="1450" spc="-10" b="1">
                <a:latin typeface="Times New Roman"/>
                <a:cs typeface="Times New Roman"/>
              </a:rPr>
              <a:t>XXV  IN</a:t>
            </a:r>
            <a:r>
              <a:rPr dirty="0" sz="1450" spc="-50" b="1">
                <a:latin typeface="Times New Roman"/>
                <a:cs typeface="Times New Roman"/>
              </a:rPr>
              <a:t> </a:t>
            </a:r>
            <a:r>
              <a:rPr dirty="0" sz="1450" spc="-15" b="1">
                <a:latin typeface="Times New Roman"/>
                <a:cs typeface="Times New Roman"/>
              </a:rPr>
              <a:t>BALQUHIDDER</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At the </a:t>
            </a:r>
            <a:r>
              <a:rPr dirty="0" sz="1450" spc="-5">
                <a:latin typeface="Times New Roman"/>
                <a:cs typeface="Times New Roman"/>
              </a:rPr>
              <a:t>door of </a:t>
            </a:r>
            <a:r>
              <a:rPr dirty="0" sz="1450" spc="-10">
                <a:latin typeface="Times New Roman"/>
                <a:cs typeface="Times New Roman"/>
              </a:rPr>
              <a:t>the first house we came </a:t>
            </a:r>
            <a:r>
              <a:rPr dirty="0" sz="1450" spc="-5">
                <a:latin typeface="Times New Roman"/>
                <a:cs typeface="Times New Roman"/>
              </a:rPr>
              <a:t>to, </a:t>
            </a:r>
            <a:r>
              <a:rPr dirty="0" sz="1450" spc="-10">
                <a:latin typeface="Times New Roman"/>
                <a:cs typeface="Times New Roman"/>
              </a:rPr>
              <a:t>Alan knocked, which was </a:t>
            </a:r>
            <a:r>
              <a:rPr dirty="0" sz="1450" spc="-5">
                <a:latin typeface="Times New Roman"/>
                <a:cs typeface="Times New Roman"/>
              </a:rPr>
              <a:t>of no  </a:t>
            </a:r>
            <a:r>
              <a:rPr dirty="0" sz="1450" spc="-10">
                <a:latin typeface="Times New Roman"/>
                <a:cs typeface="Times New Roman"/>
              </a:rPr>
              <a:t>very safe enterprise in such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Highlands as the Braes </a:t>
            </a:r>
            <a:r>
              <a:rPr dirty="0" sz="1450" spc="-5">
                <a:latin typeface="Times New Roman"/>
                <a:cs typeface="Times New Roman"/>
              </a:rPr>
              <a:t>of  </a:t>
            </a:r>
            <a:r>
              <a:rPr dirty="0" sz="1450" spc="-15">
                <a:latin typeface="Times New Roman"/>
                <a:cs typeface="Times New Roman"/>
              </a:rPr>
              <a:t>Balquhidder. </a:t>
            </a:r>
            <a:r>
              <a:rPr dirty="0" sz="1450" spc="-10">
                <a:latin typeface="Times New Roman"/>
                <a:cs typeface="Times New Roman"/>
              </a:rPr>
              <a:t>No great clan held rule there; it was filled and disputed </a:t>
            </a:r>
            <a:r>
              <a:rPr dirty="0" sz="1450" spc="-5">
                <a:latin typeface="Times New Roman"/>
                <a:cs typeface="Times New Roman"/>
              </a:rPr>
              <a:t>by </a:t>
            </a:r>
            <a:r>
              <a:rPr dirty="0" sz="1450" spc="-10">
                <a:latin typeface="Times New Roman"/>
                <a:cs typeface="Times New Roman"/>
              </a:rPr>
              <a:t>small  septs, and broken remnants, and what they call “chiefless folk,” driven into the  wild country about the springs </a:t>
            </a:r>
            <a:r>
              <a:rPr dirty="0" sz="1450" spc="-5">
                <a:latin typeface="Times New Roman"/>
                <a:cs typeface="Times New Roman"/>
              </a:rPr>
              <a:t>of </a:t>
            </a:r>
            <a:r>
              <a:rPr dirty="0" sz="1450" spc="-10">
                <a:latin typeface="Times New Roman"/>
                <a:cs typeface="Times New Roman"/>
              </a:rPr>
              <a:t>Forth and </a:t>
            </a:r>
            <a:r>
              <a:rPr dirty="0" sz="1450" spc="-30">
                <a:latin typeface="Times New Roman"/>
                <a:cs typeface="Times New Roman"/>
              </a:rPr>
              <a:t>Teith </a:t>
            </a:r>
            <a:r>
              <a:rPr dirty="0" sz="1450" spc="-5">
                <a:latin typeface="Times New Roman"/>
                <a:cs typeface="Times New Roman"/>
              </a:rPr>
              <a:t>by </a:t>
            </a:r>
            <a:r>
              <a:rPr dirty="0" sz="1450" spc="-10">
                <a:latin typeface="Times New Roman"/>
                <a:cs typeface="Times New Roman"/>
              </a:rPr>
              <a:t>the advance </a:t>
            </a:r>
            <a:r>
              <a:rPr dirty="0" sz="1450" spc="-5">
                <a:latin typeface="Times New Roman"/>
                <a:cs typeface="Times New Roman"/>
              </a:rPr>
              <a:t>of </a:t>
            </a:r>
            <a:r>
              <a:rPr dirty="0" sz="1450" spc="-10">
                <a:latin typeface="Times New Roman"/>
                <a:cs typeface="Times New Roman"/>
              </a:rPr>
              <a:t>the  Campbells. Here were Stewarts and Maclarens, which came to the same thing,  for the Maclarens followed </a:t>
            </a:r>
            <a:r>
              <a:rPr dirty="0" sz="1450" spc="-25">
                <a:latin typeface="Times New Roman"/>
                <a:cs typeface="Times New Roman"/>
              </a:rPr>
              <a:t>Alan’s </a:t>
            </a:r>
            <a:r>
              <a:rPr dirty="0" sz="1450" spc="-10">
                <a:latin typeface="Times New Roman"/>
                <a:cs typeface="Times New Roman"/>
              </a:rPr>
              <a:t>chief in </a:t>
            </a:r>
            <a:r>
              <a:rPr dirty="0" sz="1450" spc="-25">
                <a:latin typeface="Times New Roman"/>
                <a:cs typeface="Times New Roman"/>
              </a:rPr>
              <a:t>war, </a:t>
            </a:r>
            <a:r>
              <a:rPr dirty="0" sz="1450" spc="-10">
                <a:latin typeface="Times New Roman"/>
                <a:cs typeface="Times New Roman"/>
              </a:rPr>
              <a:t>and made </a:t>
            </a:r>
            <a:r>
              <a:rPr dirty="0" sz="1450" spc="-5">
                <a:latin typeface="Times New Roman"/>
                <a:cs typeface="Times New Roman"/>
              </a:rPr>
              <a:t>but one </a:t>
            </a:r>
            <a:r>
              <a:rPr dirty="0" sz="1450" spc="-10">
                <a:latin typeface="Times New Roman"/>
                <a:cs typeface="Times New Roman"/>
              </a:rPr>
              <a:t>clan with  Appin. Here, </a:t>
            </a:r>
            <a:r>
              <a:rPr dirty="0" sz="1450" spc="-5">
                <a:latin typeface="Times New Roman"/>
                <a:cs typeface="Times New Roman"/>
              </a:rPr>
              <a:t>too, </a:t>
            </a:r>
            <a:r>
              <a:rPr dirty="0" sz="1450" spc="-10">
                <a:latin typeface="Times New Roman"/>
                <a:cs typeface="Times New Roman"/>
              </a:rPr>
              <a:t>were many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old, </a:t>
            </a:r>
            <a:r>
              <a:rPr dirty="0" sz="1450" spc="-10">
                <a:latin typeface="Times New Roman"/>
                <a:cs typeface="Times New Roman"/>
              </a:rPr>
              <a:t>proscribed, nameless, red-handed  clan </a:t>
            </a:r>
            <a:r>
              <a:rPr dirty="0" sz="1450" spc="-5">
                <a:latin typeface="Times New Roman"/>
                <a:cs typeface="Times New Roman"/>
              </a:rPr>
              <a:t>of </a:t>
            </a:r>
            <a:r>
              <a:rPr dirty="0" sz="1450" spc="-10">
                <a:latin typeface="Times New Roman"/>
                <a:cs typeface="Times New Roman"/>
              </a:rPr>
              <a:t>the Macgregors. They had always been ill-considered, and now worse  than </a:t>
            </a:r>
            <a:r>
              <a:rPr dirty="0" sz="1450" spc="-20">
                <a:latin typeface="Times New Roman"/>
                <a:cs typeface="Times New Roman"/>
              </a:rPr>
              <a:t>ever, </a:t>
            </a:r>
            <a:r>
              <a:rPr dirty="0" sz="1450" spc="-10">
                <a:latin typeface="Times New Roman"/>
                <a:cs typeface="Times New Roman"/>
              </a:rPr>
              <a:t>having credit with </a:t>
            </a:r>
            <a:r>
              <a:rPr dirty="0" sz="1450" spc="-5">
                <a:latin typeface="Times New Roman"/>
                <a:cs typeface="Times New Roman"/>
              </a:rPr>
              <a:t>no </a:t>
            </a:r>
            <a:r>
              <a:rPr dirty="0" sz="1450" spc="-10">
                <a:latin typeface="Times New Roman"/>
                <a:cs typeface="Times New Roman"/>
              </a:rPr>
              <a:t>side </a:t>
            </a:r>
            <a:r>
              <a:rPr dirty="0" sz="1450" spc="-5">
                <a:latin typeface="Times New Roman"/>
                <a:cs typeface="Times New Roman"/>
              </a:rPr>
              <a:t>or </a:t>
            </a:r>
            <a:r>
              <a:rPr dirty="0" sz="1450" spc="-10">
                <a:latin typeface="Times New Roman"/>
                <a:cs typeface="Times New Roman"/>
              </a:rPr>
              <a:t>party in the whole country </a:t>
            </a:r>
            <a:r>
              <a:rPr dirty="0" sz="1450" spc="-5">
                <a:latin typeface="Times New Roman"/>
                <a:cs typeface="Times New Roman"/>
              </a:rPr>
              <a:t>of </a:t>
            </a:r>
            <a:r>
              <a:rPr dirty="0" sz="1450" spc="-10">
                <a:latin typeface="Times New Roman"/>
                <a:cs typeface="Times New Roman"/>
              </a:rPr>
              <a:t>Scotland.  Their chief, Macgregor </a:t>
            </a:r>
            <a:r>
              <a:rPr dirty="0" sz="1450" spc="-5">
                <a:latin typeface="Times New Roman"/>
                <a:cs typeface="Times New Roman"/>
              </a:rPr>
              <a:t>of </a:t>
            </a:r>
            <a:r>
              <a:rPr dirty="0" sz="1450" spc="-15">
                <a:latin typeface="Times New Roman"/>
                <a:cs typeface="Times New Roman"/>
              </a:rPr>
              <a:t>Macgregor, </a:t>
            </a:r>
            <a:r>
              <a:rPr dirty="0" sz="1450" spc="-10">
                <a:latin typeface="Times New Roman"/>
                <a:cs typeface="Times New Roman"/>
              </a:rPr>
              <a:t>was in exile; the more immediate leader  </a:t>
            </a:r>
            <a:r>
              <a:rPr dirty="0" sz="1450" spc="-5">
                <a:latin typeface="Times New Roman"/>
                <a:cs typeface="Times New Roman"/>
              </a:rPr>
              <a:t>of </a:t>
            </a:r>
            <a:r>
              <a:rPr dirty="0" sz="1450" spc="-10">
                <a:latin typeface="Times New Roman"/>
                <a:cs typeface="Times New Roman"/>
              </a:rPr>
              <a:t>that part </a:t>
            </a:r>
            <a:r>
              <a:rPr dirty="0" sz="1450" spc="-5">
                <a:latin typeface="Times New Roman"/>
                <a:cs typeface="Times New Roman"/>
              </a:rPr>
              <a:t>of </a:t>
            </a:r>
            <a:r>
              <a:rPr dirty="0" sz="1450" spc="-10">
                <a:latin typeface="Times New Roman"/>
                <a:cs typeface="Times New Roman"/>
              </a:rPr>
              <a:t>them about </a:t>
            </a:r>
            <a:r>
              <a:rPr dirty="0" sz="1450" spc="-15">
                <a:latin typeface="Times New Roman"/>
                <a:cs typeface="Times New Roman"/>
              </a:rPr>
              <a:t>Balquhidder, </a:t>
            </a:r>
            <a:r>
              <a:rPr dirty="0" sz="1450" spc="-10">
                <a:latin typeface="Times New Roman"/>
                <a:cs typeface="Times New Roman"/>
              </a:rPr>
              <a:t>James More, Rob </a:t>
            </a:r>
            <a:r>
              <a:rPr dirty="0" sz="1450" spc="-25">
                <a:latin typeface="Times New Roman"/>
                <a:cs typeface="Times New Roman"/>
              </a:rPr>
              <a:t>Roy’s </a:t>
            </a:r>
            <a:r>
              <a:rPr dirty="0" sz="1450" spc="-10">
                <a:latin typeface="Times New Roman"/>
                <a:cs typeface="Times New Roman"/>
              </a:rPr>
              <a:t>eldest </a:t>
            </a:r>
            <a:r>
              <a:rPr dirty="0" sz="1450" spc="-5">
                <a:latin typeface="Times New Roman"/>
                <a:cs typeface="Times New Roman"/>
              </a:rPr>
              <a:t>son, </a:t>
            </a:r>
            <a:r>
              <a:rPr dirty="0" sz="1450" spc="-10">
                <a:latin typeface="Times New Roman"/>
                <a:cs typeface="Times New Roman"/>
              </a:rPr>
              <a:t>lay  waiting his trial in Edinburgh Castle; they were in ill-blood with Highlander  and </a:t>
            </a:r>
            <a:r>
              <a:rPr dirty="0" sz="1450" spc="-15">
                <a:latin typeface="Times New Roman"/>
                <a:cs typeface="Times New Roman"/>
              </a:rPr>
              <a:t>Lowlander, </a:t>
            </a:r>
            <a:r>
              <a:rPr dirty="0" sz="1450" spc="-10">
                <a:latin typeface="Times New Roman"/>
                <a:cs typeface="Times New Roman"/>
              </a:rPr>
              <a:t>with the Grahames, the Maclarens, and the Stewarts; and  Alan,</a:t>
            </a:r>
            <a:r>
              <a:rPr dirty="0" sz="1450" spc="120">
                <a:latin typeface="Times New Roman"/>
                <a:cs typeface="Times New Roman"/>
              </a:rPr>
              <a:t> </a:t>
            </a:r>
            <a:r>
              <a:rPr dirty="0" sz="1450" spc="-10">
                <a:latin typeface="Times New Roman"/>
                <a:cs typeface="Times New Roman"/>
              </a:rPr>
              <a:t>who</a:t>
            </a:r>
            <a:r>
              <a:rPr dirty="0" sz="1450" spc="125">
                <a:latin typeface="Times New Roman"/>
                <a:cs typeface="Times New Roman"/>
              </a:rPr>
              <a:t> </a:t>
            </a:r>
            <a:r>
              <a:rPr dirty="0" sz="1450" spc="-10">
                <a:latin typeface="Times New Roman"/>
                <a:cs typeface="Times New Roman"/>
              </a:rPr>
              <a:t>took</a:t>
            </a:r>
            <a:r>
              <a:rPr dirty="0" sz="1450" spc="120">
                <a:latin typeface="Times New Roman"/>
                <a:cs typeface="Times New Roman"/>
              </a:rPr>
              <a:t> </a:t>
            </a:r>
            <a:r>
              <a:rPr dirty="0" sz="1450" spc="-5">
                <a:latin typeface="Times New Roman"/>
                <a:cs typeface="Times New Roman"/>
              </a:rPr>
              <a:t>up</a:t>
            </a:r>
            <a:r>
              <a:rPr dirty="0" sz="1450" spc="125">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quarrel</a:t>
            </a:r>
            <a:r>
              <a:rPr dirty="0" sz="1450" spc="125">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any</a:t>
            </a:r>
            <a:r>
              <a:rPr dirty="0" sz="1450" spc="125">
                <a:latin typeface="Times New Roman"/>
                <a:cs typeface="Times New Roman"/>
              </a:rPr>
              <a:t> </a:t>
            </a:r>
            <a:r>
              <a:rPr dirty="0" sz="1450" spc="-10">
                <a:latin typeface="Times New Roman"/>
                <a:cs typeface="Times New Roman"/>
              </a:rPr>
              <a:t>friend,</a:t>
            </a:r>
            <a:r>
              <a:rPr dirty="0" sz="1450" spc="120">
                <a:latin typeface="Times New Roman"/>
                <a:cs typeface="Times New Roman"/>
              </a:rPr>
              <a:t> </a:t>
            </a:r>
            <a:r>
              <a:rPr dirty="0" sz="1450" spc="-10">
                <a:latin typeface="Times New Roman"/>
                <a:cs typeface="Times New Roman"/>
              </a:rPr>
              <a:t>however</a:t>
            </a:r>
            <a:r>
              <a:rPr dirty="0" sz="1450" spc="125">
                <a:latin typeface="Times New Roman"/>
                <a:cs typeface="Times New Roman"/>
              </a:rPr>
              <a:t> </a:t>
            </a:r>
            <a:r>
              <a:rPr dirty="0" sz="1450" spc="-10">
                <a:latin typeface="Times New Roman"/>
                <a:cs typeface="Times New Roman"/>
              </a:rPr>
              <a:t>distant,</a:t>
            </a:r>
            <a:r>
              <a:rPr dirty="0" sz="1450" spc="120">
                <a:latin typeface="Times New Roman"/>
                <a:cs typeface="Times New Roman"/>
              </a:rPr>
              <a:t> </a:t>
            </a:r>
            <a:r>
              <a:rPr dirty="0" sz="1450" spc="-10">
                <a:latin typeface="Times New Roman"/>
                <a:cs typeface="Times New Roman"/>
              </a:rPr>
              <a:t>was</a:t>
            </a:r>
            <a:r>
              <a:rPr dirty="0" sz="1450" spc="125">
                <a:latin typeface="Times New Roman"/>
                <a:cs typeface="Times New Roman"/>
              </a:rPr>
              <a:t> </a:t>
            </a:r>
            <a:r>
              <a:rPr dirty="0" sz="1450" spc="-10">
                <a:latin typeface="Times New Roman"/>
                <a:cs typeface="Times New Roman"/>
              </a:rPr>
              <a:t>extremely</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075" cy="9517380"/>
          </a:xfrm>
          <a:prstGeom prst="rect">
            <a:avLst/>
          </a:prstGeom>
        </p:spPr>
        <p:txBody>
          <a:bodyPr wrap="square" lIns="0" tIns="110489" rIns="0" bIns="0" rtlCol="0" vert="horz">
            <a:spAutoFit/>
          </a:bodyPr>
          <a:lstStyle/>
          <a:p>
            <a:pPr algn="just" marL="12700">
              <a:lnSpc>
                <a:spcPct val="100000"/>
              </a:lnSpc>
              <a:spcBef>
                <a:spcPts val="869"/>
              </a:spcBef>
            </a:pPr>
            <a:r>
              <a:rPr dirty="0" sz="1450" spc="-10">
                <a:latin typeface="Times New Roman"/>
                <a:cs typeface="Times New Roman"/>
              </a:rPr>
              <a:t>wishful to avoid</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840"/>
              </a:spcBef>
            </a:pPr>
            <a:r>
              <a:rPr dirty="0" sz="1450" spc="-10">
                <a:latin typeface="Times New Roman"/>
                <a:cs typeface="Times New Roman"/>
              </a:rPr>
              <a:t>Chance served </a:t>
            </a:r>
            <a:r>
              <a:rPr dirty="0" sz="1450" spc="-5">
                <a:latin typeface="Times New Roman"/>
                <a:cs typeface="Times New Roman"/>
              </a:rPr>
              <a:t>us </a:t>
            </a:r>
            <a:r>
              <a:rPr dirty="0" sz="1450" spc="-10">
                <a:latin typeface="Times New Roman"/>
                <a:cs typeface="Times New Roman"/>
              </a:rPr>
              <a:t>very well; for it was </a:t>
            </a:r>
            <a:r>
              <a:rPr dirty="0" sz="1450" spc="-5">
                <a:latin typeface="Times New Roman"/>
                <a:cs typeface="Times New Roman"/>
              </a:rPr>
              <a:t>a </a:t>
            </a:r>
            <a:r>
              <a:rPr dirty="0" sz="1450" spc="-10">
                <a:latin typeface="Times New Roman"/>
                <a:cs typeface="Times New Roman"/>
              </a:rPr>
              <a:t>household </a:t>
            </a:r>
            <a:r>
              <a:rPr dirty="0" sz="1450" spc="-5">
                <a:latin typeface="Times New Roman"/>
                <a:cs typeface="Times New Roman"/>
              </a:rPr>
              <a:t>of </a:t>
            </a:r>
            <a:r>
              <a:rPr dirty="0" sz="1450" spc="-10">
                <a:latin typeface="Times New Roman"/>
                <a:cs typeface="Times New Roman"/>
              </a:rPr>
              <a:t>Maclarens that we  </a:t>
            </a:r>
            <a:r>
              <a:rPr dirty="0" sz="1450" spc="-5">
                <a:latin typeface="Times New Roman"/>
                <a:cs typeface="Times New Roman"/>
              </a:rPr>
              <a:t>found, </a:t>
            </a:r>
            <a:r>
              <a:rPr dirty="0" sz="1450" spc="-10">
                <a:latin typeface="Times New Roman"/>
                <a:cs typeface="Times New Roman"/>
              </a:rPr>
              <a:t>where Alan was </a:t>
            </a:r>
            <a:r>
              <a:rPr dirty="0" sz="1450" spc="-5">
                <a:latin typeface="Times New Roman"/>
                <a:cs typeface="Times New Roman"/>
              </a:rPr>
              <a:t>not </a:t>
            </a:r>
            <a:r>
              <a:rPr dirty="0" sz="1450" spc="-10">
                <a:latin typeface="Times New Roman"/>
                <a:cs typeface="Times New Roman"/>
              </a:rPr>
              <a:t>only welcome for his </a:t>
            </a:r>
            <a:r>
              <a:rPr dirty="0" sz="1450" spc="-25">
                <a:latin typeface="Times New Roman"/>
                <a:cs typeface="Times New Roman"/>
              </a:rPr>
              <a:t>name’s </a:t>
            </a:r>
            <a:r>
              <a:rPr dirty="0" sz="1450" spc="-10">
                <a:latin typeface="Times New Roman"/>
                <a:cs typeface="Times New Roman"/>
              </a:rPr>
              <a:t>sake </a:t>
            </a:r>
            <a:r>
              <a:rPr dirty="0" sz="1450" spc="-5">
                <a:latin typeface="Times New Roman"/>
                <a:cs typeface="Times New Roman"/>
              </a:rPr>
              <a:t>but </a:t>
            </a:r>
            <a:r>
              <a:rPr dirty="0" sz="1450" spc="-10">
                <a:latin typeface="Times New Roman"/>
                <a:cs typeface="Times New Roman"/>
              </a:rPr>
              <a:t>known </a:t>
            </a:r>
            <a:r>
              <a:rPr dirty="0" sz="1450" spc="-5">
                <a:latin typeface="Times New Roman"/>
                <a:cs typeface="Times New Roman"/>
              </a:rPr>
              <a:t>by  </a:t>
            </a:r>
            <a:r>
              <a:rPr dirty="0" sz="1450" spc="-10">
                <a:latin typeface="Times New Roman"/>
                <a:cs typeface="Times New Roman"/>
              </a:rPr>
              <a:t>reputation. Here then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got </a:t>
            </a:r>
            <a:r>
              <a:rPr dirty="0" sz="1450" spc="-10">
                <a:latin typeface="Times New Roman"/>
                <a:cs typeface="Times New Roman"/>
              </a:rPr>
              <a:t>to bed without </a:t>
            </a:r>
            <a:r>
              <a:rPr dirty="0" sz="1450" spc="-25">
                <a:latin typeface="Times New Roman"/>
                <a:cs typeface="Times New Roman"/>
              </a:rPr>
              <a:t>delay,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doctor fetched,  who found me in </a:t>
            </a:r>
            <a:r>
              <a:rPr dirty="0" sz="1450" spc="-5">
                <a:latin typeface="Times New Roman"/>
                <a:cs typeface="Times New Roman"/>
              </a:rPr>
              <a:t>a </a:t>
            </a:r>
            <a:r>
              <a:rPr dirty="0" sz="1450" spc="-10">
                <a:latin typeface="Times New Roman"/>
                <a:cs typeface="Times New Roman"/>
              </a:rPr>
              <a:t>sorry plight. But whether because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5">
                <a:latin typeface="Times New Roman"/>
                <a:cs typeface="Times New Roman"/>
              </a:rPr>
              <a:t>doctor, </a:t>
            </a:r>
            <a:r>
              <a:rPr dirty="0" sz="1450" spc="-5">
                <a:latin typeface="Times New Roman"/>
                <a:cs typeface="Times New Roman"/>
              </a:rPr>
              <a:t>or I a </a:t>
            </a:r>
            <a:r>
              <a:rPr dirty="0" sz="1450" spc="-10">
                <a:latin typeface="Times New Roman"/>
                <a:cs typeface="Times New Roman"/>
              </a:rPr>
              <a:t>very </a:t>
            </a:r>
            <a:r>
              <a:rPr dirty="0" sz="1450" spc="-5">
                <a:latin typeface="Times New Roman"/>
                <a:cs typeface="Times New Roman"/>
              </a:rPr>
              <a:t>young, </a:t>
            </a:r>
            <a:r>
              <a:rPr dirty="0" sz="1450" spc="-10">
                <a:latin typeface="Times New Roman"/>
                <a:cs typeface="Times New Roman"/>
              </a:rPr>
              <a:t>strong man, </a:t>
            </a:r>
            <a:r>
              <a:rPr dirty="0" sz="1450" spc="-5">
                <a:latin typeface="Times New Roman"/>
                <a:cs typeface="Times New Roman"/>
              </a:rPr>
              <a:t>I </a:t>
            </a:r>
            <a:r>
              <a:rPr dirty="0" sz="1450" spc="-10">
                <a:latin typeface="Times New Roman"/>
                <a:cs typeface="Times New Roman"/>
              </a:rPr>
              <a:t>lay bedridden for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week, and before </a:t>
            </a:r>
            <a:r>
              <a:rPr dirty="0" sz="1450" spc="-5">
                <a:latin typeface="Times New Roman"/>
                <a:cs typeface="Times New Roman"/>
              </a:rPr>
              <a:t>a </a:t>
            </a:r>
            <a:r>
              <a:rPr dirty="0" sz="1450" spc="-10">
                <a:latin typeface="Times New Roman"/>
                <a:cs typeface="Times New Roman"/>
              </a:rPr>
              <a:t>month </a:t>
            </a:r>
            <a:r>
              <a:rPr dirty="0" sz="1450" spc="-5">
                <a:latin typeface="Times New Roman"/>
                <a:cs typeface="Times New Roman"/>
              </a:rPr>
              <a:t>I </a:t>
            </a:r>
            <a:r>
              <a:rPr dirty="0" sz="1450" spc="-10">
                <a:latin typeface="Times New Roman"/>
                <a:cs typeface="Times New Roman"/>
              </a:rPr>
              <a:t>was able to take the road again with </a:t>
            </a:r>
            <a:r>
              <a:rPr dirty="0" sz="1450" spc="-5">
                <a:latin typeface="Times New Roman"/>
                <a:cs typeface="Times New Roman"/>
              </a:rPr>
              <a:t>a good</a:t>
            </a:r>
            <a:r>
              <a:rPr dirty="0" sz="1450" spc="12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All this time Alan would </a:t>
            </a:r>
            <a:r>
              <a:rPr dirty="0" sz="1450" spc="-5">
                <a:latin typeface="Times New Roman"/>
                <a:cs typeface="Times New Roman"/>
              </a:rPr>
              <a:t>not </a:t>
            </a:r>
            <a:r>
              <a:rPr dirty="0" sz="1450" spc="-10">
                <a:latin typeface="Times New Roman"/>
                <a:cs typeface="Times New Roman"/>
              </a:rPr>
              <a:t>leave me though </a:t>
            </a:r>
            <a:r>
              <a:rPr dirty="0" sz="1450" spc="-5">
                <a:latin typeface="Times New Roman"/>
                <a:cs typeface="Times New Roman"/>
              </a:rPr>
              <a:t>I </a:t>
            </a:r>
            <a:r>
              <a:rPr dirty="0" sz="1450" spc="-10">
                <a:latin typeface="Times New Roman"/>
                <a:cs typeface="Times New Roman"/>
              </a:rPr>
              <a:t>often pressed him, and  indeed his foolhardiness in staying was </a:t>
            </a:r>
            <a:r>
              <a:rPr dirty="0" sz="1450" spc="-5">
                <a:latin typeface="Times New Roman"/>
                <a:cs typeface="Times New Roman"/>
              </a:rPr>
              <a:t>a </a:t>
            </a:r>
            <a:r>
              <a:rPr dirty="0" sz="1450" spc="-10">
                <a:latin typeface="Times New Roman"/>
                <a:cs typeface="Times New Roman"/>
              </a:rPr>
              <a:t>common subject </a:t>
            </a:r>
            <a:r>
              <a:rPr dirty="0" sz="1450" spc="-5">
                <a:latin typeface="Times New Roman"/>
                <a:cs typeface="Times New Roman"/>
              </a:rPr>
              <a:t>of </a:t>
            </a:r>
            <a:r>
              <a:rPr dirty="0" sz="1450" spc="-10">
                <a:latin typeface="Times New Roman"/>
                <a:cs typeface="Times New Roman"/>
              </a:rPr>
              <a:t>outcry with the  two </a:t>
            </a:r>
            <a:r>
              <a:rPr dirty="0" sz="1450" spc="-5">
                <a:latin typeface="Times New Roman"/>
                <a:cs typeface="Times New Roman"/>
              </a:rPr>
              <a:t>or </a:t>
            </a:r>
            <a:r>
              <a:rPr dirty="0" sz="1450" spc="-10">
                <a:latin typeface="Times New Roman"/>
                <a:cs typeface="Times New Roman"/>
              </a:rPr>
              <a:t>three friends that were </a:t>
            </a:r>
            <a:r>
              <a:rPr dirty="0" sz="1450" spc="-5">
                <a:latin typeface="Times New Roman"/>
                <a:cs typeface="Times New Roman"/>
              </a:rPr>
              <a:t>let </a:t>
            </a:r>
            <a:r>
              <a:rPr dirty="0" sz="1450" spc="-10">
                <a:latin typeface="Times New Roman"/>
                <a:cs typeface="Times New Roman"/>
              </a:rPr>
              <a:t>into the secret. He hid </a:t>
            </a:r>
            <a:r>
              <a:rPr dirty="0" sz="1450" spc="-5">
                <a:latin typeface="Times New Roman"/>
                <a:cs typeface="Times New Roman"/>
              </a:rPr>
              <a:t>by </a:t>
            </a:r>
            <a:r>
              <a:rPr dirty="0" sz="1450" spc="-10">
                <a:latin typeface="Times New Roman"/>
                <a:cs typeface="Times New Roman"/>
              </a:rPr>
              <a:t>day in </a:t>
            </a:r>
            <a:r>
              <a:rPr dirty="0" sz="1450" spc="-5">
                <a:latin typeface="Times New Roman"/>
                <a:cs typeface="Times New Roman"/>
              </a:rPr>
              <a:t>a </a:t>
            </a:r>
            <a:r>
              <a:rPr dirty="0" sz="1450" spc="-10">
                <a:latin typeface="Times New Roman"/>
                <a:cs typeface="Times New Roman"/>
              </a:rPr>
              <a:t>hole </a:t>
            </a:r>
            <a:r>
              <a:rPr dirty="0" sz="1450" spc="-5">
                <a:latin typeface="Times New Roman"/>
                <a:cs typeface="Times New Roman"/>
              </a:rPr>
              <a:t>of </a:t>
            </a:r>
            <a:r>
              <a:rPr dirty="0" sz="1450" spc="-10">
                <a:latin typeface="Times New Roman"/>
                <a:cs typeface="Times New Roman"/>
              </a:rPr>
              <a:t>the  braes under </a:t>
            </a:r>
            <a:r>
              <a:rPr dirty="0" sz="1450" spc="-5">
                <a:latin typeface="Times New Roman"/>
                <a:cs typeface="Times New Roman"/>
              </a:rPr>
              <a:t>a </a:t>
            </a:r>
            <a:r>
              <a:rPr dirty="0" sz="1450" spc="-10">
                <a:latin typeface="Times New Roman"/>
                <a:cs typeface="Times New Roman"/>
              </a:rPr>
              <a:t>little wood; and at night, when the coast was </a:t>
            </a:r>
            <a:r>
              <a:rPr dirty="0" sz="1450" spc="-20">
                <a:latin typeface="Times New Roman"/>
                <a:cs typeface="Times New Roman"/>
              </a:rPr>
              <a:t>clear, </a:t>
            </a:r>
            <a:r>
              <a:rPr dirty="0" sz="1450" spc="-10">
                <a:latin typeface="Times New Roman"/>
                <a:cs typeface="Times New Roman"/>
              </a:rPr>
              <a:t>would come  into the house to visit me.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say if </a:t>
            </a:r>
            <a:r>
              <a:rPr dirty="0" sz="1450" spc="-5">
                <a:latin typeface="Times New Roman"/>
                <a:cs typeface="Times New Roman"/>
              </a:rPr>
              <a:t>I </a:t>
            </a:r>
            <a:r>
              <a:rPr dirty="0" sz="1450" spc="-10">
                <a:latin typeface="Times New Roman"/>
                <a:cs typeface="Times New Roman"/>
              </a:rPr>
              <a:t>was pleased to see him; Mrs.  Maclaren, </a:t>
            </a:r>
            <a:r>
              <a:rPr dirty="0" sz="1450" spc="-5">
                <a:latin typeface="Times New Roman"/>
                <a:cs typeface="Times New Roman"/>
              </a:rPr>
              <a:t>our </a:t>
            </a:r>
            <a:r>
              <a:rPr dirty="0" sz="1450" spc="-10">
                <a:latin typeface="Times New Roman"/>
                <a:cs typeface="Times New Roman"/>
              </a:rPr>
              <a:t>hostess, </a:t>
            </a:r>
            <a:r>
              <a:rPr dirty="0" sz="1450" spc="-5">
                <a:latin typeface="Times New Roman"/>
                <a:cs typeface="Times New Roman"/>
              </a:rPr>
              <a:t>thought </a:t>
            </a:r>
            <a:r>
              <a:rPr dirty="0" sz="1450" spc="-10">
                <a:latin typeface="Times New Roman"/>
                <a:cs typeface="Times New Roman"/>
              </a:rPr>
              <a:t>nothing </a:t>
            </a:r>
            <a:r>
              <a:rPr dirty="0" sz="1450" spc="-5">
                <a:latin typeface="Times New Roman"/>
                <a:cs typeface="Times New Roman"/>
              </a:rPr>
              <a:t>good </a:t>
            </a:r>
            <a:r>
              <a:rPr dirty="0" sz="1450" spc="-10">
                <a:latin typeface="Times New Roman"/>
                <a:cs typeface="Times New Roman"/>
              </a:rPr>
              <a:t>enough for such </a:t>
            </a:r>
            <a:r>
              <a:rPr dirty="0" sz="1450" spc="-5">
                <a:latin typeface="Times New Roman"/>
                <a:cs typeface="Times New Roman"/>
              </a:rPr>
              <a:t>a </a:t>
            </a:r>
            <a:r>
              <a:rPr dirty="0" sz="1450" spc="-10">
                <a:latin typeface="Times New Roman"/>
                <a:cs typeface="Times New Roman"/>
              </a:rPr>
              <a:t>guest; and as  Duncan Dhu (which was the name </a:t>
            </a:r>
            <a:r>
              <a:rPr dirty="0" sz="1450" spc="-5">
                <a:latin typeface="Times New Roman"/>
                <a:cs typeface="Times New Roman"/>
              </a:rPr>
              <a:t>of our </a:t>
            </a:r>
            <a:r>
              <a:rPr dirty="0" sz="1450" spc="-10">
                <a:latin typeface="Times New Roman"/>
                <a:cs typeface="Times New Roman"/>
              </a:rPr>
              <a:t>host) had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pipes in his  house, and was much </a:t>
            </a:r>
            <a:r>
              <a:rPr dirty="0" sz="1450" spc="-5">
                <a:latin typeface="Times New Roman"/>
                <a:cs typeface="Times New Roman"/>
              </a:rPr>
              <a:t>of a </a:t>
            </a:r>
            <a:r>
              <a:rPr dirty="0" sz="1450" spc="-10">
                <a:latin typeface="Times New Roman"/>
                <a:cs typeface="Times New Roman"/>
              </a:rPr>
              <a:t>lover </a:t>
            </a:r>
            <a:r>
              <a:rPr dirty="0" sz="1450" spc="-5">
                <a:latin typeface="Times New Roman"/>
                <a:cs typeface="Times New Roman"/>
              </a:rPr>
              <a:t>of </a:t>
            </a:r>
            <a:r>
              <a:rPr dirty="0" sz="1450" spc="-10">
                <a:latin typeface="Times New Roman"/>
                <a:cs typeface="Times New Roman"/>
              </a:rPr>
              <a:t>music, this time </a:t>
            </a:r>
            <a:r>
              <a:rPr dirty="0" sz="1450" spc="-5">
                <a:latin typeface="Times New Roman"/>
                <a:cs typeface="Times New Roman"/>
              </a:rPr>
              <a:t>of </a:t>
            </a:r>
            <a:r>
              <a:rPr dirty="0" sz="1450" spc="-10">
                <a:latin typeface="Times New Roman"/>
                <a:cs typeface="Times New Roman"/>
              </a:rPr>
              <a:t>my recovery was quite </a:t>
            </a:r>
            <a:r>
              <a:rPr dirty="0" sz="1450" spc="-5">
                <a:latin typeface="Times New Roman"/>
                <a:cs typeface="Times New Roman"/>
              </a:rPr>
              <a:t>a  </a:t>
            </a:r>
            <a:r>
              <a:rPr dirty="0" sz="1450" spc="-10">
                <a:latin typeface="Times New Roman"/>
                <a:cs typeface="Times New Roman"/>
              </a:rPr>
              <a:t>festival, and we commonly turned </a:t>
            </a:r>
            <a:r>
              <a:rPr dirty="0" sz="1450" spc="-5">
                <a:latin typeface="Times New Roman"/>
                <a:cs typeface="Times New Roman"/>
              </a:rPr>
              <a:t>night </a:t>
            </a:r>
            <a:r>
              <a:rPr dirty="0" sz="1450" spc="-10">
                <a:latin typeface="Times New Roman"/>
                <a:cs typeface="Times New Roman"/>
              </a:rPr>
              <a:t>into</a:t>
            </a:r>
            <a:r>
              <a:rPr dirty="0" sz="1450" spc="20">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soldiers let </a:t>
            </a:r>
            <a:r>
              <a:rPr dirty="0" sz="1450" spc="-5">
                <a:latin typeface="Times New Roman"/>
                <a:cs typeface="Times New Roman"/>
              </a:rPr>
              <a:t>us </a:t>
            </a:r>
            <a:r>
              <a:rPr dirty="0" sz="1450" spc="-10">
                <a:latin typeface="Times New Roman"/>
                <a:cs typeface="Times New Roman"/>
              </a:rPr>
              <a:t>be; although once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two companies and some  dragoons went </a:t>
            </a:r>
            <a:r>
              <a:rPr dirty="0" sz="1450" spc="-5">
                <a:latin typeface="Times New Roman"/>
                <a:cs typeface="Times New Roman"/>
              </a:rPr>
              <a:t>by </a:t>
            </a:r>
            <a:r>
              <a:rPr dirty="0" sz="1450" spc="-10">
                <a:latin typeface="Times New Roman"/>
                <a:cs typeface="Times New Roman"/>
              </a:rPr>
              <a:t>in the bottom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valley,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could see them through  the window as </a:t>
            </a:r>
            <a:r>
              <a:rPr dirty="0" sz="1450" spc="-5">
                <a:latin typeface="Times New Roman"/>
                <a:cs typeface="Times New Roman"/>
              </a:rPr>
              <a:t>I </a:t>
            </a:r>
            <a:r>
              <a:rPr dirty="0" sz="1450" spc="-10">
                <a:latin typeface="Times New Roman"/>
                <a:cs typeface="Times New Roman"/>
              </a:rPr>
              <a:t>lay in bed. What was much more astonishing, </a:t>
            </a:r>
            <a:r>
              <a:rPr dirty="0" sz="1450" spc="-5">
                <a:latin typeface="Times New Roman"/>
                <a:cs typeface="Times New Roman"/>
              </a:rPr>
              <a:t>no </a:t>
            </a:r>
            <a:r>
              <a:rPr dirty="0" sz="1450" spc="-10">
                <a:latin typeface="Times New Roman"/>
                <a:cs typeface="Times New Roman"/>
              </a:rPr>
              <a:t>magistrate  came near me, and there was </a:t>
            </a:r>
            <a:r>
              <a:rPr dirty="0" sz="1450" spc="-5">
                <a:latin typeface="Times New Roman"/>
                <a:cs typeface="Times New Roman"/>
              </a:rPr>
              <a:t>no </a:t>
            </a:r>
            <a:r>
              <a:rPr dirty="0" sz="1450" spc="-10">
                <a:latin typeface="Times New Roman"/>
                <a:cs typeface="Times New Roman"/>
              </a:rPr>
              <a:t>question </a:t>
            </a:r>
            <a:r>
              <a:rPr dirty="0" sz="1450" spc="-5">
                <a:latin typeface="Times New Roman"/>
                <a:cs typeface="Times New Roman"/>
              </a:rPr>
              <a:t>put of </a:t>
            </a:r>
            <a:r>
              <a:rPr dirty="0" sz="1450" spc="-10">
                <a:latin typeface="Times New Roman"/>
                <a:cs typeface="Times New Roman"/>
              </a:rPr>
              <a:t>whence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or </a:t>
            </a:r>
            <a:r>
              <a:rPr dirty="0" sz="1450" spc="-10">
                <a:latin typeface="Times New Roman"/>
                <a:cs typeface="Times New Roman"/>
              </a:rPr>
              <a:t>whither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going; </a:t>
            </a:r>
            <a:r>
              <a:rPr dirty="0" sz="1450" spc="-10">
                <a:latin typeface="Times New Roman"/>
                <a:cs typeface="Times New Roman"/>
              </a:rPr>
              <a:t>and in that time </a:t>
            </a:r>
            <a:r>
              <a:rPr dirty="0" sz="1450" spc="-5">
                <a:latin typeface="Times New Roman"/>
                <a:cs typeface="Times New Roman"/>
              </a:rPr>
              <a:t>of </a:t>
            </a:r>
            <a:r>
              <a:rPr dirty="0" sz="1450" spc="-10">
                <a:latin typeface="Times New Roman"/>
                <a:cs typeface="Times New Roman"/>
              </a:rPr>
              <a:t>excitement, </a:t>
            </a:r>
            <a:r>
              <a:rPr dirty="0" sz="1450" spc="-5">
                <a:latin typeface="Times New Roman"/>
                <a:cs typeface="Times New Roman"/>
              </a:rPr>
              <a:t>I </a:t>
            </a:r>
            <a:r>
              <a:rPr dirty="0" sz="1450" spc="-10">
                <a:latin typeface="Times New Roman"/>
                <a:cs typeface="Times New Roman"/>
              </a:rPr>
              <a:t>was as free </a:t>
            </a:r>
            <a:r>
              <a:rPr dirty="0" sz="1450" spc="-5">
                <a:latin typeface="Times New Roman"/>
                <a:cs typeface="Times New Roman"/>
              </a:rPr>
              <a:t>of </a:t>
            </a:r>
            <a:r>
              <a:rPr dirty="0" sz="1450" spc="-10">
                <a:latin typeface="Times New Roman"/>
                <a:cs typeface="Times New Roman"/>
              </a:rPr>
              <a:t>all inquiry as  though </a:t>
            </a:r>
            <a:r>
              <a:rPr dirty="0" sz="1450" spc="-5">
                <a:latin typeface="Times New Roman"/>
                <a:cs typeface="Times New Roman"/>
              </a:rPr>
              <a:t>I </a:t>
            </a:r>
            <a:r>
              <a:rPr dirty="0" sz="1450" spc="-10">
                <a:latin typeface="Times New Roman"/>
                <a:cs typeface="Times New Roman"/>
              </a:rPr>
              <a:t>had lain in </a:t>
            </a:r>
            <a:r>
              <a:rPr dirty="0" sz="1450" spc="-5">
                <a:latin typeface="Times New Roman"/>
                <a:cs typeface="Times New Roman"/>
              </a:rPr>
              <a:t>a </a:t>
            </a:r>
            <a:r>
              <a:rPr dirty="0" sz="1450" spc="-10">
                <a:latin typeface="Times New Roman"/>
                <a:cs typeface="Times New Roman"/>
              </a:rPr>
              <a:t>desert. </a:t>
            </a:r>
            <a:r>
              <a:rPr dirty="0" sz="1450" spc="-60">
                <a:latin typeface="Times New Roman"/>
                <a:cs typeface="Times New Roman"/>
              </a:rPr>
              <a:t>Yet </a:t>
            </a:r>
            <a:r>
              <a:rPr dirty="0" sz="1450" spc="-10">
                <a:latin typeface="Times New Roman"/>
                <a:cs typeface="Times New Roman"/>
              </a:rPr>
              <a:t>my presence was known before </a:t>
            </a:r>
            <a:r>
              <a:rPr dirty="0" sz="1450" spc="-5">
                <a:latin typeface="Times New Roman"/>
                <a:cs typeface="Times New Roman"/>
              </a:rPr>
              <a:t>I </a:t>
            </a:r>
            <a:r>
              <a:rPr dirty="0" sz="1450" spc="-10">
                <a:latin typeface="Times New Roman"/>
                <a:cs typeface="Times New Roman"/>
              </a:rPr>
              <a:t>left to all  the people in Balquhidder and the adjacent parts; many coming about the  house </a:t>
            </a:r>
            <a:r>
              <a:rPr dirty="0" sz="1450" spc="-5">
                <a:latin typeface="Times New Roman"/>
                <a:cs typeface="Times New Roman"/>
              </a:rPr>
              <a:t>on </a:t>
            </a:r>
            <a:r>
              <a:rPr dirty="0" sz="1450" spc="-10">
                <a:latin typeface="Times New Roman"/>
                <a:cs typeface="Times New Roman"/>
              </a:rPr>
              <a:t>visits and these (after the custom </a:t>
            </a:r>
            <a:r>
              <a:rPr dirty="0" sz="1450" spc="-5">
                <a:latin typeface="Times New Roman"/>
                <a:cs typeface="Times New Roman"/>
              </a:rPr>
              <a:t>of </a:t>
            </a:r>
            <a:r>
              <a:rPr dirty="0" sz="1450" spc="-10">
                <a:latin typeface="Times New Roman"/>
                <a:cs typeface="Times New Roman"/>
              </a:rPr>
              <a:t>the country) spreading the news  among their neighbours. The bills, </a:t>
            </a:r>
            <a:r>
              <a:rPr dirty="0" sz="1450" spc="-5">
                <a:latin typeface="Times New Roman"/>
                <a:cs typeface="Times New Roman"/>
              </a:rPr>
              <a:t>too, </a:t>
            </a:r>
            <a:r>
              <a:rPr dirty="0" sz="1450" spc="-10">
                <a:latin typeface="Times New Roman"/>
                <a:cs typeface="Times New Roman"/>
              </a:rPr>
              <a:t>had now been printed. There was </a:t>
            </a:r>
            <a:r>
              <a:rPr dirty="0" sz="1450" spc="-5">
                <a:latin typeface="Times New Roman"/>
                <a:cs typeface="Times New Roman"/>
              </a:rPr>
              <a:t>one  </a:t>
            </a:r>
            <a:r>
              <a:rPr dirty="0" sz="1450" spc="-10">
                <a:latin typeface="Times New Roman"/>
                <a:cs typeface="Times New Roman"/>
              </a:rPr>
              <a:t>pinned near the </a:t>
            </a:r>
            <a:r>
              <a:rPr dirty="0" sz="1450" spc="-5">
                <a:latin typeface="Times New Roman"/>
                <a:cs typeface="Times New Roman"/>
              </a:rPr>
              <a:t>foot of </a:t>
            </a:r>
            <a:r>
              <a:rPr dirty="0" sz="1450" spc="-10">
                <a:latin typeface="Times New Roman"/>
                <a:cs typeface="Times New Roman"/>
              </a:rPr>
              <a:t>my bed, where </a:t>
            </a:r>
            <a:r>
              <a:rPr dirty="0" sz="1450" spc="-5">
                <a:latin typeface="Times New Roman"/>
                <a:cs typeface="Times New Roman"/>
              </a:rPr>
              <a:t>I </a:t>
            </a:r>
            <a:r>
              <a:rPr dirty="0" sz="1450" spc="-10">
                <a:latin typeface="Times New Roman"/>
                <a:cs typeface="Times New Roman"/>
              </a:rPr>
              <a:t>could read my own </a:t>
            </a:r>
            <a:r>
              <a:rPr dirty="0" sz="1450" spc="-5">
                <a:latin typeface="Times New Roman"/>
                <a:cs typeface="Times New Roman"/>
              </a:rPr>
              <a:t>not </a:t>
            </a:r>
            <a:r>
              <a:rPr dirty="0" sz="1450" spc="-10">
                <a:latin typeface="Times New Roman"/>
                <a:cs typeface="Times New Roman"/>
              </a:rPr>
              <a:t>very flattering  portrait and, in </a:t>
            </a:r>
            <a:r>
              <a:rPr dirty="0" sz="1450" spc="-15">
                <a:latin typeface="Times New Roman"/>
                <a:cs typeface="Times New Roman"/>
              </a:rPr>
              <a:t>larger </a:t>
            </a:r>
            <a:r>
              <a:rPr dirty="0" sz="1450" spc="-10">
                <a:latin typeface="Times New Roman"/>
                <a:cs typeface="Times New Roman"/>
              </a:rPr>
              <a:t>characters, the amount </a:t>
            </a:r>
            <a:r>
              <a:rPr dirty="0" sz="1450" spc="-5">
                <a:latin typeface="Times New Roman"/>
                <a:cs typeface="Times New Roman"/>
              </a:rPr>
              <a:t>of </a:t>
            </a:r>
            <a:r>
              <a:rPr dirty="0" sz="1450" spc="-10">
                <a:latin typeface="Times New Roman"/>
                <a:cs typeface="Times New Roman"/>
              </a:rPr>
              <a:t>the blood money that had been  set </a:t>
            </a:r>
            <a:r>
              <a:rPr dirty="0" sz="1450" spc="-5">
                <a:latin typeface="Times New Roman"/>
                <a:cs typeface="Times New Roman"/>
              </a:rPr>
              <a:t>upon </a:t>
            </a:r>
            <a:r>
              <a:rPr dirty="0" sz="1450" spc="-10">
                <a:latin typeface="Times New Roman"/>
                <a:cs typeface="Times New Roman"/>
              </a:rPr>
              <a:t>my life. Duncan Dhu and the rest that knew that </a:t>
            </a:r>
            <a:r>
              <a:rPr dirty="0" sz="1450" spc="-5">
                <a:latin typeface="Times New Roman"/>
                <a:cs typeface="Times New Roman"/>
              </a:rPr>
              <a:t>I </a:t>
            </a:r>
            <a:r>
              <a:rPr dirty="0" sz="1450" spc="-10">
                <a:latin typeface="Times New Roman"/>
                <a:cs typeface="Times New Roman"/>
              </a:rPr>
              <a:t>had come there in  </a:t>
            </a:r>
            <a:r>
              <a:rPr dirty="0" sz="1450" spc="-25">
                <a:latin typeface="Times New Roman"/>
                <a:cs typeface="Times New Roman"/>
              </a:rPr>
              <a:t>Alan’s </a:t>
            </a:r>
            <a:r>
              <a:rPr dirty="0" sz="1450" spc="-20">
                <a:latin typeface="Times New Roman"/>
                <a:cs typeface="Times New Roman"/>
              </a:rPr>
              <a:t>company, </a:t>
            </a:r>
            <a:r>
              <a:rPr dirty="0" sz="1450" spc="-10">
                <a:latin typeface="Times New Roman"/>
                <a:cs typeface="Times New Roman"/>
              </a:rPr>
              <a:t>could have entertained </a:t>
            </a:r>
            <a:r>
              <a:rPr dirty="0" sz="1450" spc="-5">
                <a:latin typeface="Times New Roman"/>
                <a:cs typeface="Times New Roman"/>
              </a:rPr>
              <a:t>no doubt of </a:t>
            </a:r>
            <a:r>
              <a:rPr dirty="0" sz="1450" spc="-10">
                <a:latin typeface="Times New Roman"/>
                <a:cs typeface="Times New Roman"/>
              </a:rPr>
              <a:t>who </a:t>
            </a:r>
            <a:r>
              <a:rPr dirty="0" sz="1450" spc="-5">
                <a:latin typeface="Times New Roman"/>
                <a:cs typeface="Times New Roman"/>
              </a:rPr>
              <a:t>I </a:t>
            </a:r>
            <a:r>
              <a:rPr dirty="0" sz="1450" spc="-10">
                <a:latin typeface="Times New Roman"/>
                <a:cs typeface="Times New Roman"/>
              </a:rPr>
              <a:t>was; and many  others must have had their guess. For though </a:t>
            </a:r>
            <a:r>
              <a:rPr dirty="0" sz="1450" spc="-5">
                <a:latin typeface="Times New Roman"/>
                <a:cs typeface="Times New Roman"/>
              </a:rPr>
              <a:t>I </a:t>
            </a:r>
            <a:r>
              <a:rPr dirty="0" sz="1450" spc="-10">
                <a:latin typeface="Times New Roman"/>
                <a:cs typeface="Times New Roman"/>
              </a:rPr>
              <a:t>had changed my clothes,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change my age </a:t>
            </a:r>
            <a:r>
              <a:rPr dirty="0" sz="1450" spc="-5">
                <a:latin typeface="Times New Roman"/>
                <a:cs typeface="Times New Roman"/>
              </a:rPr>
              <a:t>or </a:t>
            </a:r>
            <a:r>
              <a:rPr dirty="0" sz="1450" spc="-10">
                <a:latin typeface="Times New Roman"/>
                <a:cs typeface="Times New Roman"/>
              </a:rPr>
              <a:t>person; and Lowland </a:t>
            </a:r>
            <a:r>
              <a:rPr dirty="0" sz="1450" spc="-5">
                <a:latin typeface="Times New Roman"/>
                <a:cs typeface="Times New Roman"/>
              </a:rPr>
              <a:t>boys of </a:t>
            </a:r>
            <a:r>
              <a:rPr dirty="0" sz="1450" spc="-10">
                <a:latin typeface="Times New Roman"/>
                <a:cs typeface="Times New Roman"/>
              </a:rPr>
              <a:t>eighteen were </a:t>
            </a:r>
            <a:r>
              <a:rPr dirty="0" sz="1450" spc="-5">
                <a:latin typeface="Times New Roman"/>
                <a:cs typeface="Times New Roman"/>
              </a:rPr>
              <a:t>not </a:t>
            </a:r>
            <a:r>
              <a:rPr dirty="0" sz="1450" spc="-10">
                <a:latin typeface="Times New Roman"/>
                <a:cs typeface="Times New Roman"/>
              </a:rPr>
              <a:t>so  rife in these parts </a:t>
            </a:r>
            <a:r>
              <a:rPr dirty="0" sz="1450" spc="-5">
                <a:latin typeface="Times New Roman"/>
                <a:cs typeface="Times New Roman"/>
              </a:rPr>
              <a:t>of </a:t>
            </a:r>
            <a:r>
              <a:rPr dirty="0" sz="1450" spc="-10">
                <a:latin typeface="Times New Roman"/>
                <a:cs typeface="Times New Roman"/>
              </a:rPr>
              <a:t>the world, and above all about that time, that they could  fail to </a:t>
            </a:r>
            <a:r>
              <a:rPr dirty="0" sz="1450" spc="-5">
                <a:latin typeface="Times New Roman"/>
                <a:cs typeface="Times New Roman"/>
              </a:rPr>
              <a:t>put one </a:t>
            </a:r>
            <a:r>
              <a:rPr dirty="0" sz="1450" spc="-10">
                <a:latin typeface="Times New Roman"/>
                <a:cs typeface="Times New Roman"/>
              </a:rPr>
              <a:t>thing with </a:t>
            </a:r>
            <a:r>
              <a:rPr dirty="0" sz="1450" spc="-15">
                <a:latin typeface="Times New Roman"/>
                <a:cs typeface="Times New Roman"/>
              </a:rPr>
              <a:t>another, </a:t>
            </a:r>
            <a:r>
              <a:rPr dirty="0" sz="1450" spc="-10">
                <a:latin typeface="Times New Roman"/>
                <a:cs typeface="Times New Roman"/>
              </a:rPr>
              <a:t>and connect me with the bill. So it was, at  least. Other folk keep </a:t>
            </a:r>
            <a:r>
              <a:rPr dirty="0" sz="1450" spc="-5">
                <a:latin typeface="Times New Roman"/>
                <a:cs typeface="Times New Roman"/>
              </a:rPr>
              <a:t>a </a:t>
            </a:r>
            <a:r>
              <a:rPr dirty="0" sz="1450" spc="-10">
                <a:latin typeface="Times New Roman"/>
                <a:cs typeface="Times New Roman"/>
              </a:rPr>
              <a:t>secret among two </a:t>
            </a:r>
            <a:r>
              <a:rPr dirty="0" sz="1450" spc="-5">
                <a:latin typeface="Times New Roman"/>
                <a:cs typeface="Times New Roman"/>
              </a:rPr>
              <a:t>or </a:t>
            </a:r>
            <a:r>
              <a:rPr dirty="0" sz="1450" spc="-10">
                <a:latin typeface="Times New Roman"/>
                <a:cs typeface="Times New Roman"/>
              </a:rPr>
              <a:t>three near friends, and somehow  it leaks </a:t>
            </a:r>
            <a:r>
              <a:rPr dirty="0" sz="1450" spc="-5">
                <a:latin typeface="Times New Roman"/>
                <a:cs typeface="Times New Roman"/>
              </a:rPr>
              <a:t>out; but </a:t>
            </a:r>
            <a:r>
              <a:rPr dirty="0" sz="1450" spc="-10">
                <a:latin typeface="Times New Roman"/>
                <a:cs typeface="Times New Roman"/>
              </a:rPr>
              <a:t>among these clansmen, it is told to </a:t>
            </a:r>
            <a:r>
              <a:rPr dirty="0" sz="1450" spc="-5">
                <a:latin typeface="Times New Roman"/>
                <a:cs typeface="Times New Roman"/>
              </a:rPr>
              <a:t>a </a:t>
            </a:r>
            <a:r>
              <a:rPr dirty="0" sz="1450" spc="-10">
                <a:latin typeface="Times New Roman"/>
                <a:cs typeface="Times New Roman"/>
              </a:rPr>
              <a:t>whole countryside, and  they will keep it for </a:t>
            </a:r>
            <a:r>
              <a:rPr dirty="0" sz="1450" spc="-5">
                <a:latin typeface="Times New Roman"/>
                <a:cs typeface="Times New Roman"/>
              </a:rPr>
              <a:t>a</a:t>
            </a:r>
            <a:r>
              <a:rPr dirty="0" sz="1450" spc="15">
                <a:latin typeface="Times New Roman"/>
                <a:cs typeface="Times New Roman"/>
              </a:rPr>
              <a:t> </a:t>
            </a:r>
            <a:r>
              <a:rPr dirty="0" sz="1450" spc="-20">
                <a:latin typeface="Times New Roman"/>
                <a:cs typeface="Times New Roman"/>
              </a:rPr>
              <a:t>century.</a:t>
            </a:r>
            <a:endParaRPr sz="1450">
              <a:latin typeface="Times New Roman"/>
              <a:cs typeface="Times New Roman"/>
            </a:endParaRPr>
          </a:p>
          <a:p>
            <a:pPr algn="just" marL="12700" marR="5080" indent="255904">
              <a:lnSpc>
                <a:spcPts val="1730"/>
              </a:lnSpc>
              <a:spcBef>
                <a:spcPts val="760"/>
              </a:spcBef>
            </a:pPr>
            <a:r>
              <a:rPr dirty="0" sz="1450" spc="-10">
                <a:latin typeface="Times New Roman"/>
                <a:cs typeface="Times New Roman"/>
              </a:rPr>
              <a:t>There was </a:t>
            </a:r>
            <a:r>
              <a:rPr dirty="0" sz="1450" spc="-5">
                <a:latin typeface="Times New Roman"/>
                <a:cs typeface="Times New Roman"/>
              </a:rPr>
              <a:t>but one </a:t>
            </a:r>
            <a:r>
              <a:rPr dirty="0" sz="1450" spc="-10">
                <a:latin typeface="Times New Roman"/>
                <a:cs typeface="Times New Roman"/>
              </a:rPr>
              <a:t>thing happened worth narrating; and that is the visit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of </a:t>
            </a:r>
            <a:r>
              <a:rPr dirty="0" sz="1450" spc="-10">
                <a:latin typeface="Times New Roman"/>
                <a:cs typeface="Times New Roman"/>
              </a:rPr>
              <a:t>Robin Oig, </a:t>
            </a:r>
            <a:r>
              <a:rPr dirty="0" sz="1450" spc="-5">
                <a:latin typeface="Times New Roman"/>
                <a:cs typeface="Times New Roman"/>
              </a:rPr>
              <a:t>one of </a:t>
            </a:r>
            <a:r>
              <a:rPr dirty="0" sz="1450" spc="-10">
                <a:latin typeface="Times New Roman"/>
                <a:cs typeface="Times New Roman"/>
              </a:rPr>
              <a:t>the sons </a:t>
            </a:r>
            <a:r>
              <a:rPr dirty="0" sz="1450" spc="-5">
                <a:latin typeface="Times New Roman"/>
                <a:cs typeface="Times New Roman"/>
              </a:rPr>
              <a:t>of </a:t>
            </a:r>
            <a:r>
              <a:rPr dirty="0" sz="1450" spc="-10">
                <a:latin typeface="Times New Roman"/>
                <a:cs typeface="Times New Roman"/>
              </a:rPr>
              <a:t>the notorious Rob </a:t>
            </a:r>
            <a:r>
              <a:rPr dirty="0" sz="1450" spc="-30">
                <a:latin typeface="Times New Roman"/>
                <a:cs typeface="Times New Roman"/>
              </a:rPr>
              <a:t>Roy. </a:t>
            </a:r>
            <a:r>
              <a:rPr dirty="0" sz="1450" spc="-10">
                <a:latin typeface="Times New Roman"/>
                <a:cs typeface="Times New Roman"/>
              </a:rPr>
              <a:t>He was </a:t>
            </a:r>
            <a:r>
              <a:rPr dirty="0" sz="1450" spc="-5">
                <a:latin typeface="Times New Roman"/>
                <a:cs typeface="Times New Roman"/>
              </a:rPr>
              <a:t>sought  upon </a:t>
            </a:r>
            <a:r>
              <a:rPr dirty="0" sz="1450" spc="-10">
                <a:latin typeface="Times New Roman"/>
                <a:cs typeface="Times New Roman"/>
              </a:rPr>
              <a:t>all sides </a:t>
            </a:r>
            <a:r>
              <a:rPr dirty="0" sz="1450" spc="-5">
                <a:latin typeface="Times New Roman"/>
                <a:cs typeface="Times New Roman"/>
              </a:rPr>
              <a:t>on a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carrying </a:t>
            </a:r>
            <a:r>
              <a:rPr dirty="0" sz="1450" spc="-5">
                <a:latin typeface="Times New Roman"/>
                <a:cs typeface="Times New Roman"/>
              </a:rPr>
              <a:t>a young </a:t>
            </a:r>
            <a:r>
              <a:rPr dirty="0" sz="1450" spc="-10">
                <a:latin typeface="Times New Roman"/>
                <a:cs typeface="Times New Roman"/>
              </a:rPr>
              <a:t>woman from Balfron and  marrying her (as was alleged) </a:t>
            </a:r>
            <a:r>
              <a:rPr dirty="0" sz="1450" spc="-5">
                <a:latin typeface="Times New Roman"/>
                <a:cs typeface="Times New Roman"/>
              </a:rPr>
              <a:t>by </a:t>
            </a:r>
            <a:r>
              <a:rPr dirty="0" sz="1450" spc="-10">
                <a:latin typeface="Times New Roman"/>
                <a:cs typeface="Times New Roman"/>
              </a:rPr>
              <a:t>force; yet </a:t>
            </a:r>
            <a:r>
              <a:rPr dirty="0" sz="1450" spc="-5">
                <a:latin typeface="Times New Roman"/>
                <a:cs typeface="Times New Roman"/>
              </a:rPr>
              <a:t>he </a:t>
            </a:r>
            <a:r>
              <a:rPr dirty="0" sz="1450" spc="-10">
                <a:latin typeface="Times New Roman"/>
                <a:cs typeface="Times New Roman"/>
              </a:rPr>
              <a:t>stepped about Balquhidder like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gentleman</a:t>
            </a:r>
            <a:r>
              <a:rPr dirty="0" sz="1450" spc="30">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own</a:t>
            </a:r>
            <a:r>
              <a:rPr dirty="0" sz="1450" spc="25">
                <a:latin typeface="Times New Roman"/>
                <a:cs typeface="Times New Roman"/>
              </a:rPr>
              <a:t> </a:t>
            </a:r>
            <a:r>
              <a:rPr dirty="0" sz="1450" spc="-10">
                <a:latin typeface="Times New Roman"/>
                <a:cs typeface="Times New Roman"/>
              </a:rPr>
              <a:t>walled</a:t>
            </a:r>
            <a:r>
              <a:rPr dirty="0" sz="1450" spc="30">
                <a:latin typeface="Times New Roman"/>
                <a:cs typeface="Times New Roman"/>
              </a:rPr>
              <a:t> </a:t>
            </a:r>
            <a:r>
              <a:rPr dirty="0" sz="1450" spc="-20">
                <a:latin typeface="Times New Roman"/>
                <a:cs typeface="Times New Roman"/>
              </a:rPr>
              <a:t>policy.</a:t>
            </a:r>
            <a:r>
              <a:rPr dirty="0" sz="1450" spc="30">
                <a:latin typeface="Times New Roman"/>
                <a:cs typeface="Times New Roman"/>
              </a:rPr>
              <a:t>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was</a:t>
            </a:r>
            <a:r>
              <a:rPr dirty="0" sz="1450" spc="30">
                <a:latin typeface="Times New Roman"/>
                <a:cs typeface="Times New Roman"/>
              </a:rPr>
              <a:t>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who</a:t>
            </a:r>
            <a:r>
              <a:rPr dirty="0" sz="1450" spc="30">
                <a:latin typeface="Times New Roman"/>
                <a:cs typeface="Times New Roman"/>
              </a:rPr>
              <a:t> </a:t>
            </a:r>
            <a:r>
              <a:rPr dirty="0" sz="1450" spc="-10">
                <a:latin typeface="Times New Roman"/>
                <a:cs typeface="Times New Roman"/>
              </a:rPr>
              <a:t>had</a:t>
            </a:r>
            <a:r>
              <a:rPr dirty="0" sz="1450" spc="25">
                <a:latin typeface="Times New Roman"/>
                <a:cs typeface="Times New Roman"/>
              </a:rPr>
              <a:t> </a:t>
            </a:r>
            <a:r>
              <a:rPr dirty="0" sz="1450" spc="-10">
                <a:latin typeface="Times New Roman"/>
                <a:cs typeface="Times New Roman"/>
              </a:rPr>
              <a:t>shot</a:t>
            </a:r>
            <a:r>
              <a:rPr dirty="0" sz="1450" spc="30">
                <a:latin typeface="Times New Roman"/>
                <a:cs typeface="Times New Roman"/>
              </a:rPr>
              <a:t> </a:t>
            </a:r>
            <a:r>
              <a:rPr dirty="0" sz="1450" spc="-10">
                <a:latin typeface="Times New Roman"/>
                <a:cs typeface="Times New Roman"/>
              </a:rPr>
              <a:t>James</a:t>
            </a:r>
            <a:r>
              <a:rPr dirty="0" sz="1450" spc="30">
                <a:latin typeface="Times New Roman"/>
                <a:cs typeface="Times New Roman"/>
              </a:rPr>
              <a:t> </a:t>
            </a:r>
            <a:r>
              <a:rPr dirty="0" sz="1450" spc="-10">
                <a:latin typeface="Times New Roman"/>
                <a:cs typeface="Times New Roman"/>
              </a:rPr>
              <a:t>Maclaren</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075" cy="9241790"/>
          </a:xfrm>
          <a:prstGeom prst="rect">
            <a:avLst/>
          </a:prstGeom>
        </p:spPr>
        <p:txBody>
          <a:bodyPr wrap="square" lIns="0" tIns="22860" rIns="0" bIns="0" rtlCol="0" vert="horz">
            <a:spAutoFit/>
          </a:bodyPr>
          <a:lstStyle/>
          <a:p>
            <a:pPr algn="just" marL="12700" marR="13335">
              <a:lnSpc>
                <a:spcPts val="1700"/>
              </a:lnSpc>
              <a:spcBef>
                <a:spcPts val="180"/>
              </a:spcBef>
            </a:pPr>
            <a:r>
              <a:rPr dirty="0" sz="1450" spc="-10">
                <a:latin typeface="Times New Roman"/>
                <a:cs typeface="Times New Roman"/>
              </a:rPr>
              <a:t>at the plough stilts, </a:t>
            </a:r>
            <a:r>
              <a:rPr dirty="0" sz="1450" spc="-5">
                <a:latin typeface="Times New Roman"/>
                <a:cs typeface="Times New Roman"/>
              </a:rPr>
              <a:t>a </a:t>
            </a:r>
            <a:r>
              <a:rPr dirty="0" sz="1450" spc="-10">
                <a:latin typeface="Times New Roman"/>
                <a:cs typeface="Times New Roman"/>
              </a:rPr>
              <a:t>quarrel never satisfied; yet </a:t>
            </a:r>
            <a:r>
              <a:rPr dirty="0" sz="1450" spc="-5">
                <a:latin typeface="Times New Roman"/>
                <a:cs typeface="Times New Roman"/>
              </a:rPr>
              <a:t>he </a:t>
            </a:r>
            <a:r>
              <a:rPr dirty="0" sz="1450" spc="-10">
                <a:latin typeface="Times New Roman"/>
                <a:cs typeface="Times New Roman"/>
              </a:rPr>
              <a:t>walked into the house </a:t>
            </a:r>
            <a:r>
              <a:rPr dirty="0" sz="1450" spc="-5">
                <a:latin typeface="Times New Roman"/>
                <a:cs typeface="Times New Roman"/>
              </a:rPr>
              <a:t>of  </a:t>
            </a:r>
            <a:r>
              <a:rPr dirty="0" sz="1450" spc="-10">
                <a:latin typeface="Times New Roman"/>
                <a:cs typeface="Times New Roman"/>
              </a:rPr>
              <a:t>his blood enemies as </a:t>
            </a:r>
            <a:r>
              <a:rPr dirty="0" sz="1450" spc="-5">
                <a:latin typeface="Times New Roman"/>
                <a:cs typeface="Times New Roman"/>
              </a:rPr>
              <a:t>a </a:t>
            </a:r>
            <a:r>
              <a:rPr dirty="0" sz="1450" spc="-10">
                <a:latin typeface="Times New Roman"/>
                <a:cs typeface="Times New Roman"/>
              </a:rPr>
              <a:t>rider might into </a:t>
            </a:r>
            <a:r>
              <a:rPr dirty="0" sz="1450" spc="-5">
                <a:latin typeface="Times New Roman"/>
                <a:cs typeface="Times New Roman"/>
              </a:rPr>
              <a:t>a </a:t>
            </a:r>
            <a:r>
              <a:rPr dirty="0" sz="1450" spc="-10">
                <a:latin typeface="Times New Roman"/>
                <a:cs typeface="Times New Roman"/>
              </a:rPr>
              <a:t>public</a:t>
            </a:r>
            <a:r>
              <a:rPr dirty="0" sz="1450" spc="35">
                <a:latin typeface="Times New Roman"/>
                <a:cs typeface="Times New Roman"/>
              </a:rPr>
              <a:t> </a:t>
            </a:r>
            <a:r>
              <a:rPr dirty="0" sz="1450" spc="-5">
                <a:latin typeface="Times New Roman"/>
                <a:cs typeface="Times New Roman"/>
              </a:rPr>
              <a:t>inn.</a:t>
            </a:r>
            <a:endParaRPr sz="1450">
              <a:latin typeface="Times New Roman"/>
              <a:cs typeface="Times New Roman"/>
            </a:endParaRPr>
          </a:p>
          <a:p>
            <a:pPr algn="just" marL="12700" marR="6350" indent="255904">
              <a:lnSpc>
                <a:spcPts val="1730"/>
              </a:lnSpc>
              <a:spcBef>
                <a:spcPts val="795"/>
              </a:spcBef>
            </a:pPr>
            <a:r>
              <a:rPr dirty="0" sz="1450" spc="-10">
                <a:latin typeface="Times New Roman"/>
                <a:cs typeface="Times New Roman"/>
              </a:rPr>
              <a:t>Duncan had time to pass me word </a:t>
            </a:r>
            <a:r>
              <a:rPr dirty="0" sz="1450" spc="-5">
                <a:latin typeface="Times New Roman"/>
                <a:cs typeface="Times New Roman"/>
              </a:rPr>
              <a:t>of </a:t>
            </a:r>
            <a:r>
              <a:rPr dirty="0" sz="1450" spc="-10">
                <a:latin typeface="Times New Roman"/>
                <a:cs typeface="Times New Roman"/>
              </a:rPr>
              <a:t>who it was; and we looked at </a:t>
            </a:r>
            <a:r>
              <a:rPr dirty="0" sz="1450" spc="-5">
                <a:latin typeface="Times New Roman"/>
                <a:cs typeface="Times New Roman"/>
              </a:rPr>
              <a:t>one  </a:t>
            </a:r>
            <a:r>
              <a:rPr dirty="0" sz="1450" spc="-10">
                <a:latin typeface="Times New Roman"/>
                <a:cs typeface="Times New Roman"/>
              </a:rPr>
              <a:t>another in concern. </a:t>
            </a:r>
            <a:r>
              <a:rPr dirty="0" sz="1450" spc="-60">
                <a:latin typeface="Times New Roman"/>
                <a:cs typeface="Times New Roman"/>
              </a:rPr>
              <a:t>You </a:t>
            </a:r>
            <a:r>
              <a:rPr dirty="0" sz="1450" spc="-10">
                <a:latin typeface="Times New Roman"/>
                <a:cs typeface="Times New Roman"/>
              </a:rPr>
              <a:t>should understand, it was then close </a:t>
            </a:r>
            <a:r>
              <a:rPr dirty="0" sz="1450" spc="-5">
                <a:latin typeface="Times New Roman"/>
                <a:cs typeface="Times New Roman"/>
              </a:rPr>
              <a:t>upon </a:t>
            </a:r>
            <a:r>
              <a:rPr dirty="0" sz="1450" spc="-10">
                <a:latin typeface="Times New Roman"/>
                <a:cs typeface="Times New Roman"/>
              </a:rPr>
              <a:t>the time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coming; the two were little likely to agree; and yet if we sent word </a:t>
            </a:r>
            <a:r>
              <a:rPr dirty="0" sz="1450" spc="-5">
                <a:latin typeface="Times New Roman"/>
                <a:cs typeface="Times New Roman"/>
              </a:rPr>
              <a:t>or  sought </a:t>
            </a:r>
            <a:r>
              <a:rPr dirty="0" sz="1450" spc="-10">
                <a:latin typeface="Times New Roman"/>
                <a:cs typeface="Times New Roman"/>
              </a:rPr>
              <a:t>to make </a:t>
            </a:r>
            <a:r>
              <a:rPr dirty="0" sz="1450" spc="-5">
                <a:latin typeface="Times New Roman"/>
                <a:cs typeface="Times New Roman"/>
              </a:rPr>
              <a:t>a </a:t>
            </a:r>
            <a:r>
              <a:rPr dirty="0" sz="1450" spc="-10">
                <a:latin typeface="Times New Roman"/>
                <a:cs typeface="Times New Roman"/>
              </a:rPr>
              <a:t>signal, it was sure to arouse suspicion in </a:t>
            </a:r>
            <a:r>
              <a:rPr dirty="0" sz="1450" spc="-5">
                <a:latin typeface="Times New Roman"/>
                <a:cs typeface="Times New Roman"/>
              </a:rPr>
              <a:t>a </a:t>
            </a:r>
            <a:r>
              <a:rPr dirty="0" sz="1450" spc="-10">
                <a:latin typeface="Times New Roman"/>
                <a:cs typeface="Times New Roman"/>
              </a:rPr>
              <a:t>man under so dark  </a:t>
            </a:r>
            <a:r>
              <a:rPr dirty="0" sz="1450" spc="-5">
                <a:latin typeface="Times New Roman"/>
                <a:cs typeface="Times New Roman"/>
              </a:rPr>
              <a:t>a </a:t>
            </a:r>
            <a:r>
              <a:rPr dirty="0" sz="1450" spc="-10">
                <a:latin typeface="Times New Roman"/>
                <a:cs typeface="Times New Roman"/>
              </a:rPr>
              <a:t>cloud as the</a:t>
            </a:r>
            <a:r>
              <a:rPr dirty="0" sz="1450">
                <a:latin typeface="Times New Roman"/>
                <a:cs typeface="Times New Roman"/>
              </a:rPr>
              <a:t> </a:t>
            </a:r>
            <a:r>
              <a:rPr dirty="0" sz="1450" spc="-20">
                <a:latin typeface="Times New Roman"/>
                <a:cs typeface="Times New Roman"/>
              </a:rPr>
              <a:t>Macgregor.</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He came in with </a:t>
            </a:r>
            <a:r>
              <a:rPr dirty="0" sz="1450" spc="-5">
                <a:latin typeface="Times New Roman"/>
                <a:cs typeface="Times New Roman"/>
              </a:rPr>
              <a:t>a </a:t>
            </a:r>
            <a:r>
              <a:rPr dirty="0" sz="1450" spc="-10">
                <a:latin typeface="Times New Roman"/>
                <a:cs typeface="Times New Roman"/>
              </a:rPr>
              <a:t>great show </a:t>
            </a:r>
            <a:r>
              <a:rPr dirty="0" sz="1450" spc="-5">
                <a:latin typeface="Times New Roman"/>
                <a:cs typeface="Times New Roman"/>
              </a:rPr>
              <a:t>of </a:t>
            </a:r>
            <a:r>
              <a:rPr dirty="0" sz="1450" spc="-20">
                <a:latin typeface="Times New Roman"/>
                <a:cs typeface="Times New Roman"/>
              </a:rPr>
              <a:t>civility, </a:t>
            </a:r>
            <a:r>
              <a:rPr dirty="0" sz="1450" spc="-5">
                <a:latin typeface="Times New Roman"/>
                <a:cs typeface="Times New Roman"/>
              </a:rPr>
              <a:t>but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man among inferiors;  took </a:t>
            </a:r>
            <a:r>
              <a:rPr dirty="0" sz="1450" spc="-15">
                <a:latin typeface="Times New Roman"/>
                <a:cs typeface="Times New Roman"/>
              </a:rPr>
              <a:t>off </a:t>
            </a:r>
            <a:r>
              <a:rPr dirty="0" sz="1450" spc="-10">
                <a:latin typeface="Times New Roman"/>
                <a:cs typeface="Times New Roman"/>
              </a:rPr>
              <a:t>his </a:t>
            </a:r>
            <a:r>
              <a:rPr dirty="0" sz="1450" spc="-5">
                <a:latin typeface="Times New Roman"/>
                <a:cs typeface="Times New Roman"/>
              </a:rPr>
              <a:t>bonnet </a:t>
            </a:r>
            <a:r>
              <a:rPr dirty="0" sz="1450" spc="-10">
                <a:latin typeface="Times New Roman"/>
                <a:cs typeface="Times New Roman"/>
              </a:rPr>
              <a:t>to Mrs. Maclaren, </a:t>
            </a:r>
            <a:r>
              <a:rPr dirty="0" sz="1450" spc="-5">
                <a:latin typeface="Times New Roman"/>
                <a:cs typeface="Times New Roman"/>
              </a:rPr>
              <a:t>but </a:t>
            </a:r>
            <a:r>
              <a:rPr dirty="0" sz="1450" spc="-10">
                <a:latin typeface="Times New Roman"/>
                <a:cs typeface="Times New Roman"/>
              </a:rPr>
              <a:t>clapped it </a:t>
            </a:r>
            <a:r>
              <a:rPr dirty="0" sz="1450" spc="-5">
                <a:latin typeface="Times New Roman"/>
                <a:cs typeface="Times New Roman"/>
              </a:rPr>
              <a:t>on </a:t>
            </a:r>
            <a:r>
              <a:rPr dirty="0" sz="1450" spc="-10">
                <a:latin typeface="Times New Roman"/>
                <a:cs typeface="Times New Roman"/>
              </a:rPr>
              <a:t>his head again to speak  to Duncan; and having thus set himself (as </a:t>
            </a:r>
            <a:r>
              <a:rPr dirty="0" sz="1450" spc="-5">
                <a:latin typeface="Times New Roman"/>
                <a:cs typeface="Times New Roman"/>
              </a:rPr>
              <a:t>he </a:t>
            </a:r>
            <a:r>
              <a:rPr dirty="0" sz="1450" spc="-10">
                <a:latin typeface="Times New Roman"/>
                <a:cs typeface="Times New Roman"/>
              </a:rPr>
              <a:t>would have thought) in </a:t>
            </a:r>
            <a:r>
              <a:rPr dirty="0" sz="1450" spc="-5">
                <a:latin typeface="Times New Roman"/>
                <a:cs typeface="Times New Roman"/>
              </a:rPr>
              <a:t>a </a:t>
            </a:r>
            <a:r>
              <a:rPr dirty="0" sz="1450" spc="-10">
                <a:latin typeface="Times New Roman"/>
                <a:cs typeface="Times New Roman"/>
              </a:rPr>
              <a:t>proper  light, came to my bedside and</a:t>
            </a:r>
            <a:r>
              <a:rPr dirty="0" sz="1450" spc="20">
                <a:latin typeface="Times New Roman"/>
                <a:cs typeface="Times New Roman"/>
              </a:rPr>
              <a:t> </a:t>
            </a:r>
            <a:r>
              <a:rPr dirty="0" sz="1450" spc="-10">
                <a:latin typeface="Times New Roman"/>
                <a:cs typeface="Times New Roman"/>
              </a:rPr>
              <a:t>bowed.</a:t>
            </a:r>
            <a:endParaRPr sz="1450">
              <a:latin typeface="Times New Roman"/>
              <a:cs typeface="Times New Roman"/>
            </a:endParaRPr>
          </a:p>
          <a:p>
            <a:pPr algn="just" marL="268605" marR="906780">
              <a:lnSpc>
                <a:spcPts val="2520"/>
              </a:lnSpc>
              <a:spcBef>
                <a:spcPts val="155"/>
              </a:spcBef>
            </a:pPr>
            <a:r>
              <a:rPr dirty="0" sz="1450" spc="-10">
                <a:latin typeface="Times New Roman"/>
                <a:cs typeface="Times New Roman"/>
              </a:rPr>
              <a:t>“I am given to </a:t>
            </a:r>
            <a:r>
              <a:rPr dirty="0" sz="1450" spc="-25">
                <a:latin typeface="Times New Roman"/>
                <a:cs typeface="Times New Roman"/>
              </a:rPr>
              <a:t>know, </a:t>
            </a:r>
            <a:r>
              <a:rPr dirty="0" sz="1450" spc="-20">
                <a:latin typeface="Times New Roman"/>
                <a:cs typeface="Times New Roman"/>
              </a:rPr>
              <a:t>sir,” </a:t>
            </a:r>
            <a:r>
              <a:rPr dirty="0" sz="1450" spc="-10">
                <a:latin typeface="Times New Roman"/>
                <a:cs typeface="Times New Roman"/>
              </a:rPr>
              <a:t>says he, “that </a:t>
            </a:r>
            <a:r>
              <a:rPr dirty="0" sz="1450" spc="-5">
                <a:latin typeface="Times New Roman"/>
                <a:cs typeface="Times New Roman"/>
              </a:rPr>
              <a:t>your </a:t>
            </a:r>
            <a:r>
              <a:rPr dirty="0" sz="1450" spc="-10">
                <a:latin typeface="Times New Roman"/>
                <a:cs typeface="Times New Roman"/>
              </a:rPr>
              <a:t>name is </a:t>
            </a:r>
            <a:r>
              <a:rPr dirty="0" sz="1450" spc="-20">
                <a:latin typeface="Times New Roman"/>
                <a:cs typeface="Times New Roman"/>
              </a:rPr>
              <a:t>Balfour.”  </a:t>
            </a:r>
            <a:r>
              <a:rPr dirty="0" sz="1450" spc="-10">
                <a:latin typeface="Times New Roman"/>
                <a:cs typeface="Times New Roman"/>
              </a:rPr>
              <a:t>“They call me David </a:t>
            </a:r>
            <a:r>
              <a:rPr dirty="0" sz="1450" spc="-15">
                <a:latin typeface="Times New Roman"/>
                <a:cs typeface="Times New Roman"/>
              </a:rPr>
              <a:t>Balfour,” </a:t>
            </a:r>
            <a:r>
              <a:rPr dirty="0" sz="1450" spc="-10">
                <a:latin typeface="Times New Roman"/>
                <a:cs typeface="Times New Roman"/>
              </a:rPr>
              <a:t>said I, “at </a:t>
            </a:r>
            <a:r>
              <a:rPr dirty="0" sz="1450" spc="-5">
                <a:latin typeface="Times New Roman"/>
                <a:cs typeface="Times New Roman"/>
              </a:rPr>
              <a:t>your</a:t>
            </a:r>
            <a:r>
              <a:rPr dirty="0" sz="1450" spc="45">
                <a:latin typeface="Times New Roman"/>
                <a:cs typeface="Times New Roman"/>
              </a:rPr>
              <a:t> </a:t>
            </a:r>
            <a:r>
              <a:rPr dirty="0" sz="1450" spc="-10">
                <a:latin typeface="Times New Roman"/>
                <a:cs typeface="Times New Roman"/>
              </a:rPr>
              <a:t>service.”</a:t>
            </a:r>
            <a:endParaRPr sz="1450">
              <a:latin typeface="Times New Roman"/>
              <a:cs typeface="Times New Roman"/>
            </a:endParaRPr>
          </a:p>
          <a:p>
            <a:pPr algn="just" marL="12700" marR="7620" indent="255904">
              <a:lnSpc>
                <a:spcPts val="1730"/>
              </a:lnSpc>
              <a:spcBef>
                <a:spcPts val="560"/>
              </a:spcBef>
            </a:pPr>
            <a:r>
              <a:rPr dirty="0" sz="1450" spc="-10">
                <a:latin typeface="Times New Roman"/>
                <a:cs typeface="Times New Roman"/>
              </a:rPr>
              <a:t>“I would give </a:t>
            </a:r>
            <a:r>
              <a:rPr dirty="0" sz="1450" spc="-5">
                <a:latin typeface="Times New Roman"/>
                <a:cs typeface="Times New Roman"/>
              </a:rPr>
              <a:t>ye </a:t>
            </a:r>
            <a:r>
              <a:rPr dirty="0" sz="1450" spc="-10">
                <a:latin typeface="Times New Roman"/>
                <a:cs typeface="Times New Roman"/>
              </a:rPr>
              <a:t>my name in return, </a:t>
            </a:r>
            <a:r>
              <a:rPr dirty="0" sz="1450" spc="-20">
                <a:latin typeface="Times New Roman"/>
                <a:cs typeface="Times New Roman"/>
              </a:rPr>
              <a:t>sir,”</a:t>
            </a:r>
            <a:r>
              <a:rPr dirty="0" sz="1450" spc="320">
                <a:latin typeface="Times New Roman"/>
                <a:cs typeface="Times New Roman"/>
              </a:rPr>
              <a:t> </a:t>
            </a:r>
            <a:r>
              <a:rPr dirty="0" sz="1450" spc="-5">
                <a:latin typeface="Times New Roman"/>
                <a:cs typeface="Times New Roman"/>
              </a:rPr>
              <a:t>he </a:t>
            </a:r>
            <a:r>
              <a:rPr dirty="0" sz="1450" spc="-10">
                <a:latin typeface="Times New Roman"/>
                <a:cs typeface="Times New Roman"/>
              </a:rPr>
              <a:t>replied, “but </a:t>
            </a:r>
            <a:r>
              <a:rPr dirty="0" sz="1450" spc="-30">
                <a:latin typeface="Times New Roman"/>
                <a:cs typeface="Times New Roman"/>
              </a:rPr>
              <a:t>it’s </a:t>
            </a:r>
            <a:r>
              <a:rPr dirty="0" sz="1450" spc="-5">
                <a:latin typeface="Times New Roman"/>
                <a:cs typeface="Times New Roman"/>
              </a:rPr>
              <a:t>one  </a:t>
            </a:r>
            <a:r>
              <a:rPr dirty="0" sz="1450" spc="-10">
                <a:latin typeface="Times New Roman"/>
                <a:cs typeface="Times New Roman"/>
              </a:rPr>
              <a:t>somewhat blown </a:t>
            </a:r>
            <a:r>
              <a:rPr dirty="0" sz="1450" spc="-5">
                <a:latin typeface="Times New Roman"/>
                <a:cs typeface="Times New Roman"/>
              </a:rPr>
              <a:t>upon of </a:t>
            </a:r>
            <a:r>
              <a:rPr dirty="0" sz="1450" spc="-10">
                <a:latin typeface="Times New Roman"/>
                <a:cs typeface="Times New Roman"/>
              </a:rPr>
              <a:t>late days; and it’ll perhaps </a:t>
            </a:r>
            <a:r>
              <a:rPr dirty="0" sz="1450" spc="-15">
                <a:latin typeface="Times New Roman"/>
                <a:cs typeface="Times New Roman"/>
              </a:rPr>
              <a:t>suffice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own brother to James More Drummond </a:t>
            </a:r>
            <a:r>
              <a:rPr dirty="0" sz="1450" spc="-5">
                <a:latin typeface="Times New Roman"/>
                <a:cs typeface="Times New Roman"/>
              </a:rPr>
              <a:t>or </a:t>
            </a:r>
            <a:r>
              <a:rPr dirty="0" sz="1450" spc="-15">
                <a:latin typeface="Times New Roman"/>
                <a:cs typeface="Times New Roman"/>
              </a:rPr>
              <a:t>Macgregor,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ye </a:t>
            </a:r>
            <a:r>
              <a:rPr dirty="0" sz="1450" spc="-10">
                <a:latin typeface="Times New Roman"/>
                <a:cs typeface="Times New Roman"/>
              </a:rPr>
              <a:t>will  scarce have failed to</a:t>
            </a:r>
            <a:r>
              <a:rPr dirty="0" sz="1450" spc="5">
                <a:latin typeface="Times New Roman"/>
                <a:cs typeface="Times New Roman"/>
              </a:rPr>
              <a:t> </a:t>
            </a:r>
            <a:r>
              <a:rPr dirty="0" sz="1450" spc="-20">
                <a:latin typeface="Times New Roman"/>
                <a:cs typeface="Times New Roman"/>
              </a:rPr>
              <a:t>hear.”</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“No, </a:t>
            </a:r>
            <a:r>
              <a:rPr dirty="0" sz="1450" spc="-20">
                <a:latin typeface="Times New Roman"/>
                <a:cs typeface="Times New Roman"/>
              </a:rPr>
              <a:t>sir,” </a:t>
            </a:r>
            <a:r>
              <a:rPr dirty="0" sz="1450" spc="-10">
                <a:latin typeface="Times New Roman"/>
                <a:cs typeface="Times New Roman"/>
              </a:rPr>
              <a:t>said I, </a:t>
            </a:r>
            <a:r>
              <a:rPr dirty="0" sz="1450" spc="-5">
                <a:latin typeface="Times New Roman"/>
                <a:cs typeface="Times New Roman"/>
              </a:rPr>
              <a:t>a </a:t>
            </a:r>
            <a:r>
              <a:rPr dirty="0" sz="1450" spc="-10">
                <a:latin typeface="Times New Roman"/>
                <a:cs typeface="Times New Roman"/>
              </a:rPr>
              <a:t>little alarmed; “nor yet </a:t>
            </a:r>
            <a:r>
              <a:rPr dirty="0" sz="1450" spc="-5">
                <a:latin typeface="Times New Roman"/>
                <a:cs typeface="Times New Roman"/>
              </a:rPr>
              <a:t>of your </a:t>
            </a:r>
            <a:r>
              <a:rPr dirty="0" sz="1450" spc="-15">
                <a:latin typeface="Times New Roman"/>
                <a:cs typeface="Times New Roman"/>
              </a:rPr>
              <a:t>father, </a:t>
            </a:r>
            <a:r>
              <a:rPr dirty="0" sz="1450" spc="-10">
                <a:latin typeface="Times New Roman"/>
                <a:cs typeface="Times New Roman"/>
              </a:rPr>
              <a:t>Macgregor-  Campbell.” And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up </a:t>
            </a:r>
            <a:r>
              <a:rPr dirty="0" sz="1450" spc="-10">
                <a:latin typeface="Times New Roman"/>
                <a:cs typeface="Times New Roman"/>
              </a:rPr>
              <a:t>and bowed in bed; for </a:t>
            </a:r>
            <a:r>
              <a:rPr dirty="0" sz="1450" spc="-5">
                <a:latin typeface="Times New Roman"/>
                <a:cs typeface="Times New Roman"/>
              </a:rPr>
              <a:t>I thought </a:t>
            </a:r>
            <a:r>
              <a:rPr dirty="0" sz="1450" spc="-10">
                <a:latin typeface="Times New Roman"/>
                <a:cs typeface="Times New Roman"/>
              </a:rPr>
              <a:t>best to compliment  him, in case </a:t>
            </a:r>
            <a:r>
              <a:rPr dirty="0" sz="1450" spc="-5">
                <a:latin typeface="Times New Roman"/>
                <a:cs typeface="Times New Roman"/>
              </a:rPr>
              <a:t>he </a:t>
            </a:r>
            <a:r>
              <a:rPr dirty="0" sz="1450" spc="-10">
                <a:latin typeface="Times New Roman"/>
                <a:cs typeface="Times New Roman"/>
              </a:rPr>
              <a:t>was proud </a:t>
            </a:r>
            <a:r>
              <a:rPr dirty="0" sz="1450" spc="-5">
                <a:latin typeface="Times New Roman"/>
                <a:cs typeface="Times New Roman"/>
              </a:rPr>
              <a:t>of </a:t>
            </a:r>
            <a:r>
              <a:rPr dirty="0" sz="1450" spc="-10">
                <a:latin typeface="Times New Roman"/>
                <a:cs typeface="Times New Roman"/>
              </a:rPr>
              <a:t>having had an outlaw to his</a:t>
            </a:r>
            <a:r>
              <a:rPr dirty="0" sz="1450" spc="65">
                <a:latin typeface="Times New Roman"/>
                <a:cs typeface="Times New Roman"/>
              </a:rPr>
              <a:t> </a:t>
            </a:r>
            <a:r>
              <a:rPr dirty="0" sz="1450" spc="-20">
                <a:latin typeface="Times New Roman"/>
                <a:cs typeface="Times New Roman"/>
              </a:rPr>
              <a:t>father.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He bowed in return. “But what </a:t>
            </a:r>
            <a:r>
              <a:rPr dirty="0" sz="1450" spc="-5">
                <a:latin typeface="Times New Roman"/>
                <a:cs typeface="Times New Roman"/>
              </a:rPr>
              <a:t>I </a:t>
            </a:r>
            <a:r>
              <a:rPr dirty="0" sz="1450" spc="-10">
                <a:latin typeface="Times New Roman"/>
                <a:cs typeface="Times New Roman"/>
              </a:rPr>
              <a:t>am come to </a:t>
            </a:r>
            <a:r>
              <a:rPr dirty="0" sz="1450" spc="-30">
                <a:latin typeface="Times New Roman"/>
                <a:cs typeface="Times New Roman"/>
              </a:rPr>
              <a:t>say,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“is this.  In the year </a:t>
            </a:r>
            <a:r>
              <a:rPr dirty="0" sz="1450" spc="-5">
                <a:latin typeface="Times New Roman"/>
                <a:cs typeface="Times New Roman"/>
              </a:rPr>
              <a:t>‘45, </a:t>
            </a:r>
            <a:r>
              <a:rPr dirty="0" sz="1450" spc="-10">
                <a:latin typeface="Times New Roman"/>
                <a:cs typeface="Times New Roman"/>
              </a:rPr>
              <a:t>my brother raised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‘Gregara’ and marched six  companies to strike </a:t>
            </a:r>
            <a:r>
              <a:rPr dirty="0" sz="1450" spc="-5">
                <a:latin typeface="Times New Roman"/>
                <a:cs typeface="Times New Roman"/>
              </a:rPr>
              <a:t>a </a:t>
            </a:r>
            <a:r>
              <a:rPr dirty="0" sz="1450" spc="-10">
                <a:latin typeface="Times New Roman"/>
                <a:cs typeface="Times New Roman"/>
              </a:rPr>
              <a:t>stroke for the </a:t>
            </a:r>
            <a:r>
              <a:rPr dirty="0" sz="1450" spc="-5">
                <a:latin typeface="Times New Roman"/>
                <a:cs typeface="Times New Roman"/>
              </a:rPr>
              <a:t>good </a:t>
            </a:r>
            <a:r>
              <a:rPr dirty="0" sz="1450" spc="-10">
                <a:latin typeface="Times New Roman"/>
                <a:cs typeface="Times New Roman"/>
              </a:rPr>
              <a:t>side; and the surgeon that marched  with </a:t>
            </a:r>
            <a:r>
              <a:rPr dirty="0" sz="1450" spc="-5">
                <a:latin typeface="Times New Roman"/>
                <a:cs typeface="Times New Roman"/>
              </a:rPr>
              <a:t>our </a:t>
            </a:r>
            <a:r>
              <a:rPr dirty="0" sz="1450" spc="-10">
                <a:latin typeface="Times New Roman"/>
                <a:cs typeface="Times New Roman"/>
              </a:rPr>
              <a:t>clan and cured my brother’s leg when it was broken in the brush at  Preston Pans, was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the same name precisely as yourself. He was  brother to Balfour </a:t>
            </a:r>
            <a:r>
              <a:rPr dirty="0" sz="1450" spc="-5">
                <a:latin typeface="Times New Roman"/>
                <a:cs typeface="Times New Roman"/>
              </a:rPr>
              <a:t>of </a:t>
            </a:r>
            <a:r>
              <a:rPr dirty="0" sz="1450" spc="-10">
                <a:latin typeface="Times New Roman"/>
                <a:cs typeface="Times New Roman"/>
              </a:rPr>
              <a:t>Baith; and if </a:t>
            </a:r>
            <a:r>
              <a:rPr dirty="0" sz="1450" spc="-5">
                <a:latin typeface="Times New Roman"/>
                <a:cs typeface="Times New Roman"/>
              </a:rPr>
              <a:t>you </a:t>
            </a:r>
            <a:r>
              <a:rPr dirty="0" sz="1450" spc="-10">
                <a:latin typeface="Times New Roman"/>
                <a:cs typeface="Times New Roman"/>
              </a:rPr>
              <a:t>are in any reasonable degree </a:t>
            </a:r>
            <a:r>
              <a:rPr dirty="0" sz="1450" spc="-5">
                <a:latin typeface="Times New Roman"/>
                <a:cs typeface="Times New Roman"/>
              </a:rPr>
              <a:t>of  </a:t>
            </a:r>
            <a:r>
              <a:rPr dirty="0" sz="1450" spc="-10">
                <a:latin typeface="Times New Roman"/>
                <a:cs typeface="Times New Roman"/>
              </a:rPr>
              <a:t>nearness </a:t>
            </a:r>
            <a:r>
              <a:rPr dirty="0" sz="1450" spc="-5">
                <a:latin typeface="Times New Roman"/>
                <a:cs typeface="Times New Roman"/>
              </a:rPr>
              <a:t>one of </a:t>
            </a:r>
            <a:r>
              <a:rPr dirty="0" sz="1450" spc="-10">
                <a:latin typeface="Times New Roman"/>
                <a:cs typeface="Times New Roman"/>
              </a:rPr>
              <a:t>that </a:t>
            </a:r>
            <a:r>
              <a:rPr dirty="0" sz="1450" spc="-15">
                <a:latin typeface="Times New Roman"/>
                <a:cs typeface="Times New Roman"/>
              </a:rPr>
              <a:t>gentleman’s </a:t>
            </a:r>
            <a:r>
              <a:rPr dirty="0" sz="1450" spc="-5">
                <a:latin typeface="Times New Roman"/>
                <a:cs typeface="Times New Roman"/>
              </a:rPr>
              <a:t>kin, I </a:t>
            </a:r>
            <a:r>
              <a:rPr dirty="0" sz="1450" spc="-10">
                <a:latin typeface="Times New Roman"/>
                <a:cs typeface="Times New Roman"/>
              </a:rPr>
              <a:t>have come to </a:t>
            </a:r>
            <a:r>
              <a:rPr dirty="0" sz="1450" spc="-5">
                <a:latin typeface="Times New Roman"/>
                <a:cs typeface="Times New Roman"/>
              </a:rPr>
              <a:t>put </a:t>
            </a:r>
            <a:r>
              <a:rPr dirty="0" sz="1450" spc="-10">
                <a:latin typeface="Times New Roman"/>
                <a:cs typeface="Times New Roman"/>
              </a:rPr>
              <a:t>myself and my  people at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12700" marR="6985" indent="255904">
              <a:lnSpc>
                <a:spcPts val="1730"/>
              </a:lnSpc>
              <a:spcBef>
                <a:spcPts val="705"/>
              </a:spcBef>
            </a:pPr>
            <a:r>
              <a:rPr dirty="0" sz="1450" spc="-60">
                <a:latin typeface="Times New Roman"/>
                <a:cs typeface="Times New Roman"/>
              </a:rPr>
              <a:t>You </a:t>
            </a:r>
            <a:r>
              <a:rPr dirty="0" sz="1450" spc="-10">
                <a:latin typeface="Times New Roman"/>
                <a:cs typeface="Times New Roman"/>
              </a:rPr>
              <a:t>are to remember that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my descent than any </a:t>
            </a:r>
            <a:r>
              <a:rPr dirty="0" sz="1450" spc="-15">
                <a:latin typeface="Times New Roman"/>
                <a:cs typeface="Times New Roman"/>
              </a:rPr>
              <a:t>cadger’s  </a:t>
            </a:r>
            <a:r>
              <a:rPr dirty="0" sz="1450" spc="-5">
                <a:latin typeface="Times New Roman"/>
                <a:cs typeface="Times New Roman"/>
              </a:rPr>
              <a:t>dog; </a:t>
            </a:r>
            <a:r>
              <a:rPr dirty="0" sz="1450" spc="-10">
                <a:latin typeface="Times New Roman"/>
                <a:cs typeface="Times New Roman"/>
              </a:rPr>
              <a:t>my uncle, to </a:t>
            </a:r>
            <a:r>
              <a:rPr dirty="0" sz="1450" spc="-5">
                <a:latin typeface="Times New Roman"/>
                <a:cs typeface="Times New Roman"/>
              </a:rPr>
              <a:t>be </a:t>
            </a:r>
            <a:r>
              <a:rPr dirty="0" sz="1450" spc="-10">
                <a:latin typeface="Times New Roman"/>
                <a:cs typeface="Times New Roman"/>
              </a:rPr>
              <a:t>sure, had prated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our </a:t>
            </a:r>
            <a:r>
              <a:rPr dirty="0" sz="1450" spc="-10">
                <a:latin typeface="Times New Roman"/>
                <a:cs typeface="Times New Roman"/>
              </a:rPr>
              <a:t>high connections, </a:t>
            </a:r>
            <a:r>
              <a:rPr dirty="0" sz="1450" spc="-5">
                <a:latin typeface="Times New Roman"/>
                <a:cs typeface="Times New Roman"/>
              </a:rPr>
              <a:t>but  </a:t>
            </a:r>
            <a:r>
              <a:rPr dirty="0" sz="1450" spc="-10">
                <a:latin typeface="Times New Roman"/>
                <a:cs typeface="Times New Roman"/>
              </a:rPr>
              <a:t>nothing to the present purpose; and there was nothing left me </a:t>
            </a:r>
            <a:r>
              <a:rPr dirty="0" sz="1450" spc="-5">
                <a:latin typeface="Times New Roman"/>
                <a:cs typeface="Times New Roman"/>
              </a:rPr>
              <a:t>but </a:t>
            </a:r>
            <a:r>
              <a:rPr dirty="0" sz="1450" spc="-10">
                <a:latin typeface="Times New Roman"/>
                <a:cs typeface="Times New Roman"/>
              </a:rPr>
              <a:t>that bitter  disgrace </a:t>
            </a:r>
            <a:r>
              <a:rPr dirty="0" sz="1450" spc="-5">
                <a:latin typeface="Times New Roman"/>
                <a:cs typeface="Times New Roman"/>
              </a:rPr>
              <a:t>of </a:t>
            </a:r>
            <a:r>
              <a:rPr dirty="0" sz="1450" spc="-10">
                <a:latin typeface="Times New Roman"/>
                <a:cs typeface="Times New Roman"/>
              </a:rPr>
              <a:t>owning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a:t>
            </a:r>
            <a:r>
              <a:rPr dirty="0" sz="1450" spc="15">
                <a:latin typeface="Times New Roman"/>
                <a:cs typeface="Times New Roman"/>
              </a:rPr>
              <a:t> </a:t>
            </a:r>
            <a:r>
              <a:rPr dirty="0" sz="1450" spc="-10">
                <a:latin typeface="Times New Roman"/>
                <a:cs typeface="Times New Roman"/>
              </a:rPr>
              <a:t>tell.</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Robin told me shortly </a:t>
            </a:r>
            <a:r>
              <a:rPr dirty="0" sz="1450" spc="-5">
                <a:latin typeface="Times New Roman"/>
                <a:cs typeface="Times New Roman"/>
              </a:rPr>
              <a:t>he </a:t>
            </a:r>
            <a:r>
              <a:rPr dirty="0" sz="1450" spc="-10">
                <a:latin typeface="Times New Roman"/>
                <a:cs typeface="Times New Roman"/>
              </a:rPr>
              <a:t>was sorry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put </a:t>
            </a:r>
            <a:r>
              <a:rPr dirty="0" sz="1450" spc="-10">
                <a:latin typeface="Times New Roman"/>
                <a:cs typeface="Times New Roman"/>
              </a:rPr>
              <a:t>himself about, turned his  back </a:t>
            </a:r>
            <a:r>
              <a:rPr dirty="0" sz="1450" spc="-5">
                <a:latin typeface="Times New Roman"/>
                <a:cs typeface="Times New Roman"/>
              </a:rPr>
              <a:t>upon </a:t>
            </a:r>
            <a:r>
              <a:rPr dirty="0" sz="1450" spc="-10">
                <a:latin typeface="Times New Roman"/>
                <a:cs typeface="Times New Roman"/>
              </a:rPr>
              <a:t>me without </a:t>
            </a:r>
            <a:r>
              <a:rPr dirty="0" sz="1450" spc="-5">
                <a:latin typeface="Times New Roman"/>
                <a:cs typeface="Times New Roman"/>
              </a:rPr>
              <a:t>a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salutation, and as </a:t>
            </a:r>
            <a:r>
              <a:rPr dirty="0" sz="1450" spc="-5">
                <a:latin typeface="Times New Roman"/>
                <a:cs typeface="Times New Roman"/>
              </a:rPr>
              <a:t>he </a:t>
            </a:r>
            <a:r>
              <a:rPr dirty="0" sz="1450" spc="-10">
                <a:latin typeface="Times New Roman"/>
                <a:cs typeface="Times New Roman"/>
              </a:rPr>
              <a:t>went towards the </a:t>
            </a:r>
            <a:r>
              <a:rPr dirty="0" sz="1450" spc="-20">
                <a:latin typeface="Times New Roman"/>
                <a:cs typeface="Times New Roman"/>
              </a:rPr>
              <a:t>door, </a:t>
            </a:r>
            <a:r>
              <a:rPr dirty="0" sz="1450" spc="-5">
                <a:latin typeface="Times New Roman"/>
                <a:cs typeface="Times New Roman"/>
              </a:rPr>
              <a:t>I  </a:t>
            </a:r>
            <a:r>
              <a:rPr dirty="0" sz="1450" spc="-10">
                <a:latin typeface="Times New Roman"/>
                <a:cs typeface="Times New Roman"/>
              </a:rPr>
              <a:t>could hear him telling Duncan that </a:t>
            </a:r>
            <a:r>
              <a:rPr dirty="0" sz="1450" spc="-5">
                <a:latin typeface="Times New Roman"/>
                <a:cs typeface="Times New Roman"/>
              </a:rPr>
              <a:t>I </a:t>
            </a:r>
            <a:r>
              <a:rPr dirty="0" sz="1450" spc="-10">
                <a:latin typeface="Times New Roman"/>
                <a:cs typeface="Times New Roman"/>
              </a:rPr>
              <a:t>was “only some kinless loon that didn’t  know his own </a:t>
            </a:r>
            <a:r>
              <a:rPr dirty="0" sz="1450" spc="-20">
                <a:latin typeface="Times New Roman"/>
                <a:cs typeface="Times New Roman"/>
              </a:rPr>
              <a:t>father.” </a:t>
            </a:r>
            <a:r>
              <a:rPr dirty="0" sz="1450" spc="-10">
                <a:latin typeface="Times New Roman"/>
                <a:cs typeface="Times New Roman"/>
              </a:rPr>
              <a:t>Angry as </a:t>
            </a:r>
            <a:r>
              <a:rPr dirty="0" sz="1450" spc="-5">
                <a:latin typeface="Times New Roman"/>
                <a:cs typeface="Times New Roman"/>
              </a:rPr>
              <a:t>I </a:t>
            </a:r>
            <a:r>
              <a:rPr dirty="0" sz="1450" spc="-10">
                <a:latin typeface="Times New Roman"/>
                <a:cs typeface="Times New Roman"/>
              </a:rPr>
              <a:t>was at these words, and ashamed </a:t>
            </a:r>
            <a:r>
              <a:rPr dirty="0" sz="1450" spc="-5">
                <a:latin typeface="Times New Roman"/>
                <a:cs typeface="Times New Roman"/>
              </a:rPr>
              <a:t>of </a:t>
            </a:r>
            <a:r>
              <a:rPr dirty="0" sz="1450" spc="-10">
                <a:latin typeface="Times New Roman"/>
                <a:cs typeface="Times New Roman"/>
              </a:rPr>
              <a:t>my own  ignorance, </a:t>
            </a:r>
            <a:r>
              <a:rPr dirty="0" sz="1450" spc="-5">
                <a:latin typeface="Times New Roman"/>
                <a:cs typeface="Times New Roman"/>
              </a:rPr>
              <a:t>I </a:t>
            </a:r>
            <a:r>
              <a:rPr dirty="0" sz="1450" spc="-10">
                <a:latin typeface="Times New Roman"/>
                <a:cs typeface="Times New Roman"/>
              </a:rPr>
              <a:t>could scarce keep from smiling that </a:t>
            </a:r>
            <a:r>
              <a:rPr dirty="0" sz="1450" spc="-5">
                <a:latin typeface="Times New Roman"/>
                <a:cs typeface="Times New Roman"/>
              </a:rPr>
              <a:t>a </a:t>
            </a:r>
            <a:r>
              <a:rPr dirty="0" sz="1450" spc="-10">
                <a:latin typeface="Times New Roman"/>
                <a:cs typeface="Times New Roman"/>
              </a:rPr>
              <a:t>man who was under the  lash</a:t>
            </a:r>
            <a:r>
              <a:rPr dirty="0" sz="1450" spc="130">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law</a:t>
            </a:r>
            <a:r>
              <a:rPr dirty="0" sz="1450" spc="130">
                <a:latin typeface="Times New Roman"/>
                <a:cs typeface="Times New Roman"/>
              </a:rPr>
              <a:t> </a:t>
            </a:r>
            <a:r>
              <a:rPr dirty="0" sz="1450" spc="-10">
                <a:latin typeface="Times New Roman"/>
                <a:cs typeface="Times New Roman"/>
              </a:rPr>
              <a:t>(and</a:t>
            </a:r>
            <a:r>
              <a:rPr dirty="0" sz="1450" spc="135">
                <a:latin typeface="Times New Roman"/>
                <a:cs typeface="Times New Roman"/>
              </a:rPr>
              <a:t> </a:t>
            </a:r>
            <a:r>
              <a:rPr dirty="0" sz="1450" spc="-10">
                <a:latin typeface="Times New Roman"/>
                <a:cs typeface="Times New Roman"/>
              </a:rPr>
              <a:t>was</a:t>
            </a:r>
            <a:r>
              <a:rPr dirty="0" sz="1450" spc="130">
                <a:latin typeface="Times New Roman"/>
                <a:cs typeface="Times New Roman"/>
              </a:rPr>
              <a:t> </a:t>
            </a:r>
            <a:r>
              <a:rPr dirty="0" sz="1450" spc="-10">
                <a:latin typeface="Times New Roman"/>
                <a:cs typeface="Times New Roman"/>
              </a:rPr>
              <a:t>indeed</a:t>
            </a:r>
            <a:r>
              <a:rPr dirty="0" sz="1450" spc="130">
                <a:latin typeface="Times New Roman"/>
                <a:cs typeface="Times New Roman"/>
              </a:rPr>
              <a:t> </a:t>
            </a:r>
            <a:r>
              <a:rPr dirty="0" sz="1450" spc="-10">
                <a:latin typeface="Times New Roman"/>
                <a:cs typeface="Times New Roman"/>
              </a:rPr>
              <a:t>hanged</a:t>
            </a:r>
            <a:r>
              <a:rPr dirty="0" sz="1450" spc="130">
                <a:latin typeface="Times New Roman"/>
                <a:cs typeface="Times New Roman"/>
              </a:rPr>
              <a:t> </a:t>
            </a:r>
            <a:r>
              <a:rPr dirty="0" sz="1450" spc="-10">
                <a:latin typeface="Times New Roman"/>
                <a:cs typeface="Times New Roman"/>
              </a:rPr>
              <a:t>some</a:t>
            </a:r>
            <a:r>
              <a:rPr dirty="0" sz="1450" spc="130">
                <a:latin typeface="Times New Roman"/>
                <a:cs typeface="Times New Roman"/>
              </a:rPr>
              <a:t> </a:t>
            </a:r>
            <a:r>
              <a:rPr dirty="0" sz="1450" spc="-10">
                <a:latin typeface="Times New Roman"/>
                <a:cs typeface="Times New Roman"/>
              </a:rPr>
              <a:t>three</a:t>
            </a:r>
            <a:r>
              <a:rPr dirty="0" sz="1450" spc="135">
                <a:latin typeface="Times New Roman"/>
                <a:cs typeface="Times New Roman"/>
              </a:rPr>
              <a:t> </a:t>
            </a:r>
            <a:r>
              <a:rPr dirty="0" sz="1450" spc="-10">
                <a:latin typeface="Times New Roman"/>
                <a:cs typeface="Times New Roman"/>
              </a:rPr>
              <a:t>years</a:t>
            </a:r>
            <a:r>
              <a:rPr dirty="0" sz="1450" spc="130">
                <a:latin typeface="Times New Roman"/>
                <a:cs typeface="Times New Roman"/>
              </a:rPr>
              <a:t> </a:t>
            </a:r>
            <a:r>
              <a:rPr dirty="0" sz="1450" spc="-10">
                <a:latin typeface="Times New Roman"/>
                <a:cs typeface="Times New Roman"/>
              </a:rPr>
              <a:t>later)</a:t>
            </a:r>
            <a:r>
              <a:rPr dirty="0" sz="1450" spc="130">
                <a:latin typeface="Times New Roman"/>
                <a:cs typeface="Times New Roman"/>
              </a:rPr>
              <a:t> </a:t>
            </a:r>
            <a:r>
              <a:rPr dirty="0" sz="1450" spc="-10">
                <a:latin typeface="Times New Roman"/>
                <a:cs typeface="Times New Roman"/>
              </a:rPr>
              <a:t>should</a:t>
            </a:r>
            <a:r>
              <a:rPr dirty="0" sz="1450" spc="130">
                <a:latin typeface="Times New Roman"/>
                <a:cs typeface="Times New Roman"/>
              </a:rPr>
              <a:t> </a:t>
            </a:r>
            <a:r>
              <a:rPr dirty="0" sz="1450" spc="-5">
                <a:latin typeface="Times New Roman"/>
                <a:cs typeface="Times New Roman"/>
              </a:rPr>
              <a:t>be</a:t>
            </a:r>
            <a:r>
              <a:rPr dirty="0" sz="1450" spc="130">
                <a:latin typeface="Times New Roman"/>
                <a:cs typeface="Times New Roman"/>
              </a:rPr>
              <a:t> </a:t>
            </a:r>
            <a:r>
              <a:rPr dirty="0" sz="1450" spc="-10">
                <a:latin typeface="Times New Roman"/>
                <a:cs typeface="Times New Roman"/>
              </a:rPr>
              <a:t>so</a:t>
            </a:r>
            <a:endParaRPr sz="145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49007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nice as to the descent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acquaintances.</a:t>
            </a:r>
            <a:endParaRPr sz="1450">
              <a:latin typeface="Times New Roman"/>
              <a:cs typeface="Times New Roman"/>
            </a:endParaRPr>
          </a:p>
          <a:p>
            <a:pPr algn="just" marL="12700" marR="5080" indent="255904">
              <a:lnSpc>
                <a:spcPts val="1730"/>
              </a:lnSpc>
              <a:spcBef>
                <a:spcPts val="840"/>
              </a:spcBef>
            </a:pPr>
            <a:r>
              <a:rPr dirty="0" sz="1450" spc="-10">
                <a:latin typeface="Times New Roman"/>
                <a:cs typeface="Times New Roman"/>
              </a:rPr>
              <a:t>Just in the </a:t>
            </a:r>
            <a:r>
              <a:rPr dirty="0" sz="1450" spc="-20">
                <a:latin typeface="Times New Roman"/>
                <a:cs typeface="Times New Roman"/>
              </a:rPr>
              <a:t>door, </a:t>
            </a:r>
            <a:r>
              <a:rPr dirty="0" sz="1450" spc="-5">
                <a:latin typeface="Times New Roman"/>
                <a:cs typeface="Times New Roman"/>
              </a:rPr>
              <a:t>he </a:t>
            </a:r>
            <a:r>
              <a:rPr dirty="0" sz="1450" spc="-10">
                <a:latin typeface="Times New Roman"/>
                <a:cs typeface="Times New Roman"/>
              </a:rPr>
              <a:t>met Alan coming </a:t>
            </a:r>
            <a:r>
              <a:rPr dirty="0" sz="1450" spc="-5">
                <a:latin typeface="Times New Roman"/>
                <a:cs typeface="Times New Roman"/>
              </a:rPr>
              <a:t>in; </a:t>
            </a:r>
            <a:r>
              <a:rPr dirty="0" sz="1450" spc="-10">
                <a:latin typeface="Times New Roman"/>
                <a:cs typeface="Times New Roman"/>
              </a:rPr>
              <a:t>and the two drew back and looked  at each other like strange </a:t>
            </a:r>
            <a:r>
              <a:rPr dirty="0" sz="1450" spc="-5">
                <a:latin typeface="Times New Roman"/>
                <a:cs typeface="Times New Roman"/>
              </a:rPr>
              <a:t>dogs. </a:t>
            </a:r>
            <a:r>
              <a:rPr dirty="0" sz="1450" spc="-10">
                <a:latin typeface="Times New Roman"/>
                <a:cs typeface="Times New Roman"/>
              </a:rPr>
              <a:t>They were neither </a:t>
            </a:r>
            <a:r>
              <a:rPr dirty="0" sz="1450" spc="-5">
                <a:latin typeface="Times New Roman"/>
                <a:cs typeface="Times New Roman"/>
              </a:rPr>
              <a:t>of </a:t>
            </a:r>
            <a:r>
              <a:rPr dirty="0" sz="1450" spc="-10">
                <a:latin typeface="Times New Roman"/>
                <a:cs typeface="Times New Roman"/>
              </a:rPr>
              <a:t>them big men, </a:t>
            </a:r>
            <a:r>
              <a:rPr dirty="0" sz="1450" spc="-5">
                <a:latin typeface="Times New Roman"/>
                <a:cs typeface="Times New Roman"/>
              </a:rPr>
              <a:t>but </a:t>
            </a:r>
            <a:r>
              <a:rPr dirty="0" sz="1450" spc="-10">
                <a:latin typeface="Times New Roman"/>
                <a:cs typeface="Times New Roman"/>
              </a:rPr>
              <a:t>they  seemed fairly to swell </a:t>
            </a:r>
            <a:r>
              <a:rPr dirty="0" sz="1450" spc="-5">
                <a:latin typeface="Times New Roman"/>
                <a:cs typeface="Times New Roman"/>
              </a:rPr>
              <a:t>out </a:t>
            </a:r>
            <a:r>
              <a:rPr dirty="0" sz="1450" spc="-10">
                <a:latin typeface="Times New Roman"/>
                <a:cs typeface="Times New Roman"/>
              </a:rPr>
              <a:t>with pride. Each wore </a:t>
            </a:r>
            <a:r>
              <a:rPr dirty="0" sz="1450" spc="-5">
                <a:latin typeface="Times New Roman"/>
                <a:cs typeface="Times New Roman"/>
              </a:rPr>
              <a:t>a </a:t>
            </a:r>
            <a:r>
              <a:rPr dirty="0" sz="1450" spc="-10">
                <a:latin typeface="Times New Roman"/>
                <a:cs typeface="Times New Roman"/>
              </a:rPr>
              <a:t>sword, and </a:t>
            </a:r>
            <a:r>
              <a:rPr dirty="0" sz="1450" spc="-5">
                <a:latin typeface="Times New Roman"/>
                <a:cs typeface="Times New Roman"/>
              </a:rPr>
              <a:t>by 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his haunch, thrust clear the hilt </a:t>
            </a:r>
            <a:r>
              <a:rPr dirty="0" sz="1450" spc="-5">
                <a:latin typeface="Times New Roman"/>
                <a:cs typeface="Times New Roman"/>
              </a:rPr>
              <a:t>of </a:t>
            </a:r>
            <a:r>
              <a:rPr dirty="0" sz="1450" spc="-10">
                <a:latin typeface="Times New Roman"/>
                <a:cs typeface="Times New Roman"/>
              </a:rPr>
              <a:t>it, so that it might </a:t>
            </a:r>
            <a:r>
              <a:rPr dirty="0" sz="1450" spc="-5">
                <a:latin typeface="Times New Roman"/>
                <a:cs typeface="Times New Roman"/>
              </a:rPr>
              <a:t>be </a:t>
            </a:r>
            <a:r>
              <a:rPr dirty="0" sz="1450" spc="-10">
                <a:latin typeface="Times New Roman"/>
                <a:cs typeface="Times New Roman"/>
              </a:rPr>
              <a:t>the more readily  grasped and the blade</a:t>
            </a:r>
            <a:r>
              <a:rPr dirty="0" sz="1450" spc="5">
                <a:latin typeface="Times New Roman"/>
                <a:cs typeface="Times New Roman"/>
              </a:rPr>
              <a:t> </a:t>
            </a:r>
            <a:r>
              <a:rPr dirty="0" sz="1450" spc="-10">
                <a:latin typeface="Times New Roman"/>
                <a:cs typeface="Times New Roman"/>
              </a:rPr>
              <a:t>drawn.</a:t>
            </a:r>
            <a:endParaRPr sz="1450">
              <a:latin typeface="Times New Roman"/>
              <a:cs typeface="Times New Roman"/>
            </a:endParaRPr>
          </a:p>
          <a:p>
            <a:pPr algn="just" marL="268605">
              <a:lnSpc>
                <a:spcPct val="100000"/>
              </a:lnSpc>
              <a:spcBef>
                <a:spcPts val="645"/>
              </a:spcBef>
            </a:pPr>
            <a:r>
              <a:rPr dirty="0" sz="1450" spc="-30">
                <a:latin typeface="Times New Roman"/>
                <a:cs typeface="Times New Roman"/>
              </a:rPr>
              <a:t>“Mr. </a:t>
            </a:r>
            <a:r>
              <a:rPr dirty="0" sz="1450" spc="-10">
                <a:latin typeface="Times New Roman"/>
                <a:cs typeface="Times New Roman"/>
              </a:rPr>
              <a:t>Stewart, </a:t>
            </a:r>
            <a:r>
              <a:rPr dirty="0" sz="1450" spc="-5">
                <a:latin typeface="Times New Roman"/>
                <a:cs typeface="Times New Roman"/>
              </a:rPr>
              <a:t>I </a:t>
            </a:r>
            <a:r>
              <a:rPr dirty="0" sz="1450" spc="-10">
                <a:latin typeface="Times New Roman"/>
                <a:cs typeface="Times New Roman"/>
              </a:rPr>
              <a:t>am thinking,” says</a:t>
            </a:r>
            <a:r>
              <a:rPr dirty="0" sz="1450" spc="35">
                <a:latin typeface="Times New Roman"/>
                <a:cs typeface="Times New Roman"/>
              </a:rPr>
              <a:t> </a:t>
            </a:r>
            <a:r>
              <a:rPr dirty="0" sz="1450" spc="-10">
                <a:latin typeface="Times New Roman"/>
                <a:cs typeface="Times New Roman"/>
              </a:rPr>
              <a:t>Robin.</a:t>
            </a:r>
            <a:endParaRPr sz="1450">
              <a:latin typeface="Times New Roman"/>
              <a:cs typeface="Times New Roman"/>
            </a:endParaRPr>
          </a:p>
          <a:p>
            <a:pPr algn="just" marL="268605" marR="93980">
              <a:lnSpc>
                <a:spcPct val="144900"/>
              </a:lnSpc>
            </a:pPr>
            <a:r>
              <a:rPr dirty="0" sz="1450" spc="-15">
                <a:latin typeface="Times New Roman"/>
                <a:cs typeface="Times New Roman"/>
              </a:rPr>
              <a:t>“Troth, </a:t>
            </a:r>
            <a:r>
              <a:rPr dirty="0" sz="1450" spc="-35">
                <a:latin typeface="Times New Roman"/>
                <a:cs typeface="Times New Roman"/>
              </a:rPr>
              <a:t>Mr. </a:t>
            </a:r>
            <a:r>
              <a:rPr dirty="0" sz="1450" spc="-15">
                <a:latin typeface="Times New Roman"/>
                <a:cs typeface="Times New Roman"/>
              </a:rPr>
              <a:t>Macgregor, </a:t>
            </a:r>
            <a:r>
              <a:rPr dirty="0" sz="1450" spc="-30">
                <a:latin typeface="Times New Roman"/>
                <a:cs typeface="Times New Roman"/>
              </a:rPr>
              <a:t>it’s </a:t>
            </a:r>
            <a:r>
              <a:rPr dirty="0" sz="1450" spc="-5">
                <a:latin typeface="Times New Roman"/>
                <a:cs typeface="Times New Roman"/>
              </a:rPr>
              <a:t>not a </a:t>
            </a:r>
            <a:r>
              <a:rPr dirty="0" sz="1450" spc="-10">
                <a:latin typeface="Times New Roman"/>
                <a:cs typeface="Times New Roman"/>
              </a:rPr>
              <a:t>name to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answered Alan.  “I did </a:t>
            </a:r>
            <a:r>
              <a:rPr dirty="0" sz="1450" spc="-5">
                <a:latin typeface="Times New Roman"/>
                <a:cs typeface="Times New Roman"/>
              </a:rPr>
              <a:t>not </a:t>
            </a:r>
            <a:r>
              <a:rPr dirty="0" sz="1450" spc="-10">
                <a:latin typeface="Times New Roman"/>
                <a:cs typeface="Times New Roman"/>
              </a:rPr>
              <a:t>know </a:t>
            </a:r>
            <a:r>
              <a:rPr dirty="0" sz="1450" spc="-5">
                <a:latin typeface="Times New Roman"/>
                <a:cs typeface="Times New Roman"/>
              </a:rPr>
              <a:t>ye </a:t>
            </a:r>
            <a:r>
              <a:rPr dirty="0" sz="1450" spc="-10">
                <a:latin typeface="Times New Roman"/>
                <a:cs typeface="Times New Roman"/>
              </a:rPr>
              <a:t>were in my </a:t>
            </a:r>
            <a:r>
              <a:rPr dirty="0" sz="1450" spc="-20">
                <a:latin typeface="Times New Roman"/>
                <a:cs typeface="Times New Roman"/>
              </a:rPr>
              <a:t>country, sir,” </a:t>
            </a:r>
            <a:r>
              <a:rPr dirty="0" sz="1450" spc="-10">
                <a:latin typeface="Times New Roman"/>
                <a:cs typeface="Times New Roman"/>
              </a:rPr>
              <a:t>says</a:t>
            </a:r>
            <a:r>
              <a:rPr dirty="0" sz="1450" spc="60">
                <a:latin typeface="Times New Roman"/>
                <a:cs typeface="Times New Roman"/>
              </a:rPr>
              <a:t> </a:t>
            </a:r>
            <a:r>
              <a:rPr dirty="0" sz="1450" spc="-10">
                <a:latin typeface="Times New Roman"/>
                <a:cs typeface="Times New Roman"/>
              </a:rPr>
              <a:t>Robin.</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“It sticks in my mind that </a:t>
            </a:r>
            <a:r>
              <a:rPr dirty="0" sz="1450" spc="-5">
                <a:latin typeface="Times New Roman"/>
                <a:cs typeface="Times New Roman"/>
              </a:rPr>
              <a:t>I </a:t>
            </a:r>
            <a:r>
              <a:rPr dirty="0" sz="1450" spc="-10">
                <a:latin typeface="Times New Roman"/>
                <a:cs typeface="Times New Roman"/>
              </a:rPr>
              <a:t>am in the country </a:t>
            </a:r>
            <a:r>
              <a:rPr dirty="0" sz="1450" spc="-5">
                <a:latin typeface="Times New Roman"/>
                <a:cs typeface="Times New Roman"/>
              </a:rPr>
              <a:t>of </a:t>
            </a:r>
            <a:r>
              <a:rPr dirty="0" sz="1450" spc="-10">
                <a:latin typeface="Times New Roman"/>
                <a:cs typeface="Times New Roman"/>
              </a:rPr>
              <a:t>my friends the  Maclarens,” says</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8255" indent="255904">
              <a:lnSpc>
                <a:spcPts val="1730"/>
              </a:lnSpc>
              <a:spcBef>
                <a:spcPts val="790"/>
              </a:spcBef>
            </a:pPr>
            <a:r>
              <a:rPr dirty="0" sz="1450" spc="-20">
                <a:latin typeface="Times New Roman"/>
                <a:cs typeface="Times New Roman"/>
              </a:rPr>
              <a:t>“That’s </a:t>
            </a:r>
            <a:r>
              <a:rPr dirty="0" sz="1450" spc="-5">
                <a:latin typeface="Times New Roman"/>
                <a:cs typeface="Times New Roman"/>
              </a:rPr>
              <a:t>a </a:t>
            </a:r>
            <a:r>
              <a:rPr dirty="0" sz="1450" spc="-10">
                <a:latin typeface="Times New Roman"/>
                <a:cs typeface="Times New Roman"/>
              </a:rPr>
              <a:t>kittle point,” returned the </a:t>
            </a:r>
            <a:r>
              <a:rPr dirty="0" sz="1450" spc="-20">
                <a:latin typeface="Times New Roman"/>
                <a:cs typeface="Times New Roman"/>
              </a:rPr>
              <a:t>other. </a:t>
            </a:r>
            <a:r>
              <a:rPr dirty="0" sz="1450" spc="-10">
                <a:latin typeface="Times New Roman"/>
                <a:cs typeface="Times New Roman"/>
              </a:rPr>
              <a:t>“There may </a:t>
            </a:r>
            <a:r>
              <a:rPr dirty="0" sz="1450" spc="-5">
                <a:latin typeface="Times New Roman"/>
                <a:cs typeface="Times New Roman"/>
              </a:rPr>
              <a:t>be </a:t>
            </a:r>
            <a:r>
              <a:rPr dirty="0" sz="1450" spc="-10">
                <a:latin typeface="Times New Roman"/>
                <a:cs typeface="Times New Roman"/>
              </a:rPr>
              <a:t>two words to say  to that. But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will have heard 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your</a:t>
            </a:r>
            <a:r>
              <a:rPr dirty="0" sz="1450" spc="80">
                <a:latin typeface="Times New Roman"/>
                <a:cs typeface="Times New Roman"/>
              </a:rPr>
              <a:t> </a:t>
            </a:r>
            <a:r>
              <a:rPr dirty="0" sz="1450" spc="-10">
                <a:latin typeface="Times New Roman"/>
                <a:cs typeface="Times New Roman"/>
              </a:rPr>
              <a:t>sword?”</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“Unless </a:t>
            </a:r>
            <a:r>
              <a:rPr dirty="0" sz="1450" spc="-5">
                <a:latin typeface="Times New Roman"/>
                <a:cs typeface="Times New Roman"/>
              </a:rPr>
              <a:t>ye </a:t>
            </a:r>
            <a:r>
              <a:rPr dirty="0" sz="1450" spc="-10">
                <a:latin typeface="Times New Roman"/>
                <a:cs typeface="Times New Roman"/>
              </a:rPr>
              <a:t>were born deaf, </a:t>
            </a:r>
            <a:r>
              <a:rPr dirty="0" sz="1450" spc="-35">
                <a:latin typeface="Times New Roman"/>
                <a:cs typeface="Times New Roman"/>
              </a:rPr>
              <a:t>Mr. </a:t>
            </a:r>
            <a:r>
              <a:rPr dirty="0" sz="1450" spc="-15">
                <a:latin typeface="Times New Roman"/>
                <a:cs typeface="Times New Roman"/>
              </a:rPr>
              <a:t>Macgregor, </a:t>
            </a:r>
            <a:r>
              <a:rPr dirty="0" sz="1450" spc="-5">
                <a:latin typeface="Times New Roman"/>
                <a:cs typeface="Times New Roman"/>
              </a:rPr>
              <a:t>ye </a:t>
            </a:r>
            <a:r>
              <a:rPr dirty="0" sz="1450" spc="-10">
                <a:latin typeface="Times New Roman"/>
                <a:cs typeface="Times New Roman"/>
              </a:rPr>
              <a:t>will have heard </a:t>
            </a:r>
            <a:r>
              <a:rPr dirty="0" sz="1450" spc="-5">
                <a:latin typeface="Times New Roman"/>
                <a:cs typeface="Times New Roman"/>
              </a:rPr>
              <a:t>a good </a:t>
            </a:r>
            <a:r>
              <a:rPr dirty="0" sz="1450" spc="-10">
                <a:latin typeface="Times New Roman"/>
                <a:cs typeface="Times New Roman"/>
              </a:rPr>
              <a:t>deal  more than that,” says Alan. “I am </a:t>
            </a:r>
            <a:r>
              <a:rPr dirty="0" sz="1450" spc="-5">
                <a:latin typeface="Times New Roman"/>
                <a:cs typeface="Times New Roman"/>
              </a:rPr>
              <a:t>not </a:t>
            </a:r>
            <a:r>
              <a:rPr dirty="0" sz="1450" spc="-10">
                <a:latin typeface="Times New Roman"/>
                <a:cs typeface="Times New Roman"/>
              </a:rPr>
              <a:t>the only man that can draw steel in  Appin; and when my kinsman and captain, Ardshiel, had </a:t>
            </a:r>
            <a:r>
              <a:rPr dirty="0" sz="1450" spc="-5">
                <a:latin typeface="Times New Roman"/>
                <a:cs typeface="Times New Roman"/>
              </a:rPr>
              <a:t>a </a:t>
            </a:r>
            <a:r>
              <a:rPr dirty="0" sz="1450" spc="-10">
                <a:latin typeface="Times New Roman"/>
                <a:cs typeface="Times New Roman"/>
              </a:rPr>
              <a:t>talk with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your </a:t>
            </a:r>
            <a:r>
              <a:rPr dirty="0" sz="1450" spc="-10">
                <a:latin typeface="Times New Roman"/>
                <a:cs typeface="Times New Roman"/>
              </a:rPr>
              <a:t>name, </a:t>
            </a:r>
            <a:r>
              <a:rPr dirty="0" sz="1450" spc="-5">
                <a:latin typeface="Times New Roman"/>
                <a:cs typeface="Times New Roman"/>
              </a:rPr>
              <a:t>not </a:t>
            </a:r>
            <a:r>
              <a:rPr dirty="0" sz="1450" spc="-10">
                <a:latin typeface="Times New Roman"/>
                <a:cs typeface="Times New Roman"/>
              </a:rPr>
              <a:t>so many years back, </a:t>
            </a:r>
            <a:r>
              <a:rPr dirty="0" sz="1450" spc="-5">
                <a:latin typeface="Times New Roman"/>
                <a:cs typeface="Times New Roman"/>
              </a:rPr>
              <a:t>I </a:t>
            </a:r>
            <a:r>
              <a:rPr dirty="0" sz="1450" spc="-10">
                <a:latin typeface="Times New Roman"/>
                <a:cs typeface="Times New Roman"/>
              </a:rPr>
              <a:t>could never hear that the  Macgregor had the best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mean my </a:t>
            </a:r>
            <a:r>
              <a:rPr dirty="0" sz="1450" spc="-15">
                <a:latin typeface="Times New Roman"/>
                <a:cs typeface="Times New Roman"/>
              </a:rPr>
              <a:t>father, </a:t>
            </a:r>
            <a:r>
              <a:rPr dirty="0" sz="1450" spc="-10">
                <a:latin typeface="Times New Roman"/>
                <a:cs typeface="Times New Roman"/>
              </a:rPr>
              <a:t>sir?” says</a:t>
            </a:r>
            <a:r>
              <a:rPr dirty="0" sz="1450" spc="20">
                <a:latin typeface="Times New Roman"/>
                <a:cs typeface="Times New Roman"/>
              </a:rPr>
              <a:t> </a:t>
            </a:r>
            <a:r>
              <a:rPr dirty="0" sz="1450" spc="-10">
                <a:latin typeface="Times New Roman"/>
                <a:cs typeface="Times New Roman"/>
              </a:rPr>
              <a:t>Robin.</a:t>
            </a:r>
            <a:endParaRPr sz="1450">
              <a:latin typeface="Times New Roman"/>
              <a:cs typeface="Times New Roman"/>
            </a:endParaRPr>
          </a:p>
          <a:p>
            <a:pPr algn="just" marL="12700" marR="10160" indent="255904">
              <a:lnSpc>
                <a:spcPts val="1730"/>
              </a:lnSpc>
              <a:spcBef>
                <a:spcPts val="844"/>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wouldnae </a:t>
            </a:r>
            <a:r>
              <a:rPr dirty="0" sz="1450" spc="-15">
                <a:latin typeface="Times New Roman"/>
                <a:cs typeface="Times New Roman"/>
              </a:rPr>
              <a:t>wonder,” </a:t>
            </a:r>
            <a:r>
              <a:rPr dirty="0" sz="1450" spc="-10">
                <a:latin typeface="Times New Roman"/>
                <a:cs typeface="Times New Roman"/>
              </a:rPr>
              <a:t>said Alan. “The gentleman </a:t>
            </a:r>
            <a:r>
              <a:rPr dirty="0" sz="1450" spc="-5">
                <a:latin typeface="Times New Roman"/>
                <a:cs typeface="Times New Roman"/>
              </a:rPr>
              <a:t>I </a:t>
            </a:r>
            <a:r>
              <a:rPr dirty="0" sz="1450" spc="-10">
                <a:latin typeface="Times New Roman"/>
                <a:cs typeface="Times New Roman"/>
              </a:rPr>
              <a:t>have in my mind  had the ill-taste to clap Campbell to his</a:t>
            </a:r>
            <a:r>
              <a:rPr dirty="0" sz="1450" spc="3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“My father was an old man,” returned</a:t>
            </a:r>
            <a:r>
              <a:rPr dirty="0" sz="1450" spc="25">
                <a:latin typeface="Times New Roman"/>
                <a:cs typeface="Times New Roman"/>
              </a:rPr>
              <a:t> </a:t>
            </a:r>
            <a:r>
              <a:rPr dirty="0" sz="1450" spc="-10">
                <a:latin typeface="Times New Roman"/>
                <a:cs typeface="Times New Roman"/>
              </a:rPr>
              <a:t>Robin.</a:t>
            </a:r>
            <a:endParaRPr sz="1450">
              <a:latin typeface="Times New Roman"/>
              <a:cs typeface="Times New Roman"/>
            </a:endParaRPr>
          </a:p>
          <a:p>
            <a:pPr algn="just" marL="268605" marR="502284">
              <a:lnSpc>
                <a:spcPts val="2520"/>
              </a:lnSpc>
              <a:spcBef>
                <a:spcPts val="140"/>
              </a:spcBef>
            </a:pPr>
            <a:r>
              <a:rPr dirty="0" sz="1450" spc="-10">
                <a:latin typeface="Times New Roman"/>
                <a:cs typeface="Times New Roman"/>
              </a:rPr>
              <a:t>“The match was unequal. </a:t>
            </a:r>
            <a:r>
              <a:rPr dirty="0" sz="1450" spc="-60">
                <a:latin typeface="Times New Roman"/>
                <a:cs typeface="Times New Roman"/>
              </a:rPr>
              <a:t>You </a:t>
            </a:r>
            <a:r>
              <a:rPr dirty="0" sz="1450" spc="-10">
                <a:latin typeface="Times New Roman"/>
                <a:cs typeface="Times New Roman"/>
              </a:rPr>
              <a:t>and me would make </a:t>
            </a:r>
            <a:r>
              <a:rPr dirty="0" sz="1450" spc="-5">
                <a:latin typeface="Times New Roman"/>
                <a:cs typeface="Times New Roman"/>
              </a:rPr>
              <a:t>a </a:t>
            </a:r>
            <a:r>
              <a:rPr dirty="0" sz="1450" spc="-10">
                <a:latin typeface="Times New Roman"/>
                <a:cs typeface="Times New Roman"/>
              </a:rPr>
              <a:t>better </a:t>
            </a:r>
            <a:r>
              <a:rPr dirty="0" sz="1450" spc="-20">
                <a:latin typeface="Times New Roman"/>
                <a:cs typeface="Times New Roman"/>
              </a:rPr>
              <a:t>pair, </a:t>
            </a:r>
            <a:r>
              <a:rPr dirty="0" sz="1450" spc="-25">
                <a:latin typeface="Times New Roman"/>
                <a:cs typeface="Times New Roman"/>
              </a:rPr>
              <a:t>sir.”  </a:t>
            </a:r>
            <a:r>
              <a:rPr dirty="0" sz="1450" spc="-10">
                <a:latin typeface="Times New Roman"/>
                <a:cs typeface="Times New Roman"/>
              </a:rPr>
              <a:t>“I was thinking that,” said</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9525" indent="255904">
              <a:lnSpc>
                <a:spcPts val="1730"/>
              </a:lnSpc>
              <a:spcBef>
                <a:spcPts val="635"/>
              </a:spcBef>
            </a:pPr>
            <a:r>
              <a:rPr dirty="0" sz="1450" spc="-5">
                <a:latin typeface="Times New Roman"/>
                <a:cs typeface="Times New Roman"/>
              </a:rPr>
              <a:t>I </a:t>
            </a:r>
            <a:r>
              <a:rPr dirty="0" sz="1450" spc="-10">
                <a:latin typeface="Times New Roman"/>
                <a:cs typeface="Times New Roman"/>
              </a:rPr>
              <a:t>was half </a:t>
            </a:r>
            <a:r>
              <a:rPr dirty="0" sz="1450" spc="-5">
                <a:latin typeface="Times New Roman"/>
                <a:cs typeface="Times New Roman"/>
              </a:rPr>
              <a:t>out of </a:t>
            </a:r>
            <a:r>
              <a:rPr dirty="0" sz="1450" spc="-10">
                <a:latin typeface="Times New Roman"/>
                <a:cs typeface="Times New Roman"/>
              </a:rPr>
              <a:t>bed, and Duncan had been hanging at the elbow </a:t>
            </a:r>
            <a:r>
              <a:rPr dirty="0" sz="1450" spc="-5">
                <a:latin typeface="Times New Roman"/>
                <a:cs typeface="Times New Roman"/>
              </a:rPr>
              <a:t>of </a:t>
            </a:r>
            <a:r>
              <a:rPr dirty="0" sz="1450" spc="-10">
                <a:latin typeface="Times New Roman"/>
                <a:cs typeface="Times New Roman"/>
              </a:rPr>
              <a:t>these  fighting cocks, ready to intervene </a:t>
            </a:r>
            <a:r>
              <a:rPr dirty="0" sz="1450" spc="-5">
                <a:latin typeface="Times New Roman"/>
                <a:cs typeface="Times New Roman"/>
              </a:rPr>
              <a:t>upon </a:t>
            </a:r>
            <a:r>
              <a:rPr dirty="0" sz="1450" spc="-10">
                <a:latin typeface="Times New Roman"/>
                <a:cs typeface="Times New Roman"/>
              </a:rPr>
              <a:t>the least occasion. But when that word  was uttered, it was </a:t>
            </a:r>
            <a:r>
              <a:rPr dirty="0" sz="1450" spc="-5">
                <a:latin typeface="Times New Roman"/>
                <a:cs typeface="Times New Roman"/>
              </a:rPr>
              <a:t>a </a:t>
            </a:r>
            <a:r>
              <a:rPr dirty="0" sz="1450" spc="-10">
                <a:latin typeface="Times New Roman"/>
                <a:cs typeface="Times New Roman"/>
              </a:rPr>
              <a:t>case </a:t>
            </a:r>
            <a:r>
              <a:rPr dirty="0" sz="1450" spc="-5">
                <a:latin typeface="Times New Roman"/>
                <a:cs typeface="Times New Roman"/>
              </a:rPr>
              <a:t>of </a:t>
            </a:r>
            <a:r>
              <a:rPr dirty="0" sz="1450" spc="-10">
                <a:latin typeface="Times New Roman"/>
                <a:cs typeface="Times New Roman"/>
              </a:rPr>
              <a:t>now </a:t>
            </a:r>
            <a:r>
              <a:rPr dirty="0" sz="1450" spc="-5">
                <a:latin typeface="Times New Roman"/>
                <a:cs typeface="Times New Roman"/>
              </a:rPr>
              <a:t>or </a:t>
            </a:r>
            <a:r>
              <a:rPr dirty="0" sz="1450" spc="-10">
                <a:latin typeface="Times New Roman"/>
                <a:cs typeface="Times New Roman"/>
              </a:rPr>
              <a:t>never; and Duncan, with something </a:t>
            </a:r>
            <a:r>
              <a:rPr dirty="0" sz="1450" spc="-5">
                <a:latin typeface="Times New Roman"/>
                <a:cs typeface="Times New Roman"/>
              </a:rPr>
              <a:t>of a  </a:t>
            </a:r>
            <a:r>
              <a:rPr dirty="0" sz="1450" spc="-10">
                <a:latin typeface="Times New Roman"/>
                <a:cs typeface="Times New Roman"/>
              </a:rPr>
              <a:t>white face to </a:t>
            </a:r>
            <a:r>
              <a:rPr dirty="0" sz="1450" spc="-5">
                <a:latin typeface="Times New Roman"/>
                <a:cs typeface="Times New Roman"/>
              </a:rPr>
              <a:t>be </a:t>
            </a:r>
            <a:r>
              <a:rPr dirty="0" sz="1450" spc="-10">
                <a:latin typeface="Times New Roman"/>
                <a:cs typeface="Times New Roman"/>
              </a:rPr>
              <a:t>sure, thrust himself</a:t>
            </a:r>
            <a:r>
              <a:rPr dirty="0" sz="1450" spc="20">
                <a:latin typeface="Times New Roman"/>
                <a:cs typeface="Times New Roman"/>
              </a:rPr>
              <a:t> </a:t>
            </a:r>
            <a:r>
              <a:rPr dirty="0" sz="1450" spc="-10">
                <a:latin typeface="Times New Roman"/>
                <a:cs typeface="Times New Roman"/>
              </a:rPr>
              <a:t>between.</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“Gentlemen,” said he, “I will have been thinking </a:t>
            </a:r>
            <a:r>
              <a:rPr dirty="0" sz="1450" spc="-5">
                <a:latin typeface="Times New Roman"/>
                <a:cs typeface="Times New Roman"/>
              </a:rPr>
              <a:t>of a </a:t>
            </a:r>
            <a:r>
              <a:rPr dirty="0" sz="1450" spc="-10">
                <a:latin typeface="Times New Roman"/>
                <a:cs typeface="Times New Roman"/>
              </a:rPr>
              <a:t>very different </a:t>
            </a:r>
            <a:r>
              <a:rPr dirty="0" sz="1450" spc="-20">
                <a:latin typeface="Times New Roman"/>
                <a:cs typeface="Times New Roman"/>
              </a:rPr>
              <a:t>matter,  whateffer. </a:t>
            </a:r>
            <a:r>
              <a:rPr dirty="0" sz="1450" spc="-10">
                <a:latin typeface="Times New Roman"/>
                <a:cs typeface="Times New Roman"/>
              </a:rPr>
              <a:t>Here are my pipes, and here are </a:t>
            </a:r>
            <a:r>
              <a:rPr dirty="0" sz="1450" spc="-5">
                <a:latin typeface="Times New Roman"/>
                <a:cs typeface="Times New Roman"/>
              </a:rPr>
              <a:t>you </a:t>
            </a:r>
            <a:r>
              <a:rPr dirty="0" sz="1450" spc="-10">
                <a:latin typeface="Times New Roman"/>
                <a:cs typeface="Times New Roman"/>
              </a:rPr>
              <a:t>two gentlemen who are baith  acclaimed pipers. </a:t>
            </a:r>
            <a:r>
              <a:rPr dirty="0" sz="1450" spc="-30">
                <a:latin typeface="Times New Roman"/>
                <a:cs typeface="Times New Roman"/>
              </a:rPr>
              <a:t>It’s </a:t>
            </a:r>
            <a:r>
              <a:rPr dirty="0" sz="1450" spc="-10">
                <a:latin typeface="Times New Roman"/>
                <a:cs typeface="Times New Roman"/>
              </a:rPr>
              <a:t>an auld dispute which </a:t>
            </a:r>
            <a:r>
              <a:rPr dirty="0" sz="1450" spc="-5">
                <a:latin typeface="Times New Roman"/>
                <a:cs typeface="Times New Roman"/>
              </a:rPr>
              <a:t>one of </a:t>
            </a:r>
            <a:r>
              <a:rPr dirty="0" sz="1450" spc="-30">
                <a:latin typeface="Times New Roman"/>
                <a:cs typeface="Times New Roman"/>
              </a:rPr>
              <a:t>ye’s </a:t>
            </a:r>
            <a:r>
              <a:rPr dirty="0" sz="1450" spc="-10">
                <a:latin typeface="Times New Roman"/>
                <a:cs typeface="Times New Roman"/>
              </a:rPr>
              <a:t>the best. Here will </a:t>
            </a:r>
            <a:r>
              <a:rPr dirty="0" sz="1450" spc="-5">
                <a:latin typeface="Times New Roman"/>
                <a:cs typeface="Times New Roman"/>
              </a:rPr>
              <a:t>be  a </a:t>
            </a:r>
            <a:r>
              <a:rPr dirty="0" sz="1450" spc="-10">
                <a:latin typeface="Times New Roman"/>
                <a:cs typeface="Times New Roman"/>
              </a:rPr>
              <a:t>braw chance to settle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85"/>
              </a:spcBef>
            </a:pPr>
            <a:r>
              <a:rPr dirty="0" sz="1450" spc="-30">
                <a:latin typeface="Times New Roman"/>
                <a:cs typeface="Times New Roman"/>
              </a:rPr>
              <a:t>“Why, </a:t>
            </a:r>
            <a:r>
              <a:rPr dirty="0" sz="1450" spc="-20">
                <a:latin typeface="Times New Roman"/>
                <a:cs typeface="Times New Roman"/>
              </a:rPr>
              <a:t>sir,” </a:t>
            </a:r>
            <a:r>
              <a:rPr dirty="0" sz="1450" spc="-10">
                <a:latin typeface="Times New Roman"/>
                <a:cs typeface="Times New Roman"/>
              </a:rPr>
              <a:t>said Alan, still addressing Robin, from whom indeed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so much as shifted his eyes, </a:t>
            </a:r>
            <a:r>
              <a:rPr dirty="0" sz="1450" spc="-5">
                <a:latin typeface="Times New Roman"/>
                <a:cs typeface="Times New Roman"/>
              </a:rPr>
              <a:t>nor </a:t>
            </a:r>
            <a:r>
              <a:rPr dirty="0" sz="1450" spc="-10">
                <a:latin typeface="Times New Roman"/>
                <a:cs typeface="Times New Roman"/>
              </a:rPr>
              <a:t>yet Robin from him, </a:t>
            </a:r>
            <a:r>
              <a:rPr dirty="0" sz="1450" spc="-30">
                <a:latin typeface="Times New Roman"/>
                <a:cs typeface="Times New Roman"/>
              </a:rPr>
              <a:t>“why, </a:t>
            </a:r>
            <a:r>
              <a:rPr dirty="0" sz="1450" spc="-20">
                <a:latin typeface="Times New Roman"/>
                <a:cs typeface="Times New Roman"/>
              </a:rPr>
              <a:t>sir,” </a:t>
            </a:r>
            <a:r>
              <a:rPr dirty="0" sz="1450" spc="-10">
                <a:latin typeface="Times New Roman"/>
                <a:cs typeface="Times New Roman"/>
              </a:rPr>
              <a:t>says Alan,  “I think </a:t>
            </a:r>
            <a:r>
              <a:rPr dirty="0" sz="1450" spc="-5">
                <a:latin typeface="Times New Roman"/>
                <a:cs typeface="Times New Roman"/>
              </a:rPr>
              <a:t>I </a:t>
            </a:r>
            <a:r>
              <a:rPr dirty="0" sz="1450" spc="-10">
                <a:latin typeface="Times New Roman"/>
                <a:cs typeface="Times New Roman"/>
              </a:rPr>
              <a:t>will have heard some sough </a:t>
            </a:r>
            <a:r>
              <a:rPr dirty="0" sz="1450" spc="-5">
                <a:latin typeface="Times New Roman"/>
                <a:cs typeface="Times New Roman"/>
              </a:rPr>
              <a:t>of </a:t>
            </a:r>
            <a:r>
              <a:rPr dirty="0" sz="1450" spc="-10">
                <a:latin typeface="Times New Roman"/>
                <a:cs typeface="Times New Roman"/>
              </a:rPr>
              <a:t>the sort. Have </a:t>
            </a:r>
            <a:r>
              <a:rPr dirty="0" sz="1450" spc="-5">
                <a:latin typeface="Times New Roman"/>
                <a:cs typeface="Times New Roman"/>
              </a:rPr>
              <a:t>ye </a:t>
            </a:r>
            <a:r>
              <a:rPr dirty="0" sz="1450" spc="-10">
                <a:latin typeface="Times New Roman"/>
                <a:cs typeface="Times New Roman"/>
              </a:rPr>
              <a:t>music, as folk say?  Are </a:t>
            </a:r>
            <a:r>
              <a:rPr dirty="0" sz="1450" spc="-5">
                <a:latin typeface="Times New Roman"/>
                <a:cs typeface="Times New Roman"/>
              </a:rPr>
              <a:t>ye a bit of a </a:t>
            </a:r>
            <a:r>
              <a:rPr dirty="0" sz="1450" spc="-10">
                <a:latin typeface="Times New Roman"/>
                <a:cs typeface="Times New Roman"/>
              </a:rPr>
              <a:t>piper?”</a:t>
            </a:r>
            <a:endParaRPr sz="145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00210"/>
          </a:xfrm>
          <a:prstGeom prst="rect">
            <a:avLst/>
          </a:prstGeom>
        </p:spPr>
        <p:txBody>
          <a:bodyPr wrap="square" lIns="0" tIns="12700" rIns="0" bIns="0" rtlCol="0" vert="horz">
            <a:spAutoFit/>
          </a:bodyPr>
          <a:lstStyle/>
          <a:p>
            <a:pPr algn="just" marL="268605" marR="2259330">
              <a:lnSpc>
                <a:spcPct val="144900"/>
              </a:lnSpc>
              <a:spcBef>
                <a:spcPts val="100"/>
              </a:spcBef>
            </a:pPr>
            <a:r>
              <a:rPr dirty="0" sz="1450" spc="-10">
                <a:latin typeface="Times New Roman"/>
                <a:cs typeface="Times New Roman"/>
              </a:rPr>
              <a:t>“I can pipe like </a:t>
            </a:r>
            <a:r>
              <a:rPr dirty="0" sz="1450" spc="-5">
                <a:latin typeface="Times New Roman"/>
                <a:cs typeface="Times New Roman"/>
              </a:rPr>
              <a:t>a </a:t>
            </a:r>
            <a:r>
              <a:rPr dirty="0" sz="1450" spc="-10">
                <a:latin typeface="Times New Roman"/>
                <a:cs typeface="Times New Roman"/>
              </a:rPr>
              <a:t>Macrimmon!” cries Robin.  “And that is </a:t>
            </a:r>
            <a:r>
              <a:rPr dirty="0" sz="1450" spc="-5">
                <a:latin typeface="Times New Roman"/>
                <a:cs typeface="Times New Roman"/>
              </a:rPr>
              <a:t>a </a:t>
            </a:r>
            <a:r>
              <a:rPr dirty="0" sz="1450" spc="-10">
                <a:latin typeface="Times New Roman"/>
                <a:cs typeface="Times New Roman"/>
              </a:rPr>
              <a:t>very bold word,” quoth</a:t>
            </a:r>
            <a:r>
              <a:rPr dirty="0" sz="1450" spc="5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“I have made bolder words </a:t>
            </a:r>
            <a:r>
              <a:rPr dirty="0" sz="1450" spc="-5">
                <a:latin typeface="Times New Roman"/>
                <a:cs typeface="Times New Roman"/>
              </a:rPr>
              <a:t>good </a:t>
            </a:r>
            <a:r>
              <a:rPr dirty="0" sz="1450" spc="-10">
                <a:latin typeface="Times New Roman"/>
                <a:cs typeface="Times New Roman"/>
              </a:rPr>
              <a:t>before </a:t>
            </a:r>
            <a:r>
              <a:rPr dirty="0" sz="1450" spc="-25">
                <a:latin typeface="Times New Roman"/>
                <a:cs typeface="Times New Roman"/>
              </a:rPr>
              <a:t>now,” </a:t>
            </a:r>
            <a:r>
              <a:rPr dirty="0" sz="1450" spc="-10">
                <a:latin typeface="Times New Roman"/>
                <a:cs typeface="Times New Roman"/>
              </a:rPr>
              <a:t>returned Robin, “and that  against better</a:t>
            </a:r>
            <a:r>
              <a:rPr dirty="0" sz="1450" spc="-5">
                <a:latin typeface="Times New Roman"/>
                <a:cs typeface="Times New Roman"/>
              </a:rPr>
              <a:t> </a:t>
            </a:r>
            <a:r>
              <a:rPr dirty="0" sz="1450" spc="-10">
                <a:latin typeface="Times New Roman"/>
                <a:cs typeface="Times New Roman"/>
              </a:rPr>
              <a:t>adversaries.”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is easy to try that,” says</a:t>
            </a:r>
            <a:r>
              <a:rPr dirty="0" sz="1450" spc="2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Duncan Dhu made haste to bring </a:t>
            </a:r>
            <a:r>
              <a:rPr dirty="0" sz="1450" spc="-5">
                <a:latin typeface="Times New Roman"/>
                <a:cs typeface="Times New Roman"/>
              </a:rPr>
              <a:t>out </a:t>
            </a:r>
            <a:r>
              <a:rPr dirty="0" sz="1450" spc="-10">
                <a:latin typeface="Times New Roman"/>
                <a:cs typeface="Times New Roman"/>
              </a:rPr>
              <a:t>the pair </a:t>
            </a:r>
            <a:r>
              <a:rPr dirty="0" sz="1450" spc="-5">
                <a:latin typeface="Times New Roman"/>
                <a:cs typeface="Times New Roman"/>
              </a:rPr>
              <a:t>of </a:t>
            </a:r>
            <a:r>
              <a:rPr dirty="0" sz="1450" spc="-10">
                <a:latin typeface="Times New Roman"/>
                <a:cs typeface="Times New Roman"/>
              </a:rPr>
              <a:t>pipes that was his  principal possession, and to set before his guests </a:t>
            </a:r>
            <a:r>
              <a:rPr dirty="0" sz="1450" spc="-5">
                <a:latin typeface="Times New Roman"/>
                <a:cs typeface="Times New Roman"/>
              </a:rPr>
              <a:t>a </a:t>
            </a:r>
            <a:r>
              <a:rPr dirty="0" sz="1450" spc="-10">
                <a:latin typeface="Times New Roman"/>
                <a:cs typeface="Times New Roman"/>
              </a:rPr>
              <a:t>mutton-ham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that drink which they call Athole brose, and which is made </a:t>
            </a:r>
            <a:r>
              <a:rPr dirty="0" sz="1450" spc="-5">
                <a:latin typeface="Times New Roman"/>
                <a:cs typeface="Times New Roman"/>
              </a:rPr>
              <a:t>of </a:t>
            </a:r>
            <a:r>
              <a:rPr dirty="0" sz="1450" spc="-10">
                <a:latin typeface="Times New Roman"/>
                <a:cs typeface="Times New Roman"/>
              </a:rPr>
              <a:t>old </a:t>
            </a:r>
            <a:r>
              <a:rPr dirty="0" sz="1450" spc="-20">
                <a:latin typeface="Times New Roman"/>
                <a:cs typeface="Times New Roman"/>
              </a:rPr>
              <a:t>whiskey,  </a:t>
            </a:r>
            <a:r>
              <a:rPr dirty="0" sz="1450" spc="-10">
                <a:latin typeface="Times New Roman"/>
                <a:cs typeface="Times New Roman"/>
              </a:rPr>
              <a:t>strained honey and sweet cream, slowly beaten together in the right order and  proportion. The two enemies were still </a:t>
            </a:r>
            <a:r>
              <a:rPr dirty="0" sz="1450" spc="-5">
                <a:latin typeface="Times New Roman"/>
                <a:cs typeface="Times New Roman"/>
              </a:rPr>
              <a:t>on </a:t>
            </a:r>
            <a:r>
              <a:rPr dirty="0" sz="1450" spc="-10">
                <a:latin typeface="Times New Roman"/>
                <a:cs typeface="Times New Roman"/>
              </a:rPr>
              <a:t>the very breach </a:t>
            </a:r>
            <a:r>
              <a:rPr dirty="0" sz="1450" spc="-5">
                <a:latin typeface="Times New Roman"/>
                <a:cs typeface="Times New Roman"/>
              </a:rPr>
              <a:t>of a </a:t>
            </a:r>
            <a:r>
              <a:rPr dirty="0" sz="1450" spc="-10">
                <a:latin typeface="Times New Roman"/>
                <a:cs typeface="Times New Roman"/>
              </a:rPr>
              <a:t>quarrel; </a:t>
            </a:r>
            <a:r>
              <a:rPr dirty="0" sz="1450" spc="-5">
                <a:latin typeface="Times New Roman"/>
                <a:cs typeface="Times New Roman"/>
              </a:rPr>
              <a:t>but  </a:t>
            </a:r>
            <a:r>
              <a:rPr dirty="0" sz="1450" spc="-10">
                <a:latin typeface="Times New Roman"/>
                <a:cs typeface="Times New Roman"/>
              </a:rPr>
              <a:t>down they sat, </a:t>
            </a:r>
            <a:r>
              <a:rPr dirty="0" sz="1450" spc="-5">
                <a:latin typeface="Times New Roman"/>
                <a:cs typeface="Times New Roman"/>
              </a:rPr>
              <a:t>one upon </a:t>
            </a:r>
            <a:r>
              <a:rPr dirty="0" sz="1450" spc="-10">
                <a:latin typeface="Times New Roman"/>
                <a:cs typeface="Times New Roman"/>
              </a:rPr>
              <a:t>each side </a:t>
            </a:r>
            <a:r>
              <a:rPr dirty="0" sz="1450" spc="-5">
                <a:latin typeface="Times New Roman"/>
                <a:cs typeface="Times New Roman"/>
              </a:rPr>
              <a:t>of </a:t>
            </a:r>
            <a:r>
              <a:rPr dirty="0" sz="1450" spc="-10">
                <a:latin typeface="Times New Roman"/>
                <a:cs typeface="Times New Roman"/>
              </a:rPr>
              <a:t>the peat fire, with </a:t>
            </a:r>
            <a:r>
              <a:rPr dirty="0" sz="1450" spc="-5">
                <a:latin typeface="Times New Roman"/>
                <a:cs typeface="Times New Roman"/>
              </a:rPr>
              <a:t>a </a:t>
            </a:r>
            <a:r>
              <a:rPr dirty="0" sz="1450" spc="-10">
                <a:latin typeface="Times New Roman"/>
                <a:cs typeface="Times New Roman"/>
              </a:rPr>
              <a:t>mighty show </a:t>
            </a:r>
            <a:r>
              <a:rPr dirty="0" sz="1450" spc="-5">
                <a:latin typeface="Times New Roman"/>
                <a:cs typeface="Times New Roman"/>
              </a:rPr>
              <a:t>of  </a:t>
            </a:r>
            <a:r>
              <a:rPr dirty="0" sz="1450" spc="-10">
                <a:latin typeface="Times New Roman"/>
                <a:cs typeface="Times New Roman"/>
              </a:rPr>
              <a:t>politeness. Maclaren pressed them to taste his mutton-ham and “the </a:t>
            </a:r>
            <a:r>
              <a:rPr dirty="0" sz="1450" spc="-25">
                <a:latin typeface="Times New Roman"/>
                <a:cs typeface="Times New Roman"/>
              </a:rPr>
              <a:t>wife’s  </a:t>
            </a:r>
            <a:r>
              <a:rPr dirty="0" sz="1450" spc="-10">
                <a:latin typeface="Times New Roman"/>
                <a:cs typeface="Times New Roman"/>
              </a:rPr>
              <a:t>brose,” reminding them the wife was </a:t>
            </a:r>
            <a:r>
              <a:rPr dirty="0" sz="1450" spc="-5">
                <a:latin typeface="Times New Roman"/>
                <a:cs typeface="Times New Roman"/>
              </a:rPr>
              <a:t>out of </a:t>
            </a:r>
            <a:r>
              <a:rPr dirty="0" sz="1450" spc="-10">
                <a:latin typeface="Times New Roman"/>
                <a:cs typeface="Times New Roman"/>
              </a:rPr>
              <a:t>Athole and had </a:t>
            </a:r>
            <a:r>
              <a:rPr dirty="0" sz="1450" spc="-5">
                <a:latin typeface="Times New Roman"/>
                <a:cs typeface="Times New Roman"/>
              </a:rPr>
              <a:t>a </a:t>
            </a:r>
            <a:r>
              <a:rPr dirty="0" sz="1450" spc="-10">
                <a:latin typeface="Times New Roman"/>
                <a:cs typeface="Times New Roman"/>
              </a:rPr>
              <a:t>name far and  wide for her skill in that confection. But Robin </a:t>
            </a:r>
            <a:r>
              <a:rPr dirty="0" sz="1450" spc="-5">
                <a:latin typeface="Times New Roman"/>
                <a:cs typeface="Times New Roman"/>
              </a:rPr>
              <a:t>put </a:t>
            </a:r>
            <a:r>
              <a:rPr dirty="0" sz="1450" spc="-10">
                <a:latin typeface="Times New Roman"/>
                <a:cs typeface="Times New Roman"/>
              </a:rPr>
              <a:t>aside these hospitalities as  bad for the</a:t>
            </a:r>
            <a:r>
              <a:rPr dirty="0" sz="1450">
                <a:latin typeface="Times New Roman"/>
                <a:cs typeface="Times New Roman"/>
              </a:rPr>
              <a:t> </a:t>
            </a:r>
            <a:r>
              <a:rPr dirty="0" sz="1450" spc="-10">
                <a:latin typeface="Times New Roman"/>
                <a:cs typeface="Times New Roman"/>
              </a:rPr>
              <a:t>breath.</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 would have </a:t>
            </a:r>
            <a:r>
              <a:rPr dirty="0" sz="1450" spc="-5">
                <a:latin typeface="Times New Roman"/>
                <a:cs typeface="Times New Roman"/>
              </a:rPr>
              <a:t>ye </a:t>
            </a:r>
            <a:r>
              <a:rPr dirty="0" sz="1450" spc="-10">
                <a:latin typeface="Times New Roman"/>
                <a:cs typeface="Times New Roman"/>
              </a:rPr>
              <a:t>to remark, </a:t>
            </a:r>
            <a:r>
              <a:rPr dirty="0" sz="1450" spc="-20">
                <a:latin typeface="Times New Roman"/>
                <a:cs typeface="Times New Roman"/>
              </a:rPr>
              <a:t>sir,” </a:t>
            </a:r>
            <a:r>
              <a:rPr dirty="0" sz="1450" spc="-10">
                <a:latin typeface="Times New Roman"/>
                <a:cs typeface="Times New Roman"/>
              </a:rPr>
              <a:t>said Alan, “that </a:t>
            </a:r>
            <a:r>
              <a:rPr dirty="0" sz="1450" spc="-5">
                <a:latin typeface="Times New Roman"/>
                <a:cs typeface="Times New Roman"/>
              </a:rPr>
              <a:t>I </a:t>
            </a:r>
            <a:r>
              <a:rPr dirty="0" sz="1450" spc="-10">
                <a:latin typeface="Times New Roman"/>
                <a:cs typeface="Times New Roman"/>
              </a:rPr>
              <a:t>havenae broken bread  for near </a:t>
            </a:r>
            <a:r>
              <a:rPr dirty="0" sz="1450" spc="-5">
                <a:latin typeface="Times New Roman"/>
                <a:cs typeface="Times New Roman"/>
              </a:rPr>
              <a:t>upon </a:t>
            </a:r>
            <a:r>
              <a:rPr dirty="0" sz="1450" spc="-10">
                <a:latin typeface="Times New Roman"/>
                <a:cs typeface="Times New Roman"/>
              </a:rPr>
              <a:t>ten hours, which will </a:t>
            </a:r>
            <a:r>
              <a:rPr dirty="0" sz="1450" spc="-5">
                <a:latin typeface="Times New Roman"/>
                <a:cs typeface="Times New Roman"/>
              </a:rPr>
              <a:t>be </a:t>
            </a:r>
            <a:r>
              <a:rPr dirty="0" sz="1450" spc="-10">
                <a:latin typeface="Times New Roman"/>
                <a:cs typeface="Times New Roman"/>
              </a:rPr>
              <a:t>worse for the breath than any brose in  Scotland.”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will take </a:t>
            </a:r>
            <a:r>
              <a:rPr dirty="0" sz="1450" spc="-5">
                <a:latin typeface="Times New Roman"/>
                <a:cs typeface="Times New Roman"/>
              </a:rPr>
              <a:t>no </a:t>
            </a:r>
            <a:r>
              <a:rPr dirty="0" sz="1450" spc="-10">
                <a:latin typeface="Times New Roman"/>
                <a:cs typeface="Times New Roman"/>
              </a:rPr>
              <a:t>advantages, </a:t>
            </a:r>
            <a:r>
              <a:rPr dirty="0" sz="1450" spc="-35">
                <a:latin typeface="Times New Roman"/>
                <a:cs typeface="Times New Roman"/>
              </a:rPr>
              <a:t>Mr. </a:t>
            </a:r>
            <a:r>
              <a:rPr dirty="0" sz="1450" spc="-10">
                <a:latin typeface="Times New Roman"/>
                <a:cs typeface="Times New Roman"/>
              </a:rPr>
              <a:t>Stewart,” replied Robin. “Eat and drink; I’ll  follow </a:t>
            </a:r>
            <a:r>
              <a:rPr dirty="0" sz="1450" spc="-5">
                <a:latin typeface="Times New Roman"/>
                <a:cs typeface="Times New Roman"/>
              </a:rPr>
              <a:t>you.”</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Each ate </a:t>
            </a:r>
            <a:r>
              <a:rPr dirty="0" sz="1450" spc="-5">
                <a:latin typeface="Times New Roman"/>
                <a:cs typeface="Times New Roman"/>
              </a:rPr>
              <a:t>a </a:t>
            </a:r>
            <a:r>
              <a:rPr dirty="0" sz="1450" spc="-10">
                <a:latin typeface="Times New Roman"/>
                <a:cs typeface="Times New Roman"/>
              </a:rPr>
              <a:t>small portion </a:t>
            </a:r>
            <a:r>
              <a:rPr dirty="0" sz="1450" spc="-5">
                <a:latin typeface="Times New Roman"/>
                <a:cs typeface="Times New Roman"/>
              </a:rPr>
              <a:t>of </a:t>
            </a:r>
            <a:r>
              <a:rPr dirty="0" sz="1450" spc="-10">
                <a:latin typeface="Times New Roman"/>
                <a:cs typeface="Times New Roman"/>
              </a:rPr>
              <a:t>the ham and drank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the brose to Mrs.  Maclaren; and then after </a:t>
            </a:r>
            <a:r>
              <a:rPr dirty="0" sz="1450" spc="-5">
                <a:latin typeface="Times New Roman"/>
                <a:cs typeface="Times New Roman"/>
              </a:rPr>
              <a:t>a </a:t>
            </a:r>
            <a:r>
              <a:rPr dirty="0" sz="1450" spc="-10">
                <a:latin typeface="Times New Roman"/>
                <a:cs typeface="Times New Roman"/>
              </a:rPr>
              <a:t>great number </a:t>
            </a:r>
            <a:r>
              <a:rPr dirty="0" sz="1450" spc="-5">
                <a:latin typeface="Times New Roman"/>
                <a:cs typeface="Times New Roman"/>
              </a:rPr>
              <a:t>of </a:t>
            </a:r>
            <a:r>
              <a:rPr dirty="0" sz="1450" spc="-10">
                <a:latin typeface="Times New Roman"/>
                <a:cs typeface="Times New Roman"/>
              </a:rPr>
              <a:t>civilities, Robin took the pipes and  played </a:t>
            </a:r>
            <a:r>
              <a:rPr dirty="0" sz="1450" spc="-5">
                <a:latin typeface="Times New Roman"/>
                <a:cs typeface="Times New Roman"/>
              </a:rPr>
              <a:t>a </a:t>
            </a:r>
            <a:r>
              <a:rPr dirty="0" sz="1450" spc="-10">
                <a:latin typeface="Times New Roman"/>
                <a:cs typeface="Times New Roman"/>
              </a:rPr>
              <a:t>little spring in </a:t>
            </a:r>
            <a:r>
              <a:rPr dirty="0" sz="1450" spc="-5">
                <a:latin typeface="Times New Roman"/>
                <a:cs typeface="Times New Roman"/>
              </a:rPr>
              <a:t>a </a:t>
            </a:r>
            <a:r>
              <a:rPr dirty="0" sz="1450" spc="-10">
                <a:latin typeface="Times New Roman"/>
                <a:cs typeface="Times New Roman"/>
              </a:rPr>
              <a:t>very ranting</a:t>
            </a:r>
            <a:r>
              <a:rPr dirty="0" sz="1450" spc="20">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6985" indent="255904">
              <a:lnSpc>
                <a:spcPts val="1730"/>
              </a:lnSpc>
              <a:spcBef>
                <a:spcPts val="715"/>
              </a:spcBef>
            </a:pPr>
            <a:r>
              <a:rPr dirty="0" sz="1450" spc="-65">
                <a:latin typeface="Times New Roman"/>
                <a:cs typeface="Times New Roman"/>
              </a:rPr>
              <a:t>“Ay, </a:t>
            </a:r>
            <a:r>
              <a:rPr dirty="0" sz="1450" spc="-5">
                <a:latin typeface="Times New Roman"/>
                <a:cs typeface="Times New Roman"/>
              </a:rPr>
              <a:t>ye </a:t>
            </a:r>
            <a:r>
              <a:rPr dirty="0" sz="1450" spc="-10">
                <a:latin typeface="Times New Roman"/>
                <a:cs typeface="Times New Roman"/>
              </a:rPr>
              <a:t>can blow” said Alan; and taking the instrument from his rival, </a:t>
            </a:r>
            <a:r>
              <a:rPr dirty="0" sz="1450" spc="-5">
                <a:latin typeface="Times New Roman"/>
                <a:cs typeface="Times New Roman"/>
              </a:rPr>
              <a:t>he  </a:t>
            </a:r>
            <a:r>
              <a:rPr dirty="0" sz="1450" spc="-10">
                <a:latin typeface="Times New Roman"/>
                <a:cs typeface="Times New Roman"/>
              </a:rPr>
              <a:t>first played the same spring in </a:t>
            </a:r>
            <a:r>
              <a:rPr dirty="0" sz="1450" spc="-5">
                <a:latin typeface="Times New Roman"/>
                <a:cs typeface="Times New Roman"/>
              </a:rPr>
              <a:t>a </a:t>
            </a:r>
            <a:r>
              <a:rPr dirty="0" sz="1450" spc="-10">
                <a:latin typeface="Times New Roman"/>
                <a:cs typeface="Times New Roman"/>
              </a:rPr>
              <a:t>manner identical with </a:t>
            </a:r>
            <a:r>
              <a:rPr dirty="0" sz="1450" spc="-20">
                <a:latin typeface="Times New Roman"/>
                <a:cs typeface="Times New Roman"/>
              </a:rPr>
              <a:t>Robin’s; </a:t>
            </a:r>
            <a:r>
              <a:rPr dirty="0" sz="1450" spc="-10">
                <a:latin typeface="Times New Roman"/>
                <a:cs typeface="Times New Roman"/>
              </a:rPr>
              <a:t>and then  wandered into variations, which, as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he </a:t>
            </a:r>
            <a:r>
              <a:rPr dirty="0" sz="1450" spc="-10">
                <a:latin typeface="Times New Roman"/>
                <a:cs typeface="Times New Roman"/>
              </a:rPr>
              <a:t>decorated with </a:t>
            </a:r>
            <a:r>
              <a:rPr dirty="0" sz="1450" spc="-5">
                <a:latin typeface="Times New Roman"/>
                <a:cs typeface="Times New Roman"/>
              </a:rPr>
              <a:t>a </a:t>
            </a:r>
            <a:r>
              <a:rPr dirty="0" sz="1450" spc="-10">
                <a:latin typeface="Times New Roman"/>
                <a:cs typeface="Times New Roman"/>
              </a:rPr>
              <a:t>perfect  flight </a:t>
            </a:r>
            <a:r>
              <a:rPr dirty="0" sz="1450" spc="-5">
                <a:latin typeface="Times New Roman"/>
                <a:cs typeface="Times New Roman"/>
              </a:rPr>
              <a:t>of </a:t>
            </a:r>
            <a:r>
              <a:rPr dirty="0" sz="1450" spc="-10">
                <a:latin typeface="Times New Roman"/>
                <a:cs typeface="Times New Roman"/>
              </a:rPr>
              <a:t>grace-notes, such as pipers love, and call the</a:t>
            </a:r>
            <a:r>
              <a:rPr dirty="0" sz="1450" spc="60">
                <a:latin typeface="Times New Roman"/>
                <a:cs typeface="Times New Roman"/>
              </a:rPr>
              <a:t> </a:t>
            </a:r>
            <a:r>
              <a:rPr dirty="0" sz="1450" spc="-10">
                <a:latin typeface="Times New Roman"/>
                <a:cs typeface="Times New Roman"/>
              </a:rPr>
              <a:t>“warblers.”</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had been pleased with </a:t>
            </a:r>
            <a:r>
              <a:rPr dirty="0" sz="1450" spc="-20">
                <a:latin typeface="Times New Roman"/>
                <a:cs typeface="Times New Roman"/>
              </a:rPr>
              <a:t>Robin’s </a:t>
            </a:r>
            <a:r>
              <a:rPr dirty="0" sz="1450" spc="-10">
                <a:latin typeface="Times New Roman"/>
                <a:cs typeface="Times New Roman"/>
              </a:rPr>
              <a:t>playing, </a:t>
            </a:r>
            <a:r>
              <a:rPr dirty="0" sz="1450" spc="-25">
                <a:latin typeface="Times New Roman"/>
                <a:cs typeface="Times New Roman"/>
              </a:rPr>
              <a:t>Alan’s </a:t>
            </a:r>
            <a:r>
              <a:rPr dirty="0" sz="1450" spc="-10">
                <a:latin typeface="Times New Roman"/>
                <a:cs typeface="Times New Roman"/>
              </a:rPr>
              <a:t>ravished</a:t>
            </a:r>
            <a:r>
              <a:rPr dirty="0" sz="1450" spc="7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844"/>
              </a:spcBef>
            </a:pPr>
            <a:r>
              <a:rPr dirty="0" sz="1450" spc="-20">
                <a:latin typeface="Times New Roman"/>
                <a:cs typeface="Times New Roman"/>
              </a:rPr>
              <a:t>“That’s </a:t>
            </a:r>
            <a:r>
              <a:rPr dirty="0" sz="1450" spc="-5">
                <a:latin typeface="Times New Roman"/>
                <a:cs typeface="Times New Roman"/>
              </a:rPr>
              <a:t>no </a:t>
            </a:r>
            <a:r>
              <a:rPr dirty="0" sz="1450" spc="-10">
                <a:latin typeface="Times New Roman"/>
                <a:cs typeface="Times New Roman"/>
              </a:rPr>
              <a:t>very bad, </a:t>
            </a:r>
            <a:r>
              <a:rPr dirty="0" sz="1450" spc="-35">
                <a:latin typeface="Times New Roman"/>
                <a:cs typeface="Times New Roman"/>
              </a:rPr>
              <a:t>Mr. </a:t>
            </a:r>
            <a:r>
              <a:rPr dirty="0" sz="1450" spc="-10">
                <a:latin typeface="Times New Roman"/>
                <a:cs typeface="Times New Roman"/>
              </a:rPr>
              <a:t>Stewart,” said the rival, “but </a:t>
            </a:r>
            <a:r>
              <a:rPr dirty="0" sz="1450" spc="-5">
                <a:latin typeface="Times New Roman"/>
                <a:cs typeface="Times New Roman"/>
              </a:rPr>
              <a:t>ye </a:t>
            </a:r>
            <a:r>
              <a:rPr dirty="0" sz="1450" spc="-10">
                <a:latin typeface="Times New Roman"/>
                <a:cs typeface="Times New Roman"/>
              </a:rPr>
              <a:t>show </a:t>
            </a:r>
            <a:r>
              <a:rPr dirty="0" sz="1450" spc="-5">
                <a:latin typeface="Times New Roman"/>
                <a:cs typeface="Times New Roman"/>
              </a:rPr>
              <a:t>a poor  </a:t>
            </a:r>
            <a:r>
              <a:rPr dirty="0" sz="1450" spc="-10">
                <a:latin typeface="Times New Roman"/>
                <a:cs typeface="Times New Roman"/>
              </a:rPr>
              <a:t>device in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warblers.”</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“Me!” cried Alan, the blood starting to his face. “I give </a:t>
            </a:r>
            <a:r>
              <a:rPr dirty="0" sz="1450" spc="-5">
                <a:latin typeface="Times New Roman"/>
                <a:cs typeface="Times New Roman"/>
              </a:rPr>
              <a:t>ye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lie.”</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own yourself beaten at the pipes, then,” said Robin, “that </a:t>
            </a:r>
            <a:r>
              <a:rPr dirty="0" sz="1450" spc="-5">
                <a:latin typeface="Times New Roman"/>
                <a:cs typeface="Times New Roman"/>
              </a:rPr>
              <a:t>ye </a:t>
            </a:r>
            <a:r>
              <a:rPr dirty="0" sz="1450" spc="-10">
                <a:latin typeface="Times New Roman"/>
                <a:cs typeface="Times New Roman"/>
              </a:rPr>
              <a:t>seek to  change them for the</a:t>
            </a:r>
            <a:r>
              <a:rPr dirty="0" sz="1450" spc="5">
                <a:latin typeface="Times New Roman"/>
                <a:cs typeface="Times New Roman"/>
              </a:rPr>
              <a:t> </a:t>
            </a:r>
            <a:r>
              <a:rPr dirty="0" sz="1450" spc="-10">
                <a:latin typeface="Times New Roman"/>
                <a:cs typeface="Times New Roman"/>
              </a:rPr>
              <a:t>sword?”</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very well said, </a:t>
            </a:r>
            <a:r>
              <a:rPr dirty="0" sz="1450" spc="-35">
                <a:latin typeface="Times New Roman"/>
                <a:cs typeface="Times New Roman"/>
              </a:rPr>
              <a:t>Mr. </a:t>
            </a:r>
            <a:r>
              <a:rPr dirty="0" sz="1450" spc="-15">
                <a:latin typeface="Times New Roman"/>
                <a:cs typeface="Times New Roman"/>
              </a:rPr>
              <a:t>Macgregor,” </a:t>
            </a:r>
            <a:r>
              <a:rPr dirty="0" sz="1450" spc="-10">
                <a:latin typeface="Times New Roman"/>
                <a:cs typeface="Times New Roman"/>
              </a:rPr>
              <a:t>returned Alan; “and in the  meantime” (laying </a:t>
            </a:r>
            <a:r>
              <a:rPr dirty="0" sz="1450" spc="-5">
                <a:latin typeface="Times New Roman"/>
                <a:cs typeface="Times New Roman"/>
              </a:rPr>
              <a:t>a </a:t>
            </a:r>
            <a:r>
              <a:rPr dirty="0" sz="1450" spc="-10">
                <a:latin typeface="Times New Roman"/>
                <a:cs typeface="Times New Roman"/>
              </a:rPr>
              <a:t>strong accent </a:t>
            </a:r>
            <a:r>
              <a:rPr dirty="0" sz="1450" spc="-5">
                <a:latin typeface="Times New Roman"/>
                <a:cs typeface="Times New Roman"/>
              </a:rPr>
              <a:t>on </a:t>
            </a:r>
            <a:r>
              <a:rPr dirty="0" sz="1450" spc="-10">
                <a:latin typeface="Times New Roman"/>
                <a:cs typeface="Times New Roman"/>
              </a:rPr>
              <a:t>the word) “I take back the lie. </a:t>
            </a:r>
            <a:r>
              <a:rPr dirty="0" sz="1450" spc="-5">
                <a:latin typeface="Times New Roman"/>
                <a:cs typeface="Times New Roman"/>
              </a:rPr>
              <a:t>I </a:t>
            </a:r>
            <a:r>
              <a:rPr dirty="0" sz="1450" spc="-10">
                <a:latin typeface="Times New Roman"/>
                <a:cs typeface="Times New Roman"/>
              </a:rPr>
              <a:t>appeal to  Duncan.”</a:t>
            </a:r>
            <a:endParaRPr sz="14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10160" indent="255904">
              <a:lnSpc>
                <a:spcPts val="1730"/>
              </a:lnSpc>
              <a:spcBef>
                <a:spcPts val="155"/>
              </a:spcBef>
            </a:pPr>
            <a:r>
              <a:rPr dirty="0" sz="1450" spc="-10">
                <a:latin typeface="Times New Roman"/>
                <a:cs typeface="Times New Roman"/>
              </a:rPr>
              <a:t>“Indeed, </a:t>
            </a:r>
            <a:r>
              <a:rPr dirty="0" sz="1450" spc="-5">
                <a:latin typeface="Times New Roman"/>
                <a:cs typeface="Times New Roman"/>
              </a:rPr>
              <a:t>ye </a:t>
            </a:r>
            <a:r>
              <a:rPr dirty="0" sz="1450" spc="-10">
                <a:latin typeface="Times New Roman"/>
                <a:cs typeface="Times New Roman"/>
              </a:rPr>
              <a:t>need appeal to </a:t>
            </a:r>
            <a:r>
              <a:rPr dirty="0" sz="1450" spc="-20">
                <a:latin typeface="Times New Roman"/>
                <a:cs typeface="Times New Roman"/>
              </a:rPr>
              <a:t>naebody,” </a:t>
            </a:r>
            <a:r>
              <a:rPr dirty="0" sz="1450" spc="-10">
                <a:latin typeface="Times New Roman"/>
                <a:cs typeface="Times New Roman"/>
              </a:rPr>
              <a:t>said Robin. </a:t>
            </a:r>
            <a:r>
              <a:rPr dirty="0" sz="1450" spc="-35">
                <a:latin typeface="Times New Roman"/>
                <a:cs typeface="Times New Roman"/>
              </a:rPr>
              <a:t>“Ye’re </a:t>
            </a:r>
            <a:r>
              <a:rPr dirty="0" sz="1450" spc="-5">
                <a:latin typeface="Times New Roman"/>
                <a:cs typeface="Times New Roman"/>
              </a:rPr>
              <a:t>a </a:t>
            </a:r>
            <a:r>
              <a:rPr dirty="0" sz="1450" spc="-10">
                <a:latin typeface="Times New Roman"/>
                <a:cs typeface="Times New Roman"/>
              </a:rPr>
              <a:t>far better judge  than any Maclaren in Balquhidder: for </a:t>
            </a:r>
            <a:r>
              <a:rPr dirty="0" sz="1450" spc="-30">
                <a:latin typeface="Times New Roman"/>
                <a:cs typeface="Times New Roman"/>
              </a:rPr>
              <a:t>it’s </a:t>
            </a:r>
            <a:r>
              <a:rPr dirty="0" sz="1450" spc="-5">
                <a:latin typeface="Times New Roman"/>
                <a:cs typeface="Times New Roman"/>
              </a:rPr>
              <a:t>a </a:t>
            </a:r>
            <a:r>
              <a:rPr dirty="0" sz="1450" spc="-25">
                <a:latin typeface="Times New Roman"/>
                <a:cs typeface="Times New Roman"/>
              </a:rPr>
              <a:t>God’s </a:t>
            </a:r>
            <a:r>
              <a:rPr dirty="0" sz="1450" spc="-10">
                <a:latin typeface="Times New Roman"/>
                <a:cs typeface="Times New Roman"/>
              </a:rPr>
              <a:t>truth that you’re </a:t>
            </a:r>
            <a:r>
              <a:rPr dirty="0" sz="1450" spc="-5">
                <a:latin typeface="Times New Roman"/>
                <a:cs typeface="Times New Roman"/>
              </a:rPr>
              <a:t>a </a:t>
            </a:r>
            <a:r>
              <a:rPr dirty="0" sz="1450" spc="-10">
                <a:latin typeface="Times New Roman"/>
                <a:cs typeface="Times New Roman"/>
              </a:rPr>
              <a:t>very  creditable piper for </a:t>
            </a:r>
            <a:r>
              <a:rPr dirty="0" sz="1450" spc="-5">
                <a:latin typeface="Times New Roman"/>
                <a:cs typeface="Times New Roman"/>
              </a:rPr>
              <a:t>a </a:t>
            </a:r>
            <a:r>
              <a:rPr dirty="0" sz="1450" spc="-10">
                <a:latin typeface="Times New Roman"/>
                <a:cs typeface="Times New Roman"/>
              </a:rPr>
              <a:t>Stewart. Hand me the pipes.” Alan did as </a:t>
            </a:r>
            <a:r>
              <a:rPr dirty="0" sz="1450" spc="-5">
                <a:latin typeface="Times New Roman"/>
                <a:cs typeface="Times New Roman"/>
              </a:rPr>
              <a:t>he </a:t>
            </a:r>
            <a:r>
              <a:rPr dirty="0" sz="1450" spc="-10">
                <a:latin typeface="Times New Roman"/>
                <a:cs typeface="Times New Roman"/>
              </a:rPr>
              <a:t>asked; and  Robin proceeded to imitate and correct some part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variations, which  it seemed that </a:t>
            </a:r>
            <a:r>
              <a:rPr dirty="0" sz="1450" spc="-5">
                <a:latin typeface="Times New Roman"/>
                <a:cs typeface="Times New Roman"/>
              </a:rPr>
              <a:t>he </a:t>
            </a:r>
            <a:r>
              <a:rPr dirty="0" sz="1450" spc="-10">
                <a:latin typeface="Times New Roman"/>
                <a:cs typeface="Times New Roman"/>
              </a:rPr>
              <a:t>remembered</a:t>
            </a:r>
            <a:r>
              <a:rPr dirty="0" sz="1450" spc="5">
                <a:latin typeface="Times New Roman"/>
                <a:cs typeface="Times New Roman"/>
              </a:rPr>
              <a:t> </a:t>
            </a:r>
            <a:r>
              <a:rPr dirty="0" sz="1450" spc="-20">
                <a:latin typeface="Times New Roman"/>
                <a:cs typeface="Times New Roman"/>
              </a:rPr>
              <a:t>perfectly.</a:t>
            </a:r>
            <a:endParaRPr sz="1450">
              <a:latin typeface="Times New Roman"/>
              <a:cs typeface="Times New Roman"/>
            </a:endParaRPr>
          </a:p>
          <a:p>
            <a:pPr algn="just" marL="268605">
              <a:lnSpc>
                <a:spcPct val="100000"/>
              </a:lnSpc>
              <a:spcBef>
                <a:spcPts val="720"/>
              </a:spcBef>
            </a:pPr>
            <a:r>
              <a:rPr dirty="0" sz="1450" spc="-65">
                <a:latin typeface="Times New Roman"/>
                <a:cs typeface="Times New Roman"/>
              </a:rPr>
              <a:t>“Ay, </a:t>
            </a:r>
            <a:r>
              <a:rPr dirty="0" sz="1450" spc="-5">
                <a:latin typeface="Times New Roman"/>
                <a:cs typeface="Times New Roman"/>
              </a:rPr>
              <a:t>ye </a:t>
            </a:r>
            <a:r>
              <a:rPr dirty="0" sz="1450" spc="-10">
                <a:latin typeface="Times New Roman"/>
                <a:cs typeface="Times New Roman"/>
              </a:rPr>
              <a:t>have music,” said Alan,</a:t>
            </a:r>
            <a:r>
              <a:rPr dirty="0" sz="1450" spc="70">
                <a:latin typeface="Times New Roman"/>
                <a:cs typeface="Times New Roman"/>
              </a:rPr>
              <a:t> </a:t>
            </a:r>
            <a:r>
              <a:rPr dirty="0" sz="1450" spc="-20">
                <a:latin typeface="Times New Roman"/>
                <a:cs typeface="Times New Roman"/>
              </a:rPr>
              <a:t>gloomily.</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“And now </a:t>
            </a:r>
            <a:r>
              <a:rPr dirty="0" sz="1450" spc="-5">
                <a:latin typeface="Times New Roman"/>
                <a:cs typeface="Times New Roman"/>
              </a:rPr>
              <a:t>be </a:t>
            </a:r>
            <a:r>
              <a:rPr dirty="0" sz="1450" spc="-10">
                <a:latin typeface="Times New Roman"/>
                <a:cs typeface="Times New Roman"/>
              </a:rPr>
              <a:t>the judge yourself, </a:t>
            </a:r>
            <a:r>
              <a:rPr dirty="0" sz="1450" spc="-35">
                <a:latin typeface="Times New Roman"/>
                <a:cs typeface="Times New Roman"/>
              </a:rPr>
              <a:t>Mr. </a:t>
            </a:r>
            <a:r>
              <a:rPr dirty="0" sz="1450" spc="-10">
                <a:latin typeface="Times New Roman"/>
                <a:cs typeface="Times New Roman"/>
              </a:rPr>
              <a:t>Stewart,” said Robin; and taking </a:t>
            </a:r>
            <a:r>
              <a:rPr dirty="0" sz="1450" spc="-5">
                <a:latin typeface="Times New Roman"/>
                <a:cs typeface="Times New Roman"/>
              </a:rPr>
              <a:t>up  </a:t>
            </a:r>
            <a:r>
              <a:rPr dirty="0" sz="1450" spc="-10">
                <a:latin typeface="Times New Roman"/>
                <a:cs typeface="Times New Roman"/>
              </a:rPr>
              <a:t>the variations from the beginning, </a:t>
            </a:r>
            <a:r>
              <a:rPr dirty="0" sz="1450" spc="-5">
                <a:latin typeface="Times New Roman"/>
                <a:cs typeface="Times New Roman"/>
              </a:rPr>
              <a:t>he </a:t>
            </a:r>
            <a:r>
              <a:rPr dirty="0" sz="1450" spc="-10">
                <a:latin typeface="Times New Roman"/>
                <a:cs typeface="Times New Roman"/>
              </a:rPr>
              <a:t>worked them throughout to so new </a:t>
            </a:r>
            <a:r>
              <a:rPr dirty="0" sz="1450" spc="-5">
                <a:latin typeface="Times New Roman"/>
                <a:cs typeface="Times New Roman"/>
              </a:rPr>
              <a:t>a  </a:t>
            </a:r>
            <a:r>
              <a:rPr dirty="0" sz="1450" spc="-10">
                <a:latin typeface="Times New Roman"/>
                <a:cs typeface="Times New Roman"/>
              </a:rPr>
              <a:t>purpose, with such ingenuity and sentiment, and with so </a:t>
            </a:r>
            <a:r>
              <a:rPr dirty="0" sz="1450" spc="-5">
                <a:latin typeface="Times New Roman"/>
                <a:cs typeface="Times New Roman"/>
              </a:rPr>
              <a:t>odd a </a:t>
            </a:r>
            <a:r>
              <a:rPr dirty="0" sz="1450" spc="-10">
                <a:latin typeface="Times New Roman"/>
                <a:cs typeface="Times New Roman"/>
              </a:rPr>
              <a:t>fancy and so  quick </a:t>
            </a:r>
            <a:r>
              <a:rPr dirty="0" sz="1450" spc="-5">
                <a:latin typeface="Times New Roman"/>
                <a:cs typeface="Times New Roman"/>
              </a:rPr>
              <a:t>a </a:t>
            </a:r>
            <a:r>
              <a:rPr dirty="0" sz="1450" spc="-10">
                <a:latin typeface="Times New Roman"/>
                <a:cs typeface="Times New Roman"/>
              </a:rPr>
              <a:t>knack in the grace-notes, that </a:t>
            </a:r>
            <a:r>
              <a:rPr dirty="0" sz="1450" spc="-5">
                <a:latin typeface="Times New Roman"/>
                <a:cs typeface="Times New Roman"/>
              </a:rPr>
              <a:t>I </a:t>
            </a:r>
            <a:r>
              <a:rPr dirty="0" sz="1450" spc="-10">
                <a:latin typeface="Times New Roman"/>
                <a:cs typeface="Times New Roman"/>
              </a:rPr>
              <a:t>was amazed to hear</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As for Alan, his face grew dark and </a:t>
            </a:r>
            <a:r>
              <a:rPr dirty="0" sz="1450" spc="-5">
                <a:latin typeface="Times New Roman"/>
                <a:cs typeface="Times New Roman"/>
              </a:rPr>
              <a:t>hot,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sat and gnawed his fingers,  like </a:t>
            </a:r>
            <a:r>
              <a:rPr dirty="0" sz="1450" spc="-5">
                <a:latin typeface="Times New Roman"/>
                <a:cs typeface="Times New Roman"/>
              </a:rPr>
              <a:t>a </a:t>
            </a:r>
            <a:r>
              <a:rPr dirty="0" sz="1450" spc="-10">
                <a:latin typeface="Times New Roman"/>
                <a:cs typeface="Times New Roman"/>
              </a:rPr>
              <a:t>man under some deep affront. “Enough!” </a:t>
            </a:r>
            <a:r>
              <a:rPr dirty="0" sz="1450" spc="-5">
                <a:latin typeface="Times New Roman"/>
                <a:cs typeface="Times New Roman"/>
              </a:rPr>
              <a:t>he </a:t>
            </a:r>
            <a:r>
              <a:rPr dirty="0" sz="1450" spc="-10">
                <a:latin typeface="Times New Roman"/>
                <a:cs typeface="Times New Roman"/>
              </a:rPr>
              <a:t>cried. </a:t>
            </a:r>
            <a:r>
              <a:rPr dirty="0" sz="1450" spc="-60">
                <a:latin typeface="Times New Roman"/>
                <a:cs typeface="Times New Roman"/>
              </a:rPr>
              <a:t>“Ye </a:t>
            </a:r>
            <a:r>
              <a:rPr dirty="0" sz="1450" spc="-10">
                <a:latin typeface="Times New Roman"/>
                <a:cs typeface="Times New Roman"/>
              </a:rPr>
              <a:t>can blow the  pipes—make the most </a:t>
            </a:r>
            <a:r>
              <a:rPr dirty="0" sz="1450" spc="-5">
                <a:latin typeface="Times New Roman"/>
                <a:cs typeface="Times New Roman"/>
              </a:rPr>
              <a:t>of </a:t>
            </a:r>
            <a:r>
              <a:rPr dirty="0" sz="1450" spc="-10">
                <a:latin typeface="Times New Roman"/>
                <a:cs typeface="Times New Roman"/>
              </a:rPr>
              <a:t>that.” And </a:t>
            </a:r>
            <a:r>
              <a:rPr dirty="0" sz="1450" spc="-5">
                <a:latin typeface="Times New Roman"/>
                <a:cs typeface="Times New Roman"/>
              </a:rPr>
              <a:t>he </a:t>
            </a:r>
            <a:r>
              <a:rPr dirty="0" sz="1450" spc="-10">
                <a:latin typeface="Times New Roman"/>
                <a:cs typeface="Times New Roman"/>
              </a:rPr>
              <a:t>made as if to</a:t>
            </a:r>
            <a:r>
              <a:rPr dirty="0" sz="1450" spc="40">
                <a:latin typeface="Times New Roman"/>
                <a:cs typeface="Times New Roman"/>
              </a:rPr>
              <a:t> </a:t>
            </a:r>
            <a:r>
              <a:rPr dirty="0" sz="1450" spc="-10">
                <a:latin typeface="Times New Roman"/>
                <a:cs typeface="Times New Roman"/>
              </a:rPr>
              <a:t>rise.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But Robin only held </a:t>
            </a:r>
            <a:r>
              <a:rPr dirty="0" sz="1450" spc="-5">
                <a:latin typeface="Times New Roman"/>
                <a:cs typeface="Times New Roman"/>
              </a:rPr>
              <a:t>out </a:t>
            </a:r>
            <a:r>
              <a:rPr dirty="0" sz="1450" spc="-10">
                <a:latin typeface="Times New Roman"/>
                <a:cs typeface="Times New Roman"/>
              </a:rPr>
              <a:t>his hand as if to ask for silence, and struck into the  slow measure </a:t>
            </a:r>
            <a:r>
              <a:rPr dirty="0" sz="1450" spc="-5">
                <a:latin typeface="Times New Roman"/>
                <a:cs typeface="Times New Roman"/>
              </a:rPr>
              <a:t>of a </a:t>
            </a:r>
            <a:r>
              <a:rPr dirty="0" sz="1450" spc="-10">
                <a:latin typeface="Times New Roman"/>
                <a:cs typeface="Times New Roman"/>
              </a:rPr>
              <a:t>pibroch. It was </a:t>
            </a:r>
            <a:r>
              <a:rPr dirty="0" sz="1450" spc="-5">
                <a:latin typeface="Times New Roman"/>
                <a:cs typeface="Times New Roman"/>
              </a:rPr>
              <a:t>a </a:t>
            </a:r>
            <a:r>
              <a:rPr dirty="0" sz="1450" spc="-10">
                <a:latin typeface="Times New Roman"/>
                <a:cs typeface="Times New Roman"/>
              </a:rPr>
              <a:t>fine piece </a:t>
            </a:r>
            <a:r>
              <a:rPr dirty="0" sz="1450" spc="-5">
                <a:latin typeface="Times New Roman"/>
                <a:cs typeface="Times New Roman"/>
              </a:rPr>
              <a:t>of </a:t>
            </a:r>
            <a:r>
              <a:rPr dirty="0" sz="1450" spc="-10">
                <a:latin typeface="Times New Roman"/>
                <a:cs typeface="Times New Roman"/>
              </a:rPr>
              <a:t>music in itself, and nobly  played; </a:t>
            </a:r>
            <a:r>
              <a:rPr dirty="0" sz="1450" spc="-5">
                <a:latin typeface="Times New Roman"/>
                <a:cs typeface="Times New Roman"/>
              </a:rPr>
              <a:t>but </a:t>
            </a:r>
            <a:r>
              <a:rPr dirty="0" sz="1450" spc="-10">
                <a:latin typeface="Times New Roman"/>
                <a:cs typeface="Times New Roman"/>
              </a:rPr>
              <a:t>it seems, besides, it was </a:t>
            </a:r>
            <a:r>
              <a:rPr dirty="0" sz="1450" spc="-5">
                <a:latin typeface="Times New Roman"/>
                <a:cs typeface="Times New Roman"/>
              </a:rPr>
              <a:t>a </a:t>
            </a:r>
            <a:r>
              <a:rPr dirty="0" sz="1450" spc="-10">
                <a:latin typeface="Times New Roman"/>
                <a:cs typeface="Times New Roman"/>
              </a:rPr>
              <a:t>piece peculiar to the Appin Stewarts and  </a:t>
            </a:r>
            <a:r>
              <a:rPr dirty="0" sz="1450" spc="-5">
                <a:latin typeface="Times New Roman"/>
                <a:cs typeface="Times New Roman"/>
              </a:rPr>
              <a:t>a </a:t>
            </a:r>
            <a:r>
              <a:rPr dirty="0" sz="1450" spc="-10">
                <a:latin typeface="Times New Roman"/>
                <a:cs typeface="Times New Roman"/>
              </a:rPr>
              <a:t>chief favourite with Alan. The first notes were scarce </a:t>
            </a:r>
            <a:r>
              <a:rPr dirty="0" sz="1450" spc="-5">
                <a:latin typeface="Times New Roman"/>
                <a:cs typeface="Times New Roman"/>
              </a:rPr>
              <a:t>out, </a:t>
            </a:r>
            <a:r>
              <a:rPr dirty="0" sz="1450" spc="-10">
                <a:latin typeface="Times New Roman"/>
                <a:cs typeface="Times New Roman"/>
              </a:rPr>
              <a:t>before there came  </a:t>
            </a:r>
            <a:r>
              <a:rPr dirty="0" sz="1450" spc="-5">
                <a:latin typeface="Times New Roman"/>
                <a:cs typeface="Times New Roman"/>
              </a:rPr>
              <a:t>a </a:t>
            </a:r>
            <a:r>
              <a:rPr dirty="0" sz="1450" spc="-10">
                <a:latin typeface="Times New Roman"/>
                <a:cs typeface="Times New Roman"/>
              </a:rPr>
              <a:t>change in his face; when the time quickened, </a:t>
            </a:r>
            <a:r>
              <a:rPr dirty="0" sz="1450" spc="-5">
                <a:latin typeface="Times New Roman"/>
                <a:cs typeface="Times New Roman"/>
              </a:rPr>
              <a:t>he </a:t>
            </a:r>
            <a:r>
              <a:rPr dirty="0" sz="1450" spc="-10">
                <a:latin typeface="Times New Roman"/>
                <a:cs typeface="Times New Roman"/>
              </a:rPr>
              <a:t>seemed to grow restless in  his seat; and long before that piece was at an end, the last signs </a:t>
            </a:r>
            <a:r>
              <a:rPr dirty="0" sz="1450" spc="-5">
                <a:latin typeface="Times New Roman"/>
                <a:cs typeface="Times New Roman"/>
              </a:rPr>
              <a:t>of </a:t>
            </a:r>
            <a:r>
              <a:rPr dirty="0" sz="1450" spc="-10">
                <a:latin typeface="Times New Roman"/>
                <a:cs typeface="Times New Roman"/>
              </a:rPr>
              <a:t>his anger  died from him,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thought but </a:t>
            </a:r>
            <a:r>
              <a:rPr dirty="0" sz="1450" spc="-10">
                <a:latin typeface="Times New Roman"/>
                <a:cs typeface="Times New Roman"/>
              </a:rPr>
              <a:t>for the</a:t>
            </a:r>
            <a:r>
              <a:rPr dirty="0" sz="1450" spc="25">
                <a:latin typeface="Times New Roman"/>
                <a:cs typeface="Times New Roman"/>
              </a:rPr>
              <a:t> </a:t>
            </a:r>
            <a:r>
              <a:rPr dirty="0" sz="1450" spc="-10">
                <a:latin typeface="Times New Roman"/>
                <a:cs typeface="Times New Roman"/>
              </a:rPr>
              <a:t>music.</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“Robin Oig,” </a:t>
            </a:r>
            <a:r>
              <a:rPr dirty="0" sz="1450" spc="-5">
                <a:latin typeface="Times New Roman"/>
                <a:cs typeface="Times New Roman"/>
              </a:rPr>
              <a:t>he </a:t>
            </a:r>
            <a:r>
              <a:rPr dirty="0" sz="1450" spc="-10">
                <a:latin typeface="Times New Roman"/>
                <a:cs typeface="Times New Roman"/>
              </a:rPr>
              <a:t>said, when it was done, “ye are </a:t>
            </a:r>
            <a:r>
              <a:rPr dirty="0" sz="1450" spc="-5">
                <a:latin typeface="Times New Roman"/>
                <a:cs typeface="Times New Roman"/>
              </a:rPr>
              <a:t>a </a:t>
            </a:r>
            <a:r>
              <a:rPr dirty="0" sz="1450" spc="-10">
                <a:latin typeface="Times New Roman"/>
                <a:cs typeface="Times New Roman"/>
              </a:rPr>
              <a:t>great </a:t>
            </a:r>
            <a:r>
              <a:rPr dirty="0" sz="1450" spc="-20">
                <a:latin typeface="Times New Roman"/>
                <a:cs typeface="Times New Roman"/>
              </a:rPr>
              <a:t>piper.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fit  to blow in the same kingdom with ye. Body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ye </a:t>
            </a:r>
            <a:r>
              <a:rPr dirty="0" sz="1450" spc="-10">
                <a:latin typeface="Times New Roman"/>
                <a:cs typeface="Times New Roman"/>
              </a:rPr>
              <a:t>have mair music in </a:t>
            </a:r>
            <a:r>
              <a:rPr dirty="0" sz="1450" spc="-5">
                <a:latin typeface="Times New Roman"/>
                <a:cs typeface="Times New Roman"/>
              </a:rPr>
              <a:t>your  </a:t>
            </a:r>
            <a:r>
              <a:rPr dirty="0" sz="1450" spc="-10">
                <a:latin typeface="Times New Roman"/>
                <a:cs typeface="Times New Roman"/>
              </a:rPr>
              <a:t>sporran than </a:t>
            </a:r>
            <a:r>
              <a:rPr dirty="0" sz="1450" spc="-5">
                <a:latin typeface="Times New Roman"/>
                <a:cs typeface="Times New Roman"/>
              </a:rPr>
              <a:t>I </a:t>
            </a:r>
            <a:r>
              <a:rPr dirty="0" sz="1450" spc="-10">
                <a:latin typeface="Times New Roman"/>
                <a:cs typeface="Times New Roman"/>
              </a:rPr>
              <a:t>have in my head! And though it still sticks in my mind that </a:t>
            </a:r>
            <a:r>
              <a:rPr dirty="0" sz="1450" spc="-5">
                <a:latin typeface="Times New Roman"/>
                <a:cs typeface="Times New Roman"/>
              </a:rPr>
              <a:t>I  </a:t>
            </a:r>
            <a:r>
              <a:rPr dirty="0" sz="1450" spc="-10">
                <a:latin typeface="Times New Roman"/>
                <a:cs typeface="Times New Roman"/>
              </a:rPr>
              <a:t>could maybe show </a:t>
            </a:r>
            <a:r>
              <a:rPr dirty="0" sz="1450" spc="-5">
                <a:latin typeface="Times New Roman"/>
                <a:cs typeface="Times New Roman"/>
              </a:rPr>
              <a:t>ye </a:t>
            </a:r>
            <a:r>
              <a:rPr dirty="0" sz="1450" spc="-10">
                <a:latin typeface="Times New Roman"/>
                <a:cs typeface="Times New Roman"/>
              </a:rPr>
              <a:t>another </a:t>
            </a:r>
            <a:r>
              <a:rPr dirty="0" sz="1450" spc="-5">
                <a:latin typeface="Times New Roman"/>
                <a:cs typeface="Times New Roman"/>
              </a:rPr>
              <a:t>of </a:t>
            </a:r>
            <a:r>
              <a:rPr dirty="0" sz="1450" spc="-10">
                <a:latin typeface="Times New Roman"/>
                <a:cs typeface="Times New Roman"/>
              </a:rPr>
              <a:t>it with the cold steel, </a:t>
            </a:r>
            <a:r>
              <a:rPr dirty="0" sz="1450" spc="-5">
                <a:latin typeface="Times New Roman"/>
                <a:cs typeface="Times New Roman"/>
              </a:rPr>
              <a:t>I </a:t>
            </a:r>
            <a:r>
              <a:rPr dirty="0" sz="1450" spc="-10">
                <a:latin typeface="Times New Roman"/>
                <a:cs typeface="Times New Roman"/>
              </a:rPr>
              <a:t>warn </a:t>
            </a:r>
            <a:r>
              <a:rPr dirty="0" sz="1450" spc="-5">
                <a:latin typeface="Times New Roman"/>
                <a:cs typeface="Times New Roman"/>
              </a:rPr>
              <a:t>ye </a:t>
            </a:r>
            <a:r>
              <a:rPr dirty="0" sz="1450" spc="-10">
                <a:latin typeface="Times New Roman"/>
                <a:cs typeface="Times New Roman"/>
              </a:rPr>
              <a:t>beforehand—  it’ll </a:t>
            </a:r>
            <a:r>
              <a:rPr dirty="0" sz="1450" spc="-5">
                <a:latin typeface="Times New Roman"/>
                <a:cs typeface="Times New Roman"/>
              </a:rPr>
              <a:t>no be </a:t>
            </a:r>
            <a:r>
              <a:rPr dirty="0" sz="1450" spc="-10">
                <a:latin typeface="Times New Roman"/>
                <a:cs typeface="Times New Roman"/>
              </a:rPr>
              <a:t>fair! It would </a:t>
            </a:r>
            <a:r>
              <a:rPr dirty="0" sz="1450" spc="-5">
                <a:latin typeface="Times New Roman"/>
                <a:cs typeface="Times New Roman"/>
              </a:rPr>
              <a:t>go </a:t>
            </a:r>
            <a:r>
              <a:rPr dirty="0" sz="1450" spc="-10">
                <a:latin typeface="Times New Roman"/>
                <a:cs typeface="Times New Roman"/>
              </a:rPr>
              <a:t>against my heart to haggle </a:t>
            </a:r>
            <a:r>
              <a:rPr dirty="0" sz="1450" spc="-5">
                <a:latin typeface="Times New Roman"/>
                <a:cs typeface="Times New Roman"/>
              </a:rPr>
              <a:t>a </a:t>
            </a:r>
            <a:r>
              <a:rPr dirty="0" sz="1450" spc="-10">
                <a:latin typeface="Times New Roman"/>
                <a:cs typeface="Times New Roman"/>
              </a:rPr>
              <a:t>man that can blow the  pipes as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can!”</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Thereupon that quarrel was made </a:t>
            </a:r>
            <a:r>
              <a:rPr dirty="0" sz="1450" spc="-5">
                <a:latin typeface="Times New Roman"/>
                <a:cs typeface="Times New Roman"/>
              </a:rPr>
              <a:t>up; </a:t>
            </a:r>
            <a:r>
              <a:rPr dirty="0" sz="1450" spc="-10">
                <a:latin typeface="Times New Roman"/>
                <a:cs typeface="Times New Roman"/>
              </a:rPr>
              <a:t>all </a:t>
            </a:r>
            <a:r>
              <a:rPr dirty="0" sz="1450" spc="-5">
                <a:latin typeface="Times New Roman"/>
                <a:cs typeface="Times New Roman"/>
              </a:rPr>
              <a:t>night </a:t>
            </a:r>
            <a:r>
              <a:rPr dirty="0" sz="1450" spc="-10">
                <a:latin typeface="Times New Roman"/>
                <a:cs typeface="Times New Roman"/>
              </a:rPr>
              <a:t>long the brose was going  and the pipes changing hands; and the day had come pretty bright, and the  three men were </a:t>
            </a:r>
            <a:r>
              <a:rPr dirty="0" sz="1450" spc="-5">
                <a:latin typeface="Times New Roman"/>
                <a:cs typeface="Times New Roman"/>
              </a:rPr>
              <a:t>none </a:t>
            </a:r>
            <a:r>
              <a:rPr dirty="0" sz="1450" spc="-10">
                <a:latin typeface="Times New Roman"/>
                <a:cs typeface="Times New Roman"/>
              </a:rPr>
              <a:t>the better for what they had been taking, before Robin as  much as </a:t>
            </a:r>
            <a:r>
              <a:rPr dirty="0" sz="1450" spc="-5">
                <a:latin typeface="Times New Roman"/>
                <a:cs typeface="Times New Roman"/>
              </a:rPr>
              <a:t>thought upon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XXVI</a:t>
            </a:r>
            <a:endParaRPr sz="1450">
              <a:latin typeface="Times New Roman"/>
              <a:cs typeface="Times New Roman"/>
            </a:endParaRPr>
          </a:p>
          <a:p>
            <a:pPr algn="ctr">
              <a:lnSpc>
                <a:spcPct val="100000"/>
              </a:lnSpc>
              <a:spcBef>
                <a:spcPts val="780"/>
              </a:spcBef>
            </a:pPr>
            <a:r>
              <a:rPr dirty="0" sz="1450" spc="-10" b="1">
                <a:latin typeface="Times New Roman"/>
                <a:cs typeface="Times New Roman"/>
              </a:rPr>
              <a:t>END OF THE </a:t>
            </a:r>
            <a:r>
              <a:rPr dirty="0" sz="1450" spc="-25" b="1">
                <a:latin typeface="Times New Roman"/>
                <a:cs typeface="Times New Roman"/>
              </a:rPr>
              <a:t>FLIGHT: </a:t>
            </a:r>
            <a:r>
              <a:rPr dirty="0" sz="1450" spc="-10" b="1">
                <a:latin typeface="Times New Roman"/>
                <a:cs typeface="Times New Roman"/>
              </a:rPr>
              <a:t>WE </a:t>
            </a:r>
            <a:r>
              <a:rPr dirty="0" sz="1450" spc="-40" b="1">
                <a:latin typeface="Times New Roman"/>
                <a:cs typeface="Times New Roman"/>
              </a:rPr>
              <a:t>PASS </a:t>
            </a:r>
            <a:r>
              <a:rPr dirty="0" sz="1450" spc="-10" b="1">
                <a:latin typeface="Times New Roman"/>
                <a:cs typeface="Times New Roman"/>
              </a:rPr>
              <a:t>THE</a:t>
            </a:r>
            <a:r>
              <a:rPr dirty="0" sz="1450" b="1">
                <a:latin typeface="Times New Roman"/>
                <a:cs typeface="Times New Roman"/>
              </a:rPr>
              <a:t> </a:t>
            </a:r>
            <a:r>
              <a:rPr dirty="0" sz="1450" spc="-25" b="1">
                <a:latin typeface="Times New Roman"/>
                <a:cs typeface="Times New Roman"/>
              </a:rPr>
              <a:t>FORTH</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spcBef>
                <a:spcPts val="5"/>
              </a:spcBef>
            </a:pPr>
            <a:r>
              <a:rPr dirty="0" sz="1450" spc="-10">
                <a:latin typeface="Times New Roman"/>
                <a:cs typeface="Times New Roman"/>
              </a:rPr>
              <a:t>The month, as </a:t>
            </a:r>
            <a:r>
              <a:rPr dirty="0" sz="1450" spc="-5">
                <a:latin typeface="Times New Roman"/>
                <a:cs typeface="Times New Roman"/>
              </a:rPr>
              <a:t>I </a:t>
            </a:r>
            <a:r>
              <a:rPr dirty="0" sz="1450" spc="-10">
                <a:latin typeface="Times New Roman"/>
                <a:cs typeface="Times New Roman"/>
              </a:rPr>
              <a:t>have said, was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out, but </a:t>
            </a:r>
            <a:r>
              <a:rPr dirty="0" sz="1450" spc="-10">
                <a:latin typeface="Times New Roman"/>
                <a:cs typeface="Times New Roman"/>
              </a:rPr>
              <a:t>it was already far through  August, and beautiful warm </a:t>
            </a:r>
            <a:r>
              <a:rPr dirty="0" sz="1450" spc="-15">
                <a:latin typeface="Times New Roman"/>
                <a:cs typeface="Times New Roman"/>
              </a:rPr>
              <a:t>weather, </a:t>
            </a:r>
            <a:r>
              <a:rPr dirty="0" sz="1450" spc="-10">
                <a:latin typeface="Times New Roman"/>
                <a:cs typeface="Times New Roman"/>
              </a:rPr>
              <a:t>with every sign </a:t>
            </a:r>
            <a:r>
              <a:rPr dirty="0" sz="1450" spc="-5">
                <a:latin typeface="Times New Roman"/>
                <a:cs typeface="Times New Roman"/>
              </a:rPr>
              <a:t>of </a:t>
            </a:r>
            <a:r>
              <a:rPr dirty="0" sz="1450" spc="-10">
                <a:latin typeface="Times New Roman"/>
                <a:cs typeface="Times New Roman"/>
              </a:rPr>
              <a:t>an early and great  harvest,</a:t>
            </a:r>
            <a:r>
              <a:rPr dirty="0" sz="1450" spc="20">
                <a:latin typeface="Times New Roman"/>
                <a:cs typeface="Times New Roman"/>
              </a:rPr>
              <a:t> </a:t>
            </a:r>
            <a:r>
              <a:rPr dirty="0" sz="1450" spc="-10">
                <a:latin typeface="Times New Roman"/>
                <a:cs typeface="Times New Roman"/>
              </a:rPr>
              <a:t>when</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was</a:t>
            </a:r>
            <a:r>
              <a:rPr dirty="0" sz="1450" spc="20">
                <a:latin typeface="Times New Roman"/>
                <a:cs typeface="Times New Roman"/>
              </a:rPr>
              <a:t> </a:t>
            </a:r>
            <a:r>
              <a:rPr dirty="0" sz="1450" spc="-10">
                <a:latin typeface="Times New Roman"/>
                <a:cs typeface="Times New Roman"/>
              </a:rPr>
              <a:t>pronounced</a:t>
            </a:r>
            <a:r>
              <a:rPr dirty="0" sz="1450" spc="25">
                <a:latin typeface="Times New Roman"/>
                <a:cs typeface="Times New Roman"/>
              </a:rPr>
              <a:t> </a:t>
            </a:r>
            <a:r>
              <a:rPr dirty="0" sz="1450" spc="-10">
                <a:latin typeface="Times New Roman"/>
                <a:cs typeface="Times New Roman"/>
              </a:rPr>
              <a:t>able</a:t>
            </a:r>
            <a:r>
              <a:rPr dirty="0" sz="1450" spc="30">
                <a:latin typeface="Times New Roman"/>
                <a:cs typeface="Times New Roman"/>
              </a:rPr>
              <a:t> </a:t>
            </a:r>
            <a:r>
              <a:rPr dirty="0" sz="1450" spc="-10">
                <a:latin typeface="Times New Roman"/>
                <a:cs typeface="Times New Roman"/>
              </a:rPr>
              <a:t>for</a:t>
            </a:r>
            <a:r>
              <a:rPr dirty="0" sz="1450" spc="20">
                <a:latin typeface="Times New Roman"/>
                <a:cs typeface="Times New Roman"/>
              </a:rPr>
              <a:t> </a:t>
            </a:r>
            <a:r>
              <a:rPr dirty="0" sz="1450" spc="-10">
                <a:latin typeface="Times New Roman"/>
                <a:cs typeface="Times New Roman"/>
              </a:rPr>
              <a:t>my</a:t>
            </a:r>
            <a:r>
              <a:rPr dirty="0" sz="1450" spc="30">
                <a:latin typeface="Times New Roman"/>
                <a:cs typeface="Times New Roman"/>
              </a:rPr>
              <a:t> </a:t>
            </a:r>
            <a:r>
              <a:rPr dirty="0" sz="1450" spc="-20">
                <a:latin typeface="Times New Roman"/>
                <a:cs typeface="Times New Roman"/>
              </a:rPr>
              <a:t>journey.</a:t>
            </a:r>
            <a:r>
              <a:rPr dirty="0" sz="1450" spc="25">
                <a:latin typeface="Times New Roman"/>
                <a:cs typeface="Times New Roman"/>
              </a:rPr>
              <a:t> </a:t>
            </a:r>
            <a:r>
              <a:rPr dirty="0" sz="1450" spc="-10">
                <a:latin typeface="Times New Roman"/>
                <a:cs typeface="Times New Roman"/>
              </a:rPr>
              <a:t>Our</a:t>
            </a:r>
            <a:r>
              <a:rPr dirty="0" sz="1450" spc="20">
                <a:latin typeface="Times New Roman"/>
                <a:cs typeface="Times New Roman"/>
              </a:rPr>
              <a:t> </a:t>
            </a:r>
            <a:r>
              <a:rPr dirty="0" sz="1450" spc="-10">
                <a:latin typeface="Times New Roman"/>
                <a:cs typeface="Times New Roman"/>
              </a:rPr>
              <a:t>money</a:t>
            </a:r>
            <a:r>
              <a:rPr dirty="0" sz="1450" spc="3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now</a:t>
            </a:r>
            <a:r>
              <a:rPr dirty="0" sz="1450" spc="25">
                <a:latin typeface="Times New Roman"/>
                <a:cs typeface="Times New Roman"/>
              </a:rPr>
              <a:t> </a:t>
            </a:r>
            <a:r>
              <a:rPr dirty="0" sz="1450" spc="-10">
                <a:latin typeface="Times New Roman"/>
                <a:cs typeface="Times New Roman"/>
              </a:rPr>
              <a:t>run</a:t>
            </a:r>
            <a:endParaRPr sz="145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9038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to so low an ebb that we must think first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on </a:t>
            </a:r>
            <a:r>
              <a:rPr dirty="0" sz="1450" spc="-10">
                <a:latin typeface="Times New Roman"/>
                <a:cs typeface="Times New Roman"/>
              </a:rPr>
              <a:t>speed; for if we came </a:t>
            </a:r>
            <a:r>
              <a:rPr dirty="0" sz="1450" spc="-5">
                <a:latin typeface="Times New Roman"/>
                <a:cs typeface="Times New Roman"/>
              </a:rPr>
              <a:t>not  </a:t>
            </a:r>
            <a:r>
              <a:rPr dirty="0" sz="1450" spc="-10">
                <a:latin typeface="Times New Roman"/>
                <a:cs typeface="Times New Roman"/>
              </a:rPr>
              <a:t>soon to </a:t>
            </a:r>
            <a:r>
              <a:rPr dirty="0" sz="1450" spc="-35">
                <a:latin typeface="Times New Roman"/>
                <a:cs typeface="Times New Roman"/>
              </a:rPr>
              <a:t>Mr. </a:t>
            </a:r>
            <a:r>
              <a:rPr dirty="0" sz="1450" spc="-10">
                <a:latin typeface="Times New Roman"/>
                <a:cs typeface="Times New Roman"/>
              </a:rPr>
              <a:t>Rankeillor’s, </a:t>
            </a:r>
            <a:r>
              <a:rPr dirty="0" sz="1450" spc="-5">
                <a:latin typeface="Times New Roman"/>
                <a:cs typeface="Times New Roman"/>
              </a:rPr>
              <a:t>or </a:t>
            </a:r>
            <a:r>
              <a:rPr dirty="0" sz="1450" spc="-10">
                <a:latin typeface="Times New Roman"/>
                <a:cs typeface="Times New Roman"/>
              </a:rPr>
              <a:t>if when we came there </a:t>
            </a:r>
            <a:r>
              <a:rPr dirty="0" sz="1450" spc="-5">
                <a:latin typeface="Times New Roman"/>
                <a:cs typeface="Times New Roman"/>
              </a:rPr>
              <a:t>he </a:t>
            </a:r>
            <a:r>
              <a:rPr dirty="0" sz="1450" spc="-10">
                <a:latin typeface="Times New Roman"/>
                <a:cs typeface="Times New Roman"/>
              </a:rPr>
              <a:t>should fail to help me,  we must surely starve. In </a:t>
            </a:r>
            <a:r>
              <a:rPr dirty="0" sz="1450" spc="-25">
                <a:latin typeface="Times New Roman"/>
                <a:cs typeface="Times New Roman"/>
              </a:rPr>
              <a:t>Alan’s </a:t>
            </a:r>
            <a:r>
              <a:rPr dirty="0" sz="1450" spc="-30">
                <a:latin typeface="Times New Roman"/>
                <a:cs typeface="Times New Roman"/>
              </a:rPr>
              <a:t>view, </a:t>
            </a:r>
            <a:r>
              <a:rPr dirty="0" sz="1450" spc="-10">
                <a:latin typeface="Times New Roman"/>
                <a:cs typeface="Times New Roman"/>
              </a:rPr>
              <a:t>besides, the </a:t>
            </a:r>
            <a:r>
              <a:rPr dirty="0" sz="1450" spc="-5">
                <a:latin typeface="Times New Roman"/>
                <a:cs typeface="Times New Roman"/>
              </a:rPr>
              <a:t>hunt </a:t>
            </a:r>
            <a:r>
              <a:rPr dirty="0" sz="1450" spc="-10">
                <a:latin typeface="Times New Roman"/>
                <a:cs typeface="Times New Roman"/>
              </a:rPr>
              <a:t>must have now greatly  slackened; and the line </a:t>
            </a:r>
            <a:r>
              <a:rPr dirty="0" sz="1450" spc="-5">
                <a:latin typeface="Times New Roman"/>
                <a:cs typeface="Times New Roman"/>
              </a:rPr>
              <a:t>of </a:t>
            </a:r>
            <a:r>
              <a:rPr dirty="0" sz="1450" spc="-10">
                <a:latin typeface="Times New Roman"/>
                <a:cs typeface="Times New Roman"/>
              </a:rPr>
              <a:t>the Forth and even Stirling Bridge, which is the  main pass over that </a:t>
            </a:r>
            <a:r>
              <a:rPr dirty="0" sz="1450" spc="-20">
                <a:latin typeface="Times New Roman"/>
                <a:cs typeface="Times New Roman"/>
              </a:rPr>
              <a:t>river,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watched with little</a:t>
            </a:r>
            <a:r>
              <a:rPr dirty="0" sz="1450" spc="6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12700" marR="5715" indent="255904">
              <a:lnSpc>
                <a:spcPts val="1730"/>
              </a:lnSpc>
              <a:spcBef>
                <a:spcPts val="844"/>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chief principle in military affairs,” said he, “to </a:t>
            </a:r>
            <a:r>
              <a:rPr dirty="0" sz="1450" spc="-5">
                <a:latin typeface="Times New Roman"/>
                <a:cs typeface="Times New Roman"/>
              </a:rPr>
              <a:t>go </a:t>
            </a:r>
            <a:r>
              <a:rPr dirty="0" sz="1450" spc="-10">
                <a:latin typeface="Times New Roman"/>
                <a:cs typeface="Times New Roman"/>
              </a:rPr>
              <a:t>where </a:t>
            </a:r>
            <a:r>
              <a:rPr dirty="0" sz="1450" spc="-5">
                <a:latin typeface="Times New Roman"/>
                <a:cs typeface="Times New Roman"/>
              </a:rPr>
              <a:t>ye </a:t>
            </a:r>
            <a:r>
              <a:rPr dirty="0" sz="1450" spc="-10">
                <a:latin typeface="Times New Roman"/>
                <a:cs typeface="Times New Roman"/>
              </a:rPr>
              <a:t>are least  expected. Forth is </a:t>
            </a:r>
            <a:r>
              <a:rPr dirty="0" sz="1450" spc="-5">
                <a:latin typeface="Times New Roman"/>
                <a:cs typeface="Times New Roman"/>
              </a:rPr>
              <a:t>our </a:t>
            </a:r>
            <a:r>
              <a:rPr dirty="0" sz="1450" spc="-10">
                <a:latin typeface="Times New Roman"/>
                <a:cs typeface="Times New Roman"/>
              </a:rPr>
              <a:t>trouble; </a:t>
            </a:r>
            <a:r>
              <a:rPr dirty="0" sz="1450" spc="-5">
                <a:latin typeface="Times New Roman"/>
                <a:cs typeface="Times New Roman"/>
              </a:rPr>
              <a:t>ye </a:t>
            </a:r>
            <a:r>
              <a:rPr dirty="0" sz="1450" spc="-10">
                <a:latin typeface="Times New Roman"/>
                <a:cs typeface="Times New Roman"/>
              </a:rPr>
              <a:t>ken the saying, ‘Forth bridles the wild  Hielandman.’ </a:t>
            </a:r>
            <a:r>
              <a:rPr dirty="0" sz="1450" spc="-35">
                <a:latin typeface="Times New Roman"/>
                <a:cs typeface="Times New Roman"/>
              </a:rPr>
              <a:t>Well, </a:t>
            </a:r>
            <a:r>
              <a:rPr dirty="0" sz="1450" spc="-10">
                <a:latin typeface="Times New Roman"/>
                <a:cs typeface="Times New Roman"/>
              </a:rPr>
              <a:t>if we seek to creep round about the head </a:t>
            </a:r>
            <a:r>
              <a:rPr dirty="0" sz="1450" spc="-5">
                <a:latin typeface="Times New Roman"/>
                <a:cs typeface="Times New Roman"/>
              </a:rPr>
              <a:t>of </a:t>
            </a:r>
            <a:r>
              <a:rPr dirty="0" sz="1450" spc="-10">
                <a:latin typeface="Times New Roman"/>
                <a:cs typeface="Times New Roman"/>
              </a:rPr>
              <a:t>that river and  come down </a:t>
            </a:r>
            <a:r>
              <a:rPr dirty="0" sz="1450" spc="-5">
                <a:latin typeface="Times New Roman"/>
                <a:cs typeface="Times New Roman"/>
              </a:rPr>
              <a:t>by </a:t>
            </a:r>
            <a:r>
              <a:rPr dirty="0" sz="1450" spc="-10">
                <a:latin typeface="Times New Roman"/>
                <a:cs typeface="Times New Roman"/>
              </a:rPr>
              <a:t>Kippen </a:t>
            </a:r>
            <a:r>
              <a:rPr dirty="0" sz="1450" spc="-5">
                <a:latin typeface="Times New Roman"/>
                <a:cs typeface="Times New Roman"/>
              </a:rPr>
              <a:t>or </a:t>
            </a:r>
            <a:r>
              <a:rPr dirty="0" sz="1450" spc="-10">
                <a:latin typeface="Times New Roman"/>
                <a:cs typeface="Times New Roman"/>
              </a:rPr>
              <a:t>Balfron, </a:t>
            </a:r>
            <a:r>
              <a:rPr dirty="0" sz="1450" spc="-30">
                <a:latin typeface="Times New Roman"/>
                <a:cs typeface="Times New Roman"/>
              </a:rPr>
              <a:t>it’s </a:t>
            </a:r>
            <a:r>
              <a:rPr dirty="0" sz="1450" spc="-10">
                <a:latin typeface="Times New Roman"/>
                <a:cs typeface="Times New Roman"/>
              </a:rPr>
              <a:t>just precisely there that they’ll </a:t>
            </a:r>
            <a:r>
              <a:rPr dirty="0" sz="1450" spc="-5">
                <a:latin typeface="Times New Roman"/>
                <a:cs typeface="Times New Roman"/>
              </a:rPr>
              <a:t>be  </a:t>
            </a:r>
            <a:r>
              <a:rPr dirty="0" sz="1450" spc="-10">
                <a:latin typeface="Times New Roman"/>
                <a:cs typeface="Times New Roman"/>
              </a:rPr>
              <a:t>looking to lay hands </a:t>
            </a:r>
            <a:r>
              <a:rPr dirty="0" sz="1450" spc="-5">
                <a:latin typeface="Times New Roman"/>
                <a:cs typeface="Times New Roman"/>
              </a:rPr>
              <a:t>on </a:t>
            </a:r>
            <a:r>
              <a:rPr dirty="0" sz="1450" spc="-10">
                <a:latin typeface="Times New Roman"/>
                <a:cs typeface="Times New Roman"/>
              </a:rPr>
              <a:t>us. But if we stave </a:t>
            </a:r>
            <a:r>
              <a:rPr dirty="0" sz="1450" spc="-5">
                <a:latin typeface="Times New Roman"/>
                <a:cs typeface="Times New Roman"/>
              </a:rPr>
              <a:t>on </a:t>
            </a:r>
            <a:r>
              <a:rPr dirty="0" sz="1450" spc="-10">
                <a:latin typeface="Times New Roman"/>
                <a:cs typeface="Times New Roman"/>
              </a:rPr>
              <a:t>straight to the auld Brig </a:t>
            </a:r>
            <a:r>
              <a:rPr dirty="0" sz="1450" spc="-5">
                <a:latin typeface="Times New Roman"/>
                <a:cs typeface="Times New Roman"/>
              </a:rPr>
              <a:t>of  </a:t>
            </a:r>
            <a:r>
              <a:rPr dirty="0" sz="1450" spc="-10">
                <a:latin typeface="Times New Roman"/>
                <a:cs typeface="Times New Roman"/>
              </a:rPr>
              <a:t>Stirling, I’ll lay my sword they let </a:t>
            </a:r>
            <a:r>
              <a:rPr dirty="0" sz="1450" spc="-5">
                <a:latin typeface="Times New Roman"/>
                <a:cs typeface="Times New Roman"/>
              </a:rPr>
              <a:t>us </a:t>
            </a:r>
            <a:r>
              <a:rPr dirty="0" sz="1450" spc="-10">
                <a:latin typeface="Times New Roman"/>
                <a:cs typeface="Times New Roman"/>
              </a:rPr>
              <a:t>pass</a:t>
            </a:r>
            <a:r>
              <a:rPr dirty="0" sz="1450" spc="40">
                <a:latin typeface="Times New Roman"/>
                <a:cs typeface="Times New Roman"/>
              </a:rPr>
              <a:t> </a:t>
            </a:r>
            <a:r>
              <a:rPr dirty="0" sz="1450" spc="-10">
                <a:latin typeface="Times New Roman"/>
                <a:cs typeface="Times New Roman"/>
              </a:rPr>
              <a:t>unchallenged.”</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The first night, </a:t>
            </a:r>
            <a:r>
              <a:rPr dirty="0" sz="1450" spc="-15">
                <a:latin typeface="Times New Roman"/>
                <a:cs typeface="Times New Roman"/>
              </a:rPr>
              <a:t>accordingly, </a:t>
            </a:r>
            <a:r>
              <a:rPr dirty="0" sz="1450" spc="-10">
                <a:latin typeface="Times New Roman"/>
                <a:cs typeface="Times New Roman"/>
              </a:rPr>
              <a:t>we pushed to the house </a:t>
            </a:r>
            <a:r>
              <a:rPr dirty="0" sz="1450" spc="-5">
                <a:latin typeface="Times New Roman"/>
                <a:cs typeface="Times New Roman"/>
              </a:rPr>
              <a:t>of a </a:t>
            </a:r>
            <a:r>
              <a:rPr dirty="0" sz="1450" spc="-10">
                <a:latin typeface="Times New Roman"/>
                <a:cs typeface="Times New Roman"/>
              </a:rPr>
              <a:t>Maclaren in  Strathire,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20">
                <a:latin typeface="Times New Roman"/>
                <a:cs typeface="Times New Roman"/>
              </a:rPr>
              <a:t>Duncan’s, </a:t>
            </a:r>
            <a:r>
              <a:rPr dirty="0" sz="1450" spc="-10">
                <a:latin typeface="Times New Roman"/>
                <a:cs typeface="Times New Roman"/>
              </a:rPr>
              <a:t>where we slept the twenty-first </a:t>
            </a:r>
            <a:r>
              <a:rPr dirty="0" sz="1450" spc="-5">
                <a:latin typeface="Times New Roman"/>
                <a:cs typeface="Times New Roman"/>
              </a:rPr>
              <a:t>of </a:t>
            </a:r>
            <a:r>
              <a:rPr dirty="0" sz="1450" spc="-10">
                <a:latin typeface="Times New Roman"/>
                <a:cs typeface="Times New Roman"/>
              </a:rPr>
              <a:t>the month,  and whence we set forth again about the fall </a:t>
            </a:r>
            <a:r>
              <a:rPr dirty="0" sz="1450" spc="-5">
                <a:latin typeface="Times New Roman"/>
                <a:cs typeface="Times New Roman"/>
              </a:rPr>
              <a:t>of night </a:t>
            </a:r>
            <a:r>
              <a:rPr dirty="0" sz="1450" spc="-10">
                <a:latin typeface="Times New Roman"/>
                <a:cs typeface="Times New Roman"/>
              </a:rPr>
              <a:t>to make another easy  stage. The twenty-second we lay in </a:t>
            </a:r>
            <a:r>
              <a:rPr dirty="0" sz="1450" spc="-5">
                <a:latin typeface="Times New Roman"/>
                <a:cs typeface="Times New Roman"/>
              </a:rPr>
              <a:t>a </a:t>
            </a:r>
            <a:r>
              <a:rPr dirty="0" sz="1450" spc="-10">
                <a:latin typeface="Times New Roman"/>
                <a:cs typeface="Times New Roman"/>
              </a:rPr>
              <a:t>heather bush </a:t>
            </a:r>
            <a:r>
              <a:rPr dirty="0" sz="1450" spc="-5">
                <a:latin typeface="Times New Roman"/>
                <a:cs typeface="Times New Roman"/>
              </a:rPr>
              <a:t>on </a:t>
            </a:r>
            <a:r>
              <a:rPr dirty="0" sz="1450" spc="-10">
                <a:latin typeface="Times New Roman"/>
                <a:cs typeface="Times New Roman"/>
              </a:rPr>
              <a:t>the hillside in Uam </a:t>
            </a:r>
            <a:r>
              <a:rPr dirty="0" sz="1450" spc="-65">
                <a:latin typeface="Times New Roman"/>
                <a:cs typeface="Times New Roman"/>
              </a:rPr>
              <a:t>Var,  </a:t>
            </a:r>
            <a:r>
              <a:rPr dirty="0" sz="1450" spc="-10">
                <a:latin typeface="Times New Roman"/>
                <a:cs typeface="Times New Roman"/>
              </a:rPr>
              <a:t>within view </a:t>
            </a:r>
            <a:r>
              <a:rPr dirty="0" sz="1450" spc="-5">
                <a:latin typeface="Times New Roman"/>
                <a:cs typeface="Times New Roman"/>
              </a:rPr>
              <a:t>of a </a:t>
            </a:r>
            <a:r>
              <a:rPr dirty="0" sz="1450" spc="-10">
                <a:latin typeface="Times New Roman"/>
                <a:cs typeface="Times New Roman"/>
              </a:rPr>
              <a:t>herd </a:t>
            </a:r>
            <a:r>
              <a:rPr dirty="0" sz="1450" spc="-5">
                <a:latin typeface="Times New Roman"/>
                <a:cs typeface="Times New Roman"/>
              </a:rPr>
              <a:t>of </a:t>
            </a:r>
            <a:r>
              <a:rPr dirty="0" sz="1450" spc="-20">
                <a:latin typeface="Times New Roman"/>
                <a:cs typeface="Times New Roman"/>
              </a:rPr>
              <a:t>deer, </a:t>
            </a:r>
            <a:r>
              <a:rPr dirty="0" sz="1450" spc="-10">
                <a:latin typeface="Times New Roman"/>
                <a:cs typeface="Times New Roman"/>
              </a:rPr>
              <a:t>the happiest ten hours </a:t>
            </a:r>
            <a:r>
              <a:rPr dirty="0" sz="1450" spc="-5">
                <a:latin typeface="Times New Roman"/>
                <a:cs typeface="Times New Roman"/>
              </a:rPr>
              <a:t>of </a:t>
            </a:r>
            <a:r>
              <a:rPr dirty="0" sz="1450" spc="-10">
                <a:latin typeface="Times New Roman"/>
                <a:cs typeface="Times New Roman"/>
              </a:rPr>
              <a:t>sleep in </a:t>
            </a:r>
            <a:r>
              <a:rPr dirty="0" sz="1450" spc="-5">
                <a:latin typeface="Times New Roman"/>
                <a:cs typeface="Times New Roman"/>
              </a:rPr>
              <a:t>a </a:t>
            </a:r>
            <a:r>
              <a:rPr dirty="0" sz="1450" spc="-10">
                <a:latin typeface="Times New Roman"/>
                <a:cs typeface="Times New Roman"/>
              </a:rPr>
              <a:t>fine,  breathing sunshine and </a:t>
            </a:r>
            <a:r>
              <a:rPr dirty="0" sz="1450" spc="-5">
                <a:latin typeface="Times New Roman"/>
                <a:cs typeface="Times New Roman"/>
              </a:rPr>
              <a:t>on </a:t>
            </a:r>
            <a:r>
              <a:rPr dirty="0" sz="1450" spc="-10">
                <a:latin typeface="Times New Roman"/>
                <a:cs typeface="Times New Roman"/>
              </a:rPr>
              <a:t>bone-dry </a:t>
            </a:r>
            <a:r>
              <a:rPr dirty="0" sz="1450" spc="-5">
                <a:latin typeface="Times New Roman"/>
                <a:cs typeface="Times New Roman"/>
              </a:rPr>
              <a:t>ground,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ever tasted. That </a:t>
            </a:r>
            <a:r>
              <a:rPr dirty="0" sz="1450" spc="-5">
                <a:latin typeface="Times New Roman"/>
                <a:cs typeface="Times New Roman"/>
              </a:rPr>
              <a:t>night  </a:t>
            </a:r>
            <a:r>
              <a:rPr dirty="0" sz="1450" spc="-10">
                <a:latin typeface="Times New Roman"/>
                <a:cs typeface="Times New Roman"/>
              </a:rPr>
              <a:t>we struck Allan </a:t>
            </a:r>
            <a:r>
              <a:rPr dirty="0" sz="1450" spc="-40">
                <a:latin typeface="Times New Roman"/>
                <a:cs typeface="Times New Roman"/>
              </a:rPr>
              <a:t>Water, </a:t>
            </a:r>
            <a:r>
              <a:rPr dirty="0" sz="1450" spc="-10">
                <a:latin typeface="Times New Roman"/>
                <a:cs typeface="Times New Roman"/>
              </a:rPr>
              <a:t>and followed it down; and coming to the edge </a:t>
            </a:r>
            <a:r>
              <a:rPr dirty="0" sz="1450" spc="-5">
                <a:latin typeface="Times New Roman"/>
                <a:cs typeface="Times New Roman"/>
              </a:rPr>
              <a:t>of </a:t>
            </a:r>
            <a:r>
              <a:rPr dirty="0" sz="1450" spc="-10">
                <a:latin typeface="Times New Roman"/>
                <a:cs typeface="Times New Roman"/>
              </a:rPr>
              <a:t>the  hills saw the whole Carse </a:t>
            </a:r>
            <a:r>
              <a:rPr dirty="0" sz="1450" spc="-5">
                <a:latin typeface="Times New Roman"/>
                <a:cs typeface="Times New Roman"/>
              </a:rPr>
              <a:t>of </a:t>
            </a:r>
            <a:r>
              <a:rPr dirty="0" sz="1450" spc="-10">
                <a:latin typeface="Times New Roman"/>
                <a:cs typeface="Times New Roman"/>
              </a:rPr>
              <a:t>Stirling underfoot, as flat as </a:t>
            </a:r>
            <a:r>
              <a:rPr dirty="0" sz="1450" spc="-5">
                <a:latin typeface="Times New Roman"/>
                <a:cs typeface="Times New Roman"/>
              </a:rPr>
              <a:t>a </a:t>
            </a:r>
            <a:r>
              <a:rPr dirty="0" sz="1450" spc="-10">
                <a:latin typeface="Times New Roman"/>
                <a:cs typeface="Times New Roman"/>
              </a:rPr>
              <a:t>pancake, with the  town and castle </a:t>
            </a:r>
            <a:r>
              <a:rPr dirty="0" sz="1450" spc="-5">
                <a:latin typeface="Times New Roman"/>
                <a:cs typeface="Times New Roman"/>
              </a:rPr>
              <a:t>on a </a:t>
            </a:r>
            <a:r>
              <a:rPr dirty="0" sz="1450" spc="-10">
                <a:latin typeface="Times New Roman"/>
                <a:cs typeface="Times New Roman"/>
              </a:rPr>
              <a:t>hill in the midst </a:t>
            </a:r>
            <a:r>
              <a:rPr dirty="0" sz="1450" spc="-5">
                <a:latin typeface="Times New Roman"/>
                <a:cs typeface="Times New Roman"/>
              </a:rPr>
              <a:t>of </a:t>
            </a:r>
            <a:r>
              <a:rPr dirty="0" sz="1450" spc="-10">
                <a:latin typeface="Times New Roman"/>
                <a:cs typeface="Times New Roman"/>
              </a:rPr>
              <a:t>it, and the moon shining </a:t>
            </a:r>
            <a:r>
              <a:rPr dirty="0" sz="1450" spc="-5">
                <a:latin typeface="Times New Roman"/>
                <a:cs typeface="Times New Roman"/>
              </a:rPr>
              <a:t>on </a:t>
            </a:r>
            <a:r>
              <a:rPr dirty="0" sz="1450" spc="-10">
                <a:latin typeface="Times New Roman"/>
                <a:cs typeface="Times New Roman"/>
              </a:rPr>
              <a:t>the Links  </a:t>
            </a:r>
            <a:r>
              <a:rPr dirty="0" sz="1450" spc="-5">
                <a:latin typeface="Times New Roman"/>
                <a:cs typeface="Times New Roman"/>
              </a:rPr>
              <a:t>of</a:t>
            </a:r>
            <a:r>
              <a:rPr dirty="0" sz="1450" spc="-10">
                <a:latin typeface="Times New Roman"/>
                <a:cs typeface="Times New Roman"/>
              </a:rPr>
              <a:t> Forth.</a:t>
            </a:r>
            <a:endParaRPr sz="1450">
              <a:latin typeface="Times New Roman"/>
              <a:cs typeface="Times New Roman"/>
            </a:endParaRPr>
          </a:p>
          <a:p>
            <a:pPr algn="just" marL="12700" marR="5080" indent="255904">
              <a:lnSpc>
                <a:spcPts val="1730"/>
              </a:lnSpc>
              <a:spcBef>
                <a:spcPts val="775"/>
              </a:spcBef>
            </a:pPr>
            <a:r>
              <a:rPr dirty="0" sz="1450" spc="-25">
                <a:latin typeface="Times New Roman"/>
                <a:cs typeface="Times New Roman"/>
              </a:rPr>
              <a:t>“Now,” </a:t>
            </a:r>
            <a:r>
              <a:rPr dirty="0" sz="1450" spc="-10">
                <a:latin typeface="Times New Roman"/>
                <a:cs typeface="Times New Roman"/>
              </a:rPr>
              <a:t>said Alan, “I kenna if </a:t>
            </a:r>
            <a:r>
              <a:rPr dirty="0" sz="1450" spc="-5">
                <a:latin typeface="Times New Roman"/>
                <a:cs typeface="Times New Roman"/>
              </a:rPr>
              <a:t>ye </a:t>
            </a:r>
            <a:r>
              <a:rPr dirty="0" sz="1450" spc="-10">
                <a:latin typeface="Times New Roman"/>
                <a:cs typeface="Times New Roman"/>
              </a:rPr>
              <a:t>care, </a:t>
            </a:r>
            <a:r>
              <a:rPr dirty="0" sz="1450" spc="-5">
                <a:latin typeface="Times New Roman"/>
                <a:cs typeface="Times New Roman"/>
              </a:rPr>
              <a:t>but </a:t>
            </a:r>
            <a:r>
              <a:rPr dirty="0" sz="1450" spc="-10">
                <a:latin typeface="Times New Roman"/>
                <a:cs typeface="Times New Roman"/>
              </a:rPr>
              <a:t>ye’re in </a:t>
            </a:r>
            <a:r>
              <a:rPr dirty="0" sz="1450" spc="-5">
                <a:latin typeface="Times New Roman"/>
                <a:cs typeface="Times New Roman"/>
              </a:rPr>
              <a:t>your </a:t>
            </a:r>
            <a:r>
              <a:rPr dirty="0" sz="1450" spc="-10">
                <a:latin typeface="Times New Roman"/>
                <a:cs typeface="Times New Roman"/>
              </a:rPr>
              <a:t>own land again.  </a:t>
            </a:r>
            <a:r>
              <a:rPr dirty="0" sz="1450" spc="-70">
                <a:latin typeface="Times New Roman"/>
                <a:cs typeface="Times New Roman"/>
              </a:rPr>
              <a:t>We </a:t>
            </a:r>
            <a:r>
              <a:rPr dirty="0" sz="1450" spc="-10">
                <a:latin typeface="Times New Roman"/>
                <a:cs typeface="Times New Roman"/>
              </a:rPr>
              <a:t>passed the Hieland Line in the first </a:t>
            </a:r>
            <a:r>
              <a:rPr dirty="0" sz="1450" spc="-5">
                <a:latin typeface="Times New Roman"/>
                <a:cs typeface="Times New Roman"/>
              </a:rPr>
              <a:t>hour; </a:t>
            </a:r>
            <a:r>
              <a:rPr dirty="0" sz="1450" spc="-10">
                <a:latin typeface="Times New Roman"/>
                <a:cs typeface="Times New Roman"/>
              </a:rPr>
              <a:t>and now if we could </a:t>
            </a:r>
            <a:r>
              <a:rPr dirty="0" sz="1450" spc="-5">
                <a:latin typeface="Times New Roman"/>
                <a:cs typeface="Times New Roman"/>
              </a:rPr>
              <a:t>but </a:t>
            </a:r>
            <a:r>
              <a:rPr dirty="0" sz="1450" spc="-10">
                <a:latin typeface="Times New Roman"/>
                <a:cs typeface="Times New Roman"/>
              </a:rPr>
              <a:t>pass </a:t>
            </a:r>
            <a:r>
              <a:rPr dirty="0" sz="1450" spc="-5">
                <a:latin typeface="Times New Roman"/>
                <a:cs typeface="Times New Roman"/>
              </a:rPr>
              <a:t>yon  </a:t>
            </a:r>
            <a:r>
              <a:rPr dirty="0" sz="1450" spc="-10">
                <a:latin typeface="Times New Roman"/>
                <a:cs typeface="Times New Roman"/>
              </a:rPr>
              <a:t>crooked </a:t>
            </a:r>
            <a:r>
              <a:rPr dirty="0" sz="1450" spc="-20">
                <a:latin typeface="Times New Roman"/>
                <a:cs typeface="Times New Roman"/>
              </a:rPr>
              <a:t>water, </a:t>
            </a:r>
            <a:r>
              <a:rPr dirty="0" sz="1450" spc="-10">
                <a:latin typeface="Times New Roman"/>
                <a:cs typeface="Times New Roman"/>
              </a:rPr>
              <a:t>we might cast </a:t>
            </a:r>
            <a:r>
              <a:rPr dirty="0" sz="1450" spc="-5">
                <a:latin typeface="Times New Roman"/>
                <a:cs typeface="Times New Roman"/>
              </a:rPr>
              <a:t>our </a:t>
            </a:r>
            <a:r>
              <a:rPr dirty="0" sz="1450" spc="-10">
                <a:latin typeface="Times New Roman"/>
                <a:cs typeface="Times New Roman"/>
              </a:rPr>
              <a:t>bonnets in the</a:t>
            </a:r>
            <a:r>
              <a:rPr dirty="0" sz="1450" spc="45">
                <a:latin typeface="Times New Roman"/>
                <a:cs typeface="Times New Roman"/>
              </a:rPr>
              <a:t> </a:t>
            </a:r>
            <a:r>
              <a:rPr dirty="0" sz="1450" spc="-25">
                <a:latin typeface="Times New Roman"/>
                <a:cs typeface="Times New Roman"/>
              </a:rPr>
              <a:t>air.”</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In Allan </a:t>
            </a:r>
            <a:r>
              <a:rPr dirty="0" sz="1450" spc="-40">
                <a:latin typeface="Times New Roman"/>
                <a:cs typeface="Times New Roman"/>
              </a:rPr>
              <a:t>Water, </a:t>
            </a:r>
            <a:r>
              <a:rPr dirty="0" sz="1450" spc="-10">
                <a:latin typeface="Times New Roman"/>
                <a:cs typeface="Times New Roman"/>
              </a:rPr>
              <a:t>near </a:t>
            </a:r>
            <a:r>
              <a:rPr dirty="0" sz="1450" spc="-5">
                <a:latin typeface="Times New Roman"/>
                <a:cs typeface="Times New Roman"/>
              </a:rPr>
              <a:t>by </a:t>
            </a:r>
            <a:r>
              <a:rPr dirty="0" sz="1450" spc="-10">
                <a:latin typeface="Times New Roman"/>
                <a:cs typeface="Times New Roman"/>
              </a:rPr>
              <a:t>where it falls into the Forth, we found </a:t>
            </a:r>
            <a:r>
              <a:rPr dirty="0" sz="1450" spc="-5">
                <a:latin typeface="Times New Roman"/>
                <a:cs typeface="Times New Roman"/>
              </a:rPr>
              <a:t>a </a:t>
            </a:r>
            <a:r>
              <a:rPr dirty="0" sz="1450" spc="-10">
                <a:latin typeface="Times New Roman"/>
                <a:cs typeface="Times New Roman"/>
              </a:rPr>
              <a:t>little sandy  islet, overgrown with burdock, butterbur and the like low plants, that would  just cover </a:t>
            </a:r>
            <a:r>
              <a:rPr dirty="0" sz="1450" spc="-5">
                <a:latin typeface="Times New Roman"/>
                <a:cs typeface="Times New Roman"/>
              </a:rPr>
              <a:t>us </a:t>
            </a:r>
            <a:r>
              <a:rPr dirty="0" sz="1450" spc="-10">
                <a:latin typeface="Times New Roman"/>
                <a:cs typeface="Times New Roman"/>
              </a:rPr>
              <a:t>if we lay flat. Here it was we made </a:t>
            </a:r>
            <a:r>
              <a:rPr dirty="0" sz="1450" spc="-5">
                <a:latin typeface="Times New Roman"/>
                <a:cs typeface="Times New Roman"/>
              </a:rPr>
              <a:t>our </a:t>
            </a:r>
            <a:r>
              <a:rPr dirty="0" sz="1450" spc="-10">
                <a:latin typeface="Times New Roman"/>
                <a:cs typeface="Times New Roman"/>
              </a:rPr>
              <a:t>camp, within plain view  </a:t>
            </a:r>
            <a:r>
              <a:rPr dirty="0" sz="1450" spc="-5">
                <a:latin typeface="Times New Roman"/>
                <a:cs typeface="Times New Roman"/>
              </a:rPr>
              <a:t>of </a:t>
            </a:r>
            <a:r>
              <a:rPr dirty="0" sz="1450" spc="-10">
                <a:latin typeface="Times New Roman"/>
                <a:cs typeface="Times New Roman"/>
              </a:rPr>
              <a:t>Stirling Castle, whence we could hear the drums beat as some part </a:t>
            </a:r>
            <a:r>
              <a:rPr dirty="0" sz="1450" spc="-5">
                <a:latin typeface="Times New Roman"/>
                <a:cs typeface="Times New Roman"/>
              </a:rPr>
              <a:t>of </a:t>
            </a:r>
            <a:r>
              <a:rPr dirty="0" sz="1450" spc="-10">
                <a:latin typeface="Times New Roman"/>
                <a:cs typeface="Times New Roman"/>
              </a:rPr>
              <a:t>the  garrison paraded. Shearers worked all day in </a:t>
            </a:r>
            <a:r>
              <a:rPr dirty="0" sz="1450" spc="-5">
                <a:latin typeface="Times New Roman"/>
                <a:cs typeface="Times New Roman"/>
              </a:rPr>
              <a:t>a </a:t>
            </a:r>
            <a:r>
              <a:rPr dirty="0" sz="1450" spc="-10">
                <a:latin typeface="Times New Roman"/>
                <a:cs typeface="Times New Roman"/>
              </a:rPr>
              <a:t>field </a:t>
            </a:r>
            <a:r>
              <a:rPr dirty="0" sz="1450" spc="-5">
                <a:latin typeface="Times New Roman"/>
                <a:cs typeface="Times New Roman"/>
              </a:rPr>
              <a:t>on 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320">
                <a:latin typeface="Times New Roman"/>
                <a:cs typeface="Times New Roman"/>
              </a:rPr>
              <a:t> </a:t>
            </a:r>
            <a:r>
              <a:rPr dirty="0" sz="1450" spc="-10">
                <a:latin typeface="Times New Roman"/>
                <a:cs typeface="Times New Roman"/>
              </a:rPr>
              <a:t>and we could hear the stones going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hooks </a:t>
            </a:r>
            <a:r>
              <a:rPr dirty="0" sz="1450" spc="-10">
                <a:latin typeface="Times New Roman"/>
                <a:cs typeface="Times New Roman"/>
              </a:rPr>
              <a:t>and the voices and even the  words </a:t>
            </a:r>
            <a:r>
              <a:rPr dirty="0" sz="1450" spc="-5">
                <a:latin typeface="Times New Roman"/>
                <a:cs typeface="Times New Roman"/>
              </a:rPr>
              <a:t>of </a:t>
            </a:r>
            <a:r>
              <a:rPr dirty="0" sz="1450" spc="-10">
                <a:latin typeface="Times New Roman"/>
                <a:cs typeface="Times New Roman"/>
              </a:rPr>
              <a:t>the men talking. It behoved to lie close and keep silent. But the sand  </a:t>
            </a:r>
            <a:r>
              <a:rPr dirty="0" sz="1450" spc="-5">
                <a:latin typeface="Times New Roman"/>
                <a:cs typeface="Times New Roman"/>
              </a:rPr>
              <a:t>of </a:t>
            </a:r>
            <a:r>
              <a:rPr dirty="0" sz="1450" spc="-10">
                <a:latin typeface="Times New Roman"/>
                <a:cs typeface="Times New Roman"/>
              </a:rPr>
              <a:t>the little isle was sun-warm, the green plants gave </a:t>
            </a:r>
            <a:r>
              <a:rPr dirty="0" sz="1450" spc="-5">
                <a:latin typeface="Times New Roman"/>
                <a:cs typeface="Times New Roman"/>
              </a:rPr>
              <a:t>us </a:t>
            </a:r>
            <a:r>
              <a:rPr dirty="0" sz="1450" spc="-10">
                <a:latin typeface="Times New Roman"/>
                <a:cs typeface="Times New Roman"/>
              </a:rPr>
              <a:t>shelter for </a:t>
            </a:r>
            <a:r>
              <a:rPr dirty="0" sz="1450" spc="-5">
                <a:latin typeface="Times New Roman"/>
                <a:cs typeface="Times New Roman"/>
              </a:rPr>
              <a:t>our </a:t>
            </a:r>
            <a:r>
              <a:rPr dirty="0" sz="1450" spc="-10">
                <a:latin typeface="Times New Roman"/>
                <a:cs typeface="Times New Roman"/>
              </a:rPr>
              <a:t>heads,  we had food and drink in plenty; and to crown all, we were within sight </a:t>
            </a:r>
            <a:r>
              <a:rPr dirty="0" sz="1450" spc="-5">
                <a:latin typeface="Times New Roman"/>
                <a:cs typeface="Times New Roman"/>
              </a:rPr>
              <a:t>of  </a:t>
            </a:r>
            <a:r>
              <a:rPr dirty="0" sz="1450" spc="-25">
                <a:latin typeface="Times New Roman"/>
                <a:cs typeface="Times New Roman"/>
              </a:rPr>
              <a:t>safety.</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As soon as the shearers </a:t>
            </a:r>
            <a:r>
              <a:rPr dirty="0" sz="1450" spc="-5">
                <a:latin typeface="Times New Roman"/>
                <a:cs typeface="Times New Roman"/>
              </a:rPr>
              <a:t>quit </a:t>
            </a:r>
            <a:r>
              <a:rPr dirty="0" sz="1450" spc="-10">
                <a:latin typeface="Times New Roman"/>
                <a:cs typeface="Times New Roman"/>
              </a:rPr>
              <a:t>their work and the dusk began to fall, we  waded ashore and struck for the Bridge </a:t>
            </a:r>
            <a:r>
              <a:rPr dirty="0" sz="1450" spc="-5">
                <a:latin typeface="Times New Roman"/>
                <a:cs typeface="Times New Roman"/>
              </a:rPr>
              <a:t>of </a:t>
            </a:r>
            <a:r>
              <a:rPr dirty="0" sz="1450" spc="-10">
                <a:latin typeface="Times New Roman"/>
                <a:cs typeface="Times New Roman"/>
              </a:rPr>
              <a:t>Stirling, keeping to the fields and  under the field</a:t>
            </a:r>
            <a:r>
              <a:rPr dirty="0" sz="1450">
                <a:latin typeface="Times New Roman"/>
                <a:cs typeface="Times New Roman"/>
              </a:rPr>
              <a:t> </a:t>
            </a:r>
            <a:r>
              <a:rPr dirty="0" sz="1450" spc="-10">
                <a:latin typeface="Times New Roman"/>
                <a:cs typeface="Times New Roman"/>
              </a:rPr>
              <a:t>fences.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bridge is close under the castle hill, an </a:t>
            </a:r>
            <a:r>
              <a:rPr dirty="0" sz="1450" spc="-5">
                <a:latin typeface="Times New Roman"/>
                <a:cs typeface="Times New Roman"/>
              </a:rPr>
              <a:t>old, high, </a:t>
            </a:r>
            <a:r>
              <a:rPr dirty="0" sz="1450" spc="-10">
                <a:latin typeface="Times New Roman"/>
                <a:cs typeface="Times New Roman"/>
              </a:rPr>
              <a:t>narrow bridge with  pinnacles along the parapet; and </a:t>
            </a:r>
            <a:r>
              <a:rPr dirty="0" sz="1450" spc="-5">
                <a:latin typeface="Times New Roman"/>
                <a:cs typeface="Times New Roman"/>
              </a:rPr>
              <a:t>you </a:t>
            </a:r>
            <a:r>
              <a:rPr dirty="0" sz="1450" spc="-10">
                <a:latin typeface="Times New Roman"/>
                <a:cs typeface="Times New Roman"/>
              </a:rPr>
              <a:t>may conceive with how much interest </a:t>
            </a:r>
            <a:r>
              <a:rPr dirty="0" sz="1450" spc="-5">
                <a:latin typeface="Times New Roman"/>
                <a:cs typeface="Times New Roman"/>
              </a:rPr>
              <a:t>I  </a:t>
            </a:r>
            <a:r>
              <a:rPr dirty="0" sz="1450" spc="-10">
                <a:latin typeface="Times New Roman"/>
                <a:cs typeface="Times New Roman"/>
              </a:rPr>
              <a:t>looked</a:t>
            </a:r>
            <a:r>
              <a:rPr dirty="0" sz="1450" spc="70">
                <a:latin typeface="Times New Roman"/>
                <a:cs typeface="Times New Roman"/>
              </a:rPr>
              <a:t> </a:t>
            </a:r>
            <a:r>
              <a:rPr dirty="0" sz="1450" spc="-5">
                <a:latin typeface="Times New Roman"/>
                <a:cs typeface="Times New Roman"/>
              </a:rPr>
              <a:t>upon</a:t>
            </a:r>
            <a:r>
              <a:rPr dirty="0" sz="1450" spc="70">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10">
                <a:latin typeface="Times New Roman"/>
                <a:cs typeface="Times New Roman"/>
              </a:rPr>
              <a:t>only</a:t>
            </a:r>
            <a:r>
              <a:rPr dirty="0" sz="1450" spc="70">
                <a:latin typeface="Times New Roman"/>
                <a:cs typeface="Times New Roman"/>
              </a:rPr>
              <a:t> </a:t>
            </a:r>
            <a:r>
              <a:rPr dirty="0" sz="1450" spc="-10">
                <a:latin typeface="Times New Roman"/>
                <a:cs typeface="Times New Roman"/>
              </a:rPr>
              <a:t>as</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place</a:t>
            </a:r>
            <a:r>
              <a:rPr dirty="0" sz="1450" spc="70">
                <a:latin typeface="Times New Roman"/>
                <a:cs typeface="Times New Roman"/>
              </a:rPr>
              <a:t> </a:t>
            </a:r>
            <a:r>
              <a:rPr dirty="0" sz="1450" spc="-10">
                <a:latin typeface="Times New Roman"/>
                <a:cs typeface="Times New Roman"/>
              </a:rPr>
              <a:t>famous</a:t>
            </a:r>
            <a:r>
              <a:rPr dirty="0" sz="1450" spc="75">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20">
                <a:latin typeface="Times New Roman"/>
                <a:cs typeface="Times New Roman"/>
              </a:rPr>
              <a:t>history,</a:t>
            </a:r>
            <a:r>
              <a:rPr dirty="0" sz="1450" spc="70">
                <a:latin typeface="Times New Roman"/>
                <a:cs typeface="Times New Roman"/>
              </a:rPr>
              <a:t> </a:t>
            </a:r>
            <a:r>
              <a:rPr dirty="0" sz="1450" spc="-5">
                <a:latin typeface="Times New Roman"/>
                <a:cs typeface="Times New Roman"/>
              </a:rPr>
              <a:t>but</a:t>
            </a:r>
            <a:r>
              <a:rPr dirty="0" sz="1450" spc="65">
                <a:latin typeface="Times New Roman"/>
                <a:cs typeface="Times New Roman"/>
              </a:rPr>
              <a:t> </a:t>
            </a:r>
            <a:r>
              <a:rPr dirty="0" sz="1450" spc="-10">
                <a:latin typeface="Times New Roman"/>
                <a:cs typeface="Times New Roman"/>
              </a:rPr>
              <a:t>as</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very</a:t>
            </a:r>
            <a:r>
              <a:rPr dirty="0" sz="1450" spc="70">
                <a:latin typeface="Times New Roman"/>
                <a:cs typeface="Times New Roman"/>
              </a:rPr>
              <a:t> </a:t>
            </a:r>
            <a:r>
              <a:rPr dirty="0" sz="1450" spc="-10">
                <a:latin typeface="Times New Roman"/>
                <a:cs typeface="Times New Roman"/>
              </a:rPr>
              <a:t>doors</a:t>
            </a:r>
            <a:r>
              <a:rPr dirty="0" sz="1450" spc="7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41832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salvation to Alan and myself. The moon was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up </a:t>
            </a:r>
            <a:r>
              <a:rPr dirty="0" sz="1450" spc="-10">
                <a:latin typeface="Times New Roman"/>
                <a:cs typeface="Times New Roman"/>
              </a:rPr>
              <a:t>when we came there; </a:t>
            </a:r>
            <a:r>
              <a:rPr dirty="0" sz="1450" spc="-5">
                <a:latin typeface="Times New Roman"/>
                <a:cs typeface="Times New Roman"/>
              </a:rPr>
              <a:t>a  </a:t>
            </a:r>
            <a:r>
              <a:rPr dirty="0" sz="1450" spc="-10">
                <a:latin typeface="Times New Roman"/>
                <a:cs typeface="Times New Roman"/>
              </a:rPr>
              <a:t>few lights shone along the front </a:t>
            </a:r>
            <a:r>
              <a:rPr dirty="0" sz="1450" spc="-5">
                <a:latin typeface="Times New Roman"/>
                <a:cs typeface="Times New Roman"/>
              </a:rPr>
              <a:t>of </a:t>
            </a:r>
            <a:r>
              <a:rPr dirty="0" sz="1450" spc="-10">
                <a:latin typeface="Times New Roman"/>
                <a:cs typeface="Times New Roman"/>
              </a:rPr>
              <a:t>the fortress, and lower down </a:t>
            </a:r>
            <a:r>
              <a:rPr dirty="0" sz="1450" spc="-5">
                <a:latin typeface="Times New Roman"/>
                <a:cs typeface="Times New Roman"/>
              </a:rPr>
              <a:t>a </a:t>
            </a:r>
            <a:r>
              <a:rPr dirty="0" sz="1450" spc="-10">
                <a:latin typeface="Times New Roman"/>
                <a:cs typeface="Times New Roman"/>
              </a:rPr>
              <a:t>few lighted  windows in the town; </a:t>
            </a:r>
            <a:r>
              <a:rPr dirty="0" sz="1450" spc="-5">
                <a:latin typeface="Times New Roman"/>
                <a:cs typeface="Times New Roman"/>
              </a:rPr>
              <a:t>but </a:t>
            </a:r>
            <a:r>
              <a:rPr dirty="0" sz="1450" spc="-10">
                <a:latin typeface="Times New Roman"/>
                <a:cs typeface="Times New Roman"/>
              </a:rPr>
              <a:t>it was all mighty still, and there seemed to </a:t>
            </a:r>
            <a:r>
              <a:rPr dirty="0" sz="1450" spc="-5">
                <a:latin typeface="Times New Roman"/>
                <a:cs typeface="Times New Roman"/>
              </a:rPr>
              <a:t>be no  </a:t>
            </a:r>
            <a:r>
              <a:rPr dirty="0" sz="1450" spc="-10">
                <a:latin typeface="Times New Roman"/>
                <a:cs typeface="Times New Roman"/>
              </a:rPr>
              <a:t>guard </a:t>
            </a:r>
            <a:r>
              <a:rPr dirty="0" sz="1450" spc="-5">
                <a:latin typeface="Times New Roman"/>
                <a:cs typeface="Times New Roman"/>
              </a:rPr>
              <a:t>upon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passage.</a:t>
            </a:r>
            <a:endParaRPr sz="1450">
              <a:latin typeface="Times New Roman"/>
              <a:cs typeface="Times New Roman"/>
            </a:endParaRPr>
          </a:p>
          <a:p>
            <a:pPr algn="just" marL="268605">
              <a:lnSpc>
                <a:spcPct val="100000"/>
              </a:lnSpc>
              <a:spcBef>
                <a:spcPts val="780"/>
              </a:spcBef>
            </a:pPr>
            <a:r>
              <a:rPr dirty="0" sz="1450" spc="-5">
                <a:latin typeface="Times New Roman"/>
                <a:cs typeface="Times New Roman"/>
              </a:rPr>
              <a:t>I </a:t>
            </a:r>
            <a:r>
              <a:rPr dirty="0" sz="1450" spc="-10">
                <a:latin typeface="Times New Roman"/>
                <a:cs typeface="Times New Roman"/>
              </a:rPr>
              <a:t>was for pushing straight across; </a:t>
            </a:r>
            <a:r>
              <a:rPr dirty="0" sz="1450" spc="-5">
                <a:latin typeface="Times New Roman"/>
                <a:cs typeface="Times New Roman"/>
              </a:rPr>
              <a:t>but </a:t>
            </a:r>
            <a:r>
              <a:rPr dirty="0" sz="1450" spc="-10">
                <a:latin typeface="Times New Roman"/>
                <a:cs typeface="Times New Roman"/>
              </a:rPr>
              <a:t>Alan was more</a:t>
            </a:r>
            <a:r>
              <a:rPr dirty="0" sz="1450" spc="40">
                <a:latin typeface="Times New Roman"/>
                <a:cs typeface="Times New Roman"/>
              </a:rPr>
              <a:t> </a:t>
            </a:r>
            <a:r>
              <a:rPr dirty="0" sz="1450" spc="-30">
                <a:latin typeface="Times New Roman"/>
                <a:cs typeface="Times New Roman"/>
              </a:rPr>
              <a:t>wary.</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“It </a:t>
            </a:r>
            <a:r>
              <a:rPr dirty="0" sz="1450" spc="-5">
                <a:latin typeface="Times New Roman"/>
                <a:cs typeface="Times New Roman"/>
              </a:rPr>
              <a:t>looks </a:t>
            </a:r>
            <a:r>
              <a:rPr dirty="0" sz="1450" spc="-10">
                <a:latin typeface="Times New Roman"/>
                <a:cs typeface="Times New Roman"/>
              </a:rPr>
              <a:t>unco’ quiet,” said he; “but for all that we’ll lie down here cannily  behind </a:t>
            </a:r>
            <a:r>
              <a:rPr dirty="0" sz="1450" spc="-5">
                <a:latin typeface="Times New Roman"/>
                <a:cs typeface="Times New Roman"/>
              </a:rPr>
              <a:t>a </a:t>
            </a:r>
            <a:r>
              <a:rPr dirty="0" sz="1450" spc="-10">
                <a:latin typeface="Times New Roman"/>
                <a:cs typeface="Times New Roman"/>
              </a:rPr>
              <a:t>dyke, and make</a:t>
            </a:r>
            <a:r>
              <a:rPr dirty="0" sz="1450" spc="5">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So we lay for about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whiles whispering, whiles lying  still and hearing nothing earthly </a:t>
            </a:r>
            <a:r>
              <a:rPr dirty="0" sz="1450" spc="-5">
                <a:latin typeface="Times New Roman"/>
                <a:cs typeface="Times New Roman"/>
              </a:rPr>
              <a:t>but </a:t>
            </a:r>
            <a:r>
              <a:rPr dirty="0" sz="1450" spc="-10">
                <a:latin typeface="Times New Roman"/>
                <a:cs typeface="Times New Roman"/>
              </a:rPr>
              <a:t>the washing </a:t>
            </a:r>
            <a:r>
              <a:rPr dirty="0" sz="1450" spc="-5">
                <a:latin typeface="Times New Roman"/>
                <a:cs typeface="Times New Roman"/>
              </a:rPr>
              <a:t>of </a:t>
            </a:r>
            <a:r>
              <a:rPr dirty="0" sz="1450" spc="-10">
                <a:latin typeface="Times New Roman"/>
                <a:cs typeface="Times New Roman"/>
              </a:rPr>
              <a:t>the water </a:t>
            </a:r>
            <a:r>
              <a:rPr dirty="0" sz="1450" spc="-5">
                <a:latin typeface="Times New Roman"/>
                <a:cs typeface="Times New Roman"/>
              </a:rPr>
              <a:t>on </a:t>
            </a:r>
            <a:r>
              <a:rPr dirty="0" sz="1450" spc="-10">
                <a:latin typeface="Times New Roman"/>
                <a:cs typeface="Times New Roman"/>
              </a:rPr>
              <a:t>the piers. At  last there came </a:t>
            </a:r>
            <a:r>
              <a:rPr dirty="0" sz="1450" spc="-5">
                <a:latin typeface="Times New Roman"/>
                <a:cs typeface="Times New Roman"/>
              </a:rPr>
              <a:t>by </a:t>
            </a:r>
            <a:r>
              <a:rPr dirty="0" sz="1450" spc="-10">
                <a:latin typeface="Times New Roman"/>
                <a:cs typeface="Times New Roman"/>
              </a:rPr>
              <a:t>an </a:t>
            </a:r>
            <a:r>
              <a:rPr dirty="0" sz="1450" spc="-5">
                <a:latin typeface="Times New Roman"/>
                <a:cs typeface="Times New Roman"/>
              </a:rPr>
              <a:t>old, </a:t>
            </a:r>
            <a:r>
              <a:rPr dirty="0" sz="1450" spc="-10">
                <a:latin typeface="Times New Roman"/>
                <a:cs typeface="Times New Roman"/>
              </a:rPr>
              <a:t>hobbling woman with </a:t>
            </a:r>
            <a:r>
              <a:rPr dirty="0" sz="1450" spc="-5">
                <a:latin typeface="Times New Roman"/>
                <a:cs typeface="Times New Roman"/>
              </a:rPr>
              <a:t>a </a:t>
            </a:r>
            <a:r>
              <a:rPr dirty="0" sz="1450" spc="-10">
                <a:latin typeface="Times New Roman"/>
                <a:cs typeface="Times New Roman"/>
              </a:rPr>
              <a:t>crutch stick; who first  stopped </a:t>
            </a:r>
            <a:r>
              <a:rPr dirty="0" sz="1450" spc="-5">
                <a:latin typeface="Times New Roman"/>
                <a:cs typeface="Times New Roman"/>
              </a:rPr>
              <a:t>a </a:t>
            </a:r>
            <a:r>
              <a:rPr dirty="0" sz="1450" spc="-10">
                <a:latin typeface="Times New Roman"/>
                <a:cs typeface="Times New Roman"/>
              </a:rPr>
              <a:t>little, close to where we </a:t>
            </a:r>
            <a:r>
              <a:rPr dirty="0" sz="1450" spc="-30">
                <a:latin typeface="Times New Roman"/>
                <a:cs typeface="Times New Roman"/>
              </a:rPr>
              <a:t>lay, </a:t>
            </a:r>
            <a:r>
              <a:rPr dirty="0" sz="1450" spc="-10">
                <a:latin typeface="Times New Roman"/>
                <a:cs typeface="Times New Roman"/>
              </a:rPr>
              <a:t>and bemoaned herself and the long way  she had travelled; and then set forth again </a:t>
            </a:r>
            <a:r>
              <a:rPr dirty="0" sz="1450" spc="-5">
                <a:latin typeface="Times New Roman"/>
                <a:cs typeface="Times New Roman"/>
              </a:rPr>
              <a:t>up </a:t>
            </a:r>
            <a:r>
              <a:rPr dirty="0" sz="1450" spc="-10">
                <a:latin typeface="Times New Roman"/>
                <a:cs typeface="Times New Roman"/>
              </a:rPr>
              <a:t>the steep spring </a:t>
            </a:r>
            <a:r>
              <a:rPr dirty="0" sz="1450" spc="-5">
                <a:latin typeface="Times New Roman"/>
                <a:cs typeface="Times New Roman"/>
              </a:rPr>
              <a:t>of </a:t>
            </a:r>
            <a:r>
              <a:rPr dirty="0" sz="1450" spc="-10">
                <a:latin typeface="Times New Roman"/>
                <a:cs typeface="Times New Roman"/>
              </a:rPr>
              <a:t>the bridge.  The woman was so little, and the </a:t>
            </a:r>
            <a:r>
              <a:rPr dirty="0" sz="1450" spc="-5">
                <a:latin typeface="Times New Roman"/>
                <a:cs typeface="Times New Roman"/>
              </a:rPr>
              <a:t>night </a:t>
            </a:r>
            <a:r>
              <a:rPr dirty="0" sz="1450" spc="-10">
                <a:latin typeface="Times New Roman"/>
                <a:cs typeface="Times New Roman"/>
              </a:rPr>
              <a:t>still so dark, that we soon lost sight </a:t>
            </a:r>
            <a:r>
              <a:rPr dirty="0" sz="1450" spc="-5">
                <a:latin typeface="Times New Roman"/>
                <a:cs typeface="Times New Roman"/>
              </a:rPr>
              <a:t>of  </a:t>
            </a:r>
            <a:r>
              <a:rPr dirty="0" sz="1450" spc="-10">
                <a:latin typeface="Times New Roman"/>
                <a:cs typeface="Times New Roman"/>
              </a:rPr>
              <a:t>her; only heard the sound </a:t>
            </a:r>
            <a:r>
              <a:rPr dirty="0" sz="1450" spc="-5">
                <a:latin typeface="Times New Roman"/>
                <a:cs typeface="Times New Roman"/>
              </a:rPr>
              <a:t>of </a:t>
            </a:r>
            <a:r>
              <a:rPr dirty="0" sz="1450" spc="-10">
                <a:latin typeface="Times New Roman"/>
                <a:cs typeface="Times New Roman"/>
              </a:rPr>
              <a:t>her steps, and her stick, and </a:t>
            </a:r>
            <a:r>
              <a:rPr dirty="0" sz="1450" spc="-5">
                <a:latin typeface="Times New Roman"/>
                <a:cs typeface="Times New Roman"/>
              </a:rPr>
              <a:t>a </a:t>
            </a:r>
            <a:r>
              <a:rPr dirty="0" sz="1450" spc="-10">
                <a:latin typeface="Times New Roman"/>
                <a:cs typeface="Times New Roman"/>
              </a:rPr>
              <a:t>cough that she had  </a:t>
            </a:r>
            <a:r>
              <a:rPr dirty="0" sz="1450" spc="-5">
                <a:latin typeface="Times New Roman"/>
                <a:cs typeface="Times New Roman"/>
              </a:rPr>
              <a:t>by </a:t>
            </a:r>
            <a:r>
              <a:rPr dirty="0" sz="1450" spc="-10">
                <a:latin typeface="Times New Roman"/>
                <a:cs typeface="Times New Roman"/>
              </a:rPr>
              <a:t>fits, draw slowly farther</a:t>
            </a:r>
            <a:r>
              <a:rPr dirty="0" sz="1450" spc="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268605">
              <a:lnSpc>
                <a:spcPct val="100000"/>
              </a:lnSpc>
              <a:spcBef>
                <a:spcPts val="715"/>
              </a:spcBef>
            </a:pPr>
            <a:r>
              <a:rPr dirty="0" sz="1450" spc="-25">
                <a:latin typeface="Times New Roman"/>
                <a:cs typeface="Times New Roman"/>
              </a:rPr>
              <a:t>“She’s </a:t>
            </a:r>
            <a:r>
              <a:rPr dirty="0" sz="1450" spc="-5">
                <a:latin typeface="Times New Roman"/>
                <a:cs typeface="Times New Roman"/>
              </a:rPr>
              <a:t>bound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across </a:t>
            </a:r>
            <a:r>
              <a:rPr dirty="0" sz="1450" spc="-25">
                <a:latin typeface="Times New Roman"/>
                <a:cs typeface="Times New Roman"/>
              </a:rPr>
              <a:t>now,”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whispered.</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“Na,” said Alan, “her </a:t>
            </a:r>
            <a:r>
              <a:rPr dirty="0" sz="1450" spc="-5">
                <a:latin typeface="Times New Roman"/>
                <a:cs typeface="Times New Roman"/>
              </a:rPr>
              <a:t>foot </a:t>
            </a:r>
            <a:r>
              <a:rPr dirty="0" sz="1450" spc="-10">
                <a:latin typeface="Times New Roman"/>
                <a:cs typeface="Times New Roman"/>
              </a:rPr>
              <a:t>still sounds boss </a:t>
            </a:r>
            <a:r>
              <a:rPr dirty="0" sz="1450" spc="-5">
                <a:latin typeface="Times New Roman"/>
                <a:cs typeface="Times New Roman"/>
              </a:rPr>
              <a:t>upon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bridge.”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And just then—“Who goes?” cried </a:t>
            </a:r>
            <a:r>
              <a:rPr dirty="0" sz="1450" spc="-5">
                <a:latin typeface="Times New Roman"/>
                <a:cs typeface="Times New Roman"/>
              </a:rPr>
              <a:t>a </a:t>
            </a:r>
            <a:r>
              <a:rPr dirty="0" sz="1450" spc="-10">
                <a:latin typeface="Times New Roman"/>
                <a:cs typeface="Times New Roman"/>
              </a:rPr>
              <a:t>voice, and we heard the </a:t>
            </a:r>
            <a:r>
              <a:rPr dirty="0" sz="1450" spc="-5">
                <a:latin typeface="Times New Roman"/>
                <a:cs typeface="Times New Roman"/>
              </a:rPr>
              <a:t>butt of a  </a:t>
            </a:r>
            <a:r>
              <a:rPr dirty="0" sz="1450" spc="-10">
                <a:latin typeface="Times New Roman"/>
                <a:cs typeface="Times New Roman"/>
              </a:rPr>
              <a:t>musket rattle </a:t>
            </a:r>
            <a:r>
              <a:rPr dirty="0" sz="1450" spc="-5">
                <a:latin typeface="Times New Roman"/>
                <a:cs typeface="Times New Roman"/>
              </a:rPr>
              <a:t>on </a:t>
            </a:r>
            <a:r>
              <a:rPr dirty="0" sz="1450" spc="-10">
                <a:latin typeface="Times New Roman"/>
                <a:cs typeface="Times New Roman"/>
              </a:rPr>
              <a:t>the stones. </a:t>
            </a:r>
            <a:r>
              <a:rPr dirty="0" sz="1450" spc="-5">
                <a:latin typeface="Times New Roman"/>
                <a:cs typeface="Times New Roman"/>
              </a:rPr>
              <a:t>I </a:t>
            </a:r>
            <a:r>
              <a:rPr dirty="0" sz="1450" spc="-10">
                <a:latin typeface="Times New Roman"/>
                <a:cs typeface="Times New Roman"/>
              </a:rPr>
              <a:t>must suppose the sentry had been sleeping, so  that had we tried, we might have passed unseen; </a:t>
            </a:r>
            <a:r>
              <a:rPr dirty="0" sz="1450" spc="-5">
                <a:latin typeface="Times New Roman"/>
                <a:cs typeface="Times New Roman"/>
              </a:rPr>
              <a:t>but he </a:t>
            </a:r>
            <a:r>
              <a:rPr dirty="0" sz="1450" spc="-10">
                <a:latin typeface="Times New Roman"/>
                <a:cs typeface="Times New Roman"/>
              </a:rPr>
              <a:t>was awake </a:t>
            </a:r>
            <a:r>
              <a:rPr dirty="0" sz="1450" spc="-30">
                <a:latin typeface="Times New Roman"/>
                <a:cs typeface="Times New Roman"/>
              </a:rPr>
              <a:t>now, </a:t>
            </a:r>
            <a:r>
              <a:rPr dirty="0" sz="1450" spc="-10">
                <a:latin typeface="Times New Roman"/>
                <a:cs typeface="Times New Roman"/>
              </a:rPr>
              <a:t>and  the chance</a:t>
            </a:r>
            <a:r>
              <a:rPr dirty="0" sz="1450" spc="-5">
                <a:latin typeface="Times New Roman"/>
                <a:cs typeface="Times New Roman"/>
              </a:rPr>
              <a:t> </a:t>
            </a:r>
            <a:r>
              <a:rPr dirty="0" sz="1450" spc="-10">
                <a:latin typeface="Times New Roman"/>
                <a:cs typeface="Times New Roman"/>
              </a:rPr>
              <a:t>forfeited.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“This’ll never </a:t>
            </a:r>
            <a:r>
              <a:rPr dirty="0" sz="1450" spc="-5">
                <a:latin typeface="Times New Roman"/>
                <a:cs typeface="Times New Roman"/>
              </a:rPr>
              <a:t>do,” </a:t>
            </a:r>
            <a:r>
              <a:rPr dirty="0" sz="1450" spc="-10">
                <a:latin typeface="Times New Roman"/>
                <a:cs typeface="Times New Roman"/>
              </a:rPr>
              <a:t>said Alan. “This’ll </a:t>
            </a:r>
            <a:r>
              <a:rPr dirty="0" sz="1450" spc="-20">
                <a:latin typeface="Times New Roman"/>
                <a:cs typeface="Times New Roman"/>
              </a:rPr>
              <a:t>never, </a:t>
            </a:r>
            <a:r>
              <a:rPr dirty="0" sz="1450" spc="-10">
                <a:latin typeface="Times New Roman"/>
                <a:cs typeface="Times New Roman"/>
              </a:rPr>
              <a:t>never </a:t>
            </a:r>
            <a:r>
              <a:rPr dirty="0" sz="1450" spc="-5">
                <a:latin typeface="Times New Roman"/>
                <a:cs typeface="Times New Roman"/>
              </a:rPr>
              <a:t>do </a:t>
            </a:r>
            <a:r>
              <a:rPr dirty="0" sz="1450" spc="-10">
                <a:latin typeface="Times New Roman"/>
                <a:cs typeface="Times New Roman"/>
              </a:rPr>
              <a:t>for us,</a:t>
            </a:r>
            <a:r>
              <a:rPr dirty="0" sz="1450" spc="90">
                <a:latin typeface="Times New Roman"/>
                <a:cs typeface="Times New Roman"/>
              </a:rPr>
              <a:t> </a:t>
            </a:r>
            <a:r>
              <a:rPr dirty="0" sz="1450" spc="-10">
                <a:latin typeface="Times New Roman"/>
                <a:cs typeface="Times New Roman"/>
              </a:rPr>
              <a:t>David.”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And without another word, </a:t>
            </a:r>
            <a:r>
              <a:rPr dirty="0" sz="1450" spc="-5">
                <a:latin typeface="Times New Roman"/>
                <a:cs typeface="Times New Roman"/>
              </a:rPr>
              <a:t>he </a:t>
            </a:r>
            <a:r>
              <a:rPr dirty="0" sz="1450" spc="-10">
                <a:latin typeface="Times New Roman"/>
                <a:cs typeface="Times New Roman"/>
              </a:rPr>
              <a:t>began to crawl away through the fields; and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after, </a:t>
            </a:r>
            <a:r>
              <a:rPr dirty="0" sz="1450" spc="-10">
                <a:latin typeface="Times New Roman"/>
                <a:cs typeface="Times New Roman"/>
              </a:rPr>
              <a:t>being well </a:t>
            </a:r>
            <a:r>
              <a:rPr dirty="0" sz="1450" spc="-5">
                <a:latin typeface="Times New Roman"/>
                <a:cs typeface="Times New Roman"/>
              </a:rPr>
              <a:t>out of </a:t>
            </a:r>
            <a:r>
              <a:rPr dirty="0" sz="1450" spc="-10">
                <a:latin typeface="Times New Roman"/>
                <a:cs typeface="Times New Roman"/>
              </a:rPr>
              <a:t>eye-shot, </a:t>
            </a:r>
            <a:r>
              <a:rPr dirty="0" sz="1450" spc="-5">
                <a:latin typeface="Times New Roman"/>
                <a:cs typeface="Times New Roman"/>
              </a:rPr>
              <a:t>got </a:t>
            </a:r>
            <a:r>
              <a:rPr dirty="0" sz="1450" spc="-10">
                <a:latin typeface="Times New Roman"/>
                <a:cs typeface="Times New Roman"/>
              </a:rPr>
              <a:t>to his feet again, and struck along  </a:t>
            </a:r>
            <a:r>
              <a:rPr dirty="0" sz="1450" spc="-5">
                <a:latin typeface="Times New Roman"/>
                <a:cs typeface="Times New Roman"/>
              </a:rPr>
              <a:t>a </a:t>
            </a:r>
            <a:r>
              <a:rPr dirty="0" sz="1450" spc="-10">
                <a:latin typeface="Times New Roman"/>
                <a:cs typeface="Times New Roman"/>
              </a:rPr>
              <a:t>road that led to the eastward.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conceive what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doing; </a:t>
            </a:r>
            <a:r>
              <a:rPr dirty="0" sz="1450" spc="-10">
                <a:latin typeface="Times New Roman"/>
                <a:cs typeface="Times New Roman"/>
              </a:rPr>
              <a:t>and  indeed </a:t>
            </a:r>
            <a:r>
              <a:rPr dirty="0" sz="1450" spc="-5">
                <a:latin typeface="Times New Roman"/>
                <a:cs typeface="Times New Roman"/>
              </a:rPr>
              <a:t>I </a:t>
            </a:r>
            <a:r>
              <a:rPr dirty="0" sz="1450" spc="-10">
                <a:latin typeface="Times New Roman"/>
                <a:cs typeface="Times New Roman"/>
              </a:rPr>
              <a:t>was so sharply cut </a:t>
            </a:r>
            <a:r>
              <a:rPr dirty="0" sz="1450" spc="-5">
                <a:latin typeface="Times New Roman"/>
                <a:cs typeface="Times New Roman"/>
              </a:rPr>
              <a:t>by </a:t>
            </a:r>
            <a:r>
              <a:rPr dirty="0" sz="1450" spc="-10">
                <a:latin typeface="Times New Roman"/>
                <a:cs typeface="Times New Roman"/>
              </a:rPr>
              <a:t>the disappointment, that </a:t>
            </a:r>
            <a:r>
              <a:rPr dirty="0" sz="1450" spc="-5">
                <a:latin typeface="Times New Roman"/>
                <a:cs typeface="Times New Roman"/>
              </a:rPr>
              <a:t>I </a:t>
            </a:r>
            <a:r>
              <a:rPr dirty="0" sz="1450" spc="-10">
                <a:latin typeface="Times New Roman"/>
                <a:cs typeface="Times New Roman"/>
              </a:rPr>
              <a:t>was little likely to </a:t>
            </a:r>
            <a:r>
              <a:rPr dirty="0" sz="1450" spc="-5">
                <a:latin typeface="Times New Roman"/>
                <a:cs typeface="Times New Roman"/>
              </a:rPr>
              <a:t>be  </a:t>
            </a:r>
            <a:r>
              <a:rPr dirty="0" sz="1450" spc="-10">
                <a:latin typeface="Times New Roman"/>
                <a:cs typeface="Times New Roman"/>
              </a:rPr>
              <a:t>pleased with anything. A moment back and </a:t>
            </a:r>
            <a:r>
              <a:rPr dirty="0" sz="1450" spc="-5">
                <a:latin typeface="Times New Roman"/>
                <a:cs typeface="Times New Roman"/>
              </a:rPr>
              <a:t>I </a:t>
            </a:r>
            <a:r>
              <a:rPr dirty="0" sz="1450" spc="-10">
                <a:latin typeface="Times New Roman"/>
                <a:cs typeface="Times New Roman"/>
              </a:rPr>
              <a:t>had seen myself knocking at </a:t>
            </a:r>
            <a:r>
              <a:rPr dirty="0" sz="1450" spc="-35">
                <a:latin typeface="Times New Roman"/>
                <a:cs typeface="Times New Roman"/>
              </a:rPr>
              <a:t>Mr.  </a:t>
            </a:r>
            <a:r>
              <a:rPr dirty="0" sz="1450" spc="-10">
                <a:latin typeface="Times New Roman"/>
                <a:cs typeface="Times New Roman"/>
              </a:rPr>
              <a:t>Rankeillor’s </a:t>
            </a:r>
            <a:r>
              <a:rPr dirty="0" sz="1450" spc="-5">
                <a:latin typeface="Times New Roman"/>
                <a:cs typeface="Times New Roman"/>
              </a:rPr>
              <a:t>door </a:t>
            </a:r>
            <a:r>
              <a:rPr dirty="0" sz="1450" spc="-10">
                <a:latin typeface="Times New Roman"/>
                <a:cs typeface="Times New Roman"/>
              </a:rPr>
              <a:t>to claim my inheritance, like </a:t>
            </a:r>
            <a:r>
              <a:rPr dirty="0" sz="1450" spc="-5">
                <a:latin typeface="Times New Roman"/>
                <a:cs typeface="Times New Roman"/>
              </a:rPr>
              <a:t>a </a:t>
            </a:r>
            <a:r>
              <a:rPr dirty="0" sz="1450" spc="-10">
                <a:latin typeface="Times New Roman"/>
                <a:cs typeface="Times New Roman"/>
              </a:rPr>
              <a:t>hero in </a:t>
            </a:r>
            <a:r>
              <a:rPr dirty="0" sz="1450" spc="-5">
                <a:latin typeface="Times New Roman"/>
                <a:cs typeface="Times New Roman"/>
              </a:rPr>
              <a:t>a </a:t>
            </a:r>
            <a:r>
              <a:rPr dirty="0" sz="1450" spc="-10">
                <a:latin typeface="Times New Roman"/>
                <a:cs typeface="Times New Roman"/>
              </a:rPr>
              <a:t>ballad; and here was  </a:t>
            </a:r>
            <a:r>
              <a:rPr dirty="0" sz="1450" spc="-5">
                <a:latin typeface="Times New Roman"/>
                <a:cs typeface="Times New Roman"/>
              </a:rPr>
              <a:t>I </a:t>
            </a:r>
            <a:r>
              <a:rPr dirty="0" sz="1450" spc="-10">
                <a:latin typeface="Times New Roman"/>
                <a:cs typeface="Times New Roman"/>
              </a:rPr>
              <a:t>back again, </a:t>
            </a:r>
            <a:r>
              <a:rPr dirty="0" sz="1450" spc="-5">
                <a:latin typeface="Times New Roman"/>
                <a:cs typeface="Times New Roman"/>
              </a:rPr>
              <a:t>a </a:t>
            </a:r>
            <a:r>
              <a:rPr dirty="0" sz="1450" spc="-10">
                <a:latin typeface="Times New Roman"/>
                <a:cs typeface="Times New Roman"/>
              </a:rPr>
              <a:t>wandering, hunted blackguard, </a:t>
            </a:r>
            <a:r>
              <a:rPr dirty="0" sz="1450" spc="-5">
                <a:latin typeface="Times New Roman"/>
                <a:cs typeface="Times New Roman"/>
              </a:rPr>
              <a:t>on </a:t>
            </a:r>
            <a:r>
              <a:rPr dirty="0" sz="1450" spc="-10">
                <a:latin typeface="Times New Roman"/>
                <a:cs typeface="Times New Roman"/>
              </a:rPr>
              <a:t>the wrong side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Forth.</a:t>
            </a:r>
            <a:endParaRPr sz="1450">
              <a:latin typeface="Times New Roman"/>
              <a:cs typeface="Times New Roman"/>
            </a:endParaRPr>
          </a:p>
          <a:p>
            <a:pPr algn="just" marL="268605">
              <a:lnSpc>
                <a:spcPct val="100000"/>
              </a:lnSpc>
              <a:spcBef>
                <a:spcPts val="715"/>
              </a:spcBef>
            </a:pPr>
            <a:r>
              <a:rPr dirty="0" sz="1450" spc="-25">
                <a:latin typeface="Times New Roman"/>
                <a:cs typeface="Times New Roman"/>
              </a:rPr>
              <a:t>“Well?” </a:t>
            </a:r>
            <a:r>
              <a:rPr dirty="0" sz="1450" spc="-10">
                <a:latin typeface="Times New Roman"/>
                <a:cs typeface="Times New Roman"/>
              </a:rPr>
              <a:t>said</a:t>
            </a:r>
            <a:r>
              <a:rPr dirty="0" sz="1450" spc="1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844"/>
              </a:spcBef>
            </a:pPr>
            <a:r>
              <a:rPr dirty="0" sz="1450" spc="-25">
                <a:latin typeface="Times New Roman"/>
                <a:cs typeface="Times New Roman"/>
              </a:rPr>
              <a:t>“Well,” </a:t>
            </a:r>
            <a:r>
              <a:rPr dirty="0" sz="1450" spc="-10">
                <a:latin typeface="Times New Roman"/>
                <a:cs typeface="Times New Roman"/>
              </a:rPr>
              <a:t>said Alan, “what would </a:t>
            </a:r>
            <a:r>
              <a:rPr dirty="0" sz="1450" spc="-5">
                <a:latin typeface="Times New Roman"/>
                <a:cs typeface="Times New Roman"/>
              </a:rPr>
              <a:t>ye </a:t>
            </a:r>
            <a:r>
              <a:rPr dirty="0" sz="1450" spc="-10">
                <a:latin typeface="Times New Roman"/>
                <a:cs typeface="Times New Roman"/>
              </a:rPr>
              <a:t>have? They’re </a:t>
            </a:r>
            <a:r>
              <a:rPr dirty="0" sz="1450" spc="-5">
                <a:latin typeface="Times New Roman"/>
                <a:cs typeface="Times New Roman"/>
              </a:rPr>
              <a:t>none </a:t>
            </a:r>
            <a:r>
              <a:rPr dirty="0" sz="1450" spc="-10">
                <a:latin typeface="Times New Roman"/>
                <a:cs typeface="Times New Roman"/>
              </a:rPr>
              <a:t>such fools as </a:t>
            </a:r>
            <a:r>
              <a:rPr dirty="0" sz="1450" spc="-5">
                <a:latin typeface="Times New Roman"/>
                <a:cs typeface="Times New Roman"/>
              </a:rPr>
              <a:t>I </a:t>
            </a:r>
            <a:r>
              <a:rPr dirty="0" sz="1450" spc="-10">
                <a:latin typeface="Times New Roman"/>
                <a:cs typeface="Times New Roman"/>
              </a:rPr>
              <a:t>took  them </a:t>
            </a:r>
            <a:r>
              <a:rPr dirty="0" sz="1450" spc="-30">
                <a:latin typeface="Times New Roman"/>
                <a:cs typeface="Times New Roman"/>
              </a:rPr>
              <a:t>for. </a:t>
            </a:r>
            <a:r>
              <a:rPr dirty="0" sz="1450" spc="-70">
                <a:latin typeface="Times New Roman"/>
                <a:cs typeface="Times New Roman"/>
              </a:rPr>
              <a:t>We </a:t>
            </a:r>
            <a:r>
              <a:rPr dirty="0" sz="1450" spc="-10">
                <a:latin typeface="Times New Roman"/>
                <a:cs typeface="Times New Roman"/>
              </a:rPr>
              <a:t>have still the Forth to pass, Davie—weary fall the rains that fed  and the hillsides that guided</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why </a:t>
            </a:r>
            <a:r>
              <a:rPr dirty="0" sz="1450" spc="-5">
                <a:latin typeface="Times New Roman"/>
                <a:cs typeface="Times New Roman"/>
              </a:rPr>
              <a:t>go </a:t>
            </a:r>
            <a:r>
              <a:rPr dirty="0" sz="1450" spc="-10">
                <a:latin typeface="Times New Roman"/>
                <a:cs typeface="Times New Roman"/>
              </a:rPr>
              <a:t>east?”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“Ou, just </a:t>
            </a:r>
            <a:r>
              <a:rPr dirty="0" sz="1450" spc="-5">
                <a:latin typeface="Times New Roman"/>
                <a:cs typeface="Times New Roman"/>
              </a:rPr>
              <a:t>upon </a:t>
            </a:r>
            <a:r>
              <a:rPr dirty="0" sz="1450" spc="-10">
                <a:latin typeface="Times New Roman"/>
                <a:cs typeface="Times New Roman"/>
              </a:rPr>
              <a:t>the chance!” said he. “If we cannae pass the </a:t>
            </a:r>
            <a:r>
              <a:rPr dirty="0" sz="1450" spc="-20">
                <a:latin typeface="Times New Roman"/>
                <a:cs typeface="Times New Roman"/>
              </a:rPr>
              <a:t>river, </a:t>
            </a:r>
            <a:r>
              <a:rPr dirty="0" sz="1450" spc="-10">
                <a:latin typeface="Times New Roman"/>
                <a:cs typeface="Times New Roman"/>
              </a:rPr>
              <a:t>we’ll  have to see what we can </a:t>
            </a:r>
            <a:r>
              <a:rPr dirty="0" sz="1450" spc="-5">
                <a:latin typeface="Times New Roman"/>
                <a:cs typeface="Times New Roman"/>
              </a:rPr>
              <a:t>do </a:t>
            </a:r>
            <a:r>
              <a:rPr dirty="0" sz="1450" spc="-10">
                <a:latin typeface="Times New Roman"/>
                <a:cs typeface="Times New Roman"/>
              </a:rPr>
              <a:t>for the</a:t>
            </a:r>
            <a:r>
              <a:rPr dirty="0" sz="1450" spc="30">
                <a:latin typeface="Times New Roman"/>
                <a:cs typeface="Times New Roman"/>
              </a:rPr>
              <a:t> </a:t>
            </a:r>
            <a:r>
              <a:rPr dirty="0" sz="1450" spc="-10">
                <a:latin typeface="Times New Roman"/>
                <a:cs typeface="Times New Roman"/>
              </a:rPr>
              <a:t>firth.”</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“There are fords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and </a:t>
            </a:r>
            <a:r>
              <a:rPr dirty="0" sz="1450" spc="-5">
                <a:latin typeface="Times New Roman"/>
                <a:cs typeface="Times New Roman"/>
              </a:rPr>
              <a:t>none upon </a:t>
            </a:r>
            <a:r>
              <a:rPr dirty="0" sz="1450" spc="-10">
                <a:latin typeface="Times New Roman"/>
                <a:cs typeface="Times New Roman"/>
              </a:rPr>
              <a:t>the firth,” said</a:t>
            </a:r>
            <a:r>
              <a:rPr dirty="0" sz="1450" spc="65">
                <a:latin typeface="Times New Roman"/>
                <a:cs typeface="Times New Roman"/>
              </a:rPr>
              <a:t> </a:t>
            </a:r>
            <a:r>
              <a:rPr dirty="0" sz="1450" spc="-10">
                <a:latin typeface="Times New Roman"/>
                <a:cs typeface="Times New Roman"/>
              </a:rPr>
              <a:t>I.</a:t>
            </a:r>
            <a:endParaRPr sz="145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9525" indent="255904">
              <a:lnSpc>
                <a:spcPts val="1730"/>
              </a:lnSpc>
              <a:spcBef>
                <a:spcPts val="155"/>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there are fords, and </a:t>
            </a:r>
            <a:r>
              <a:rPr dirty="0" sz="1450" spc="-5">
                <a:latin typeface="Times New Roman"/>
                <a:cs typeface="Times New Roman"/>
              </a:rPr>
              <a:t>a </a:t>
            </a:r>
            <a:r>
              <a:rPr dirty="0" sz="1450" spc="-10">
                <a:latin typeface="Times New Roman"/>
                <a:cs typeface="Times New Roman"/>
              </a:rPr>
              <a:t>bridge forbye,” quoth Alan; “and </a:t>
            </a:r>
            <a:r>
              <a:rPr dirty="0" sz="1450" spc="-5">
                <a:latin typeface="Times New Roman"/>
                <a:cs typeface="Times New Roman"/>
              </a:rPr>
              <a:t>of </a:t>
            </a:r>
            <a:r>
              <a:rPr dirty="0" sz="1450" spc="-10">
                <a:latin typeface="Times New Roman"/>
                <a:cs typeface="Times New Roman"/>
              </a:rPr>
              <a:t>what  service, when they are</a:t>
            </a:r>
            <a:r>
              <a:rPr dirty="0" sz="1450" spc="5">
                <a:latin typeface="Times New Roman"/>
                <a:cs typeface="Times New Roman"/>
              </a:rPr>
              <a:t> </a:t>
            </a:r>
            <a:r>
              <a:rPr dirty="0" sz="1450" spc="-10">
                <a:latin typeface="Times New Roman"/>
                <a:cs typeface="Times New Roman"/>
              </a:rPr>
              <a:t>watched?”</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“Well,” </a:t>
            </a:r>
            <a:r>
              <a:rPr dirty="0" sz="1450" spc="-10">
                <a:latin typeface="Times New Roman"/>
                <a:cs typeface="Times New Roman"/>
              </a:rPr>
              <a:t>said I, “but </a:t>
            </a:r>
            <a:r>
              <a:rPr dirty="0" sz="1450" spc="-5">
                <a:latin typeface="Times New Roman"/>
                <a:cs typeface="Times New Roman"/>
              </a:rPr>
              <a:t>a </a:t>
            </a:r>
            <a:r>
              <a:rPr dirty="0" sz="1450" spc="-10">
                <a:latin typeface="Times New Roman"/>
                <a:cs typeface="Times New Roman"/>
              </a:rPr>
              <a:t>river can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swum.”</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“By them that have the skill </a:t>
            </a:r>
            <a:r>
              <a:rPr dirty="0" sz="1450" spc="-5">
                <a:latin typeface="Times New Roman"/>
                <a:cs typeface="Times New Roman"/>
              </a:rPr>
              <a:t>of </a:t>
            </a:r>
            <a:r>
              <a:rPr dirty="0" sz="1450" spc="-10">
                <a:latin typeface="Times New Roman"/>
                <a:cs typeface="Times New Roman"/>
              </a:rPr>
              <a:t>it,” returned he; “but </a:t>
            </a:r>
            <a:r>
              <a:rPr dirty="0" sz="1450" spc="-5">
                <a:latin typeface="Times New Roman"/>
                <a:cs typeface="Times New Roman"/>
              </a:rPr>
              <a:t>I </a:t>
            </a:r>
            <a:r>
              <a:rPr dirty="0" sz="1450" spc="-10">
                <a:latin typeface="Times New Roman"/>
                <a:cs typeface="Times New Roman"/>
              </a:rPr>
              <a:t>have yet to hear that  either </a:t>
            </a:r>
            <a:r>
              <a:rPr dirty="0" sz="1450" spc="-5">
                <a:latin typeface="Times New Roman"/>
                <a:cs typeface="Times New Roman"/>
              </a:rPr>
              <a:t>you or </a:t>
            </a:r>
            <a:r>
              <a:rPr dirty="0" sz="1450" spc="-10">
                <a:latin typeface="Times New Roman"/>
                <a:cs typeface="Times New Roman"/>
              </a:rPr>
              <a:t>me is much </a:t>
            </a:r>
            <a:r>
              <a:rPr dirty="0" sz="1450" spc="-5">
                <a:latin typeface="Times New Roman"/>
                <a:cs typeface="Times New Roman"/>
              </a:rPr>
              <a:t>of a </a:t>
            </a:r>
            <a:r>
              <a:rPr dirty="0" sz="1450" spc="-10">
                <a:latin typeface="Times New Roman"/>
                <a:cs typeface="Times New Roman"/>
              </a:rPr>
              <a:t>hand at that exercise; and for my own part, </a:t>
            </a:r>
            <a:r>
              <a:rPr dirty="0" sz="1450" spc="-5">
                <a:latin typeface="Times New Roman"/>
                <a:cs typeface="Times New Roman"/>
              </a:rPr>
              <a:t>I  </a:t>
            </a:r>
            <a:r>
              <a:rPr dirty="0" sz="1450" spc="-10">
                <a:latin typeface="Times New Roman"/>
                <a:cs typeface="Times New Roman"/>
              </a:rPr>
              <a:t>swim like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stone.”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“I’m </a:t>
            </a:r>
            <a:r>
              <a:rPr dirty="0" sz="1450" spc="-5">
                <a:latin typeface="Times New Roman"/>
                <a:cs typeface="Times New Roman"/>
              </a:rPr>
              <a:t>not up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in talking back, Alan,” </a:t>
            </a:r>
            <a:r>
              <a:rPr dirty="0" sz="1450" spc="-5">
                <a:latin typeface="Times New Roman"/>
                <a:cs typeface="Times New Roman"/>
              </a:rPr>
              <a:t>I </a:t>
            </a:r>
            <a:r>
              <a:rPr dirty="0" sz="1450" spc="-10">
                <a:latin typeface="Times New Roman"/>
                <a:cs typeface="Times New Roman"/>
              </a:rPr>
              <a:t>said; “but </a:t>
            </a:r>
            <a:r>
              <a:rPr dirty="0" sz="1450" spc="-5">
                <a:latin typeface="Times New Roman"/>
                <a:cs typeface="Times New Roman"/>
              </a:rPr>
              <a:t>I </a:t>
            </a:r>
            <a:r>
              <a:rPr dirty="0" sz="1450" spc="-10">
                <a:latin typeface="Times New Roman"/>
                <a:cs typeface="Times New Roman"/>
              </a:rPr>
              <a:t>can see we’re  making bad worse. If </a:t>
            </a:r>
            <a:r>
              <a:rPr dirty="0" sz="1450" spc="-30">
                <a:latin typeface="Times New Roman"/>
                <a:cs typeface="Times New Roman"/>
              </a:rPr>
              <a:t>it’s </a:t>
            </a:r>
            <a:r>
              <a:rPr dirty="0" sz="1450" spc="-10">
                <a:latin typeface="Times New Roman"/>
                <a:cs typeface="Times New Roman"/>
              </a:rPr>
              <a:t>hard to pass </a:t>
            </a:r>
            <a:r>
              <a:rPr dirty="0" sz="1450" spc="-5">
                <a:latin typeface="Times New Roman"/>
                <a:cs typeface="Times New Roman"/>
              </a:rPr>
              <a:t>a </a:t>
            </a:r>
            <a:r>
              <a:rPr dirty="0" sz="1450" spc="-20">
                <a:latin typeface="Times New Roman"/>
                <a:cs typeface="Times New Roman"/>
              </a:rPr>
              <a:t>river, </a:t>
            </a:r>
            <a:r>
              <a:rPr dirty="0" sz="1450" spc="-10">
                <a:latin typeface="Times New Roman"/>
                <a:cs typeface="Times New Roman"/>
              </a:rPr>
              <a:t>it stands to reason it must </a:t>
            </a:r>
            <a:r>
              <a:rPr dirty="0" sz="1450" spc="-5">
                <a:latin typeface="Times New Roman"/>
                <a:cs typeface="Times New Roman"/>
              </a:rPr>
              <a:t>be  </a:t>
            </a:r>
            <a:r>
              <a:rPr dirty="0" sz="1450" spc="-10">
                <a:latin typeface="Times New Roman"/>
                <a:cs typeface="Times New Roman"/>
              </a:rPr>
              <a:t>worse to pass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“But </a:t>
            </a:r>
            <a:r>
              <a:rPr dirty="0" sz="1450" spc="-20">
                <a:latin typeface="Times New Roman"/>
                <a:cs typeface="Times New Roman"/>
              </a:rPr>
              <a:t>there’s</a:t>
            </a:r>
            <a:r>
              <a:rPr dirty="0" sz="1450" spc="320">
                <a:latin typeface="Times New Roman"/>
                <a:cs typeface="Times New Roman"/>
              </a:rPr>
              <a:t>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as </a:t>
            </a:r>
            <a:r>
              <a:rPr dirty="0" sz="1450" spc="-5">
                <a:latin typeface="Times New Roman"/>
                <a:cs typeface="Times New Roman"/>
              </a:rPr>
              <a:t>a </a:t>
            </a:r>
            <a:r>
              <a:rPr dirty="0" sz="1450" spc="-10">
                <a:latin typeface="Times New Roman"/>
                <a:cs typeface="Times New Roman"/>
              </a:rPr>
              <a:t>boat,” says Alan, “or I’m the more  deceived.”</a:t>
            </a:r>
            <a:endParaRPr sz="1450">
              <a:latin typeface="Times New Roman"/>
              <a:cs typeface="Times New Roman"/>
            </a:endParaRPr>
          </a:p>
          <a:p>
            <a:pPr algn="just" marL="12700" marR="10160" indent="255904">
              <a:lnSpc>
                <a:spcPts val="1730"/>
              </a:lnSpc>
              <a:spcBef>
                <a:spcPts val="720"/>
              </a:spcBef>
            </a:pPr>
            <a:r>
              <a:rPr dirty="0" sz="1450" spc="-65">
                <a:latin typeface="Times New Roman"/>
                <a:cs typeface="Times New Roman"/>
              </a:rPr>
              <a:t>“Ay, </a:t>
            </a:r>
            <a:r>
              <a:rPr dirty="0" sz="1450" spc="-10">
                <a:latin typeface="Times New Roman"/>
                <a:cs typeface="Times New Roman"/>
              </a:rPr>
              <a:t>and such </a:t>
            </a:r>
            <a:r>
              <a:rPr dirty="0" sz="1450" spc="-5">
                <a:latin typeface="Times New Roman"/>
                <a:cs typeface="Times New Roman"/>
              </a:rPr>
              <a:t>a </a:t>
            </a:r>
            <a:r>
              <a:rPr dirty="0" sz="1450" spc="-10">
                <a:latin typeface="Times New Roman"/>
                <a:cs typeface="Times New Roman"/>
              </a:rPr>
              <a:t>thing as </a:t>
            </a:r>
            <a:r>
              <a:rPr dirty="0" sz="1450" spc="-20">
                <a:latin typeface="Times New Roman"/>
                <a:cs typeface="Times New Roman"/>
              </a:rPr>
              <a:t>money,” </a:t>
            </a:r>
            <a:r>
              <a:rPr dirty="0" sz="1450" spc="-10">
                <a:latin typeface="Times New Roman"/>
                <a:cs typeface="Times New Roman"/>
              </a:rPr>
              <a:t>says I. “But for </a:t>
            </a:r>
            <a:r>
              <a:rPr dirty="0" sz="1450" spc="-5">
                <a:latin typeface="Times New Roman"/>
                <a:cs typeface="Times New Roman"/>
              </a:rPr>
              <a:t>us </a:t>
            </a:r>
            <a:r>
              <a:rPr dirty="0" sz="1450" spc="-10">
                <a:latin typeface="Times New Roman"/>
                <a:cs typeface="Times New Roman"/>
              </a:rPr>
              <a:t>that have neither </a:t>
            </a:r>
            <a:r>
              <a:rPr dirty="0" sz="1450" spc="-5">
                <a:latin typeface="Times New Roman"/>
                <a:cs typeface="Times New Roman"/>
              </a:rPr>
              <a:t>one  nor </a:t>
            </a:r>
            <a:r>
              <a:rPr dirty="0" sz="1450" spc="-20">
                <a:latin typeface="Times New Roman"/>
                <a:cs typeface="Times New Roman"/>
              </a:rPr>
              <a:t>other, </a:t>
            </a:r>
            <a:r>
              <a:rPr dirty="0" sz="1450" spc="-10">
                <a:latin typeface="Times New Roman"/>
                <a:cs typeface="Times New Roman"/>
              </a:rPr>
              <a:t>they might just as well </a:t>
            </a:r>
            <a:r>
              <a:rPr dirty="0" sz="1450" spc="-5">
                <a:latin typeface="Times New Roman"/>
                <a:cs typeface="Times New Roman"/>
              </a:rPr>
              <a:t>not </a:t>
            </a:r>
            <a:r>
              <a:rPr dirty="0" sz="1450" spc="-10">
                <a:latin typeface="Times New Roman"/>
                <a:cs typeface="Times New Roman"/>
              </a:rPr>
              <a:t>have been</a:t>
            </a:r>
            <a:r>
              <a:rPr dirty="0" sz="1450" spc="55">
                <a:latin typeface="Times New Roman"/>
                <a:cs typeface="Times New Roman"/>
              </a:rPr>
              <a:t> </a:t>
            </a:r>
            <a:r>
              <a:rPr dirty="0" sz="1450" spc="-10">
                <a:latin typeface="Times New Roman"/>
                <a:cs typeface="Times New Roman"/>
              </a:rPr>
              <a:t>invented.”</a:t>
            </a:r>
            <a:endParaRPr sz="1450">
              <a:latin typeface="Times New Roman"/>
              <a:cs typeface="Times New Roman"/>
            </a:endParaRPr>
          </a:p>
          <a:p>
            <a:pPr algn="just" marL="268605" marR="3674745">
              <a:lnSpc>
                <a:spcPts val="2520"/>
              </a:lnSpc>
              <a:spcBef>
                <a:spcPts val="155"/>
              </a:spcBef>
            </a:pPr>
            <a:r>
              <a:rPr dirty="0" sz="1450" spc="-60">
                <a:latin typeface="Times New Roman"/>
                <a:cs typeface="Times New Roman"/>
              </a:rPr>
              <a:t>“Ye </a:t>
            </a:r>
            <a:r>
              <a:rPr dirty="0" sz="1450" spc="-10">
                <a:latin typeface="Times New Roman"/>
                <a:cs typeface="Times New Roman"/>
              </a:rPr>
              <a:t>think so?” said Alan.  “I </a:t>
            </a:r>
            <a:r>
              <a:rPr dirty="0" sz="1450" spc="-5">
                <a:latin typeface="Times New Roman"/>
                <a:cs typeface="Times New Roman"/>
              </a:rPr>
              <a:t>do </a:t>
            </a:r>
            <a:r>
              <a:rPr dirty="0" sz="1450" spc="-10">
                <a:latin typeface="Times New Roman"/>
                <a:cs typeface="Times New Roman"/>
              </a:rPr>
              <a:t>that,” said I.</a:t>
            </a:r>
            <a:endParaRPr sz="1450">
              <a:latin typeface="Times New Roman"/>
              <a:cs typeface="Times New Roman"/>
            </a:endParaRPr>
          </a:p>
          <a:p>
            <a:pPr algn="just" marL="12700" marR="5080" indent="255904">
              <a:lnSpc>
                <a:spcPts val="1730"/>
              </a:lnSpc>
              <a:spcBef>
                <a:spcPts val="565"/>
              </a:spcBef>
            </a:pPr>
            <a:r>
              <a:rPr dirty="0" sz="1450" spc="-10">
                <a:latin typeface="Times New Roman"/>
                <a:cs typeface="Times New Roman"/>
              </a:rPr>
              <a:t>“David,” says he, “ye’re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small invention and less faith. But let me  set my wits </a:t>
            </a:r>
            <a:r>
              <a:rPr dirty="0" sz="1450" spc="-5">
                <a:latin typeface="Times New Roman"/>
                <a:cs typeface="Times New Roman"/>
              </a:rPr>
              <a:t>upon </a:t>
            </a:r>
            <a:r>
              <a:rPr dirty="0" sz="1450" spc="-10">
                <a:latin typeface="Times New Roman"/>
                <a:cs typeface="Times New Roman"/>
              </a:rPr>
              <a:t>the hone, and if </a:t>
            </a:r>
            <a:r>
              <a:rPr dirty="0" sz="1450" spc="-5">
                <a:latin typeface="Times New Roman"/>
                <a:cs typeface="Times New Roman"/>
              </a:rPr>
              <a:t>I </a:t>
            </a:r>
            <a:r>
              <a:rPr dirty="0" sz="1450" spc="-10">
                <a:latin typeface="Times New Roman"/>
                <a:cs typeface="Times New Roman"/>
              </a:rPr>
              <a:t>cannae beg, </a:t>
            </a:r>
            <a:r>
              <a:rPr dirty="0" sz="1450" spc="-20">
                <a:latin typeface="Times New Roman"/>
                <a:cs typeface="Times New Roman"/>
              </a:rPr>
              <a:t>borrow, </a:t>
            </a:r>
            <a:r>
              <a:rPr dirty="0" sz="1450" spc="-5">
                <a:latin typeface="Times New Roman"/>
                <a:cs typeface="Times New Roman"/>
              </a:rPr>
              <a:t>nor </a:t>
            </a:r>
            <a:r>
              <a:rPr dirty="0" sz="1450" spc="-10">
                <a:latin typeface="Times New Roman"/>
                <a:cs typeface="Times New Roman"/>
              </a:rPr>
              <a:t>yet steal </a:t>
            </a:r>
            <a:r>
              <a:rPr dirty="0" sz="1450" spc="-5">
                <a:latin typeface="Times New Roman"/>
                <a:cs typeface="Times New Roman"/>
              </a:rPr>
              <a:t>a </a:t>
            </a:r>
            <a:r>
              <a:rPr dirty="0" sz="1450" spc="-10">
                <a:latin typeface="Times New Roman"/>
                <a:cs typeface="Times New Roman"/>
              </a:rPr>
              <a:t>boat,  I’ll make</a:t>
            </a:r>
            <a:r>
              <a:rPr dirty="0" sz="1450" spc="-5">
                <a:latin typeface="Times New Roman"/>
                <a:cs typeface="Times New Roman"/>
              </a:rPr>
              <a:t> </a:t>
            </a:r>
            <a:r>
              <a:rPr dirty="0" sz="1450" spc="-10">
                <a:latin typeface="Times New Roman"/>
                <a:cs typeface="Times New Roman"/>
              </a:rPr>
              <a:t>one!”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think </a:t>
            </a:r>
            <a:r>
              <a:rPr dirty="0" sz="1450" spc="-5">
                <a:latin typeface="Times New Roman"/>
                <a:cs typeface="Times New Roman"/>
              </a:rPr>
              <a:t>I </a:t>
            </a:r>
            <a:r>
              <a:rPr dirty="0" sz="1450" spc="-10">
                <a:latin typeface="Times New Roman"/>
                <a:cs typeface="Times New Roman"/>
              </a:rPr>
              <a:t>see ye!” said I. “And </a:t>
            </a:r>
            <a:r>
              <a:rPr dirty="0" sz="1450" spc="-25">
                <a:latin typeface="Times New Roman"/>
                <a:cs typeface="Times New Roman"/>
              </a:rPr>
              <a:t>what’s </a:t>
            </a:r>
            <a:r>
              <a:rPr dirty="0" sz="1450" spc="-10">
                <a:latin typeface="Times New Roman"/>
                <a:cs typeface="Times New Roman"/>
              </a:rPr>
              <a:t>more than all that: if </a:t>
            </a:r>
            <a:r>
              <a:rPr dirty="0" sz="1450" spc="-5">
                <a:latin typeface="Times New Roman"/>
                <a:cs typeface="Times New Roman"/>
              </a:rPr>
              <a:t>ye </a:t>
            </a:r>
            <a:r>
              <a:rPr dirty="0" sz="1450" spc="-10">
                <a:latin typeface="Times New Roman"/>
                <a:cs typeface="Times New Roman"/>
              </a:rPr>
              <a:t>pass </a:t>
            </a:r>
            <a:r>
              <a:rPr dirty="0" sz="1450" spc="-5">
                <a:latin typeface="Times New Roman"/>
                <a:cs typeface="Times New Roman"/>
              </a:rPr>
              <a:t>a  </a:t>
            </a:r>
            <a:r>
              <a:rPr dirty="0" sz="1450" spc="-10">
                <a:latin typeface="Times New Roman"/>
                <a:cs typeface="Times New Roman"/>
              </a:rPr>
              <a:t>bridge, it can tell </a:t>
            </a:r>
            <a:r>
              <a:rPr dirty="0" sz="1450" spc="-5">
                <a:latin typeface="Times New Roman"/>
                <a:cs typeface="Times New Roman"/>
              </a:rPr>
              <a:t>no </a:t>
            </a:r>
            <a:r>
              <a:rPr dirty="0" sz="1450" spc="-10">
                <a:latin typeface="Times New Roman"/>
                <a:cs typeface="Times New Roman"/>
              </a:rPr>
              <a:t>tales; </a:t>
            </a:r>
            <a:r>
              <a:rPr dirty="0" sz="1450" spc="-5">
                <a:latin typeface="Times New Roman"/>
                <a:cs typeface="Times New Roman"/>
              </a:rPr>
              <a:t>but </a:t>
            </a:r>
            <a:r>
              <a:rPr dirty="0" sz="1450" spc="-10">
                <a:latin typeface="Times New Roman"/>
                <a:cs typeface="Times New Roman"/>
              </a:rPr>
              <a:t>if we pass the firth, </a:t>
            </a:r>
            <a:r>
              <a:rPr dirty="0" sz="1450" spc="-20">
                <a:latin typeface="Times New Roman"/>
                <a:cs typeface="Times New Roman"/>
              </a:rPr>
              <a:t>there’s </a:t>
            </a:r>
            <a:r>
              <a:rPr dirty="0" sz="1450" spc="-10">
                <a:latin typeface="Times New Roman"/>
                <a:cs typeface="Times New Roman"/>
              </a:rPr>
              <a:t>the boat </a:t>
            </a:r>
            <a:r>
              <a:rPr dirty="0" sz="1450" spc="-5">
                <a:latin typeface="Times New Roman"/>
                <a:cs typeface="Times New Roman"/>
              </a:rPr>
              <a:t>on </a:t>
            </a:r>
            <a:r>
              <a:rPr dirty="0" sz="1450" spc="-10">
                <a:latin typeface="Times New Roman"/>
                <a:cs typeface="Times New Roman"/>
              </a:rPr>
              <a:t>the  wrong side—somebody must have </a:t>
            </a:r>
            <a:r>
              <a:rPr dirty="0" sz="1450" spc="-5">
                <a:latin typeface="Times New Roman"/>
                <a:cs typeface="Times New Roman"/>
              </a:rPr>
              <a:t>brought </a:t>
            </a:r>
            <a:r>
              <a:rPr dirty="0" sz="1450" spc="-10">
                <a:latin typeface="Times New Roman"/>
                <a:cs typeface="Times New Roman"/>
              </a:rPr>
              <a:t>it—the country-side will all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bizz—-”</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“Man!” cried Alan, “if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boat, I’ll make </a:t>
            </a:r>
            <a:r>
              <a:rPr dirty="0" sz="1450" spc="-5">
                <a:latin typeface="Times New Roman"/>
                <a:cs typeface="Times New Roman"/>
              </a:rPr>
              <a:t>a body </a:t>
            </a:r>
            <a:r>
              <a:rPr dirty="0" sz="1450" spc="-10">
                <a:latin typeface="Times New Roman"/>
                <a:cs typeface="Times New Roman"/>
              </a:rPr>
              <a:t>to take it back  again! So deave me with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your </a:t>
            </a:r>
            <a:r>
              <a:rPr dirty="0" sz="1450" spc="-10">
                <a:latin typeface="Times New Roman"/>
                <a:cs typeface="Times New Roman"/>
              </a:rPr>
              <a:t>nonsense, </a:t>
            </a:r>
            <a:r>
              <a:rPr dirty="0" sz="1450" spc="-5">
                <a:latin typeface="Times New Roman"/>
                <a:cs typeface="Times New Roman"/>
              </a:rPr>
              <a:t>but </a:t>
            </a:r>
            <a:r>
              <a:rPr dirty="0" sz="1450" spc="-10">
                <a:latin typeface="Times New Roman"/>
                <a:cs typeface="Times New Roman"/>
              </a:rPr>
              <a:t>walk (for </a:t>
            </a:r>
            <a:r>
              <a:rPr dirty="0" sz="1450" spc="-25">
                <a:latin typeface="Times New Roman"/>
                <a:cs typeface="Times New Roman"/>
              </a:rPr>
              <a:t>that’s </a:t>
            </a:r>
            <a:r>
              <a:rPr dirty="0" sz="1450" spc="-10">
                <a:latin typeface="Times New Roman"/>
                <a:cs typeface="Times New Roman"/>
              </a:rPr>
              <a:t>what  you’ve </a:t>
            </a:r>
            <a:r>
              <a:rPr dirty="0" sz="1450" spc="-5">
                <a:latin typeface="Times New Roman"/>
                <a:cs typeface="Times New Roman"/>
              </a:rPr>
              <a:t>got </a:t>
            </a:r>
            <a:r>
              <a:rPr dirty="0" sz="1450" spc="-10">
                <a:latin typeface="Times New Roman"/>
                <a:cs typeface="Times New Roman"/>
              </a:rPr>
              <a:t>to do)—and let Alan think for</a:t>
            </a:r>
            <a:r>
              <a:rPr dirty="0" sz="1450" spc="25">
                <a:latin typeface="Times New Roman"/>
                <a:cs typeface="Times New Roman"/>
              </a:rPr>
              <a:t> </a:t>
            </a:r>
            <a:r>
              <a:rPr dirty="0" sz="1450" spc="-5">
                <a:latin typeface="Times New Roman"/>
                <a:cs typeface="Times New Roman"/>
              </a:rPr>
              <a:t>ye.”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All night, then, we walked through the north side </a:t>
            </a:r>
            <a:r>
              <a:rPr dirty="0" sz="1450" spc="-5">
                <a:latin typeface="Times New Roman"/>
                <a:cs typeface="Times New Roman"/>
              </a:rPr>
              <a:t>of </a:t>
            </a:r>
            <a:r>
              <a:rPr dirty="0" sz="1450" spc="-10">
                <a:latin typeface="Times New Roman"/>
                <a:cs typeface="Times New Roman"/>
              </a:rPr>
              <a:t>the Carse under the  high line </a:t>
            </a:r>
            <a:r>
              <a:rPr dirty="0" sz="1450" spc="-5">
                <a:latin typeface="Times New Roman"/>
                <a:cs typeface="Times New Roman"/>
              </a:rPr>
              <a:t>of </a:t>
            </a:r>
            <a:r>
              <a:rPr dirty="0" sz="1450" spc="-10">
                <a:latin typeface="Times New Roman"/>
                <a:cs typeface="Times New Roman"/>
              </a:rPr>
              <a:t>the Ochil mountains; and </a:t>
            </a:r>
            <a:r>
              <a:rPr dirty="0" sz="1450" spc="-5">
                <a:latin typeface="Times New Roman"/>
                <a:cs typeface="Times New Roman"/>
              </a:rPr>
              <a:t>by </a:t>
            </a:r>
            <a:r>
              <a:rPr dirty="0" sz="1450" spc="-10">
                <a:latin typeface="Times New Roman"/>
                <a:cs typeface="Times New Roman"/>
              </a:rPr>
              <a:t>Alloa and Clackmannan and Culross,  all </a:t>
            </a:r>
            <a:r>
              <a:rPr dirty="0" sz="1450" spc="-5">
                <a:latin typeface="Times New Roman"/>
                <a:cs typeface="Times New Roman"/>
              </a:rPr>
              <a:t>of </a:t>
            </a:r>
            <a:r>
              <a:rPr dirty="0" sz="1450" spc="-10">
                <a:latin typeface="Times New Roman"/>
                <a:cs typeface="Times New Roman"/>
              </a:rPr>
              <a:t>which we avoided: and about ten in the morning, mighty hungry and  tired, came to the little clachan </a:t>
            </a:r>
            <a:r>
              <a:rPr dirty="0" sz="1450" spc="-5">
                <a:latin typeface="Times New Roman"/>
                <a:cs typeface="Times New Roman"/>
              </a:rPr>
              <a:t>of </a:t>
            </a:r>
            <a:r>
              <a:rPr dirty="0" sz="1450" spc="-10">
                <a:latin typeface="Times New Roman"/>
                <a:cs typeface="Times New Roman"/>
              </a:rPr>
              <a:t>Limekilns. This is </a:t>
            </a:r>
            <a:r>
              <a:rPr dirty="0" sz="1450" spc="-5">
                <a:latin typeface="Times New Roman"/>
                <a:cs typeface="Times New Roman"/>
              </a:rPr>
              <a:t>a </a:t>
            </a:r>
            <a:r>
              <a:rPr dirty="0" sz="1450" spc="-10">
                <a:latin typeface="Times New Roman"/>
                <a:cs typeface="Times New Roman"/>
              </a:rPr>
              <a:t>place that sits near in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water-side, </a:t>
            </a:r>
            <a:r>
              <a:rPr dirty="0" sz="1450" spc="-10">
                <a:latin typeface="Times New Roman"/>
                <a:cs typeface="Times New Roman"/>
              </a:rPr>
              <a:t>and </a:t>
            </a:r>
            <a:r>
              <a:rPr dirty="0" sz="1450" spc="-5">
                <a:latin typeface="Times New Roman"/>
                <a:cs typeface="Times New Roman"/>
              </a:rPr>
              <a:t>looks </a:t>
            </a:r>
            <a:r>
              <a:rPr dirty="0" sz="1450" spc="-10">
                <a:latin typeface="Times New Roman"/>
                <a:cs typeface="Times New Roman"/>
              </a:rPr>
              <a:t>across the Hope to the town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Queensferry.  </a:t>
            </a:r>
            <a:r>
              <a:rPr dirty="0" sz="1450" spc="-10">
                <a:latin typeface="Times New Roman"/>
                <a:cs typeface="Times New Roman"/>
              </a:rPr>
              <a:t>Smoke went </a:t>
            </a:r>
            <a:r>
              <a:rPr dirty="0" sz="1450" spc="-5">
                <a:latin typeface="Times New Roman"/>
                <a:cs typeface="Times New Roman"/>
              </a:rPr>
              <a:t>up </a:t>
            </a:r>
            <a:r>
              <a:rPr dirty="0" sz="1450" spc="-10">
                <a:latin typeface="Times New Roman"/>
                <a:cs typeface="Times New Roman"/>
              </a:rPr>
              <a:t>from both </a:t>
            </a:r>
            <a:r>
              <a:rPr dirty="0" sz="1450" spc="-5">
                <a:latin typeface="Times New Roman"/>
                <a:cs typeface="Times New Roman"/>
              </a:rPr>
              <a:t>of </a:t>
            </a:r>
            <a:r>
              <a:rPr dirty="0" sz="1450" spc="-10">
                <a:latin typeface="Times New Roman"/>
                <a:cs typeface="Times New Roman"/>
              </a:rPr>
              <a:t>these, and from other villages and farms </a:t>
            </a:r>
            <a:r>
              <a:rPr dirty="0" sz="1450" spc="-5">
                <a:latin typeface="Times New Roman"/>
                <a:cs typeface="Times New Roman"/>
              </a:rPr>
              <a:t>upon </a:t>
            </a:r>
            <a:r>
              <a:rPr dirty="0" sz="1450" spc="-10">
                <a:latin typeface="Times New Roman"/>
                <a:cs typeface="Times New Roman"/>
              </a:rPr>
              <a:t>all  hands. The fields were being reaped; two ships lay anchored, and boats were  coming and going </a:t>
            </a:r>
            <a:r>
              <a:rPr dirty="0" sz="1450" spc="-5">
                <a:latin typeface="Times New Roman"/>
                <a:cs typeface="Times New Roman"/>
              </a:rPr>
              <a:t>on </a:t>
            </a:r>
            <a:r>
              <a:rPr dirty="0" sz="1450" spc="-10">
                <a:latin typeface="Times New Roman"/>
                <a:cs typeface="Times New Roman"/>
              </a:rPr>
              <a:t>the Hope. It was altogether </a:t>
            </a:r>
            <a:r>
              <a:rPr dirty="0" sz="1450" spc="-5">
                <a:latin typeface="Times New Roman"/>
                <a:cs typeface="Times New Roman"/>
              </a:rPr>
              <a:t>a </a:t>
            </a:r>
            <a:r>
              <a:rPr dirty="0" sz="1450" spc="-10">
                <a:latin typeface="Times New Roman"/>
                <a:cs typeface="Times New Roman"/>
              </a:rPr>
              <a:t>right pleasant sight to me;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take my fill </a:t>
            </a:r>
            <a:r>
              <a:rPr dirty="0" sz="1450" spc="-5">
                <a:latin typeface="Times New Roman"/>
                <a:cs typeface="Times New Roman"/>
              </a:rPr>
              <a:t>of </a:t>
            </a:r>
            <a:r>
              <a:rPr dirty="0" sz="1450" spc="-10">
                <a:latin typeface="Times New Roman"/>
                <a:cs typeface="Times New Roman"/>
              </a:rPr>
              <a:t>gazing at these comfortable, green, cultivated  hills and the busy people both </a:t>
            </a:r>
            <a:r>
              <a:rPr dirty="0" sz="1450" spc="-5">
                <a:latin typeface="Times New Roman"/>
                <a:cs typeface="Times New Roman"/>
              </a:rPr>
              <a:t>of </a:t>
            </a:r>
            <a:r>
              <a:rPr dirty="0" sz="1450" spc="-10">
                <a:latin typeface="Times New Roman"/>
                <a:cs typeface="Times New Roman"/>
              </a:rPr>
              <a:t>the field and</a:t>
            </a:r>
            <a:r>
              <a:rPr dirty="0" sz="1450" spc="4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For all that, there was </a:t>
            </a:r>
            <a:r>
              <a:rPr dirty="0" sz="1450" spc="-35">
                <a:latin typeface="Times New Roman"/>
                <a:cs typeface="Times New Roman"/>
              </a:rPr>
              <a:t>Mr. </a:t>
            </a:r>
            <a:r>
              <a:rPr dirty="0" sz="1450" spc="-10">
                <a:latin typeface="Times New Roman"/>
                <a:cs typeface="Times New Roman"/>
              </a:rPr>
              <a:t>Rankeillor’s house </a:t>
            </a:r>
            <a:r>
              <a:rPr dirty="0" sz="1450" spc="-5">
                <a:latin typeface="Times New Roman"/>
                <a:cs typeface="Times New Roman"/>
              </a:rPr>
              <a:t>on </a:t>
            </a:r>
            <a:r>
              <a:rPr dirty="0" sz="1450" spc="-10">
                <a:latin typeface="Times New Roman"/>
                <a:cs typeface="Times New Roman"/>
              </a:rPr>
              <a:t>the south shore, where </a:t>
            </a:r>
            <a:r>
              <a:rPr dirty="0" sz="1450" spc="-5">
                <a:latin typeface="Times New Roman"/>
                <a:cs typeface="Times New Roman"/>
              </a:rPr>
              <a:t>I  </a:t>
            </a:r>
            <a:r>
              <a:rPr dirty="0" sz="1450" spc="-10">
                <a:latin typeface="Times New Roman"/>
                <a:cs typeface="Times New Roman"/>
              </a:rPr>
              <a:t>had</a:t>
            </a:r>
            <a:r>
              <a:rPr dirty="0" sz="1450" spc="85">
                <a:latin typeface="Times New Roman"/>
                <a:cs typeface="Times New Roman"/>
              </a:rPr>
              <a:t> </a:t>
            </a:r>
            <a:r>
              <a:rPr dirty="0" sz="1450" spc="-5">
                <a:latin typeface="Times New Roman"/>
                <a:cs typeface="Times New Roman"/>
              </a:rPr>
              <a:t>no</a:t>
            </a:r>
            <a:r>
              <a:rPr dirty="0" sz="1450" spc="90">
                <a:latin typeface="Times New Roman"/>
                <a:cs typeface="Times New Roman"/>
              </a:rPr>
              <a:t> </a:t>
            </a:r>
            <a:r>
              <a:rPr dirty="0" sz="1450" spc="-5">
                <a:latin typeface="Times New Roman"/>
                <a:cs typeface="Times New Roman"/>
              </a:rPr>
              <a:t>doubt</a:t>
            </a:r>
            <a:r>
              <a:rPr dirty="0" sz="1450" spc="85">
                <a:latin typeface="Times New Roman"/>
                <a:cs typeface="Times New Roman"/>
              </a:rPr>
              <a:t> </a:t>
            </a:r>
            <a:r>
              <a:rPr dirty="0" sz="1450" spc="-10">
                <a:latin typeface="Times New Roman"/>
                <a:cs typeface="Times New Roman"/>
              </a:rPr>
              <a:t>wealth</a:t>
            </a:r>
            <a:r>
              <a:rPr dirty="0" sz="1450" spc="90">
                <a:latin typeface="Times New Roman"/>
                <a:cs typeface="Times New Roman"/>
              </a:rPr>
              <a:t> </a:t>
            </a:r>
            <a:r>
              <a:rPr dirty="0" sz="1450" spc="-10">
                <a:latin typeface="Times New Roman"/>
                <a:cs typeface="Times New Roman"/>
              </a:rPr>
              <a:t>awaited</a:t>
            </a:r>
            <a:r>
              <a:rPr dirty="0" sz="1450" spc="85">
                <a:latin typeface="Times New Roman"/>
                <a:cs typeface="Times New Roman"/>
              </a:rPr>
              <a:t> </a:t>
            </a:r>
            <a:r>
              <a:rPr dirty="0" sz="1450" spc="-10">
                <a:latin typeface="Times New Roman"/>
                <a:cs typeface="Times New Roman"/>
              </a:rPr>
              <a:t>me;</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here</a:t>
            </a:r>
            <a:r>
              <a:rPr dirty="0" sz="1450" spc="90">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5">
                <a:latin typeface="Times New Roman"/>
                <a:cs typeface="Times New Roman"/>
              </a:rPr>
              <a:t>upon</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north,</a:t>
            </a:r>
            <a:r>
              <a:rPr dirty="0" sz="1450" spc="85">
                <a:latin typeface="Times New Roman"/>
                <a:cs typeface="Times New Roman"/>
              </a:rPr>
              <a:t> </a:t>
            </a:r>
            <a:r>
              <a:rPr dirty="0" sz="1450" spc="-10">
                <a:latin typeface="Times New Roman"/>
                <a:cs typeface="Times New Roman"/>
              </a:rPr>
              <a:t>clad</a:t>
            </a:r>
            <a:r>
              <a:rPr dirty="0" sz="1450" spc="90">
                <a:latin typeface="Times New Roman"/>
                <a:cs typeface="Times New Roman"/>
              </a:rPr>
              <a:t> </a:t>
            </a:r>
            <a:r>
              <a:rPr dirty="0" sz="1450" spc="-10">
                <a:latin typeface="Times New Roman"/>
                <a:cs typeface="Times New Roman"/>
              </a:rPr>
              <a:t>in</a:t>
            </a:r>
            <a:r>
              <a:rPr dirty="0" sz="1450" spc="85">
                <a:latin typeface="Times New Roman"/>
                <a:cs typeface="Times New Roman"/>
              </a:rPr>
              <a:t> </a:t>
            </a:r>
            <a:r>
              <a:rPr dirty="0" sz="1450" spc="-5">
                <a:latin typeface="Times New Roman"/>
                <a:cs typeface="Times New Roman"/>
              </a:rPr>
              <a:t>poor</a:t>
            </a:r>
            <a:endParaRPr sz="14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17355"/>
          </a:xfrm>
          <a:prstGeom prst="rect">
            <a:avLst/>
          </a:prstGeom>
        </p:spPr>
        <p:txBody>
          <a:bodyPr wrap="square" lIns="0" tIns="13335" rIns="0" bIns="0" rtlCol="0" vert="horz">
            <a:spAutoFit/>
          </a:bodyPr>
          <a:lstStyle/>
          <a:p>
            <a:pPr algn="just" marL="12700" marR="9525">
              <a:lnSpc>
                <a:spcPct val="99100"/>
              </a:lnSpc>
              <a:spcBef>
                <a:spcPts val="105"/>
              </a:spcBef>
            </a:pPr>
            <a:r>
              <a:rPr dirty="0" sz="1450" spc="-10">
                <a:latin typeface="Times New Roman"/>
                <a:cs typeface="Times New Roman"/>
              </a:rPr>
              <a:t>enough attire </a:t>
            </a:r>
            <a:r>
              <a:rPr dirty="0" sz="1450" spc="-5">
                <a:latin typeface="Times New Roman"/>
                <a:cs typeface="Times New Roman"/>
              </a:rPr>
              <a:t>of </a:t>
            </a:r>
            <a:r>
              <a:rPr dirty="0" sz="1450" spc="-10">
                <a:latin typeface="Times New Roman"/>
                <a:cs typeface="Times New Roman"/>
              </a:rPr>
              <a:t>an outlandish fashion, with three silver shillings left to me </a:t>
            </a:r>
            <a:r>
              <a:rPr dirty="0" sz="1450" spc="-5">
                <a:latin typeface="Times New Roman"/>
                <a:cs typeface="Times New Roman"/>
              </a:rPr>
              <a:t>of  </a:t>
            </a:r>
            <a:r>
              <a:rPr dirty="0" sz="1450" spc="-10">
                <a:latin typeface="Times New Roman"/>
                <a:cs typeface="Times New Roman"/>
              </a:rPr>
              <a:t>all my fortune, </a:t>
            </a:r>
            <a:r>
              <a:rPr dirty="0" sz="1450" spc="-5">
                <a:latin typeface="Times New Roman"/>
                <a:cs typeface="Times New Roman"/>
              </a:rPr>
              <a:t>a </a:t>
            </a:r>
            <a:r>
              <a:rPr dirty="0" sz="1450" spc="-10">
                <a:latin typeface="Times New Roman"/>
                <a:cs typeface="Times New Roman"/>
              </a:rPr>
              <a:t>price set </a:t>
            </a:r>
            <a:r>
              <a:rPr dirty="0" sz="1450" spc="-5">
                <a:latin typeface="Times New Roman"/>
                <a:cs typeface="Times New Roman"/>
              </a:rPr>
              <a:t>upon </a:t>
            </a:r>
            <a:r>
              <a:rPr dirty="0" sz="1450" spc="-10">
                <a:latin typeface="Times New Roman"/>
                <a:cs typeface="Times New Roman"/>
              </a:rPr>
              <a:t>my head, and an outlawed man for my sole  </a:t>
            </a:r>
            <a:r>
              <a:rPr dirty="0" sz="1450" spc="-20">
                <a:latin typeface="Times New Roman"/>
                <a:cs typeface="Times New Roman"/>
              </a:rPr>
              <a:t>company.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“O, Alan!” said I, “to think </a:t>
            </a:r>
            <a:r>
              <a:rPr dirty="0" sz="1450" spc="-5">
                <a:latin typeface="Times New Roman"/>
                <a:cs typeface="Times New Roman"/>
              </a:rPr>
              <a:t>of </a:t>
            </a:r>
            <a:r>
              <a:rPr dirty="0" sz="1450" spc="-10">
                <a:latin typeface="Times New Roman"/>
                <a:cs typeface="Times New Roman"/>
              </a:rPr>
              <a:t>it! Over there, </a:t>
            </a:r>
            <a:r>
              <a:rPr dirty="0" sz="1450" spc="-20">
                <a:latin typeface="Times New Roman"/>
                <a:cs typeface="Times New Roman"/>
              </a:rPr>
              <a:t>there’s </a:t>
            </a:r>
            <a:r>
              <a:rPr dirty="0" sz="1450" spc="-10">
                <a:latin typeface="Times New Roman"/>
                <a:cs typeface="Times New Roman"/>
              </a:rPr>
              <a:t>all that heart could  want waiting me; and the birds </a:t>
            </a:r>
            <a:r>
              <a:rPr dirty="0" sz="1450" spc="-5">
                <a:latin typeface="Times New Roman"/>
                <a:cs typeface="Times New Roman"/>
              </a:rPr>
              <a:t>go </a:t>
            </a:r>
            <a:r>
              <a:rPr dirty="0" sz="1450" spc="-20">
                <a:latin typeface="Times New Roman"/>
                <a:cs typeface="Times New Roman"/>
              </a:rPr>
              <a:t>over, </a:t>
            </a:r>
            <a:r>
              <a:rPr dirty="0" sz="1450" spc="-10">
                <a:latin typeface="Times New Roman"/>
                <a:cs typeface="Times New Roman"/>
              </a:rPr>
              <a:t>and the boats </a:t>
            </a:r>
            <a:r>
              <a:rPr dirty="0" sz="1450" spc="-5">
                <a:latin typeface="Times New Roman"/>
                <a:cs typeface="Times New Roman"/>
              </a:rPr>
              <a:t>go </a:t>
            </a:r>
            <a:r>
              <a:rPr dirty="0" sz="1450" spc="-10">
                <a:latin typeface="Times New Roman"/>
                <a:cs typeface="Times New Roman"/>
              </a:rPr>
              <a:t>over—all that please  can </a:t>
            </a:r>
            <a:r>
              <a:rPr dirty="0" sz="1450" spc="-5">
                <a:latin typeface="Times New Roman"/>
                <a:cs typeface="Times New Roman"/>
              </a:rPr>
              <a:t>go, but </a:t>
            </a:r>
            <a:r>
              <a:rPr dirty="0" sz="1450" spc="-10">
                <a:latin typeface="Times New Roman"/>
                <a:cs typeface="Times New Roman"/>
              </a:rPr>
              <a:t>just me </a:t>
            </a:r>
            <a:r>
              <a:rPr dirty="0" sz="1450" spc="-5">
                <a:latin typeface="Times New Roman"/>
                <a:cs typeface="Times New Roman"/>
              </a:rPr>
              <a:t>only! </a:t>
            </a:r>
            <a:r>
              <a:rPr dirty="0" sz="1450" spc="-10">
                <a:latin typeface="Times New Roman"/>
                <a:cs typeface="Times New Roman"/>
              </a:rPr>
              <a:t>O, man, </a:t>
            </a:r>
            <a:r>
              <a:rPr dirty="0" sz="1450" spc="-5">
                <a:latin typeface="Times New Roman"/>
                <a:cs typeface="Times New Roman"/>
              </a:rPr>
              <a:t>but </a:t>
            </a:r>
            <a:r>
              <a:rPr dirty="0" sz="1450" spc="-30">
                <a:latin typeface="Times New Roman"/>
                <a:cs typeface="Times New Roman"/>
              </a:rPr>
              <a:t>it’s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heart-break!”</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In Limekilns we entered </a:t>
            </a:r>
            <a:r>
              <a:rPr dirty="0" sz="1450" spc="-5">
                <a:latin typeface="Times New Roman"/>
                <a:cs typeface="Times New Roman"/>
              </a:rPr>
              <a:t>a </a:t>
            </a:r>
            <a:r>
              <a:rPr dirty="0" sz="1450" spc="-10">
                <a:latin typeface="Times New Roman"/>
                <a:cs typeface="Times New Roman"/>
              </a:rPr>
              <a:t>small change-house, which we only knew to </a:t>
            </a:r>
            <a:r>
              <a:rPr dirty="0" sz="1450" spc="-5">
                <a:latin typeface="Times New Roman"/>
                <a:cs typeface="Times New Roman"/>
              </a:rPr>
              <a:t>be  a </a:t>
            </a:r>
            <a:r>
              <a:rPr dirty="0" sz="1450" spc="-10">
                <a:latin typeface="Times New Roman"/>
                <a:cs typeface="Times New Roman"/>
              </a:rPr>
              <a:t>public </a:t>
            </a:r>
            <a:r>
              <a:rPr dirty="0" sz="1450" spc="-5">
                <a:latin typeface="Times New Roman"/>
                <a:cs typeface="Times New Roman"/>
              </a:rPr>
              <a:t>by </a:t>
            </a:r>
            <a:r>
              <a:rPr dirty="0" sz="1450" spc="-10">
                <a:latin typeface="Times New Roman"/>
                <a:cs typeface="Times New Roman"/>
              </a:rPr>
              <a:t>the wand over the </a:t>
            </a:r>
            <a:r>
              <a:rPr dirty="0" sz="1450" spc="-20">
                <a:latin typeface="Times New Roman"/>
                <a:cs typeface="Times New Roman"/>
              </a:rPr>
              <a:t>door, </a:t>
            </a:r>
            <a:r>
              <a:rPr dirty="0" sz="1450" spc="-10">
                <a:latin typeface="Times New Roman"/>
                <a:cs typeface="Times New Roman"/>
              </a:rPr>
              <a:t>and </a:t>
            </a:r>
            <a:r>
              <a:rPr dirty="0" sz="1450" spc="-5">
                <a:latin typeface="Times New Roman"/>
                <a:cs typeface="Times New Roman"/>
              </a:rPr>
              <a:t>bought </a:t>
            </a:r>
            <a:r>
              <a:rPr dirty="0" sz="1450" spc="-10">
                <a:latin typeface="Times New Roman"/>
                <a:cs typeface="Times New Roman"/>
              </a:rPr>
              <a:t>some bread and cheese from </a:t>
            </a:r>
            <a:r>
              <a:rPr dirty="0" sz="1450" spc="-5">
                <a:latin typeface="Times New Roman"/>
                <a:cs typeface="Times New Roman"/>
              </a:rPr>
              <a:t>a  </a:t>
            </a:r>
            <a:r>
              <a:rPr dirty="0" sz="1450" spc="-10">
                <a:latin typeface="Times New Roman"/>
                <a:cs typeface="Times New Roman"/>
              </a:rPr>
              <a:t>good-looking lass that was the servant. This we carried with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bundle,  meaning to sit and eat it in </a:t>
            </a:r>
            <a:r>
              <a:rPr dirty="0" sz="1450" spc="-5">
                <a:latin typeface="Times New Roman"/>
                <a:cs typeface="Times New Roman"/>
              </a:rPr>
              <a:t>a </a:t>
            </a:r>
            <a:r>
              <a:rPr dirty="0" sz="1450" spc="-10">
                <a:latin typeface="Times New Roman"/>
                <a:cs typeface="Times New Roman"/>
              </a:rPr>
              <a:t>bush </a:t>
            </a:r>
            <a:r>
              <a:rPr dirty="0" sz="1450" spc="-5">
                <a:latin typeface="Times New Roman"/>
                <a:cs typeface="Times New Roman"/>
              </a:rPr>
              <a:t>of </a:t>
            </a:r>
            <a:r>
              <a:rPr dirty="0" sz="1450" spc="-10">
                <a:latin typeface="Times New Roman"/>
                <a:cs typeface="Times New Roman"/>
              </a:rPr>
              <a:t>wood </a:t>
            </a:r>
            <a:r>
              <a:rPr dirty="0" sz="1450" spc="-5">
                <a:latin typeface="Times New Roman"/>
                <a:cs typeface="Times New Roman"/>
              </a:rPr>
              <a:t>on </a:t>
            </a:r>
            <a:r>
              <a:rPr dirty="0" sz="1450" spc="-10">
                <a:latin typeface="Times New Roman"/>
                <a:cs typeface="Times New Roman"/>
              </a:rPr>
              <a:t>the sea-shore, that we saw some  third part </a:t>
            </a:r>
            <a:r>
              <a:rPr dirty="0" sz="1450" spc="-5">
                <a:latin typeface="Times New Roman"/>
                <a:cs typeface="Times New Roman"/>
              </a:rPr>
              <a:t>of a </a:t>
            </a:r>
            <a:r>
              <a:rPr dirty="0" sz="1450" spc="-10">
                <a:latin typeface="Times New Roman"/>
                <a:cs typeface="Times New Roman"/>
              </a:rPr>
              <a:t>mile in front. As we went, </a:t>
            </a:r>
            <a:r>
              <a:rPr dirty="0" sz="1450" spc="-5">
                <a:latin typeface="Times New Roman"/>
                <a:cs typeface="Times New Roman"/>
              </a:rPr>
              <a:t>I </a:t>
            </a:r>
            <a:r>
              <a:rPr dirty="0" sz="1450" spc="-10">
                <a:latin typeface="Times New Roman"/>
                <a:cs typeface="Times New Roman"/>
              </a:rPr>
              <a:t>kept looking across the water and  sighing to myself; and though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no </a:t>
            </a:r>
            <a:r>
              <a:rPr dirty="0" sz="1450" spc="-10">
                <a:latin typeface="Times New Roman"/>
                <a:cs typeface="Times New Roman"/>
              </a:rPr>
              <a:t>heed </a:t>
            </a:r>
            <a:r>
              <a:rPr dirty="0" sz="1450" spc="-5">
                <a:latin typeface="Times New Roman"/>
                <a:cs typeface="Times New Roman"/>
              </a:rPr>
              <a:t>of </a:t>
            </a:r>
            <a:r>
              <a:rPr dirty="0" sz="1450" spc="-10">
                <a:latin typeface="Times New Roman"/>
                <a:cs typeface="Times New Roman"/>
              </a:rPr>
              <a:t>it, Alan had fallen into </a:t>
            </a:r>
            <a:r>
              <a:rPr dirty="0" sz="1450" spc="-5">
                <a:latin typeface="Times New Roman"/>
                <a:cs typeface="Times New Roman"/>
              </a:rPr>
              <a:t>a </a:t>
            </a:r>
            <a:r>
              <a:rPr dirty="0" sz="1450" spc="-10">
                <a:latin typeface="Times New Roman"/>
                <a:cs typeface="Times New Roman"/>
              </a:rPr>
              <a:t>muse.  At last </a:t>
            </a:r>
            <a:r>
              <a:rPr dirty="0" sz="1450" spc="-5">
                <a:latin typeface="Times New Roman"/>
                <a:cs typeface="Times New Roman"/>
              </a:rPr>
              <a:t>he </a:t>
            </a:r>
            <a:r>
              <a:rPr dirty="0" sz="1450" spc="-10">
                <a:latin typeface="Times New Roman"/>
                <a:cs typeface="Times New Roman"/>
              </a:rPr>
              <a:t>stopped in the</a:t>
            </a:r>
            <a:r>
              <a:rPr dirty="0" sz="1450" spc="10">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“Did </a:t>
            </a:r>
            <a:r>
              <a:rPr dirty="0" sz="1450" spc="-5">
                <a:latin typeface="Times New Roman"/>
                <a:cs typeface="Times New Roman"/>
              </a:rPr>
              <a:t>ye </a:t>
            </a:r>
            <a:r>
              <a:rPr dirty="0" sz="1450" spc="-10">
                <a:latin typeface="Times New Roman"/>
                <a:cs typeface="Times New Roman"/>
              </a:rPr>
              <a:t>take heed </a:t>
            </a:r>
            <a:r>
              <a:rPr dirty="0" sz="1450" spc="-5">
                <a:latin typeface="Times New Roman"/>
                <a:cs typeface="Times New Roman"/>
              </a:rPr>
              <a:t>of </a:t>
            </a:r>
            <a:r>
              <a:rPr dirty="0" sz="1450" spc="-10">
                <a:latin typeface="Times New Roman"/>
                <a:cs typeface="Times New Roman"/>
              </a:rPr>
              <a:t>the lass we </a:t>
            </a:r>
            <a:r>
              <a:rPr dirty="0" sz="1450" spc="-5">
                <a:latin typeface="Times New Roman"/>
                <a:cs typeface="Times New Roman"/>
              </a:rPr>
              <a:t>bought </a:t>
            </a:r>
            <a:r>
              <a:rPr dirty="0" sz="1450" spc="-10">
                <a:latin typeface="Times New Roman"/>
                <a:cs typeface="Times New Roman"/>
              </a:rPr>
              <a:t>this of?” says he, tapping </a:t>
            </a:r>
            <a:r>
              <a:rPr dirty="0" sz="1450" spc="-5">
                <a:latin typeface="Times New Roman"/>
                <a:cs typeface="Times New Roman"/>
              </a:rPr>
              <a:t>on </a:t>
            </a:r>
            <a:r>
              <a:rPr dirty="0" sz="1450" spc="-10">
                <a:latin typeface="Times New Roman"/>
                <a:cs typeface="Times New Roman"/>
              </a:rPr>
              <a:t>the  bread and</a:t>
            </a:r>
            <a:r>
              <a:rPr dirty="0" sz="1450" spc="-5">
                <a:latin typeface="Times New Roman"/>
                <a:cs typeface="Times New Roman"/>
              </a:rPr>
              <a:t> </a:t>
            </a:r>
            <a:r>
              <a:rPr dirty="0" sz="1450" spc="-10">
                <a:latin typeface="Times New Roman"/>
                <a:cs typeface="Times New Roman"/>
              </a:rPr>
              <a:t>cheese.</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said I, “and </a:t>
            </a:r>
            <a:r>
              <a:rPr dirty="0" sz="1450" spc="-5">
                <a:latin typeface="Times New Roman"/>
                <a:cs typeface="Times New Roman"/>
              </a:rPr>
              <a:t>a bonny </a:t>
            </a:r>
            <a:r>
              <a:rPr dirty="0" sz="1450" spc="-10">
                <a:latin typeface="Times New Roman"/>
                <a:cs typeface="Times New Roman"/>
              </a:rPr>
              <a:t>lass she</a:t>
            </a:r>
            <a:r>
              <a:rPr dirty="0" sz="1450" spc="60">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268605">
              <a:lnSpc>
                <a:spcPct val="100000"/>
              </a:lnSpc>
              <a:spcBef>
                <a:spcPts val="710"/>
              </a:spcBef>
            </a:pPr>
            <a:r>
              <a:rPr dirty="0" sz="1450" spc="-60">
                <a:latin typeface="Times New Roman"/>
                <a:cs typeface="Times New Roman"/>
              </a:rPr>
              <a:t>“Ye </a:t>
            </a:r>
            <a:r>
              <a:rPr dirty="0" sz="1450" spc="-5">
                <a:latin typeface="Times New Roman"/>
                <a:cs typeface="Times New Roman"/>
              </a:rPr>
              <a:t>thought </a:t>
            </a:r>
            <a:r>
              <a:rPr dirty="0" sz="1450" spc="-10">
                <a:latin typeface="Times New Roman"/>
                <a:cs typeface="Times New Roman"/>
              </a:rPr>
              <a:t>that?” cries he. “Man, David, </a:t>
            </a:r>
            <a:r>
              <a:rPr dirty="0" sz="1450" spc="-25">
                <a:latin typeface="Times New Roman"/>
                <a:cs typeface="Times New Roman"/>
              </a:rPr>
              <a:t>that’s </a:t>
            </a:r>
            <a:r>
              <a:rPr dirty="0" sz="1450" spc="-5">
                <a:latin typeface="Times New Roman"/>
                <a:cs typeface="Times New Roman"/>
              </a:rPr>
              <a:t>good</a:t>
            </a:r>
            <a:r>
              <a:rPr dirty="0" sz="1450" spc="105">
                <a:latin typeface="Times New Roman"/>
                <a:cs typeface="Times New Roman"/>
              </a:rPr>
              <a:t> </a:t>
            </a:r>
            <a:r>
              <a:rPr dirty="0" sz="1450" spc="-10">
                <a:latin typeface="Times New Roman"/>
                <a:cs typeface="Times New Roman"/>
              </a:rPr>
              <a:t>news.”</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“In the name </a:t>
            </a:r>
            <a:r>
              <a:rPr dirty="0" sz="1450" spc="-5">
                <a:latin typeface="Times New Roman"/>
                <a:cs typeface="Times New Roman"/>
              </a:rPr>
              <a:t>of </a:t>
            </a:r>
            <a:r>
              <a:rPr dirty="0" sz="1450" spc="-10">
                <a:latin typeface="Times New Roman"/>
                <a:cs typeface="Times New Roman"/>
              </a:rPr>
              <a:t>all </a:t>
            </a:r>
            <a:r>
              <a:rPr dirty="0" sz="1450" spc="-25">
                <a:latin typeface="Times New Roman"/>
                <a:cs typeface="Times New Roman"/>
              </a:rPr>
              <a:t>that’s </a:t>
            </a:r>
            <a:r>
              <a:rPr dirty="0" sz="1450" spc="-10">
                <a:latin typeface="Times New Roman"/>
                <a:cs typeface="Times New Roman"/>
              </a:rPr>
              <a:t>wonderful, why so?” says I. “What </a:t>
            </a:r>
            <a:r>
              <a:rPr dirty="0" sz="1450" spc="-5">
                <a:latin typeface="Times New Roman"/>
                <a:cs typeface="Times New Roman"/>
              </a:rPr>
              <a:t>good </a:t>
            </a:r>
            <a:r>
              <a:rPr dirty="0" sz="1450" spc="-10">
                <a:latin typeface="Times New Roman"/>
                <a:cs typeface="Times New Roman"/>
              </a:rPr>
              <a:t>can that  do?”</a:t>
            </a:r>
            <a:endParaRPr sz="1450">
              <a:latin typeface="Times New Roman"/>
              <a:cs typeface="Times New Roman"/>
            </a:endParaRPr>
          </a:p>
          <a:p>
            <a:pPr algn="just" marL="12700" marR="13335" indent="255904">
              <a:lnSpc>
                <a:spcPts val="1730"/>
              </a:lnSpc>
              <a:spcBef>
                <a:spcPts val="790"/>
              </a:spcBef>
            </a:pPr>
            <a:r>
              <a:rPr dirty="0" sz="1450" spc="-25">
                <a:latin typeface="Times New Roman"/>
                <a:cs typeface="Times New Roman"/>
              </a:rPr>
              <a:t>“Well,” </a:t>
            </a:r>
            <a:r>
              <a:rPr dirty="0" sz="1450" spc="-10">
                <a:latin typeface="Times New Roman"/>
                <a:cs typeface="Times New Roman"/>
              </a:rPr>
              <a:t>said Alan, with </a:t>
            </a:r>
            <a:r>
              <a:rPr dirty="0" sz="1450" spc="-5">
                <a:latin typeface="Times New Roman"/>
                <a:cs typeface="Times New Roman"/>
              </a:rPr>
              <a:t>one of </a:t>
            </a:r>
            <a:r>
              <a:rPr dirty="0" sz="1450" spc="-10">
                <a:latin typeface="Times New Roman"/>
                <a:cs typeface="Times New Roman"/>
              </a:rPr>
              <a:t>his droll looks, “I was rather in hopes it  would maybe get </a:t>
            </a:r>
            <a:r>
              <a:rPr dirty="0" sz="1450" spc="-5">
                <a:latin typeface="Times New Roman"/>
                <a:cs typeface="Times New Roman"/>
              </a:rPr>
              <a:t>us </a:t>
            </a:r>
            <a:r>
              <a:rPr dirty="0" sz="1450" spc="-10">
                <a:latin typeface="Times New Roman"/>
                <a:cs typeface="Times New Roman"/>
              </a:rPr>
              <a:t>that</a:t>
            </a:r>
            <a:r>
              <a:rPr dirty="0" sz="1450" spc="5">
                <a:latin typeface="Times New Roman"/>
                <a:cs typeface="Times New Roman"/>
              </a:rPr>
              <a:t> </a:t>
            </a:r>
            <a:r>
              <a:rPr dirty="0" sz="1450" spc="-10">
                <a:latin typeface="Times New Roman"/>
                <a:cs typeface="Times New Roman"/>
              </a:rPr>
              <a:t>boat.”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“If it were the other way about, it would </a:t>
            </a:r>
            <a:r>
              <a:rPr dirty="0" sz="1450" spc="-5">
                <a:latin typeface="Times New Roman"/>
                <a:cs typeface="Times New Roman"/>
              </a:rPr>
              <a:t>be </a:t>
            </a:r>
            <a:r>
              <a:rPr dirty="0" sz="1450" spc="-10">
                <a:latin typeface="Times New Roman"/>
                <a:cs typeface="Times New Roman"/>
              </a:rPr>
              <a:t>liker it,” said</a:t>
            </a:r>
            <a:r>
              <a:rPr dirty="0" sz="1450" spc="7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8890" indent="255904">
              <a:lnSpc>
                <a:spcPts val="1730"/>
              </a:lnSpc>
              <a:spcBef>
                <a:spcPts val="850"/>
              </a:spcBef>
            </a:pPr>
            <a:r>
              <a:rPr dirty="0" sz="1450" spc="-20">
                <a:latin typeface="Times New Roman"/>
                <a:cs typeface="Times New Roman"/>
              </a:rPr>
              <a:t>“That’s </a:t>
            </a:r>
            <a:r>
              <a:rPr dirty="0" sz="1450" spc="-10">
                <a:latin typeface="Times New Roman"/>
                <a:cs typeface="Times New Roman"/>
              </a:rPr>
              <a:t>all that </a:t>
            </a:r>
            <a:r>
              <a:rPr dirty="0" sz="1450" spc="-5">
                <a:latin typeface="Times New Roman"/>
                <a:cs typeface="Times New Roman"/>
              </a:rPr>
              <a:t>you </a:t>
            </a:r>
            <a:r>
              <a:rPr dirty="0" sz="1450" spc="-10">
                <a:latin typeface="Times New Roman"/>
                <a:cs typeface="Times New Roman"/>
              </a:rPr>
              <a:t>ken, </a:t>
            </a:r>
            <a:r>
              <a:rPr dirty="0" sz="1450" spc="-5">
                <a:latin typeface="Times New Roman"/>
                <a:cs typeface="Times New Roman"/>
              </a:rPr>
              <a:t>ye </a:t>
            </a:r>
            <a:r>
              <a:rPr dirty="0" sz="1450" spc="-10">
                <a:latin typeface="Times New Roman"/>
                <a:cs typeface="Times New Roman"/>
              </a:rPr>
              <a:t>see,” said Alan. “I don’t want the lass to fall in  love with ye, </a:t>
            </a:r>
            <a:r>
              <a:rPr dirty="0" sz="1450" spc="-5">
                <a:latin typeface="Times New Roman"/>
                <a:cs typeface="Times New Roman"/>
              </a:rPr>
              <a:t>I </a:t>
            </a:r>
            <a:r>
              <a:rPr dirty="0" sz="1450" spc="-10">
                <a:latin typeface="Times New Roman"/>
                <a:cs typeface="Times New Roman"/>
              </a:rPr>
              <a:t>want her to </a:t>
            </a:r>
            <a:r>
              <a:rPr dirty="0" sz="1450" spc="-5">
                <a:latin typeface="Times New Roman"/>
                <a:cs typeface="Times New Roman"/>
              </a:rPr>
              <a:t>be </a:t>
            </a:r>
            <a:r>
              <a:rPr dirty="0" sz="1450" spc="-10">
                <a:latin typeface="Times New Roman"/>
                <a:cs typeface="Times New Roman"/>
              </a:rPr>
              <a:t>sorry for ye, David; to which end there is </a:t>
            </a:r>
            <a:r>
              <a:rPr dirty="0" sz="1450" spc="-5">
                <a:latin typeface="Times New Roman"/>
                <a:cs typeface="Times New Roman"/>
              </a:rPr>
              <a:t>no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need that she should take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20">
                <a:latin typeface="Times New Roman"/>
                <a:cs typeface="Times New Roman"/>
              </a:rPr>
              <a:t>beauty. </a:t>
            </a:r>
            <a:r>
              <a:rPr dirty="0" sz="1450" spc="-10">
                <a:latin typeface="Times New Roman"/>
                <a:cs typeface="Times New Roman"/>
              </a:rPr>
              <a:t>Let me see” (looking me  curiously over). “I wish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wee thing paler; </a:t>
            </a:r>
            <a:r>
              <a:rPr dirty="0" sz="1450" spc="-5">
                <a:latin typeface="Times New Roman"/>
                <a:cs typeface="Times New Roman"/>
              </a:rPr>
              <a:t>but </a:t>
            </a:r>
            <a:r>
              <a:rPr dirty="0" sz="1450" spc="-10">
                <a:latin typeface="Times New Roman"/>
                <a:cs typeface="Times New Roman"/>
              </a:rPr>
              <a:t>apart from that ye’ll </a:t>
            </a:r>
            <a:r>
              <a:rPr dirty="0" sz="1450" spc="-5">
                <a:latin typeface="Times New Roman"/>
                <a:cs typeface="Times New Roman"/>
              </a:rPr>
              <a:t>do  </a:t>
            </a:r>
            <a:r>
              <a:rPr dirty="0" sz="1450" spc="-10">
                <a:latin typeface="Times New Roman"/>
                <a:cs typeface="Times New Roman"/>
              </a:rPr>
              <a:t>fine for my purpose—ye have </a:t>
            </a:r>
            <a:r>
              <a:rPr dirty="0" sz="1450" spc="-5">
                <a:latin typeface="Times New Roman"/>
                <a:cs typeface="Times New Roman"/>
              </a:rPr>
              <a:t>a </a:t>
            </a:r>
            <a:r>
              <a:rPr dirty="0" sz="1450" spc="-10">
                <a:latin typeface="Times New Roman"/>
                <a:cs typeface="Times New Roman"/>
              </a:rPr>
              <a:t>fine, hang-dog, </a:t>
            </a:r>
            <a:r>
              <a:rPr dirty="0" sz="1450" spc="-15">
                <a:latin typeface="Times New Roman"/>
                <a:cs typeface="Times New Roman"/>
              </a:rPr>
              <a:t>rag-and-tatter, </a:t>
            </a:r>
            <a:r>
              <a:rPr dirty="0" sz="1450" spc="-10">
                <a:latin typeface="Times New Roman"/>
                <a:cs typeface="Times New Roman"/>
              </a:rPr>
              <a:t>clappermaclaw  kind </a:t>
            </a:r>
            <a:r>
              <a:rPr dirty="0" sz="1450" spc="-5">
                <a:latin typeface="Times New Roman"/>
                <a:cs typeface="Times New Roman"/>
              </a:rPr>
              <a:t>of a </a:t>
            </a:r>
            <a:r>
              <a:rPr dirty="0" sz="1450" spc="-10">
                <a:latin typeface="Times New Roman"/>
                <a:cs typeface="Times New Roman"/>
              </a:rPr>
              <a:t>look to ye, as if </a:t>
            </a:r>
            <a:r>
              <a:rPr dirty="0" sz="1450" spc="-5">
                <a:latin typeface="Times New Roman"/>
                <a:cs typeface="Times New Roman"/>
              </a:rPr>
              <a:t>ye </a:t>
            </a:r>
            <a:r>
              <a:rPr dirty="0" sz="1450" spc="-10">
                <a:latin typeface="Times New Roman"/>
                <a:cs typeface="Times New Roman"/>
              </a:rPr>
              <a:t>had stolen the coat from </a:t>
            </a:r>
            <a:r>
              <a:rPr dirty="0" sz="1450" spc="-5">
                <a:latin typeface="Times New Roman"/>
                <a:cs typeface="Times New Roman"/>
              </a:rPr>
              <a:t>a </a:t>
            </a:r>
            <a:r>
              <a:rPr dirty="0" sz="1450" spc="-10">
                <a:latin typeface="Times New Roman"/>
                <a:cs typeface="Times New Roman"/>
              </a:rPr>
              <a:t>potato-bogle. Come;  right about, and back to the change-house for that boat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ours.”</a:t>
            </a:r>
            <a:endParaRPr sz="1450">
              <a:latin typeface="Times New Roman"/>
              <a:cs typeface="Times New Roman"/>
            </a:endParaRPr>
          </a:p>
          <a:p>
            <a:pPr algn="just" marL="268605">
              <a:lnSpc>
                <a:spcPct val="100000"/>
              </a:lnSpc>
              <a:spcBef>
                <a:spcPts val="715"/>
              </a:spcBef>
            </a:pPr>
            <a:r>
              <a:rPr dirty="0" sz="1450" spc="-5">
                <a:latin typeface="Times New Roman"/>
                <a:cs typeface="Times New Roman"/>
              </a:rPr>
              <a:t>I </a:t>
            </a:r>
            <a:r>
              <a:rPr dirty="0" sz="1450" spc="-10">
                <a:latin typeface="Times New Roman"/>
                <a:cs typeface="Times New Roman"/>
              </a:rPr>
              <a:t>followed him,</a:t>
            </a:r>
            <a:r>
              <a:rPr dirty="0" sz="1450" spc="-5">
                <a:latin typeface="Times New Roman"/>
                <a:cs typeface="Times New Roman"/>
              </a:rPr>
              <a:t> </a:t>
            </a:r>
            <a:r>
              <a:rPr dirty="0" sz="1450" spc="-10">
                <a:latin typeface="Times New Roman"/>
                <a:cs typeface="Times New Roman"/>
              </a:rPr>
              <a:t>laughing.</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“David </a:t>
            </a:r>
            <a:r>
              <a:rPr dirty="0" sz="1450" spc="-15">
                <a:latin typeface="Times New Roman"/>
                <a:cs typeface="Times New Roman"/>
              </a:rPr>
              <a:t>Balfour,” </a:t>
            </a:r>
            <a:r>
              <a:rPr dirty="0" sz="1450" spc="-10">
                <a:latin typeface="Times New Roman"/>
                <a:cs typeface="Times New Roman"/>
              </a:rPr>
              <a:t>said he, “ye’re </a:t>
            </a:r>
            <a:r>
              <a:rPr dirty="0" sz="1450" spc="-5">
                <a:latin typeface="Times New Roman"/>
                <a:cs typeface="Times New Roman"/>
              </a:rPr>
              <a:t>a </a:t>
            </a:r>
            <a:r>
              <a:rPr dirty="0" sz="1450" spc="-10">
                <a:latin typeface="Times New Roman"/>
                <a:cs typeface="Times New Roman"/>
              </a:rPr>
              <a:t>very funny gentleman </a:t>
            </a:r>
            <a:r>
              <a:rPr dirty="0" sz="1450" spc="-5">
                <a:latin typeface="Times New Roman"/>
                <a:cs typeface="Times New Roman"/>
              </a:rPr>
              <a:t>by your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it,  and this is </a:t>
            </a:r>
            <a:r>
              <a:rPr dirty="0" sz="1450" spc="-5">
                <a:latin typeface="Times New Roman"/>
                <a:cs typeface="Times New Roman"/>
              </a:rPr>
              <a:t>a </a:t>
            </a:r>
            <a:r>
              <a:rPr dirty="0" sz="1450" spc="-10">
                <a:latin typeface="Times New Roman"/>
                <a:cs typeface="Times New Roman"/>
              </a:rPr>
              <a:t>very funny employ for ye, </a:t>
            </a:r>
            <a:r>
              <a:rPr dirty="0" sz="1450" spc="-5">
                <a:latin typeface="Times New Roman"/>
                <a:cs typeface="Times New Roman"/>
              </a:rPr>
              <a:t>no doubt. </a:t>
            </a:r>
            <a:r>
              <a:rPr dirty="0" sz="1450" spc="-10">
                <a:latin typeface="Times New Roman"/>
                <a:cs typeface="Times New Roman"/>
              </a:rPr>
              <a:t>For all that, if </a:t>
            </a:r>
            <a:r>
              <a:rPr dirty="0" sz="1450" spc="-5">
                <a:latin typeface="Times New Roman"/>
                <a:cs typeface="Times New Roman"/>
              </a:rPr>
              <a:t>ye </a:t>
            </a:r>
            <a:r>
              <a:rPr dirty="0" sz="1450" spc="-10">
                <a:latin typeface="Times New Roman"/>
                <a:cs typeface="Times New Roman"/>
              </a:rPr>
              <a:t>have any  </a:t>
            </a:r>
            <a:r>
              <a:rPr dirty="0" sz="1450" spc="-15">
                <a:latin typeface="Times New Roman"/>
                <a:cs typeface="Times New Roman"/>
              </a:rPr>
              <a:t>affection </a:t>
            </a:r>
            <a:r>
              <a:rPr dirty="0" sz="1450" spc="-10">
                <a:latin typeface="Times New Roman"/>
                <a:cs typeface="Times New Roman"/>
              </a:rPr>
              <a:t>for my neck (to say nothing </a:t>
            </a:r>
            <a:r>
              <a:rPr dirty="0" sz="1450" spc="-5">
                <a:latin typeface="Times New Roman"/>
                <a:cs typeface="Times New Roman"/>
              </a:rPr>
              <a:t>of your </a:t>
            </a:r>
            <a:r>
              <a:rPr dirty="0" sz="1450" spc="-10">
                <a:latin typeface="Times New Roman"/>
                <a:cs typeface="Times New Roman"/>
              </a:rPr>
              <a:t>own) </a:t>
            </a:r>
            <a:r>
              <a:rPr dirty="0" sz="1450" spc="-5">
                <a:latin typeface="Times New Roman"/>
                <a:cs typeface="Times New Roman"/>
              </a:rPr>
              <a:t>ye </a:t>
            </a:r>
            <a:r>
              <a:rPr dirty="0" sz="1450" spc="-10">
                <a:latin typeface="Times New Roman"/>
                <a:cs typeface="Times New Roman"/>
              </a:rPr>
              <a:t>will perhaps </a:t>
            </a:r>
            <a:r>
              <a:rPr dirty="0" sz="1450" spc="-5">
                <a:latin typeface="Times New Roman"/>
                <a:cs typeface="Times New Roman"/>
              </a:rPr>
              <a:t>be </a:t>
            </a:r>
            <a:r>
              <a:rPr dirty="0" sz="1450" spc="-10">
                <a:latin typeface="Times New Roman"/>
                <a:cs typeface="Times New Roman"/>
              </a:rPr>
              <a:t>kind  enough to take this matter </a:t>
            </a:r>
            <a:r>
              <a:rPr dirty="0" sz="1450" spc="-15">
                <a:latin typeface="Times New Roman"/>
                <a:cs typeface="Times New Roman"/>
              </a:rPr>
              <a:t>responsibly. </a:t>
            </a:r>
            <a:r>
              <a:rPr dirty="0" sz="1450" spc="-5">
                <a:latin typeface="Times New Roman"/>
                <a:cs typeface="Times New Roman"/>
              </a:rPr>
              <a:t>I </a:t>
            </a:r>
            <a:r>
              <a:rPr dirty="0" sz="1450" spc="-10">
                <a:latin typeface="Times New Roman"/>
                <a:cs typeface="Times New Roman"/>
              </a:rPr>
              <a:t>am going to </a:t>
            </a:r>
            <a:r>
              <a:rPr dirty="0" sz="1450" spc="-5">
                <a:latin typeface="Times New Roman"/>
                <a:cs typeface="Times New Roman"/>
              </a:rPr>
              <a:t>do a bit of </a:t>
            </a:r>
            <a:r>
              <a:rPr dirty="0" sz="1450" spc="-10">
                <a:latin typeface="Times New Roman"/>
                <a:cs typeface="Times New Roman"/>
              </a:rPr>
              <a:t>play-acting,  the bottom ground </a:t>
            </a:r>
            <a:r>
              <a:rPr dirty="0" sz="1450" spc="-5">
                <a:latin typeface="Times New Roman"/>
                <a:cs typeface="Times New Roman"/>
              </a:rPr>
              <a:t>of </a:t>
            </a:r>
            <a:r>
              <a:rPr dirty="0" sz="1450" spc="-10">
                <a:latin typeface="Times New Roman"/>
                <a:cs typeface="Times New Roman"/>
              </a:rPr>
              <a:t>which is just exactly as serious as the gallows for the  pair </a:t>
            </a:r>
            <a:r>
              <a:rPr dirty="0" sz="1450" spc="-5">
                <a:latin typeface="Times New Roman"/>
                <a:cs typeface="Times New Roman"/>
              </a:rPr>
              <a:t>of </a:t>
            </a:r>
            <a:r>
              <a:rPr dirty="0" sz="1450" spc="-10">
                <a:latin typeface="Times New Roman"/>
                <a:cs typeface="Times New Roman"/>
              </a:rPr>
              <a:t>us. So bear it, if </a:t>
            </a:r>
            <a:r>
              <a:rPr dirty="0" sz="1450" spc="-5">
                <a:latin typeface="Times New Roman"/>
                <a:cs typeface="Times New Roman"/>
              </a:rPr>
              <a:t>ye </a:t>
            </a:r>
            <a:r>
              <a:rPr dirty="0" sz="1450" spc="-10">
                <a:latin typeface="Times New Roman"/>
                <a:cs typeface="Times New Roman"/>
              </a:rPr>
              <a:t>please, in mind, and conduct yourself</a:t>
            </a:r>
            <a:r>
              <a:rPr dirty="0" sz="1450" spc="150">
                <a:latin typeface="Times New Roman"/>
                <a:cs typeface="Times New Roman"/>
              </a:rPr>
              <a:t> </a:t>
            </a:r>
            <a:r>
              <a:rPr dirty="0" sz="1450" spc="-10">
                <a:latin typeface="Times New Roman"/>
                <a:cs typeface="Times New Roman"/>
              </a:rPr>
              <a:t>according.”</a:t>
            </a:r>
            <a:endParaRPr sz="1450">
              <a:latin typeface="Times New Roman"/>
              <a:cs typeface="Times New Roman"/>
            </a:endParaRPr>
          </a:p>
          <a:p>
            <a:pPr algn="just" marL="268605">
              <a:lnSpc>
                <a:spcPct val="100000"/>
              </a:lnSpc>
              <a:spcBef>
                <a:spcPts val="715"/>
              </a:spcBef>
            </a:pPr>
            <a:r>
              <a:rPr dirty="0" sz="1450" spc="-30">
                <a:latin typeface="Times New Roman"/>
                <a:cs typeface="Times New Roman"/>
              </a:rPr>
              <a:t>“Well, </a:t>
            </a:r>
            <a:r>
              <a:rPr dirty="0" sz="1450" spc="-10">
                <a:latin typeface="Times New Roman"/>
                <a:cs typeface="Times New Roman"/>
              </a:rPr>
              <a:t>well,” said I, “have it as </a:t>
            </a:r>
            <a:r>
              <a:rPr dirty="0" sz="1450" spc="-5">
                <a:latin typeface="Times New Roman"/>
                <a:cs typeface="Times New Roman"/>
              </a:rPr>
              <a:t>you</a:t>
            </a:r>
            <a:r>
              <a:rPr dirty="0" sz="1450" spc="50">
                <a:latin typeface="Times New Roman"/>
                <a:cs typeface="Times New Roman"/>
              </a:rPr>
              <a:t> </a:t>
            </a:r>
            <a:r>
              <a:rPr dirty="0" sz="1450" spc="-10">
                <a:latin typeface="Times New Roman"/>
                <a:cs typeface="Times New Roman"/>
              </a:rPr>
              <a:t>will.”</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8780780"/>
          </a:xfrm>
          <a:prstGeom prst="rect">
            <a:avLst/>
          </a:prstGeom>
        </p:spPr>
        <p:txBody>
          <a:bodyPr wrap="square" lIns="0" tIns="11430" rIns="0" bIns="0" rtlCol="0" vert="horz">
            <a:spAutoFit/>
          </a:bodyPr>
          <a:lstStyle/>
          <a:p>
            <a:pPr algn="just" marL="12700" marR="6985">
              <a:lnSpc>
                <a:spcPct val="100000"/>
              </a:lnSpc>
              <a:spcBef>
                <a:spcPts val="90"/>
              </a:spcBef>
            </a:pPr>
            <a:r>
              <a:rPr dirty="0" sz="1450" spc="-10">
                <a:latin typeface="Times New Roman"/>
                <a:cs typeface="Times New Roman"/>
              </a:rPr>
              <a:t>before I’m </a:t>
            </a:r>
            <a:r>
              <a:rPr dirty="0" sz="1450" spc="-5">
                <a:latin typeface="Times New Roman"/>
                <a:cs typeface="Times New Roman"/>
              </a:rPr>
              <a:t>by </a:t>
            </a:r>
            <a:r>
              <a:rPr dirty="0" sz="1450" spc="-10">
                <a:latin typeface="Times New Roman"/>
                <a:cs typeface="Times New Roman"/>
              </a:rPr>
              <a:t>with it! A witch—a proclaimed witch! I’ll </a:t>
            </a:r>
            <a:r>
              <a:rPr dirty="0" sz="1450" spc="-20">
                <a:latin typeface="Times New Roman"/>
                <a:cs typeface="Times New Roman"/>
              </a:rPr>
              <a:t>aff </a:t>
            </a:r>
            <a:r>
              <a:rPr dirty="0" sz="1450" spc="-10">
                <a:latin typeface="Times New Roman"/>
                <a:cs typeface="Times New Roman"/>
              </a:rPr>
              <a:t>and see the  session clerk.”</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opened </a:t>
            </a:r>
            <a:r>
              <a:rPr dirty="0" sz="1450" spc="-5">
                <a:latin typeface="Times New Roman"/>
                <a:cs typeface="Times New Roman"/>
              </a:rPr>
              <a:t>a </a:t>
            </a:r>
            <a:r>
              <a:rPr dirty="0" sz="1450" spc="-10">
                <a:latin typeface="Times New Roman"/>
                <a:cs typeface="Times New Roman"/>
              </a:rPr>
              <a:t>chest, and </a:t>
            </a:r>
            <a:r>
              <a:rPr dirty="0" sz="1450" spc="-5">
                <a:latin typeface="Times New Roman"/>
                <a:cs typeface="Times New Roman"/>
              </a:rPr>
              <a:t>got out a </a:t>
            </a:r>
            <a:r>
              <a:rPr dirty="0" sz="1450" spc="-10">
                <a:latin typeface="Times New Roman"/>
                <a:cs typeface="Times New Roman"/>
              </a:rPr>
              <a:t>very old and well-preserved  blue coat and waistcoat, and </a:t>
            </a:r>
            <a:r>
              <a:rPr dirty="0" sz="1450" spc="-5">
                <a:latin typeface="Times New Roman"/>
                <a:cs typeface="Times New Roman"/>
              </a:rPr>
              <a:t>a good </a:t>
            </a:r>
            <a:r>
              <a:rPr dirty="0" sz="1450" spc="-10">
                <a:latin typeface="Times New Roman"/>
                <a:cs typeface="Times New Roman"/>
              </a:rPr>
              <a:t>enough beaver hat, both without lace.  These </a:t>
            </a:r>
            <a:r>
              <a:rPr dirty="0" sz="1450" spc="-5">
                <a:latin typeface="Times New Roman"/>
                <a:cs typeface="Times New Roman"/>
              </a:rPr>
              <a:t>he </a:t>
            </a:r>
            <a:r>
              <a:rPr dirty="0" sz="1450" spc="-10">
                <a:latin typeface="Times New Roman"/>
                <a:cs typeface="Times New Roman"/>
              </a:rPr>
              <a:t>threw </a:t>
            </a:r>
            <a:r>
              <a:rPr dirty="0" sz="1450" spc="-5">
                <a:latin typeface="Times New Roman"/>
                <a:cs typeface="Times New Roman"/>
              </a:rPr>
              <a:t>on </a:t>
            </a:r>
            <a:r>
              <a:rPr dirty="0" sz="1450" spc="-10">
                <a:latin typeface="Times New Roman"/>
                <a:cs typeface="Times New Roman"/>
              </a:rPr>
              <a:t>any </a:t>
            </a:r>
            <a:r>
              <a:rPr dirty="0" sz="1450" spc="-35">
                <a:latin typeface="Times New Roman"/>
                <a:cs typeface="Times New Roman"/>
              </a:rPr>
              <a:t>way, </a:t>
            </a:r>
            <a:r>
              <a:rPr dirty="0" sz="1450" spc="-10">
                <a:latin typeface="Times New Roman"/>
                <a:cs typeface="Times New Roman"/>
              </a:rPr>
              <a:t>and taking </a:t>
            </a:r>
            <a:r>
              <a:rPr dirty="0" sz="1450" spc="-5">
                <a:latin typeface="Times New Roman"/>
                <a:cs typeface="Times New Roman"/>
              </a:rPr>
              <a:t>a </a:t>
            </a:r>
            <a:r>
              <a:rPr dirty="0" sz="1450" spc="-15">
                <a:latin typeface="Times New Roman"/>
                <a:cs typeface="Times New Roman"/>
              </a:rPr>
              <a:t>staff </a:t>
            </a:r>
            <a:r>
              <a:rPr dirty="0" sz="1450" spc="-10">
                <a:latin typeface="Times New Roman"/>
                <a:cs typeface="Times New Roman"/>
              </a:rPr>
              <a:t>from the cupboard, locked all </a:t>
            </a:r>
            <a:r>
              <a:rPr dirty="0" sz="1450" spc="-5">
                <a:latin typeface="Times New Roman"/>
                <a:cs typeface="Times New Roman"/>
              </a:rPr>
              <a:t>up  </a:t>
            </a:r>
            <a:r>
              <a:rPr dirty="0" sz="1450" spc="-10">
                <a:latin typeface="Times New Roman"/>
                <a:cs typeface="Times New Roman"/>
              </a:rPr>
              <a:t>again, and was for setting </a:t>
            </a:r>
            <a:r>
              <a:rPr dirty="0" sz="1450" spc="-5">
                <a:latin typeface="Times New Roman"/>
                <a:cs typeface="Times New Roman"/>
              </a:rPr>
              <a:t>out, </a:t>
            </a:r>
            <a:r>
              <a:rPr dirty="0" sz="1450" spc="-10">
                <a:latin typeface="Times New Roman"/>
                <a:cs typeface="Times New Roman"/>
              </a:rPr>
              <a:t>when </a:t>
            </a:r>
            <a:r>
              <a:rPr dirty="0" sz="1450" spc="-5">
                <a:latin typeface="Times New Roman"/>
                <a:cs typeface="Times New Roman"/>
              </a:rPr>
              <a:t>a thought </a:t>
            </a:r>
            <a:r>
              <a:rPr dirty="0" sz="1450" spc="-10">
                <a:latin typeface="Times New Roman"/>
                <a:cs typeface="Times New Roman"/>
              </a:rPr>
              <a:t>arrested</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cannae leave </a:t>
            </a:r>
            <a:r>
              <a:rPr dirty="0" sz="1450" spc="-5">
                <a:latin typeface="Times New Roman"/>
                <a:cs typeface="Times New Roman"/>
              </a:rPr>
              <a:t>you by </a:t>
            </a:r>
            <a:r>
              <a:rPr dirty="0" sz="1450" spc="-10">
                <a:latin typeface="Times New Roman"/>
                <a:cs typeface="Times New Roman"/>
              </a:rPr>
              <a:t>yoursel’ in the house,” said he. “I’ll have to lock  </a:t>
            </a:r>
            <a:r>
              <a:rPr dirty="0" sz="1450" spc="-5">
                <a:latin typeface="Times New Roman"/>
                <a:cs typeface="Times New Roman"/>
              </a:rPr>
              <a:t>you</a:t>
            </a:r>
            <a:r>
              <a:rPr dirty="0" sz="1450" spc="-1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The blood came to my face. “If </a:t>
            </a:r>
            <a:r>
              <a:rPr dirty="0" sz="1450" spc="-5">
                <a:latin typeface="Times New Roman"/>
                <a:cs typeface="Times New Roman"/>
              </a:rPr>
              <a:t>you </a:t>
            </a:r>
            <a:r>
              <a:rPr dirty="0" sz="1450" spc="-10">
                <a:latin typeface="Times New Roman"/>
                <a:cs typeface="Times New Roman"/>
              </a:rPr>
              <a:t>lock me </a:t>
            </a:r>
            <a:r>
              <a:rPr dirty="0" sz="1450" spc="-5">
                <a:latin typeface="Times New Roman"/>
                <a:cs typeface="Times New Roman"/>
              </a:rPr>
              <a:t>out,” I </a:t>
            </a:r>
            <a:r>
              <a:rPr dirty="0" sz="1450" spc="-10">
                <a:latin typeface="Times New Roman"/>
                <a:cs typeface="Times New Roman"/>
              </a:rPr>
              <a:t>said, “it’ll </a:t>
            </a:r>
            <a:r>
              <a:rPr dirty="0" sz="1450" spc="-5">
                <a:latin typeface="Times New Roman"/>
                <a:cs typeface="Times New Roman"/>
              </a:rPr>
              <a:t>be </a:t>
            </a:r>
            <a:r>
              <a:rPr dirty="0" sz="1450" spc="-10">
                <a:latin typeface="Times New Roman"/>
                <a:cs typeface="Times New Roman"/>
              </a:rPr>
              <a:t>the last  you’ll see </a:t>
            </a:r>
            <a:r>
              <a:rPr dirty="0" sz="1450" spc="-5">
                <a:latin typeface="Times New Roman"/>
                <a:cs typeface="Times New Roman"/>
              </a:rPr>
              <a:t>of </a:t>
            </a:r>
            <a:r>
              <a:rPr dirty="0" sz="1450" spc="-10">
                <a:latin typeface="Times New Roman"/>
                <a:cs typeface="Times New Roman"/>
              </a:rPr>
              <a:t>me in</a:t>
            </a:r>
            <a:r>
              <a:rPr dirty="0" sz="1450" spc="5">
                <a:latin typeface="Times New Roman"/>
                <a:cs typeface="Times New Roman"/>
              </a:rPr>
              <a:t> </a:t>
            </a:r>
            <a:r>
              <a:rPr dirty="0" sz="1450" spc="-10">
                <a:latin typeface="Times New Roman"/>
                <a:cs typeface="Times New Roman"/>
              </a:rPr>
              <a:t>friendship.”</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He turned very pale, and sucked his mouth</a:t>
            </a:r>
            <a:r>
              <a:rPr dirty="0" sz="1450" spc="3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268605">
              <a:lnSpc>
                <a:spcPts val="1735"/>
              </a:lnSpc>
              <a:spcBef>
                <a:spcPts val="705"/>
              </a:spcBef>
            </a:pPr>
            <a:r>
              <a:rPr dirty="0" sz="1450" spc="-10">
                <a:latin typeface="Times New Roman"/>
                <a:cs typeface="Times New Roman"/>
              </a:rPr>
              <a:t>“This</a:t>
            </a:r>
            <a:r>
              <a:rPr dirty="0" sz="1450" spc="210">
                <a:latin typeface="Times New Roman"/>
                <a:cs typeface="Times New Roman"/>
              </a:rPr>
              <a:t> </a:t>
            </a:r>
            <a:r>
              <a:rPr dirty="0" sz="1450" spc="-10">
                <a:latin typeface="Times New Roman"/>
                <a:cs typeface="Times New Roman"/>
              </a:rPr>
              <a:t>is</a:t>
            </a:r>
            <a:r>
              <a:rPr dirty="0" sz="1450" spc="215">
                <a:latin typeface="Times New Roman"/>
                <a:cs typeface="Times New Roman"/>
              </a:rPr>
              <a:t> </a:t>
            </a:r>
            <a:r>
              <a:rPr dirty="0" sz="1450" spc="-5">
                <a:latin typeface="Times New Roman"/>
                <a:cs typeface="Times New Roman"/>
              </a:rPr>
              <a:t>no</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30">
                <a:latin typeface="Times New Roman"/>
                <a:cs typeface="Times New Roman"/>
              </a:rPr>
              <a:t>way,”</a:t>
            </a:r>
            <a:r>
              <a:rPr dirty="0" sz="1450" spc="215">
                <a:latin typeface="Times New Roman"/>
                <a:cs typeface="Times New Roman"/>
              </a:rPr>
              <a:t> </a:t>
            </a:r>
            <a:r>
              <a:rPr dirty="0" sz="1450" spc="-5">
                <a:latin typeface="Times New Roman"/>
                <a:cs typeface="Times New Roman"/>
              </a:rPr>
              <a:t>he</a:t>
            </a:r>
            <a:r>
              <a:rPr dirty="0" sz="1450" spc="215">
                <a:latin typeface="Times New Roman"/>
                <a:cs typeface="Times New Roman"/>
              </a:rPr>
              <a:t> </a:t>
            </a:r>
            <a:r>
              <a:rPr dirty="0" sz="1450" spc="-10">
                <a:latin typeface="Times New Roman"/>
                <a:cs typeface="Times New Roman"/>
              </a:rPr>
              <a:t>said,</a:t>
            </a:r>
            <a:r>
              <a:rPr dirty="0" sz="1450" spc="215">
                <a:latin typeface="Times New Roman"/>
                <a:cs typeface="Times New Roman"/>
              </a:rPr>
              <a:t> </a:t>
            </a:r>
            <a:r>
              <a:rPr dirty="0" sz="1450" spc="-10">
                <a:latin typeface="Times New Roman"/>
                <a:cs typeface="Times New Roman"/>
              </a:rPr>
              <a:t>looking</a:t>
            </a:r>
            <a:r>
              <a:rPr dirty="0" sz="1450" spc="215">
                <a:latin typeface="Times New Roman"/>
                <a:cs typeface="Times New Roman"/>
              </a:rPr>
              <a:t> </a:t>
            </a:r>
            <a:r>
              <a:rPr dirty="0" sz="1450" spc="-10">
                <a:latin typeface="Times New Roman"/>
                <a:cs typeface="Times New Roman"/>
              </a:rPr>
              <a:t>wickedly</a:t>
            </a:r>
            <a:r>
              <a:rPr dirty="0" sz="1450" spc="215">
                <a:latin typeface="Times New Roman"/>
                <a:cs typeface="Times New Roman"/>
              </a:rPr>
              <a:t> </a:t>
            </a:r>
            <a:r>
              <a:rPr dirty="0" sz="1450" spc="-10">
                <a:latin typeface="Times New Roman"/>
                <a:cs typeface="Times New Roman"/>
              </a:rPr>
              <a:t>at</a:t>
            </a:r>
            <a:r>
              <a:rPr dirty="0" sz="1450" spc="215">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corner</a:t>
            </a:r>
            <a:r>
              <a:rPr dirty="0" sz="1450" spc="215">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floor</a:t>
            </a:r>
            <a:endParaRPr sz="1450">
              <a:latin typeface="Times New Roman"/>
              <a:cs typeface="Times New Roman"/>
            </a:endParaRPr>
          </a:p>
          <a:p>
            <a:pPr algn="just" marL="12700">
              <a:lnSpc>
                <a:spcPts val="1735"/>
              </a:lnSpc>
            </a:pPr>
            <a:r>
              <a:rPr dirty="0" sz="1450" spc="-10">
                <a:latin typeface="Times New Roman"/>
                <a:cs typeface="Times New Roman"/>
              </a:rPr>
              <a:t>—“this is </a:t>
            </a:r>
            <a:r>
              <a:rPr dirty="0" sz="1450" spc="-5">
                <a:latin typeface="Times New Roman"/>
                <a:cs typeface="Times New Roman"/>
              </a:rPr>
              <a:t>no </a:t>
            </a:r>
            <a:r>
              <a:rPr dirty="0" sz="1450" spc="-10">
                <a:latin typeface="Times New Roman"/>
                <a:cs typeface="Times New Roman"/>
              </a:rPr>
              <a:t>the way to win my </a:t>
            </a:r>
            <a:r>
              <a:rPr dirty="0" sz="1450" spc="-15">
                <a:latin typeface="Times New Roman"/>
                <a:cs typeface="Times New Roman"/>
              </a:rPr>
              <a:t>favour,</a:t>
            </a:r>
            <a:r>
              <a:rPr dirty="0" sz="1450" spc="25">
                <a:latin typeface="Times New Roman"/>
                <a:cs typeface="Times New Roman"/>
              </a:rPr>
              <a:t> </a:t>
            </a:r>
            <a:r>
              <a:rPr dirty="0" sz="1450" spc="-10">
                <a:latin typeface="Times New Roman"/>
                <a:cs typeface="Times New Roman"/>
              </a:rPr>
              <a:t>David.”</a:t>
            </a:r>
            <a:endParaRPr sz="1450">
              <a:latin typeface="Times New Roman"/>
              <a:cs typeface="Times New Roman"/>
            </a:endParaRPr>
          </a:p>
          <a:p>
            <a:pPr algn="just" marL="12700" marR="8255" indent="255904">
              <a:lnSpc>
                <a:spcPts val="1730"/>
              </a:lnSpc>
              <a:spcBef>
                <a:spcPts val="850"/>
              </a:spcBef>
            </a:pPr>
            <a:r>
              <a:rPr dirty="0" sz="1450" spc="-20">
                <a:latin typeface="Times New Roman"/>
                <a:cs typeface="Times New Roman"/>
              </a:rPr>
              <a:t>“Sir,” </a:t>
            </a:r>
            <a:r>
              <a:rPr dirty="0" sz="1450" spc="-10">
                <a:latin typeface="Times New Roman"/>
                <a:cs typeface="Times New Roman"/>
              </a:rPr>
              <a:t>says I, “with </a:t>
            </a:r>
            <a:r>
              <a:rPr dirty="0" sz="1450" spc="-5">
                <a:latin typeface="Times New Roman"/>
                <a:cs typeface="Times New Roman"/>
              </a:rPr>
              <a:t>a </a:t>
            </a:r>
            <a:r>
              <a:rPr dirty="0" sz="1450" spc="-10">
                <a:latin typeface="Times New Roman"/>
                <a:cs typeface="Times New Roman"/>
              </a:rPr>
              <a:t>proper reverence for </a:t>
            </a:r>
            <a:r>
              <a:rPr dirty="0" sz="1450" spc="-5">
                <a:latin typeface="Times New Roman"/>
                <a:cs typeface="Times New Roman"/>
              </a:rPr>
              <a:t>your </a:t>
            </a:r>
            <a:r>
              <a:rPr dirty="0" sz="1450" spc="-10">
                <a:latin typeface="Times New Roman"/>
                <a:cs typeface="Times New Roman"/>
              </a:rPr>
              <a:t>age and </a:t>
            </a:r>
            <a:r>
              <a:rPr dirty="0" sz="1450" spc="-5">
                <a:latin typeface="Times New Roman"/>
                <a:cs typeface="Times New Roman"/>
              </a:rPr>
              <a:t>our </a:t>
            </a:r>
            <a:r>
              <a:rPr dirty="0" sz="1450" spc="-10">
                <a:latin typeface="Times New Roman"/>
                <a:cs typeface="Times New Roman"/>
              </a:rPr>
              <a:t>common </a:t>
            </a:r>
            <a:r>
              <a:rPr dirty="0" sz="1450" spc="-5">
                <a:latin typeface="Times New Roman"/>
                <a:cs typeface="Times New Roman"/>
              </a:rPr>
              <a:t>blood,  I do not </a:t>
            </a:r>
            <a:r>
              <a:rPr dirty="0" sz="1450" spc="-10">
                <a:latin typeface="Times New Roman"/>
                <a:cs typeface="Times New Roman"/>
              </a:rPr>
              <a:t>value </a:t>
            </a:r>
            <a:r>
              <a:rPr dirty="0" sz="1450" spc="-5">
                <a:latin typeface="Times New Roman"/>
                <a:cs typeface="Times New Roman"/>
              </a:rPr>
              <a:t>your </a:t>
            </a:r>
            <a:r>
              <a:rPr dirty="0" sz="1450" spc="-10">
                <a:latin typeface="Times New Roman"/>
                <a:cs typeface="Times New Roman"/>
              </a:rPr>
              <a:t>favour at </a:t>
            </a:r>
            <a:r>
              <a:rPr dirty="0" sz="1450" spc="-5">
                <a:latin typeface="Times New Roman"/>
                <a:cs typeface="Times New Roman"/>
              </a:rPr>
              <a:t>a </a:t>
            </a:r>
            <a:r>
              <a:rPr dirty="0" sz="1450" spc="-20">
                <a:latin typeface="Times New Roman"/>
                <a:cs typeface="Times New Roman"/>
              </a:rPr>
              <a:t>boddle’s </a:t>
            </a:r>
            <a:r>
              <a:rPr dirty="0" sz="1450" spc="-10">
                <a:latin typeface="Times New Roman"/>
                <a:cs typeface="Times New Roman"/>
              </a:rPr>
              <a:t>purchase.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brought up </a:t>
            </a:r>
            <a:r>
              <a:rPr dirty="0" sz="1450" spc="-10">
                <a:latin typeface="Times New Roman"/>
                <a:cs typeface="Times New Roman"/>
              </a:rPr>
              <a:t>to have </a:t>
            </a:r>
            <a:r>
              <a:rPr dirty="0" sz="1450" spc="-5">
                <a:latin typeface="Times New Roman"/>
                <a:cs typeface="Times New Roman"/>
              </a:rPr>
              <a:t>a  good </a:t>
            </a:r>
            <a:r>
              <a:rPr dirty="0" sz="1450" spc="-10">
                <a:latin typeface="Times New Roman"/>
                <a:cs typeface="Times New Roman"/>
              </a:rPr>
              <a:t>conceit </a:t>
            </a:r>
            <a:r>
              <a:rPr dirty="0" sz="1450" spc="-5">
                <a:latin typeface="Times New Roman"/>
                <a:cs typeface="Times New Roman"/>
              </a:rPr>
              <a:t>of </a:t>
            </a:r>
            <a:r>
              <a:rPr dirty="0" sz="1450" spc="-10">
                <a:latin typeface="Times New Roman"/>
                <a:cs typeface="Times New Roman"/>
              </a:rPr>
              <a:t>myself; and if </a:t>
            </a:r>
            <a:r>
              <a:rPr dirty="0" sz="1450" spc="-5">
                <a:latin typeface="Times New Roman"/>
                <a:cs typeface="Times New Roman"/>
              </a:rPr>
              <a:t>you </a:t>
            </a:r>
            <a:r>
              <a:rPr dirty="0" sz="1450" spc="-10">
                <a:latin typeface="Times New Roman"/>
                <a:cs typeface="Times New Roman"/>
              </a:rPr>
              <a:t>were all the uncle, and all the </a:t>
            </a:r>
            <a:r>
              <a:rPr dirty="0" sz="1450" spc="-25">
                <a:latin typeface="Times New Roman"/>
                <a:cs typeface="Times New Roman"/>
              </a:rPr>
              <a:t>family, </a:t>
            </a:r>
            <a:r>
              <a:rPr dirty="0" sz="1450" spc="-5">
                <a:latin typeface="Times New Roman"/>
                <a:cs typeface="Times New Roman"/>
              </a:rPr>
              <a:t>I </a:t>
            </a:r>
            <a:r>
              <a:rPr dirty="0" sz="1450" spc="-10">
                <a:latin typeface="Times New Roman"/>
                <a:cs typeface="Times New Roman"/>
              </a:rPr>
              <a:t>had  in the world ten times </a:t>
            </a:r>
            <a:r>
              <a:rPr dirty="0" sz="1450" spc="-20">
                <a:latin typeface="Times New Roman"/>
                <a:cs typeface="Times New Roman"/>
              </a:rPr>
              <a:t>over, </a:t>
            </a:r>
            <a:r>
              <a:rPr dirty="0" sz="1450" spc="-5">
                <a:latin typeface="Times New Roman"/>
                <a:cs typeface="Times New Roman"/>
              </a:rPr>
              <a:t>I </a:t>
            </a:r>
            <a:r>
              <a:rPr dirty="0" sz="1450" spc="-10">
                <a:latin typeface="Times New Roman"/>
                <a:cs typeface="Times New Roman"/>
              </a:rPr>
              <a:t>wouldn’t </a:t>
            </a:r>
            <a:r>
              <a:rPr dirty="0" sz="1450" spc="-5">
                <a:latin typeface="Times New Roman"/>
                <a:cs typeface="Times New Roman"/>
              </a:rPr>
              <a:t>buy your </a:t>
            </a:r>
            <a:r>
              <a:rPr dirty="0" sz="1450" spc="-10">
                <a:latin typeface="Times New Roman"/>
                <a:cs typeface="Times New Roman"/>
              </a:rPr>
              <a:t>liking at such</a:t>
            </a:r>
            <a:r>
              <a:rPr dirty="0" sz="1450" spc="75">
                <a:latin typeface="Times New Roman"/>
                <a:cs typeface="Times New Roman"/>
              </a:rPr>
              <a:t> </a:t>
            </a:r>
            <a:r>
              <a:rPr dirty="0" sz="1450" spc="-10">
                <a:latin typeface="Times New Roman"/>
                <a:cs typeface="Times New Roman"/>
              </a:rPr>
              <a:t>prices.”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Uncle Ebenezer went and looked </a:t>
            </a:r>
            <a:r>
              <a:rPr dirty="0" sz="1450" spc="-5">
                <a:latin typeface="Times New Roman"/>
                <a:cs typeface="Times New Roman"/>
              </a:rPr>
              <a:t>out of </a:t>
            </a:r>
            <a:r>
              <a:rPr dirty="0" sz="1450" spc="-10">
                <a:latin typeface="Times New Roman"/>
                <a:cs typeface="Times New Roman"/>
              </a:rPr>
              <a:t>the window for awhile. </a:t>
            </a:r>
            <a:r>
              <a:rPr dirty="0" sz="1450" spc="-5">
                <a:latin typeface="Times New Roman"/>
                <a:cs typeface="Times New Roman"/>
              </a:rPr>
              <a:t>I </a:t>
            </a:r>
            <a:r>
              <a:rPr dirty="0" sz="1450" spc="-10">
                <a:latin typeface="Times New Roman"/>
                <a:cs typeface="Times New Roman"/>
              </a:rPr>
              <a:t>could see  him all trembling and twitching, like </a:t>
            </a:r>
            <a:r>
              <a:rPr dirty="0" sz="1450" spc="-5">
                <a:latin typeface="Times New Roman"/>
                <a:cs typeface="Times New Roman"/>
              </a:rPr>
              <a:t>a </a:t>
            </a:r>
            <a:r>
              <a:rPr dirty="0" sz="1450" spc="-10">
                <a:latin typeface="Times New Roman"/>
                <a:cs typeface="Times New Roman"/>
              </a:rPr>
              <a:t>man with </a:t>
            </a:r>
            <a:r>
              <a:rPr dirty="0" sz="1450" spc="-25">
                <a:latin typeface="Times New Roman"/>
                <a:cs typeface="Times New Roman"/>
              </a:rPr>
              <a:t>palsy. </a:t>
            </a:r>
            <a:r>
              <a:rPr dirty="0" sz="1450" spc="-10">
                <a:latin typeface="Times New Roman"/>
                <a:cs typeface="Times New Roman"/>
              </a:rPr>
              <a:t>But when </a:t>
            </a:r>
            <a:r>
              <a:rPr dirty="0" sz="1450" spc="-5">
                <a:latin typeface="Times New Roman"/>
                <a:cs typeface="Times New Roman"/>
              </a:rPr>
              <a:t>he </a:t>
            </a:r>
            <a:r>
              <a:rPr dirty="0" sz="1450" spc="-10">
                <a:latin typeface="Times New Roman"/>
                <a:cs typeface="Times New Roman"/>
              </a:rPr>
              <a:t>turned  </a:t>
            </a:r>
            <a:r>
              <a:rPr dirty="0" sz="1450" spc="-5">
                <a:latin typeface="Times New Roman"/>
                <a:cs typeface="Times New Roman"/>
              </a:rPr>
              <a:t>round,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upon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080" indent="255904">
              <a:lnSpc>
                <a:spcPts val="1730"/>
              </a:lnSpc>
              <a:spcBef>
                <a:spcPts val="715"/>
              </a:spcBef>
            </a:pPr>
            <a:r>
              <a:rPr dirty="0" sz="1450" spc="-30">
                <a:latin typeface="Times New Roman"/>
                <a:cs typeface="Times New Roman"/>
              </a:rPr>
              <a:t>“Well, </a:t>
            </a:r>
            <a:r>
              <a:rPr dirty="0" sz="1450" spc="-10">
                <a:latin typeface="Times New Roman"/>
                <a:cs typeface="Times New Roman"/>
              </a:rPr>
              <a:t>well,” said he, “we must bear and </a:t>
            </a:r>
            <a:r>
              <a:rPr dirty="0" sz="1450" spc="-20">
                <a:latin typeface="Times New Roman"/>
                <a:cs typeface="Times New Roman"/>
              </a:rPr>
              <a:t>forbear. </a:t>
            </a:r>
            <a:r>
              <a:rPr dirty="0" sz="1450" spc="-10">
                <a:latin typeface="Times New Roman"/>
                <a:cs typeface="Times New Roman"/>
              </a:rPr>
              <a:t>I’ll </a:t>
            </a:r>
            <a:r>
              <a:rPr dirty="0" sz="1450" spc="-5">
                <a:latin typeface="Times New Roman"/>
                <a:cs typeface="Times New Roman"/>
              </a:rPr>
              <a:t>no go; </a:t>
            </a:r>
            <a:r>
              <a:rPr dirty="0" sz="1450" spc="-25">
                <a:latin typeface="Times New Roman"/>
                <a:cs typeface="Times New Roman"/>
              </a:rPr>
              <a:t>that’s </a:t>
            </a:r>
            <a:r>
              <a:rPr dirty="0" sz="1450" spc="-10">
                <a:latin typeface="Times New Roman"/>
                <a:cs typeface="Times New Roman"/>
              </a:rPr>
              <a:t>all </a:t>
            </a:r>
            <a:r>
              <a:rPr dirty="0" sz="1450" spc="-25">
                <a:latin typeface="Times New Roman"/>
                <a:cs typeface="Times New Roman"/>
              </a:rPr>
              <a:t>that’s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“Uncle </a:t>
            </a:r>
            <a:r>
              <a:rPr dirty="0" sz="1450" spc="-15">
                <a:latin typeface="Times New Roman"/>
                <a:cs typeface="Times New Roman"/>
              </a:rPr>
              <a:t>Ebenezer,” </a:t>
            </a:r>
            <a:r>
              <a:rPr dirty="0" sz="1450" spc="-5">
                <a:latin typeface="Times New Roman"/>
                <a:cs typeface="Times New Roman"/>
              </a:rPr>
              <a:t>I </a:t>
            </a:r>
            <a:r>
              <a:rPr dirty="0" sz="1450" spc="-10">
                <a:latin typeface="Times New Roman"/>
                <a:cs typeface="Times New Roman"/>
              </a:rPr>
              <a:t>said, “I can make nothing </a:t>
            </a:r>
            <a:r>
              <a:rPr dirty="0" sz="1450" spc="-5">
                <a:latin typeface="Times New Roman"/>
                <a:cs typeface="Times New Roman"/>
              </a:rPr>
              <a:t>out of </a:t>
            </a:r>
            <a:r>
              <a:rPr dirty="0" sz="1450" spc="-10">
                <a:latin typeface="Times New Roman"/>
                <a:cs typeface="Times New Roman"/>
              </a:rPr>
              <a:t>this. </a:t>
            </a:r>
            <a:r>
              <a:rPr dirty="0" sz="1450" spc="-60">
                <a:latin typeface="Times New Roman"/>
                <a:cs typeface="Times New Roman"/>
              </a:rPr>
              <a:t>You </a:t>
            </a:r>
            <a:r>
              <a:rPr dirty="0" sz="1450" spc="-10">
                <a:latin typeface="Times New Roman"/>
                <a:cs typeface="Times New Roman"/>
              </a:rPr>
              <a:t>use me like  </a:t>
            </a:r>
            <a:r>
              <a:rPr dirty="0" sz="1450" spc="-5">
                <a:latin typeface="Times New Roman"/>
                <a:cs typeface="Times New Roman"/>
              </a:rPr>
              <a:t>a </a:t>
            </a:r>
            <a:r>
              <a:rPr dirty="0" sz="1450" spc="-10">
                <a:latin typeface="Times New Roman"/>
                <a:cs typeface="Times New Roman"/>
              </a:rPr>
              <a:t>thief; </a:t>
            </a:r>
            <a:r>
              <a:rPr dirty="0" sz="1450" spc="-5">
                <a:latin typeface="Times New Roman"/>
                <a:cs typeface="Times New Roman"/>
              </a:rPr>
              <a:t>you </a:t>
            </a:r>
            <a:r>
              <a:rPr dirty="0" sz="1450" spc="-10">
                <a:latin typeface="Times New Roman"/>
                <a:cs typeface="Times New Roman"/>
              </a:rPr>
              <a:t>hate to have me in this house; </a:t>
            </a:r>
            <a:r>
              <a:rPr dirty="0" sz="1450" spc="-5">
                <a:latin typeface="Times New Roman"/>
                <a:cs typeface="Times New Roman"/>
              </a:rPr>
              <a:t>you </a:t>
            </a:r>
            <a:r>
              <a:rPr dirty="0" sz="1450" spc="-10">
                <a:latin typeface="Times New Roman"/>
                <a:cs typeface="Times New Roman"/>
              </a:rPr>
              <a:t>let me see it, every word and  every minute: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possible that </a:t>
            </a:r>
            <a:r>
              <a:rPr dirty="0" sz="1450" spc="-5">
                <a:latin typeface="Times New Roman"/>
                <a:cs typeface="Times New Roman"/>
              </a:rPr>
              <a:t>you </a:t>
            </a:r>
            <a:r>
              <a:rPr dirty="0" sz="1450" spc="-10">
                <a:latin typeface="Times New Roman"/>
                <a:cs typeface="Times New Roman"/>
              </a:rPr>
              <a:t>can like me; and as for me, I’ve spoken  to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never </a:t>
            </a:r>
            <a:r>
              <a:rPr dirty="0" sz="1450" spc="-5">
                <a:latin typeface="Times New Roman"/>
                <a:cs typeface="Times New Roman"/>
              </a:rPr>
              <a:t>thought </a:t>
            </a:r>
            <a:r>
              <a:rPr dirty="0" sz="1450" spc="-10">
                <a:latin typeface="Times New Roman"/>
                <a:cs typeface="Times New Roman"/>
              </a:rPr>
              <a:t>to speak to any man. Why </a:t>
            </a:r>
            <a:r>
              <a:rPr dirty="0" sz="1450" spc="-5">
                <a:latin typeface="Times New Roman"/>
                <a:cs typeface="Times New Roman"/>
              </a:rPr>
              <a:t>do you </a:t>
            </a:r>
            <a:r>
              <a:rPr dirty="0" sz="1450" spc="-10">
                <a:latin typeface="Times New Roman"/>
                <a:cs typeface="Times New Roman"/>
              </a:rPr>
              <a:t>seek to keep me,  then? Let me gang back—let me gang back to the friends </a:t>
            </a:r>
            <a:r>
              <a:rPr dirty="0" sz="1450" spc="-5">
                <a:latin typeface="Times New Roman"/>
                <a:cs typeface="Times New Roman"/>
              </a:rPr>
              <a:t>I </a:t>
            </a:r>
            <a:r>
              <a:rPr dirty="0" sz="1450" spc="-10">
                <a:latin typeface="Times New Roman"/>
                <a:cs typeface="Times New Roman"/>
              </a:rPr>
              <a:t>have, and that like  me!”</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“Na, na; na, </a:t>
            </a:r>
            <a:r>
              <a:rPr dirty="0" sz="1450" spc="-5">
                <a:latin typeface="Times New Roman"/>
                <a:cs typeface="Times New Roman"/>
              </a:rPr>
              <a:t>na,” he </a:t>
            </a:r>
            <a:r>
              <a:rPr dirty="0" sz="1450" spc="-10">
                <a:latin typeface="Times New Roman"/>
                <a:cs typeface="Times New Roman"/>
              </a:rPr>
              <a:t>said, very </a:t>
            </a:r>
            <a:r>
              <a:rPr dirty="0" sz="1450" spc="-20">
                <a:latin typeface="Times New Roman"/>
                <a:cs typeface="Times New Roman"/>
              </a:rPr>
              <a:t>earnestly. </a:t>
            </a:r>
            <a:r>
              <a:rPr dirty="0" sz="1450" spc="-10">
                <a:latin typeface="Times New Roman"/>
                <a:cs typeface="Times New Roman"/>
              </a:rPr>
              <a:t>“I like </a:t>
            </a:r>
            <a:r>
              <a:rPr dirty="0" sz="1450" spc="-5">
                <a:latin typeface="Times New Roman"/>
                <a:cs typeface="Times New Roman"/>
              </a:rPr>
              <a:t>you </a:t>
            </a:r>
            <a:r>
              <a:rPr dirty="0" sz="1450" spc="-10">
                <a:latin typeface="Times New Roman"/>
                <a:cs typeface="Times New Roman"/>
              </a:rPr>
              <a:t>fine; we’ll agree fine  yet; and for the </a:t>
            </a:r>
            <a:r>
              <a:rPr dirty="0" sz="1450" spc="-5">
                <a:latin typeface="Times New Roman"/>
                <a:cs typeface="Times New Roman"/>
              </a:rPr>
              <a:t>honour of </a:t>
            </a:r>
            <a:r>
              <a:rPr dirty="0" sz="1450" spc="-10">
                <a:latin typeface="Times New Roman"/>
                <a:cs typeface="Times New Roman"/>
              </a:rPr>
              <a:t>the house </a:t>
            </a:r>
            <a:r>
              <a:rPr dirty="0" sz="1450" spc="-5">
                <a:latin typeface="Times New Roman"/>
                <a:cs typeface="Times New Roman"/>
              </a:rPr>
              <a:t>I </a:t>
            </a:r>
            <a:r>
              <a:rPr dirty="0" sz="1450" spc="-10">
                <a:latin typeface="Times New Roman"/>
                <a:cs typeface="Times New Roman"/>
              </a:rPr>
              <a:t>couldnae let </a:t>
            </a:r>
            <a:r>
              <a:rPr dirty="0" sz="1450" spc="-5">
                <a:latin typeface="Times New Roman"/>
                <a:cs typeface="Times New Roman"/>
              </a:rPr>
              <a:t>you </a:t>
            </a:r>
            <a:r>
              <a:rPr dirty="0" sz="1450" spc="-10">
                <a:latin typeface="Times New Roman"/>
                <a:cs typeface="Times New Roman"/>
              </a:rPr>
              <a:t>leave the way </a:t>
            </a:r>
            <a:r>
              <a:rPr dirty="0" sz="1450" spc="-5">
                <a:latin typeface="Times New Roman"/>
                <a:cs typeface="Times New Roman"/>
              </a:rPr>
              <a:t>ye </a:t>
            </a:r>
            <a:r>
              <a:rPr dirty="0" sz="1450" spc="-10">
                <a:latin typeface="Times New Roman"/>
                <a:cs typeface="Times New Roman"/>
              </a:rPr>
              <a:t>came.  Bide here quiet, </a:t>
            </a:r>
            <a:r>
              <a:rPr dirty="0" sz="1450" spc="-20">
                <a:latin typeface="Times New Roman"/>
                <a:cs typeface="Times New Roman"/>
              </a:rPr>
              <a:t>there’s </a:t>
            </a:r>
            <a:r>
              <a:rPr dirty="0" sz="1450" spc="-5">
                <a:latin typeface="Times New Roman"/>
                <a:cs typeface="Times New Roman"/>
              </a:rPr>
              <a:t>a good </a:t>
            </a:r>
            <a:r>
              <a:rPr dirty="0" sz="1450" spc="-10">
                <a:latin typeface="Times New Roman"/>
                <a:cs typeface="Times New Roman"/>
              </a:rPr>
              <a:t>lad; just </a:t>
            </a:r>
            <a:r>
              <a:rPr dirty="0" sz="1450" spc="-5">
                <a:latin typeface="Times New Roman"/>
                <a:cs typeface="Times New Roman"/>
              </a:rPr>
              <a:t>you </a:t>
            </a:r>
            <a:r>
              <a:rPr dirty="0" sz="1450" spc="-10">
                <a:latin typeface="Times New Roman"/>
                <a:cs typeface="Times New Roman"/>
              </a:rPr>
              <a:t>bide here quiet </a:t>
            </a:r>
            <a:r>
              <a:rPr dirty="0" sz="1450" spc="-5">
                <a:latin typeface="Times New Roman"/>
                <a:cs typeface="Times New Roman"/>
              </a:rPr>
              <a:t>a </a:t>
            </a:r>
            <a:r>
              <a:rPr dirty="0" sz="1450" spc="-10">
                <a:latin typeface="Times New Roman"/>
                <a:cs typeface="Times New Roman"/>
              </a:rPr>
              <a:t>bittie, and ye’ll  find that we</a:t>
            </a:r>
            <a:r>
              <a:rPr dirty="0" sz="1450">
                <a:latin typeface="Times New Roman"/>
                <a:cs typeface="Times New Roman"/>
              </a:rPr>
              <a:t> </a:t>
            </a:r>
            <a:r>
              <a:rPr dirty="0" sz="1450" spc="-10">
                <a:latin typeface="Times New Roman"/>
                <a:cs typeface="Times New Roman"/>
              </a:rPr>
              <a:t>agree.”</a:t>
            </a:r>
            <a:endParaRPr sz="1450">
              <a:latin typeface="Times New Roman"/>
              <a:cs typeface="Times New Roman"/>
            </a:endParaRPr>
          </a:p>
          <a:p>
            <a:pPr algn="just" marL="12700" marR="6350" indent="255904">
              <a:lnSpc>
                <a:spcPts val="1730"/>
              </a:lnSpc>
              <a:spcBef>
                <a:spcPts val="715"/>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I, after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a:t>
            </a:r>
            <a:r>
              <a:rPr dirty="0" sz="1450" spc="-10">
                <a:latin typeface="Times New Roman"/>
                <a:cs typeface="Times New Roman"/>
              </a:rPr>
              <a:t>the matter </a:t>
            </a:r>
            <a:r>
              <a:rPr dirty="0" sz="1450" spc="-5">
                <a:latin typeface="Times New Roman"/>
                <a:cs typeface="Times New Roman"/>
              </a:rPr>
              <a:t>out </a:t>
            </a:r>
            <a:r>
              <a:rPr dirty="0" sz="1450" spc="-10">
                <a:latin typeface="Times New Roman"/>
                <a:cs typeface="Times New Roman"/>
              </a:rPr>
              <a:t>in silence, “I’ll stay  awhile. </a:t>
            </a:r>
            <a:r>
              <a:rPr dirty="0" sz="1450" spc="-30">
                <a:latin typeface="Times New Roman"/>
                <a:cs typeface="Times New Roman"/>
              </a:rPr>
              <a:t>It’s </a:t>
            </a:r>
            <a:r>
              <a:rPr dirty="0" sz="1450" spc="-10">
                <a:latin typeface="Times New Roman"/>
                <a:cs typeface="Times New Roman"/>
              </a:rPr>
              <a:t>more just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helped </a:t>
            </a:r>
            <a:r>
              <a:rPr dirty="0" sz="1450" spc="-5">
                <a:latin typeface="Times New Roman"/>
                <a:cs typeface="Times New Roman"/>
              </a:rPr>
              <a:t>by </a:t>
            </a:r>
            <a:r>
              <a:rPr dirty="0" sz="1450" spc="-10">
                <a:latin typeface="Times New Roman"/>
                <a:cs typeface="Times New Roman"/>
              </a:rPr>
              <a:t>my own blood than strangers; and  if we don’t agree, I’ll </a:t>
            </a:r>
            <a:r>
              <a:rPr dirty="0" sz="1450" spc="-5">
                <a:latin typeface="Times New Roman"/>
                <a:cs typeface="Times New Roman"/>
              </a:rPr>
              <a:t>do </a:t>
            </a:r>
            <a:r>
              <a:rPr dirty="0" sz="1450" spc="-10">
                <a:latin typeface="Times New Roman"/>
                <a:cs typeface="Times New Roman"/>
              </a:rPr>
              <a:t>my best it shall </a:t>
            </a:r>
            <a:r>
              <a:rPr dirty="0" sz="1450" spc="-5">
                <a:latin typeface="Times New Roman"/>
                <a:cs typeface="Times New Roman"/>
              </a:rPr>
              <a:t>be </a:t>
            </a:r>
            <a:r>
              <a:rPr dirty="0" sz="1450" spc="-10">
                <a:latin typeface="Times New Roman"/>
                <a:cs typeface="Times New Roman"/>
              </a:rPr>
              <a:t>through </a:t>
            </a:r>
            <a:r>
              <a:rPr dirty="0" sz="1450" spc="-5">
                <a:latin typeface="Times New Roman"/>
                <a:cs typeface="Times New Roman"/>
              </a:rPr>
              <a:t>no </a:t>
            </a:r>
            <a:r>
              <a:rPr dirty="0" sz="1450" spc="-10">
                <a:latin typeface="Times New Roman"/>
                <a:cs typeface="Times New Roman"/>
              </a:rPr>
              <a:t>fault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mine.”</a:t>
            </a:r>
            <a:endParaRPr sz="1450">
              <a:latin typeface="Times New Roman"/>
              <a:cs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1766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As we </a:t>
            </a:r>
            <a:r>
              <a:rPr dirty="0" sz="1450" spc="-5">
                <a:latin typeface="Times New Roman"/>
                <a:cs typeface="Times New Roman"/>
              </a:rPr>
              <a:t>got </a:t>
            </a:r>
            <a:r>
              <a:rPr dirty="0" sz="1450" spc="-10">
                <a:latin typeface="Times New Roman"/>
                <a:cs typeface="Times New Roman"/>
              </a:rPr>
              <a:t>near the clachan, </a:t>
            </a:r>
            <a:r>
              <a:rPr dirty="0" sz="1450" spc="-5">
                <a:latin typeface="Times New Roman"/>
                <a:cs typeface="Times New Roman"/>
              </a:rPr>
              <a:t>he </a:t>
            </a:r>
            <a:r>
              <a:rPr dirty="0" sz="1450" spc="-10">
                <a:latin typeface="Times New Roman"/>
                <a:cs typeface="Times New Roman"/>
              </a:rPr>
              <a:t>made me take his arm and hang </a:t>
            </a:r>
            <a:r>
              <a:rPr dirty="0" sz="1450" spc="-5">
                <a:latin typeface="Times New Roman"/>
                <a:cs typeface="Times New Roman"/>
              </a:rPr>
              <a:t>upon </a:t>
            </a:r>
            <a:r>
              <a:rPr dirty="0" sz="1450" spc="-10">
                <a:latin typeface="Times New Roman"/>
                <a:cs typeface="Times New Roman"/>
              </a:rPr>
              <a:t>it like  </a:t>
            </a:r>
            <a:r>
              <a:rPr dirty="0" sz="1450" spc="-5">
                <a:latin typeface="Times New Roman"/>
                <a:cs typeface="Times New Roman"/>
              </a:rPr>
              <a:t>one </a:t>
            </a:r>
            <a:r>
              <a:rPr dirty="0" sz="1450" spc="-10">
                <a:latin typeface="Times New Roman"/>
                <a:cs typeface="Times New Roman"/>
              </a:rPr>
              <a:t>almost helpless with weariness; and </a:t>
            </a:r>
            <a:r>
              <a:rPr dirty="0" sz="1450" spc="-5">
                <a:latin typeface="Times New Roman"/>
                <a:cs typeface="Times New Roman"/>
              </a:rPr>
              <a:t>by </a:t>
            </a:r>
            <a:r>
              <a:rPr dirty="0" sz="1450" spc="-10">
                <a:latin typeface="Times New Roman"/>
                <a:cs typeface="Times New Roman"/>
              </a:rPr>
              <a:t>the time </a:t>
            </a:r>
            <a:r>
              <a:rPr dirty="0" sz="1450" spc="-5">
                <a:latin typeface="Times New Roman"/>
                <a:cs typeface="Times New Roman"/>
              </a:rPr>
              <a:t>he </a:t>
            </a:r>
            <a:r>
              <a:rPr dirty="0" sz="1450" spc="-10">
                <a:latin typeface="Times New Roman"/>
                <a:cs typeface="Times New Roman"/>
              </a:rPr>
              <a:t>pushed open the  change-house </a:t>
            </a:r>
            <a:r>
              <a:rPr dirty="0" sz="1450" spc="-20">
                <a:latin typeface="Times New Roman"/>
                <a:cs typeface="Times New Roman"/>
              </a:rPr>
              <a:t>door, </a:t>
            </a:r>
            <a:r>
              <a:rPr dirty="0" sz="1450" spc="-5">
                <a:latin typeface="Times New Roman"/>
                <a:cs typeface="Times New Roman"/>
              </a:rPr>
              <a:t>he </a:t>
            </a:r>
            <a:r>
              <a:rPr dirty="0" sz="1450" spc="-10">
                <a:latin typeface="Times New Roman"/>
                <a:cs typeface="Times New Roman"/>
              </a:rPr>
              <a:t>seemed to </a:t>
            </a:r>
            <a:r>
              <a:rPr dirty="0" sz="1450" spc="-5">
                <a:latin typeface="Times New Roman"/>
                <a:cs typeface="Times New Roman"/>
              </a:rPr>
              <a:t>be </a:t>
            </a:r>
            <a:r>
              <a:rPr dirty="0" sz="1450" spc="-10">
                <a:latin typeface="Times New Roman"/>
                <a:cs typeface="Times New Roman"/>
              </a:rPr>
              <a:t>half carrying me. The maid appeared  surprised (as well she might be) at </a:t>
            </a:r>
            <a:r>
              <a:rPr dirty="0" sz="1450" spc="-5">
                <a:latin typeface="Times New Roman"/>
                <a:cs typeface="Times New Roman"/>
              </a:rPr>
              <a:t>our </a:t>
            </a:r>
            <a:r>
              <a:rPr dirty="0" sz="1450" spc="-10">
                <a:latin typeface="Times New Roman"/>
                <a:cs typeface="Times New Roman"/>
              </a:rPr>
              <a:t>speedy return; </a:t>
            </a:r>
            <a:r>
              <a:rPr dirty="0" sz="1450" spc="-5">
                <a:latin typeface="Times New Roman"/>
                <a:cs typeface="Times New Roman"/>
              </a:rPr>
              <a:t>but </a:t>
            </a:r>
            <a:r>
              <a:rPr dirty="0" sz="1450" spc="-10">
                <a:latin typeface="Times New Roman"/>
                <a:cs typeface="Times New Roman"/>
              </a:rPr>
              <a:t>Alan had </a:t>
            </a:r>
            <a:r>
              <a:rPr dirty="0" sz="1450" spc="-5">
                <a:latin typeface="Times New Roman"/>
                <a:cs typeface="Times New Roman"/>
              </a:rPr>
              <a:t>no </a:t>
            </a:r>
            <a:r>
              <a:rPr dirty="0" sz="1450" spc="-10">
                <a:latin typeface="Times New Roman"/>
                <a:cs typeface="Times New Roman"/>
              </a:rPr>
              <a:t>words  to spare for her in explanation, helped me to </a:t>
            </a:r>
            <a:r>
              <a:rPr dirty="0" sz="1450" spc="-5">
                <a:latin typeface="Times New Roman"/>
                <a:cs typeface="Times New Roman"/>
              </a:rPr>
              <a:t>a </a:t>
            </a:r>
            <a:r>
              <a:rPr dirty="0" sz="1450" spc="-20">
                <a:latin typeface="Times New Roman"/>
                <a:cs typeface="Times New Roman"/>
              </a:rPr>
              <a:t>chair, </a:t>
            </a:r>
            <a:r>
              <a:rPr dirty="0" sz="1450" spc="-10">
                <a:latin typeface="Times New Roman"/>
                <a:cs typeface="Times New Roman"/>
              </a:rPr>
              <a:t>called for </a:t>
            </a:r>
            <a:r>
              <a:rPr dirty="0" sz="1450" spc="-5">
                <a:latin typeface="Times New Roman"/>
                <a:cs typeface="Times New Roman"/>
              </a:rPr>
              <a:t>a </a:t>
            </a:r>
            <a:r>
              <a:rPr dirty="0" sz="1450" spc="-10">
                <a:latin typeface="Times New Roman"/>
                <a:cs typeface="Times New Roman"/>
              </a:rPr>
              <a:t>tass </a:t>
            </a:r>
            <a:r>
              <a:rPr dirty="0" sz="1450" spc="-5">
                <a:latin typeface="Times New Roman"/>
                <a:cs typeface="Times New Roman"/>
              </a:rPr>
              <a:t>of </a:t>
            </a:r>
            <a:r>
              <a:rPr dirty="0" sz="1450" spc="-10">
                <a:latin typeface="Times New Roman"/>
                <a:cs typeface="Times New Roman"/>
              </a:rPr>
              <a:t>brandy  with which </a:t>
            </a:r>
            <a:r>
              <a:rPr dirty="0" sz="1450" spc="-5">
                <a:latin typeface="Times New Roman"/>
                <a:cs typeface="Times New Roman"/>
              </a:rPr>
              <a:t>he </a:t>
            </a:r>
            <a:r>
              <a:rPr dirty="0" sz="1450" spc="-10">
                <a:latin typeface="Times New Roman"/>
                <a:cs typeface="Times New Roman"/>
              </a:rPr>
              <a:t>fed me in little sips, and then breaking </a:t>
            </a:r>
            <a:r>
              <a:rPr dirty="0" sz="1450" spc="-5">
                <a:latin typeface="Times New Roman"/>
                <a:cs typeface="Times New Roman"/>
              </a:rPr>
              <a:t>up </a:t>
            </a:r>
            <a:r>
              <a:rPr dirty="0" sz="1450" spc="-10">
                <a:latin typeface="Times New Roman"/>
                <a:cs typeface="Times New Roman"/>
              </a:rPr>
              <a:t>the bread and cheese  helped me to eat it like </a:t>
            </a:r>
            <a:r>
              <a:rPr dirty="0" sz="1450" spc="-5">
                <a:latin typeface="Times New Roman"/>
                <a:cs typeface="Times New Roman"/>
              </a:rPr>
              <a:t>a </a:t>
            </a:r>
            <a:r>
              <a:rPr dirty="0" sz="1450" spc="-10">
                <a:latin typeface="Times New Roman"/>
                <a:cs typeface="Times New Roman"/>
              </a:rPr>
              <a:t>nursery-lass; the whole with that grave, concerned,  affectionate countenance, that might have imposed </a:t>
            </a:r>
            <a:r>
              <a:rPr dirty="0" sz="1450" spc="-5">
                <a:latin typeface="Times New Roman"/>
                <a:cs typeface="Times New Roman"/>
              </a:rPr>
              <a:t>upon a </a:t>
            </a:r>
            <a:r>
              <a:rPr dirty="0" sz="1450" spc="-10">
                <a:latin typeface="Times New Roman"/>
                <a:cs typeface="Times New Roman"/>
              </a:rPr>
              <a:t>judge. It was small  wonder if the maid were taken with the picture we presented, </a:t>
            </a:r>
            <a:r>
              <a:rPr dirty="0" sz="1450" spc="-5">
                <a:latin typeface="Times New Roman"/>
                <a:cs typeface="Times New Roman"/>
              </a:rPr>
              <a:t>of a </a:t>
            </a:r>
            <a:r>
              <a:rPr dirty="0" sz="1450" spc="-20">
                <a:latin typeface="Times New Roman"/>
                <a:cs typeface="Times New Roman"/>
              </a:rPr>
              <a:t>poor, </a:t>
            </a:r>
            <a:r>
              <a:rPr dirty="0" sz="1450" spc="-10">
                <a:latin typeface="Times New Roman"/>
                <a:cs typeface="Times New Roman"/>
              </a:rPr>
              <a:t>sick,  overwrought lad and his most tender comrade. She drew quite </a:t>
            </a:r>
            <a:r>
              <a:rPr dirty="0" sz="1450" spc="-20">
                <a:latin typeface="Times New Roman"/>
                <a:cs typeface="Times New Roman"/>
              </a:rPr>
              <a:t>near, </a:t>
            </a:r>
            <a:r>
              <a:rPr dirty="0" sz="1450" spc="-10">
                <a:latin typeface="Times New Roman"/>
                <a:cs typeface="Times New Roman"/>
              </a:rPr>
              <a:t>and stood  leaning with her back </a:t>
            </a:r>
            <a:r>
              <a:rPr dirty="0" sz="1450" spc="-5">
                <a:latin typeface="Times New Roman"/>
                <a:cs typeface="Times New Roman"/>
              </a:rPr>
              <a:t>on </a:t>
            </a:r>
            <a:r>
              <a:rPr dirty="0" sz="1450" spc="-10">
                <a:latin typeface="Times New Roman"/>
                <a:cs typeface="Times New Roman"/>
              </a:rPr>
              <a:t>the next</a:t>
            </a:r>
            <a:r>
              <a:rPr dirty="0" sz="1450" spc="2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268605">
              <a:lnSpc>
                <a:spcPct val="100000"/>
              </a:lnSpc>
              <a:spcBef>
                <a:spcPts val="710"/>
              </a:spcBef>
            </a:pPr>
            <a:r>
              <a:rPr dirty="0" sz="1450" spc="-20">
                <a:latin typeface="Times New Roman"/>
                <a:cs typeface="Times New Roman"/>
              </a:rPr>
              <a:t>“What’s </a:t>
            </a:r>
            <a:r>
              <a:rPr dirty="0" sz="1450" spc="-10">
                <a:latin typeface="Times New Roman"/>
                <a:cs typeface="Times New Roman"/>
              </a:rPr>
              <a:t>like wrong with him?” said she at</a:t>
            </a:r>
            <a:r>
              <a:rPr dirty="0" sz="1450" spc="40">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Alan turned </a:t>
            </a:r>
            <a:r>
              <a:rPr dirty="0" sz="1450" spc="-5">
                <a:latin typeface="Times New Roman"/>
                <a:cs typeface="Times New Roman"/>
              </a:rPr>
              <a:t>upon </a:t>
            </a:r>
            <a:r>
              <a:rPr dirty="0" sz="1450" spc="-20">
                <a:latin typeface="Times New Roman"/>
                <a:cs typeface="Times New Roman"/>
              </a:rPr>
              <a:t>her, </a:t>
            </a:r>
            <a:r>
              <a:rPr dirty="0" sz="1450" spc="-10">
                <a:latin typeface="Times New Roman"/>
                <a:cs typeface="Times New Roman"/>
              </a:rPr>
              <a:t>to my great </a:t>
            </a:r>
            <a:r>
              <a:rPr dirty="0" sz="1450" spc="-15">
                <a:latin typeface="Times New Roman"/>
                <a:cs typeface="Times New Roman"/>
              </a:rPr>
              <a:t>wonder,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25">
                <a:latin typeface="Times New Roman"/>
                <a:cs typeface="Times New Roman"/>
              </a:rPr>
              <a:t>fury. </a:t>
            </a:r>
            <a:r>
              <a:rPr dirty="0" sz="1450" spc="-15">
                <a:latin typeface="Times New Roman"/>
                <a:cs typeface="Times New Roman"/>
              </a:rPr>
              <a:t>“Wrong?”  </a:t>
            </a:r>
            <a:r>
              <a:rPr dirty="0" sz="1450" spc="-10">
                <a:latin typeface="Times New Roman"/>
                <a:cs typeface="Times New Roman"/>
              </a:rPr>
              <a:t>cries he. </a:t>
            </a:r>
            <a:r>
              <a:rPr dirty="0" sz="1450" spc="-25">
                <a:latin typeface="Times New Roman"/>
                <a:cs typeface="Times New Roman"/>
              </a:rPr>
              <a:t>“He’s </a:t>
            </a:r>
            <a:r>
              <a:rPr dirty="0" sz="1450" spc="-10">
                <a:latin typeface="Times New Roman"/>
                <a:cs typeface="Times New Roman"/>
              </a:rPr>
              <a:t>walked more hundreds </a:t>
            </a:r>
            <a:r>
              <a:rPr dirty="0" sz="1450" spc="-5">
                <a:latin typeface="Times New Roman"/>
                <a:cs typeface="Times New Roman"/>
              </a:rPr>
              <a:t>of </a:t>
            </a:r>
            <a:r>
              <a:rPr dirty="0" sz="1450" spc="-10">
                <a:latin typeface="Times New Roman"/>
                <a:cs typeface="Times New Roman"/>
              </a:rPr>
              <a:t>miles than </a:t>
            </a:r>
            <a:r>
              <a:rPr dirty="0" sz="1450" spc="-5">
                <a:latin typeface="Times New Roman"/>
                <a:cs typeface="Times New Roman"/>
              </a:rPr>
              <a:t>he </a:t>
            </a:r>
            <a:r>
              <a:rPr dirty="0" sz="1450" spc="-10">
                <a:latin typeface="Times New Roman"/>
                <a:cs typeface="Times New Roman"/>
              </a:rPr>
              <a:t>has hairs </a:t>
            </a:r>
            <a:r>
              <a:rPr dirty="0" sz="1450" spc="-5">
                <a:latin typeface="Times New Roman"/>
                <a:cs typeface="Times New Roman"/>
              </a:rPr>
              <a:t>upon </a:t>
            </a:r>
            <a:r>
              <a:rPr dirty="0" sz="1450" spc="-10">
                <a:latin typeface="Times New Roman"/>
                <a:cs typeface="Times New Roman"/>
              </a:rPr>
              <a:t>his chin,  and slept oftener in wet heather than dry sheets. </a:t>
            </a:r>
            <a:r>
              <a:rPr dirty="0" sz="1450" spc="-20">
                <a:latin typeface="Times New Roman"/>
                <a:cs typeface="Times New Roman"/>
              </a:rPr>
              <a:t>Wrong, </a:t>
            </a:r>
            <a:r>
              <a:rPr dirty="0" sz="1450" spc="-5">
                <a:latin typeface="Times New Roman"/>
                <a:cs typeface="Times New Roman"/>
              </a:rPr>
              <a:t>quo’ </a:t>
            </a:r>
            <a:r>
              <a:rPr dirty="0" sz="1450" spc="-10">
                <a:latin typeface="Times New Roman"/>
                <a:cs typeface="Times New Roman"/>
              </a:rPr>
              <a:t>she! </a:t>
            </a:r>
            <a:r>
              <a:rPr dirty="0" sz="1450" spc="-20">
                <a:latin typeface="Times New Roman"/>
                <a:cs typeface="Times New Roman"/>
              </a:rPr>
              <a:t>Wrong  </a:t>
            </a:r>
            <a:r>
              <a:rPr dirty="0" sz="1450" spc="-5">
                <a:latin typeface="Times New Roman"/>
                <a:cs typeface="Times New Roman"/>
              </a:rPr>
              <a:t>enough, I </a:t>
            </a:r>
            <a:r>
              <a:rPr dirty="0" sz="1450" spc="-10">
                <a:latin typeface="Times New Roman"/>
                <a:cs typeface="Times New Roman"/>
              </a:rPr>
              <a:t>would think! </a:t>
            </a:r>
            <a:r>
              <a:rPr dirty="0" sz="1450" spc="-20">
                <a:latin typeface="Times New Roman"/>
                <a:cs typeface="Times New Roman"/>
              </a:rPr>
              <a:t>Wrong, </a:t>
            </a:r>
            <a:r>
              <a:rPr dirty="0" sz="1450" spc="-10">
                <a:latin typeface="Times New Roman"/>
                <a:cs typeface="Times New Roman"/>
              </a:rPr>
              <a:t>indeed!” and </a:t>
            </a:r>
            <a:r>
              <a:rPr dirty="0" sz="1450" spc="-5">
                <a:latin typeface="Times New Roman"/>
                <a:cs typeface="Times New Roman"/>
              </a:rPr>
              <a:t>he </a:t>
            </a:r>
            <a:r>
              <a:rPr dirty="0" sz="1450" spc="-10">
                <a:latin typeface="Times New Roman"/>
                <a:cs typeface="Times New Roman"/>
              </a:rPr>
              <a:t>kept grumbling to himself as  </a:t>
            </a:r>
            <a:r>
              <a:rPr dirty="0" sz="1450" spc="-5">
                <a:latin typeface="Times New Roman"/>
                <a:cs typeface="Times New Roman"/>
              </a:rPr>
              <a:t>he </a:t>
            </a:r>
            <a:r>
              <a:rPr dirty="0" sz="1450" spc="-10">
                <a:latin typeface="Times New Roman"/>
                <a:cs typeface="Times New Roman"/>
              </a:rPr>
              <a:t>fed me, like </a:t>
            </a:r>
            <a:r>
              <a:rPr dirty="0" sz="1450" spc="-5">
                <a:latin typeface="Times New Roman"/>
                <a:cs typeface="Times New Roman"/>
              </a:rPr>
              <a:t>a </a:t>
            </a:r>
            <a:r>
              <a:rPr dirty="0" sz="1450" spc="-10">
                <a:latin typeface="Times New Roman"/>
                <a:cs typeface="Times New Roman"/>
              </a:rPr>
              <a:t>man</a:t>
            </a:r>
            <a:r>
              <a:rPr dirty="0" sz="1450" spc="5">
                <a:latin typeface="Times New Roman"/>
                <a:cs typeface="Times New Roman"/>
              </a:rPr>
              <a:t> </a:t>
            </a:r>
            <a:r>
              <a:rPr dirty="0" sz="1450" spc="-10">
                <a:latin typeface="Times New Roman"/>
                <a:cs typeface="Times New Roman"/>
              </a:rPr>
              <a:t>ill-pleased.</a:t>
            </a:r>
            <a:endParaRPr sz="1450">
              <a:latin typeface="Times New Roman"/>
              <a:cs typeface="Times New Roman"/>
            </a:endParaRPr>
          </a:p>
          <a:p>
            <a:pPr algn="just" marL="268605">
              <a:lnSpc>
                <a:spcPct val="100000"/>
              </a:lnSpc>
              <a:spcBef>
                <a:spcPts val="715"/>
              </a:spcBef>
            </a:pPr>
            <a:r>
              <a:rPr dirty="0" sz="1450" spc="-25">
                <a:latin typeface="Times New Roman"/>
                <a:cs typeface="Times New Roman"/>
              </a:rPr>
              <a:t>“He’s </a:t>
            </a:r>
            <a:r>
              <a:rPr dirty="0" sz="1450" spc="-5">
                <a:latin typeface="Times New Roman"/>
                <a:cs typeface="Times New Roman"/>
              </a:rPr>
              <a:t>young </a:t>
            </a:r>
            <a:r>
              <a:rPr dirty="0" sz="1450" spc="-10">
                <a:latin typeface="Times New Roman"/>
                <a:cs typeface="Times New Roman"/>
              </a:rPr>
              <a:t>for the like </a:t>
            </a:r>
            <a:r>
              <a:rPr dirty="0" sz="1450" spc="-5">
                <a:latin typeface="Times New Roman"/>
                <a:cs typeface="Times New Roman"/>
              </a:rPr>
              <a:t>of </a:t>
            </a:r>
            <a:r>
              <a:rPr dirty="0" sz="1450" spc="-10">
                <a:latin typeface="Times New Roman"/>
                <a:cs typeface="Times New Roman"/>
              </a:rPr>
              <a:t>that,” said the</a:t>
            </a:r>
            <a:r>
              <a:rPr dirty="0" sz="1450" spc="40">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268605" marR="2101850">
              <a:lnSpc>
                <a:spcPct val="140700"/>
              </a:lnSpc>
              <a:spcBef>
                <a:spcPts val="75"/>
              </a:spcBef>
            </a:pPr>
            <a:r>
              <a:rPr dirty="0" sz="1450" spc="-10">
                <a:latin typeface="Times New Roman"/>
                <a:cs typeface="Times New Roman"/>
              </a:rPr>
              <a:t>“Ower </a:t>
            </a:r>
            <a:r>
              <a:rPr dirty="0" sz="1450" spc="-5">
                <a:latin typeface="Times New Roman"/>
                <a:cs typeface="Times New Roman"/>
              </a:rPr>
              <a:t>young,” </a:t>
            </a:r>
            <a:r>
              <a:rPr dirty="0" sz="1450" spc="-10">
                <a:latin typeface="Times New Roman"/>
                <a:cs typeface="Times New Roman"/>
              </a:rPr>
              <a:t>said Alan, with his back to </a:t>
            </a:r>
            <a:r>
              <a:rPr dirty="0" sz="1450" spc="-30">
                <a:latin typeface="Times New Roman"/>
                <a:cs typeface="Times New Roman"/>
              </a:rPr>
              <a:t>her.  </a:t>
            </a:r>
            <a:r>
              <a:rPr dirty="0" sz="1450" spc="-10">
                <a:latin typeface="Times New Roman"/>
                <a:cs typeface="Times New Roman"/>
              </a:rPr>
              <a:t>“He would </a:t>
            </a:r>
            <a:r>
              <a:rPr dirty="0" sz="1450" spc="-5">
                <a:latin typeface="Times New Roman"/>
                <a:cs typeface="Times New Roman"/>
              </a:rPr>
              <a:t>be </a:t>
            </a:r>
            <a:r>
              <a:rPr dirty="0" sz="1450" spc="-10">
                <a:latin typeface="Times New Roman"/>
                <a:cs typeface="Times New Roman"/>
              </a:rPr>
              <a:t>better riding,” says</a:t>
            </a:r>
            <a:r>
              <a:rPr dirty="0" sz="1450" spc="15">
                <a:latin typeface="Times New Roman"/>
                <a:cs typeface="Times New Roman"/>
              </a:rPr>
              <a:t> </a:t>
            </a:r>
            <a:r>
              <a:rPr dirty="0" sz="1450" spc="-10">
                <a:latin typeface="Times New Roman"/>
                <a:cs typeface="Times New Roman"/>
              </a:rPr>
              <a:t>she.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“And where could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a </a:t>
            </a:r>
            <a:r>
              <a:rPr dirty="0" sz="1450" spc="-10">
                <a:latin typeface="Times New Roman"/>
                <a:cs typeface="Times New Roman"/>
              </a:rPr>
              <a:t>horse to him?” cried Alan, turning </a:t>
            </a:r>
            <a:r>
              <a:rPr dirty="0" sz="1450" spc="-5">
                <a:latin typeface="Times New Roman"/>
                <a:cs typeface="Times New Roman"/>
              </a:rPr>
              <a:t>on </a:t>
            </a:r>
            <a:r>
              <a:rPr dirty="0" sz="1450" spc="-10">
                <a:latin typeface="Times New Roman"/>
                <a:cs typeface="Times New Roman"/>
              </a:rPr>
              <a:t>her with  the same appearance </a:t>
            </a:r>
            <a:r>
              <a:rPr dirty="0" sz="1450" spc="-5">
                <a:latin typeface="Times New Roman"/>
                <a:cs typeface="Times New Roman"/>
              </a:rPr>
              <a:t>of </a:t>
            </a:r>
            <a:r>
              <a:rPr dirty="0" sz="1450" spc="-25">
                <a:latin typeface="Times New Roman"/>
                <a:cs typeface="Times New Roman"/>
              </a:rPr>
              <a:t>fury.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have me</a:t>
            </a:r>
            <a:r>
              <a:rPr dirty="0" sz="1450" spc="60">
                <a:latin typeface="Times New Roman"/>
                <a:cs typeface="Times New Roman"/>
              </a:rPr>
              <a:t> </a:t>
            </a:r>
            <a:r>
              <a:rPr dirty="0" sz="1450" spc="-10">
                <a:latin typeface="Times New Roman"/>
                <a:cs typeface="Times New Roman"/>
              </a:rPr>
              <a:t>steal?”</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thought </a:t>
            </a:r>
            <a:r>
              <a:rPr dirty="0" sz="1450" spc="-10">
                <a:latin typeface="Times New Roman"/>
                <a:cs typeface="Times New Roman"/>
              </a:rPr>
              <a:t>this roughness would have sent her </a:t>
            </a:r>
            <a:r>
              <a:rPr dirty="0" sz="1450" spc="-15">
                <a:latin typeface="Times New Roman"/>
                <a:cs typeface="Times New Roman"/>
              </a:rPr>
              <a:t>off </a:t>
            </a:r>
            <a:r>
              <a:rPr dirty="0" sz="1450" spc="-10">
                <a:latin typeface="Times New Roman"/>
                <a:cs typeface="Times New Roman"/>
              </a:rPr>
              <a:t>in </a:t>
            </a:r>
            <a:r>
              <a:rPr dirty="0" sz="1450" spc="-5">
                <a:latin typeface="Times New Roman"/>
                <a:cs typeface="Times New Roman"/>
              </a:rPr>
              <a:t>dudgeon, </a:t>
            </a:r>
            <a:r>
              <a:rPr dirty="0" sz="1450" spc="-10">
                <a:latin typeface="Times New Roman"/>
                <a:cs typeface="Times New Roman"/>
              </a:rPr>
              <a:t>as indeed it  closed her mouth for the time. But my companion knew very well what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doing; </a:t>
            </a:r>
            <a:r>
              <a:rPr dirty="0" sz="1450" spc="-10">
                <a:latin typeface="Times New Roman"/>
                <a:cs typeface="Times New Roman"/>
              </a:rPr>
              <a:t>and for as simple as </a:t>
            </a:r>
            <a:r>
              <a:rPr dirty="0" sz="1450" spc="-5">
                <a:latin typeface="Times New Roman"/>
                <a:cs typeface="Times New Roman"/>
              </a:rPr>
              <a:t>he </a:t>
            </a:r>
            <a:r>
              <a:rPr dirty="0" sz="1450" spc="-10">
                <a:latin typeface="Times New Roman"/>
                <a:cs typeface="Times New Roman"/>
              </a:rPr>
              <a:t>was in some things </a:t>
            </a:r>
            <a:r>
              <a:rPr dirty="0" sz="1450" spc="-5">
                <a:latin typeface="Times New Roman"/>
                <a:cs typeface="Times New Roman"/>
              </a:rPr>
              <a:t>of </a:t>
            </a:r>
            <a:r>
              <a:rPr dirty="0" sz="1450" spc="-10">
                <a:latin typeface="Times New Roman"/>
                <a:cs typeface="Times New Roman"/>
              </a:rPr>
              <a:t>life, had </a:t>
            </a:r>
            <a:r>
              <a:rPr dirty="0" sz="1450" spc="-5">
                <a:latin typeface="Times New Roman"/>
                <a:cs typeface="Times New Roman"/>
              </a:rPr>
              <a:t>a </a:t>
            </a:r>
            <a:r>
              <a:rPr dirty="0" sz="1450" spc="-10">
                <a:latin typeface="Times New Roman"/>
                <a:cs typeface="Times New Roman"/>
              </a:rPr>
              <a:t>great fund </a:t>
            </a:r>
            <a:r>
              <a:rPr dirty="0" sz="1450" spc="-5">
                <a:latin typeface="Times New Roman"/>
                <a:cs typeface="Times New Roman"/>
              </a:rPr>
              <a:t>of  </a:t>
            </a:r>
            <a:r>
              <a:rPr dirty="0" sz="1450" spc="-10">
                <a:latin typeface="Times New Roman"/>
                <a:cs typeface="Times New Roman"/>
              </a:rPr>
              <a:t>roguishness in such </a:t>
            </a:r>
            <a:r>
              <a:rPr dirty="0" sz="1450" spc="-15">
                <a:latin typeface="Times New Roman"/>
                <a:cs typeface="Times New Roman"/>
              </a:rPr>
              <a:t>affairs </a:t>
            </a:r>
            <a:r>
              <a:rPr dirty="0" sz="1450" spc="-10">
                <a:latin typeface="Times New Roman"/>
                <a:cs typeface="Times New Roman"/>
              </a:rPr>
              <a:t>as</a:t>
            </a:r>
            <a:r>
              <a:rPr dirty="0" sz="1450" spc="20">
                <a:latin typeface="Times New Roman"/>
                <a:cs typeface="Times New Roman"/>
              </a:rPr>
              <a:t> </a:t>
            </a:r>
            <a:r>
              <a:rPr dirty="0" sz="1450" spc="-10">
                <a:latin typeface="Times New Roman"/>
                <a:cs typeface="Times New Roman"/>
              </a:rPr>
              <a:t>these.</a:t>
            </a:r>
            <a:endParaRPr sz="1450">
              <a:latin typeface="Times New Roman"/>
              <a:cs typeface="Times New Roman"/>
            </a:endParaRPr>
          </a:p>
          <a:p>
            <a:pPr algn="just" marL="268605">
              <a:lnSpc>
                <a:spcPct val="100000"/>
              </a:lnSpc>
              <a:spcBef>
                <a:spcPts val="650"/>
              </a:spcBef>
            </a:pPr>
            <a:r>
              <a:rPr dirty="0" sz="1450" spc="-60">
                <a:latin typeface="Times New Roman"/>
                <a:cs typeface="Times New Roman"/>
              </a:rPr>
              <a:t>“Ye </a:t>
            </a:r>
            <a:r>
              <a:rPr dirty="0" sz="1450" spc="-10">
                <a:latin typeface="Times New Roman"/>
                <a:cs typeface="Times New Roman"/>
              </a:rPr>
              <a:t>neednae tell me,” she said at last—“ye’re</a:t>
            </a:r>
            <a:r>
              <a:rPr dirty="0" sz="1450" spc="85">
                <a:latin typeface="Times New Roman"/>
                <a:cs typeface="Times New Roman"/>
              </a:rPr>
              <a:t> </a:t>
            </a:r>
            <a:r>
              <a:rPr dirty="0" sz="1450" spc="-20">
                <a:latin typeface="Times New Roman"/>
                <a:cs typeface="Times New Roman"/>
              </a:rPr>
              <a:t>gentry.”</a:t>
            </a:r>
            <a:endParaRPr sz="1450">
              <a:latin typeface="Times New Roman"/>
              <a:cs typeface="Times New Roman"/>
            </a:endParaRPr>
          </a:p>
          <a:p>
            <a:pPr algn="just" marL="12700" marR="5080" indent="255904">
              <a:lnSpc>
                <a:spcPts val="1730"/>
              </a:lnSpc>
              <a:spcBef>
                <a:spcPts val="844"/>
              </a:spcBef>
            </a:pPr>
            <a:r>
              <a:rPr dirty="0" sz="1450" spc="-25">
                <a:latin typeface="Times New Roman"/>
                <a:cs typeface="Times New Roman"/>
              </a:rPr>
              <a:t>“Well,” </a:t>
            </a:r>
            <a:r>
              <a:rPr dirty="0" sz="1450" spc="-10">
                <a:latin typeface="Times New Roman"/>
                <a:cs typeface="Times New Roman"/>
              </a:rPr>
              <a:t>said Alan, softened </a:t>
            </a:r>
            <a:r>
              <a:rPr dirty="0" sz="1450" spc="-5">
                <a:latin typeface="Times New Roman"/>
                <a:cs typeface="Times New Roman"/>
              </a:rPr>
              <a:t>a </a:t>
            </a:r>
            <a:r>
              <a:rPr dirty="0" sz="1450" spc="-10">
                <a:latin typeface="Times New Roman"/>
                <a:cs typeface="Times New Roman"/>
              </a:rPr>
              <a:t>little (I believe against his will) </a:t>
            </a:r>
            <a:r>
              <a:rPr dirty="0" sz="1450" spc="-5">
                <a:latin typeface="Times New Roman"/>
                <a:cs typeface="Times New Roman"/>
              </a:rPr>
              <a:t>by </a:t>
            </a:r>
            <a:r>
              <a:rPr dirty="0" sz="1450" spc="-10">
                <a:latin typeface="Times New Roman"/>
                <a:cs typeface="Times New Roman"/>
              </a:rPr>
              <a:t>this artless  comment, “and suppose we were? Did ever </a:t>
            </a:r>
            <a:r>
              <a:rPr dirty="0" sz="1450" spc="-5">
                <a:latin typeface="Times New Roman"/>
                <a:cs typeface="Times New Roman"/>
              </a:rPr>
              <a:t>you </a:t>
            </a:r>
            <a:r>
              <a:rPr dirty="0" sz="1450" spc="-10">
                <a:latin typeface="Times New Roman"/>
                <a:cs typeface="Times New Roman"/>
              </a:rPr>
              <a:t>hear that gentrice </a:t>
            </a:r>
            <a:r>
              <a:rPr dirty="0" sz="1450" spc="-5">
                <a:latin typeface="Times New Roman"/>
                <a:cs typeface="Times New Roman"/>
              </a:rPr>
              <a:t>put </a:t>
            </a:r>
            <a:r>
              <a:rPr dirty="0" sz="1450" spc="-10">
                <a:latin typeface="Times New Roman"/>
                <a:cs typeface="Times New Roman"/>
              </a:rPr>
              <a:t>money  in </a:t>
            </a:r>
            <a:r>
              <a:rPr dirty="0" sz="1450" spc="-20">
                <a:latin typeface="Times New Roman"/>
                <a:cs typeface="Times New Roman"/>
              </a:rPr>
              <a:t>folk’s</a:t>
            </a:r>
            <a:r>
              <a:rPr dirty="0" sz="1450" spc="-5">
                <a:latin typeface="Times New Roman"/>
                <a:cs typeface="Times New Roman"/>
              </a:rPr>
              <a:t> </a:t>
            </a:r>
            <a:r>
              <a:rPr dirty="0" sz="1450" spc="-10">
                <a:latin typeface="Times New Roman"/>
                <a:cs typeface="Times New Roman"/>
              </a:rPr>
              <a:t>pockets?”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She sighed at this, as if she were herself some disinherited great </a:t>
            </a:r>
            <a:r>
              <a:rPr dirty="0" sz="1450" spc="-25">
                <a:latin typeface="Times New Roman"/>
                <a:cs typeface="Times New Roman"/>
              </a:rPr>
              <a:t>lady.  </a:t>
            </a:r>
            <a:r>
              <a:rPr dirty="0" sz="1450" spc="-10">
                <a:latin typeface="Times New Roman"/>
                <a:cs typeface="Times New Roman"/>
              </a:rPr>
              <a:t>“No,” says she, </a:t>
            </a:r>
            <a:r>
              <a:rPr dirty="0" sz="1450" spc="-20">
                <a:latin typeface="Times New Roman"/>
                <a:cs typeface="Times New Roman"/>
              </a:rPr>
              <a:t>“that’s </a:t>
            </a:r>
            <a:r>
              <a:rPr dirty="0" sz="1450" spc="-10">
                <a:latin typeface="Times New Roman"/>
                <a:cs typeface="Times New Roman"/>
              </a:rPr>
              <a:t>true</a:t>
            </a:r>
            <a:r>
              <a:rPr dirty="0" sz="1450" spc="25">
                <a:latin typeface="Times New Roman"/>
                <a:cs typeface="Times New Roman"/>
              </a:rPr>
              <a:t> </a:t>
            </a:r>
            <a:r>
              <a:rPr dirty="0" sz="1450" spc="-10">
                <a:latin typeface="Times New Roman"/>
                <a:cs typeface="Times New Roman"/>
              </a:rPr>
              <a:t>indeed.”</a:t>
            </a:r>
            <a:endParaRPr sz="1450">
              <a:latin typeface="Times New Roman"/>
              <a:cs typeface="Times New Roman"/>
            </a:endParaRPr>
          </a:p>
          <a:p>
            <a:pPr algn="just" marL="12700" marR="6350" indent="255904">
              <a:lnSpc>
                <a:spcPts val="1730"/>
              </a:lnSpc>
              <a:spcBef>
                <a:spcPts val="720"/>
              </a:spcBef>
            </a:pPr>
            <a:r>
              <a:rPr dirty="0" sz="1450" spc="-5">
                <a:latin typeface="Times New Roman"/>
                <a:cs typeface="Times New Roman"/>
              </a:rPr>
              <a:t>I </a:t>
            </a:r>
            <a:r>
              <a:rPr dirty="0" sz="1450" spc="-10">
                <a:latin typeface="Times New Roman"/>
                <a:cs typeface="Times New Roman"/>
              </a:rPr>
              <a:t>was all this while chafing at the part </a:t>
            </a:r>
            <a:r>
              <a:rPr dirty="0" sz="1450" spc="-5">
                <a:latin typeface="Times New Roman"/>
                <a:cs typeface="Times New Roman"/>
              </a:rPr>
              <a:t>I </a:t>
            </a:r>
            <a:r>
              <a:rPr dirty="0" sz="1450" spc="-10">
                <a:latin typeface="Times New Roman"/>
                <a:cs typeface="Times New Roman"/>
              </a:rPr>
              <a:t>played, and sitting tongue-tied  between shame and merriment; </a:t>
            </a:r>
            <a:r>
              <a:rPr dirty="0" sz="1450" spc="-5">
                <a:latin typeface="Times New Roman"/>
                <a:cs typeface="Times New Roman"/>
              </a:rPr>
              <a:t>but </a:t>
            </a:r>
            <a:r>
              <a:rPr dirty="0" sz="1450" spc="-10">
                <a:latin typeface="Times New Roman"/>
                <a:cs typeface="Times New Roman"/>
              </a:rPr>
              <a:t>somehow at this </a:t>
            </a:r>
            <a:r>
              <a:rPr dirty="0" sz="1450" spc="-5">
                <a:latin typeface="Times New Roman"/>
                <a:cs typeface="Times New Roman"/>
              </a:rPr>
              <a:t>I </a:t>
            </a:r>
            <a:r>
              <a:rPr dirty="0" sz="1450" spc="-10">
                <a:latin typeface="Times New Roman"/>
                <a:cs typeface="Times New Roman"/>
              </a:rPr>
              <a:t>could hold in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bade Alan let me be, for </a:t>
            </a:r>
            <a:r>
              <a:rPr dirty="0" sz="1450" spc="-5">
                <a:latin typeface="Times New Roman"/>
                <a:cs typeface="Times New Roman"/>
              </a:rPr>
              <a:t>I </a:t>
            </a:r>
            <a:r>
              <a:rPr dirty="0" sz="1450" spc="-10">
                <a:latin typeface="Times New Roman"/>
                <a:cs typeface="Times New Roman"/>
              </a:rPr>
              <a:t>was better </a:t>
            </a:r>
            <a:r>
              <a:rPr dirty="0" sz="1450" spc="-20">
                <a:latin typeface="Times New Roman"/>
                <a:cs typeface="Times New Roman"/>
              </a:rPr>
              <a:t>already. </a:t>
            </a:r>
            <a:r>
              <a:rPr dirty="0" sz="1450" spc="-10">
                <a:latin typeface="Times New Roman"/>
                <a:cs typeface="Times New Roman"/>
              </a:rPr>
              <a:t>My voice stuck in my throat,  for </a:t>
            </a:r>
            <a:r>
              <a:rPr dirty="0" sz="1450" spc="-5">
                <a:latin typeface="Times New Roman"/>
                <a:cs typeface="Times New Roman"/>
              </a:rPr>
              <a:t>I </a:t>
            </a:r>
            <a:r>
              <a:rPr dirty="0" sz="1450" spc="-10">
                <a:latin typeface="Times New Roman"/>
                <a:cs typeface="Times New Roman"/>
              </a:rPr>
              <a:t>ever hated to take part in lies; </a:t>
            </a:r>
            <a:r>
              <a:rPr dirty="0" sz="1450" spc="-5">
                <a:latin typeface="Times New Roman"/>
                <a:cs typeface="Times New Roman"/>
              </a:rPr>
              <a:t>but </a:t>
            </a:r>
            <a:r>
              <a:rPr dirty="0" sz="1450" spc="-10">
                <a:latin typeface="Times New Roman"/>
                <a:cs typeface="Times New Roman"/>
              </a:rPr>
              <a:t>my very embarrassment helped </a:t>
            </a:r>
            <a:r>
              <a:rPr dirty="0" sz="1450" spc="-5">
                <a:latin typeface="Times New Roman"/>
                <a:cs typeface="Times New Roman"/>
              </a:rPr>
              <a:t>on </a:t>
            </a:r>
            <a:r>
              <a:rPr dirty="0" sz="1450" spc="-10">
                <a:latin typeface="Times New Roman"/>
                <a:cs typeface="Times New Roman"/>
              </a:rPr>
              <a:t>the  plot, for the lass </a:t>
            </a:r>
            <a:r>
              <a:rPr dirty="0" sz="1450" spc="-5">
                <a:latin typeface="Times New Roman"/>
                <a:cs typeface="Times New Roman"/>
              </a:rPr>
              <a:t>no doubt </a:t>
            </a:r>
            <a:r>
              <a:rPr dirty="0" sz="1450" spc="-10">
                <a:latin typeface="Times New Roman"/>
                <a:cs typeface="Times New Roman"/>
              </a:rPr>
              <a:t>set down my husky voice to sickness and</a:t>
            </a:r>
            <a:r>
              <a:rPr dirty="0" sz="1450" spc="125">
                <a:latin typeface="Times New Roman"/>
                <a:cs typeface="Times New Roman"/>
              </a:rPr>
              <a:t> </a:t>
            </a:r>
            <a:r>
              <a:rPr dirty="0" sz="1450" spc="-10">
                <a:latin typeface="Times New Roman"/>
                <a:cs typeface="Times New Roman"/>
              </a:rPr>
              <a:t>fatigue.</a:t>
            </a:r>
            <a:endParaRPr sz="145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7323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“Has </a:t>
            </a:r>
            <a:r>
              <a:rPr dirty="0" sz="1450" spc="-5">
                <a:latin typeface="Times New Roman"/>
                <a:cs typeface="Times New Roman"/>
              </a:rPr>
              <a:t>he </a:t>
            </a:r>
            <a:r>
              <a:rPr dirty="0" sz="1450" spc="-10">
                <a:latin typeface="Times New Roman"/>
                <a:cs typeface="Times New Roman"/>
              </a:rPr>
              <a:t>nae friends?” said she, in </a:t>
            </a:r>
            <a:r>
              <a:rPr dirty="0" sz="1450" spc="-5">
                <a:latin typeface="Times New Roman"/>
                <a:cs typeface="Times New Roman"/>
              </a:rPr>
              <a:t>a </a:t>
            </a:r>
            <a:r>
              <a:rPr dirty="0" sz="1450" spc="-10">
                <a:latin typeface="Times New Roman"/>
                <a:cs typeface="Times New Roman"/>
              </a:rPr>
              <a:t>tearful</a:t>
            </a:r>
            <a:r>
              <a:rPr dirty="0" sz="1450" spc="2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“That has </a:t>
            </a:r>
            <a:r>
              <a:rPr dirty="0" sz="1450" spc="-5">
                <a:latin typeface="Times New Roman"/>
                <a:cs typeface="Times New Roman"/>
              </a:rPr>
              <a:t>he </a:t>
            </a:r>
            <a:r>
              <a:rPr dirty="0" sz="1450" spc="-10">
                <a:latin typeface="Times New Roman"/>
                <a:cs typeface="Times New Roman"/>
              </a:rPr>
              <a:t>so!” cried Alan, “if we could </a:t>
            </a:r>
            <a:r>
              <a:rPr dirty="0" sz="1450" spc="-5">
                <a:latin typeface="Times New Roman"/>
                <a:cs typeface="Times New Roman"/>
              </a:rPr>
              <a:t>but </a:t>
            </a:r>
            <a:r>
              <a:rPr dirty="0" sz="1450" spc="-10">
                <a:latin typeface="Times New Roman"/>
                <a:cs typeface="Times New Roman"/>
              </a:rPr>
              <a:t>win to them!—friends and  rich friends, beds to lie </a:t>
            </a:r>
            <a:r>
              <a:rPr dirty="0" sz="1450" spc="-5">
                <a:latin typeface="Times New Roman"/>
                <a:cs typeface="Times New Roman"/>
              </a:rPr>
              <a:t>in, </a:t>
            </a:r>
            <a:r>
              <a:rPr dirty="0" sz="1450" spc="-10">
                <a:latin typeface="Times New Roman"/>
                <a:cs typeface="Times New Roman"/>
              </a:rPr>
              <a:t>food to eat, doctors to see to him—and here </a:t>
            </a:r>
            <a:r>
              <a:rPr dirty="0" sz="1450" spc="-5">
                <a:latin typeface="Times New Roman"/>
                <a:cs typeface="Times New Roman"/>
              </a:rPr>
              <a:t>he  </a:t>
            </a:r>
            <a:r>
              <a:rPr dirty="0" sz="1450" spc="-10">
                <a:latin typeface="Times New Roman"/>
                <a:cs typeface="Times New Roman"/>
              </a:rPr>
              <a:t>must tramp in the </a:t>
            </a:r>
            <a:r>
              <a:rPr dirty="0" sz="1450" spc="-5">
                <a:latin typeface="Times New Roman"/>
                <a:cs typeface="Times New Roman"/>
              </a:rPr>
              <a:t>dubs </a:t>
            </a:r>
            <a:r>
              <a:rPr dirty="0" sz="1450" spc="-10">
                <a:latin typeface="Times New Roman"/>
                <a:cs typeface="Times New Roman"/>
              </a:rPr>
              <a:t>and sleep in the heather like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beggarman.”</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“And why that?” says the</a:t>
            </a:r>
            <a:r>
              <a:rPr dirty="0" sz="1450" spc="10">
                <a:latin typeface="Times New Roman"/>
                <a:cs typeface="Times New Roman"/>
              </a:rPr>
              <a:t> </a:t>
            </a:r>
            <a:r>
              <a:rPr dirty="0" sz="1450" spc="-10">
                <a:latin typeface="Times New Roman"/>
                <a:cs typeface="Times New Roman"/>
              </a:rPr>
              <a:t>lass.</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said Alan, “I cannae very safely say; </a:t>
            </a:r>
            <a:r>
              <a:rPr dirty="0" sz="1450" spc="-5">
                <a:latin typeface="Times New Roman"/>
                <a:cs typeface="Times New Roman"/>
              </a:rPr>
              <a:t>but </a:t>
            </a:r>
            <a:r>
              <a:rPr dirty="0" sz="1450" spc="-10">
                <a:latin typeface="Times New Roman"/>
                <a:cs typeface="Times New Roman"/>
              </a:rPr>
              <a:t>I’ll tell </a:t>
            </a:r>
            <a:r>
              <a:rPr dirty="0" sz="1450" spc="-5">
                <a:latin typeface="Times New Roman"/>
                <a:cs typeface="Times New Roman"/>
              </a:rPr>
              <a:t>ye </a:t>
            </a:r>
            <a:r>
              <a:rPr dirty="0" sz="1450" spc="-10">
                <a:latin typeface="Times New Roman"/>
                <a:cs typeface="Times New Roman"/>
              </a:rPr>
              <a:t>what I’ll </a:t>
            </a:r>
            <a:r>
              <a:rPr dirty="0" sz="1450" spc="-5">
                <a:latin typeface="Times New Roman"/>
                <a:cs typeface="Times New Roman"/>
              </a:rPr>
              <a:t>do  </a:t>
            </a:r>
            <a:r>
              <a:rPr dirty="0" sz="1450" spc="-10">
                <a:latin typeface="Times New Roman"/>
                <a:cs typeface="Times New Roman"/>
              </a:rPr>
              <a:t>instead,” says he, “I’ll whistle </a:t>
            </a:r>
            <a:r>
              <a:rPr dirty="0" sz="1450" spc="-5">
                <a:latin typeface="Times New Roman"/>
                <a:cs typeface="Times New Roman"/>
              </a:rPr>
              <a:t>ye a bit </a:t>
            </a:r>
            <a:r>
              <a:rPr dirty="0" sz="1450" spc="-10">
                <a:latin typeface="Times New Roman"/>
                <a:cs typeface="Times New Roman"/>
              </a:rPr>
              <a:t>tune.” And with that </a:t>
            </a:r>
            <a:r>
              <a:rPr dirty="0" sz="1450" spc="-5">
                <a:latin typeface="Times New Roman"/>
                <a:cs typeface="Times New Roman"/>
              </a:rPr>
              <a:t>he </a:t>
            </a:r>
            <a:r>
              <a:rPr dirty="0" sz="1450" spc="-10">
                <a:latin typeface="Times New Roman"/>
                <a:cs typeface="Times New Roman"/>
              </a:rPr>
              <a:t>leaned pretty far  over the table, and in </a:t>
            </a:r>
            <a:r>
              <a:rPr dirty="0" sz="1450" spc="-5">
                <a:latin typeface="Times New Roman"/>
                <a:cs typeface="Times New Roman"/>
              </a:rPr>
              <a:t>a </a:t>
            </a:r>
            <a:r>
              <a:rPr dirty="0" sz="1450" spc="-10">
                <a:latin typeface="Times New Roman"/>
                <a:cs typeface="Times New Roman"/>
              </a:rPr>
              <a:t>mere breath </a:t>
            </a:r>
            <a:r>
              <a:rPr dirty="0" sz="1450" spc="-5">
                <a:latin typeface="Times New Roman"/>
                <a:cs typeface="Times New Roman"/>
              </a:rPr>
              <a:t>of a </a:t>
            </a:r>
            <a:r>
              <a:rPr dirty="0" sz="1450" spc="-10">
                <a:latin typeface="Times New Roman"/>
                <a:cs typeface="Times New Roman"/>
              </a:rPr>
              <a:t>whistle,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wonderful pretty  sentiment, gave her </a:t>
            </a:r>
            <a:r>
              <a:rPr dirty="0" sz="1450" spc="-5">
                <a:latin typeface="Times New Roman"/>
                <a:cs typeface="Times New Roman"/>
              </a:rPr>
              <a:t>a </a:t>
            </a:r>
            <a:r>
              <a:rPr dirty="0" sz="1450" spc="-10">
                <a:latin typeface="Times New Roman"/>
                <a:cs typeface="Times New Roman"/>
              </a:rPr>
              <a:t>few bars </a:t>
            </a:r>
            <a:r>
              <a:rPr dirty="0" sz="1450" spc="-5">
                <a:latin typeface="Times New Roman"/>
                <a:cs typeface="Times New Roman"/>
              </a:rPr>
              <a:t>of </a:t>
            </a:r>
            <a:r>
              <a:rPr dirty="0" sz="1450" spc="-10">
                <a:latin typeface="Times New Roman"/>
                <a:cs typeface="Times New Roman"/>
              </a:rPr>
              <a:t>“Charlie is my</a:t>
            </a:r>
            <a:r>
              <a:rPr dirty="0" sz="1450" spc="40">
                <a:latin typeface="Times New Roman"/>
                <a:cs typeface="Times New Roman"/>
              </a:rPr>
              <a:t> </a:t>
            </a:r>
            <a:r>
              <a:rPr dirty="0" sz="1450" spc="-10">
                <a:latin typeface="Times New Roman"/>
                <a:cs typeface="Times New Roman"/>
              </a:rPr>
              <a:t>darling.”</a:t>
            </a:r>
            <a:endParaRPr sz="1450">
              <a:latin typeface="Times New Roman"/>
              <a:cs typeface="Times New Roman"/>
            </a:endParaRPr>
          </a:p>
          <a:p>
            <a:pPr algn="just" marL="268605" marR="932815">
              <a:lnSpc>
                <a:spcPct val="140700"/>
              </a:lnSpc>
              <a:spcBef>
                <a:spcPts val="10"/>
              </a:spcBef>
            </a:pPr>
            <a:r>
              <a:rPr dirty="0" sz="1450" spc="-10">
                <a:latin typeface="Times New Roman"/>
                <a:cs typeface="Times New Roman"/>
              </a:rPr>
              <a:t>“Wheesht,” says she, and looked over her shoulder to the </a:t>
            </a:r>
            <a:r>
              <a:rPr dirty="0" sz="1450" spc="-25">
                <a:latin typeface="Times New Roman"/>
                <a:cs typeface="Times New Roman"/>
              </a:rPr>
              <a:t>door.  </a:t>
            </a:r>
            <a:r>
              <a:rPr dirty="0" sz="1450" spc="-20">
                <a:latin typeface="Times New Roman"/>
                <a:cs typeface="Times New Roman"/>
              </a:rPr>
              <a:t>“That’s </a:t>
            </a:r>
            <a:r>
              <a:rPr dirty="0" sz="1450" spc="-10">
                <a:latin typeface="Times New Roman"/>
                <a:cs typeface="Times New Roman"/>
              </a:rPr>
              <a:t>it,” said</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him so </a:t>
            </a:r>
            <a:r>
              <a:rPr dirty="0" sz="1450" spc="-5">
                <a:latin typeface="Times New Roman"/>
                <a:cs typeface="Times New Roman"/>
              </a:rPr>
              <a:t>young!” </a:t>
            </a:r>
            <a:r>
              <a:rPr dirty="0" sz="1450" spc="-10">
                <a:latin typeface="Times New Roman"/>
                <a:cs typeface="Times New Roman"/>
              </a:rPr>
              <a:t>cries the</a:t>
            </a:r>
            <a:r>
              <a:rPr dirty="0" sz="1450" spc="10">
                <a:latin typeface="Times New Roman"/>
                <a:cs typeface="Times New Roman"/>
              </a:rPr>
              <a:t> </a:t>
            </a:r>
            <a:r>
              <a:rPr dirty="0" sz="1450" spc="-10">
                <a:latin typeface="Times New Roman"/>
                <a:cs typeface="Times New Roman"/>
              </a:rPr>
              <a:t>lass.</a:t>
            </a:r>
            <a:endParaRPr sz="1450">
              <a:latin typeface="Times New Roman"/>
              <a:cs typeface="Times New Roman"/>
            </a:endParaRPr>
          </a:p>
          <a:p>
            <a:pPr algn="just" marL="12700" marR="9525" indent="255904">
              <a:lnSpc>
                <a:spcPts val="1730"/>
              </a:lnSpc>
              <a:spcBef>
                <a:spcPts val="850"/>
              </a:spcBef>
            </a:pPr>
            <a:r>
              <a:rPr dirty="0" sz="1450" spc="-25">
                <a:latin typeface="Times New Roman"/>
                <a:cs typeface="Times New Roman"/>
              </a:rPr>
              <a:t>“He’s </a:t>
            </a:r>
            <a:r>
              <a:rPr dirty="0" sz="1450" spc="-10">
                <a:latin typeface="Times New Roman"/>
                <a:cs typeface="Times New Roman"/>
              </a:rPr>
              <a:t>old enough to——” and Alan struck his forefinger </a:t>
            </a:r>
            <a:r>
              <a:rPr dirty="0" sz="1450" spc="-5">
                <a:latin typeface="Times New Roman"/>
                <a:cs typeface="Times New Roman"/>
              </a:rPr>
              <a:t>on </a:t>
            </a:r>
            <a:r>
              <a:rPr dirty="0" sz="1450" spc="-10">
                <a:latin typeface="Times New Roman"/>
                <a:cs typeface="Times New Roman"/>
              </a:rPr>
              <a:t>the back part  </a:t>
            </a:r>
            <a:r>
              <a:rPr dirty="0" sz="1450" spc="-5">
                <a:latin typeface="Times New Roman"/>
                <a:cs typeface="Times New Roman"/>
              </a:rPr>
              <a:t>of </a:t>
            </a:r>
            <a:r>
              <a:rPr dirty="0" sz="1450" spc="-10">
                <a:latin typeface="Times New Roman"/>
                <a:cs typeface="Times New Roman"/>
              </a:rPr>
              <a:t>his neck, meaning that </a:t>
            </a:r>
            <a:r>
              <a:rPr dirty="0" sz="1450" spc="-5">
                <a:latin typeface="Times New Roman"/>
                <a:cs typeface="Times New Roman"/>
              </a:rPr>
              <a:t>I </a:t>
            </a:r>
            <a:r>
              <a:rPr dirty="0" sz="1450" spc="-10">
                <a:latin typeface="Times New Roman"/>
                <a:cs typeface="Times New Roman"/>
              </a:rPr>
              <a:t>was old enough to lose my</a:t>
            </a:r>
            <a:r>
              <a:rPr dirty="0" sz="1450" spc="5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black shame,” she cried, flushing</a:t>
            </a:r>
            <a:r>
              <a:rPr dirty="0" sz="1450" spc="30">
                <a:latin typeface="Times New Roman"/>
                <a:cs typeface="Times New Roman"/>
              </a:rPr>
              <a:t> </a:t>
            </a:r>
            <a:r>
              <a:rPr dirty="0" sz="1450" spc="-5">
                <a:latin typeface="Times New Roman"/>
                <a:cs typeface="Times New Roman"/>
              </a:rPr>
              <a:t>high.</a:t>
            </a:r>
            <a:endParaRPr sz="1450">
              <a:latin typeface="Times New Roman"/>
              <a:cs typeface="Times New Roman"/>
            </a:endParaRPr>
          </a:p>
          <a:p>
            <a:pPr algn="just" marL="268605">
              <a:lnSpc>
                <a:spcPct val="100000"/>
              </a:lnSpc>
              <a:spcBef>
                <a:spcPts val="780"/>
              </a:spcBef>
            </a:pPr>
            <a:r>
              <a:rPr dirty="0" sz="1450" spc="-25">
                <a:latin typeface="Times New Roman"/>
                <a:cs typeface="Times New Roman"/>
              </a:rPr>
              <a:t>“It’s </a:t>
            </a:r>
            <a:r>
              <a:rPr dirty="0" sz="1450" spc="-10">
                <a:latin typeface="Times New Roman"/>
                <a:cs typeface="Times New Roman"/>
              </a:rPr>
              <a:t>what will be, </a:t>
            </a:r>
            <a:r>
              <a:rPr dirty="0" sz="1450" spc="-5">
                <a:latin typeface="Times New Roman"/>
                <a:cs typeface="Times New Roman"/>
              </a:rPr>
              <a:t>though,” </a:t>
            </a:r>
            <a:r>
              <a:rPr dirty="0" sz="1450" spc="-10">
                <a:latin typeface="Times New Roman"/>
                <a:cs typeface="Times New Roman"/>
              </a:rPr>
              <a:t>said Alan, “unless we manage the</a:t>
            </a:r>
            <a:r>
              <a:rPr dirty="0" sz="1450" spc="80">
                <a:latin typeface="Times New Roman"/>
                <a:cs typeface="Times New Roman"/>
              </a:rPr>
              <a:t> </a:t>
            </a:r>
            <a:r>
              <a:rPr dirty="0" sz="1450" spc="-20">
                <a:latin typeface="Times New Roman"/>
                <a:cs typeface="Times New Roman"/>
              </a:rPr>
              <a:t>better.”</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At this the lass turned and ran </a:t>
            </a:r>
            <a:r>
              <a:rPr dirty="0" sz="1450" spc="-5">
                <a:latin typeface="Times New Roman"/>
                <a:cs typeface="Times New Roman"/>
              </a:rPr>
              <a:t>out of </a:t>
            </a:r>
            <a:r>
              <a:rPr dirty="0" sz="1450" spc="-10">
                <a:latin typeface="Times New Roman"/>
                <a:cs typeface="Times New Roman"/>
              </a:rPr>
              <a:t>that part </a:t>
            </a:r>
            <a:r>
              <a:rPr dirty="0" sz="1450" spc="-5">
                <a:latin typeface="Times New Roman"/>
                <a:cs typeface="Times New Roman"/>
              </a:rPr>
              <a:t>of </a:t>
            </a:r>
            <a:r>
              <a:rPr dirty="0" sz="1450" spc="-10">
                <a:latin typeface="Times New Roman"/>
                <a:cs typeface="Times New Roman"/>
              </a:rPr>
              <a:t>the house, leaving </a:t>
            </a:r>
            <a:r>
              <a:rPr dirty="0" sz="1450" spc="-5">
                <a:latin typeface="Times New Roman"/>
                <a:cs typeface="Times New Roman"/>
              </a:rPr>
              <a:t>us  </a:t>
            </a:r>
            <a:r>
              <a:rPr dirty="0" sz="1450" spc="-10">
                <a:latin typeface="Times New Roman"/>
                <a:cs typeface="Times New Roman"/>
              </a:rPr>
              <a:t>alone </a:t>
            </a:r>
            <a:r>
              <a:rPr dirty="0" sz="1450" spc="-20">
                <a:latin typeface="Times New Roman"/>
                <a:cs typeface="Times New Roman"/>
              </a:rPr>
              <a:t>together. </a:t>
            </a:r>
            <a:r>
              <a:rPr dirty="0" sz="1450" spc="-10">
                <a:latin typeface="Times New Roman"/>
                <a:cs typeface="Times New Roman"/>
              </a:rPr>
              <a:t>Alan in high </a:t>
            </a:r>
            <a:r>
              <a:rPr dirty="0" sz="1450" spc="-5">
                <a:latin typeface="Times New Roman"/>
                <a:cs typeface="Times New Roman"/>
              </a:rPr>
              <a:t>good </a:t>
            </a:r>
            <a:r>
              <a:rPr dirty="0" sz="1450" spc="-10">
                <a:latin typeface="Times New Roman"/>
                <a:cs typeface="Times New Roman"/>
              </a:rPr>
              <a:t>humour at the furthering </a:t>
            </a:r>
            <a:r>
              <a:rPr dirty="0" sz="1450" spc="-5">
                <a:latin typeface="Times New Roman"/>
                <a:cs typeface="Times New Roman"/>
              </a:rPr>
              <a:t>of </a:t>
            </a:r>
            <a:r>
              <a:rPr dirty="0" sz="1450" spc="-10">
                <a:latin typeface="Times New Roman"/>
                <a:cs typeface="Times New Roman"/>
              </a:rPr>
              <a:t>his schemes, and  </a:t>
            </a:r>
            <a:r>
              <a:rPr dirty="0" sz="1450" spc="-5">
                <a:latin typeface="Times New Roman"/>
                <a:cs typeface="Times New Roman"/>
              </a:rPr>
              <a:t>I </a:t>
            </a:r>
            <a:r>
              <a:rPr dirty="0" sz="1450" spc="-10">
                <a:latin typeface="Times New Roman"/>
                <a:cs typeface="Times New Roman"/>
              </a:rPr>
              <a:t>in bitter dudgeon at being called </a:t>
            </a:r>
            <a:r>
              <a:rPr dirty="0" sz="1450" spc="-5">
                <a:latin typeface="Times New Roman"/>
                <a:cs typeface="Times New Roman"/>
              </a:rPr>
              <a:t>a </a:t>
            </a:r>
            <a:r>
              <a:rPr dirty="0" sz="1450" spc="-10">
                <a:latin typeface="Times New Roman"/>
                <a:cs typeface="Times New Roman"/>
              </a:rPr>
              <a:t>Jacobite and treated like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child.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“Alan,” </a:t>
            </a:r>
            <a:r>
              <a:rPr dirty="0" sz="1450" spc="-5">
                <a:latin typeface="Times New Roman"/>
                <a:cs typeface="Times New Roman"/>
              </a:rPr>
              <a:t>I </a:t>
            </a:r>
            <a:r>
              <a:rPr dirty="0" sz="1450" spc="-10">
                <a:latin typeface="Times New Roman"/>
                <a:cs typeface="Times New Roman"/>
              </a:rPr>
              <a:t>cried, “I can stand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11430" indent="255904">
              <a:lnSpc>
                <a:spcPts val="1730"/>
              </a:lnSpc>
              <a:spcBef>
                <a:spcPts val="844"/>
              </a:spcBef>
            </a:pPr>
            <a:r>
              <a:rPr dirty="0" sz="1450" spc="-35">
                <a:latin typeface="Times New Roman"/>
                <a:cs typeface="Times New Roman"/>
              </a:rPr>
              <a:t>“Ye’ll </a:t>
            </a:r>
            <a:r>
              <a:rPr dirty="0" sz="1450" spc="-10">
                <a:latin typeface="Times New Roman"/>
                <a:cs typeface="Times New Roman"/>
              </a:rPr>
              <a:t>have to sit it then, Davie,” said he. “For if </a:t>
            </a:r>
            <a:r>
              <a:rPr dirty="0" sz="1450" spc="-5">
                <a:latin typeface="Times New Roman"/>
                <a:cs typeface="Times New Roman"/>
              </a:rPr>
              <a:t>ye </a:t>
            </a:r>
            <a:r>
              <a:rPr dirty="0" sz="1450" spc="-10">
                <a:latin typeface="Times New Roman"/>
                <a:cs typeface="Times New Roman"/>
              </a:rPr>
              <a:t>upset the </a:t>
            </a:r>
            <a:r>
              <a:rPr dirty="0" sz="1450" spc="-5">
                <a:latin typeface="Times New Roman"/>
                <a:cs typeface="Times New Roman"/>
              </a:rPr>
              <a:t>pot </a:t>
            </a:r>
            <a:r>
              <a:rPr dirty="0" sz="1450" spc="-30">
                <a:latin typeface="Times New Roman"/>
                <a:cs typeface="Times New Roman"/>
              </a:rPr>
              <a:t>now, </a:t>
            </a:r>
            <a:r>
              <a:rPr dirty="0" sz="1450" spc="-5">
                <a:latin typeface="Times New Roman"/>
                <a:cs typeface="Times New Roman"/>
              </a:rPr>
              <a:t>ye  </a:t>
            </a:r>
            <a:r>
              <a:rPr dirty="0" sz="1450" spc="-10">
                <a:latin typeface="Times New Roman"/>
                <a:cs typeface="Times New Roman"/>
              </a:rPr>
              <a:t>may scrape </a:t>
            </a:r>
            <a:r>
              <a:rPr dirty="0" sz="1450" spc="-5">
                <a:latin typeface="Times New Roman"/>
                <a:cs typeface="Times New Roman"/>
              </a:rPr>
              <a:t>your </a:t>
            </a:r>
            <a:r>
              <a:rPr dirty="0" sz="1450" spc="-10">
                <a:latin typeface="Times New Roman"/>
                <a:cs typeface="Times New Roman"/>
              </a:rPr>
              <a:t>own life </a:t>
            </a:r>
            <a:r>
              <a:rPr dirty="0" sz="1450" spc="-5">
                <a:latin typeface="Times New Roman"/>
                <a:cs typeface="Times New Roman"/>
              </a:rPr>
              <a:t>out of </a:t>
            </a:r>
            <a:r>
              <a:rPr dirty="0" sz="1450" spc="-10">
                <a:latin typeface="Times New Roman"/>
                <a:cs typeface="Times New Roman"/>
              </a:rPr>
              <a:t>the fire, </a:t>
            </a:r>
            <a:r>
              <a:rPr dirty="0" sz="1450" spc="-5">
                <a:latin typeface="Times New Roman"/>
                <a:cs typeface="Times New Roman"/>
              </a:rPr>
              <a:t>but </a:t>
            </a:r>
            <a:r>
              <a:rPr dirty="0" sz="1450" spc="-10">
                <a:latin typeface="Times New Roman"/>
                <a:cs typeface="Times New Roman"/>
              </a:rPr>
              <a:t>Alan Breck is </a:t>
            </a:r>
            <a:r>
              <a:rPr dirty="0" sz="1450" spc="-5">
                <a:latin typeface="Times New Roman"/>
                <a:cs typeface="Times New Roman"/>
              </a:rPr>
              <a:t>a </a:t>
            </a:r>
            <a:r>
              <a:rPr dirty="0" sz="1450" spc="-10">
                <a:latin typeface="Times New Roman"/>
                <a:cs typeface="Times New Roman"/>
              </a:rPr>
              <a:t>dead</a:t>
            </a:r>
            <a:r>
              <a:rPr dirty="0" sz="1450" spc="6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This was so true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only </a:t>
            </a:r>
            <a:r>
              <a:rPr dirty="0" sz="1450" spc="-10">
                <a:latin typeface="Times New Roman"/>
                <a:cs typeface="Times New Roman"/>
              </a:rPr>
              <a:t>groan; and even my groan served </a:t>
            </a:r>
            <a:r>
              <a:rPr dirty="0" sz="1450" spc="-25">
                <a:latin typeface="Times New Roman"/>
                <a:cs typeface="Times New Roman"/>
              </a:rPr>
              <a:t>Alan’s  </a:t>
            </a:r>
            <a:r>
              <a:rPr dirty="0" sz="1450" spc="-10">
                <a:latin typeface="Times New Roman"/>
                <a:cs typeface="Times New Roman"/>
              </a:rPr>
              <a:t>purpose, for it was overheard </a:t>
            </a:r>
            <a:r>
              <a:rPr dirty="0" sz="1450" spc="-5">
                <a:latin typeface="Times New Roman"/>
                <a:cs typeface="Times New Roman"/>
              </a:rPr>
              <a:t>by </a:t>
            </a:r>
            <a:r>
              <a:rPr dirty="0" sz="1450" spc="-10">
                <a:latin typeface="Times New Roman"/>
                <a:cs typeface="Times New Roman"/>
              </a:rPr>
              <a:t>the lass as she came flying in again with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of </a:t>
            </a:r>
            <a:r>
              <a:rPr dirty="0" sz="1450" spc="-10">
                <a:latin typeface="Times New Roman"/>
                <a:cs typeface="Times New Roman"/>
              </a:rPr>
              <a:t>white </a:t>
            </a:r>
            <a:r>
              <a:rPr dirty="0" sz="1450" spc="-5">
                <a:latin typeface="Times New Roman"/>
                <a:cs typeface="Times New Roman"/>
              </a:rPr>
              <a:t>puddings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strong</a:t>
            </a:r>
            <a:r>
              <a:rPr dirty="0" sz="1450" spc="15">
                <a:latin typeface="Times New Roman"/>
                <a:cs typeface="Times New Roman"/>
              </a:rPr>
              <a:t> </a:t>
            </a:r>
            <a:r>
              <a:rPr dirty="0" sz="1450" spc="-10">
                <a:latin typeface="Times New Roman"/>
                <a:cs typeface="Times New Roman"/>
              </a:rPr>
              <a:t>ale.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“Poor lamb!” says she, and had </a:t>
            </a:r>
            <a:r>
              <a:rPr dirty="0" sz="1450" spc="-5">
                <a:latin typeface="Times New Roman"/>
                <a:cs typeface="Times New Roman"/>
              </a:rPr>
              <a:t>no </a:t>
            </a:r>
            <a:r>
              <a:rPr dirty="0" sz="1450" spc="-10">
                <a:latin typeface="Times New Roman"/>
                <a:cs typeface="Times New Roman"/>
              </a:rPr>
              <a:t>sooner set the meat before us, than she  touched me </a:t>
            </a:r>
            <a:r>
              <a:rPr dirty="0" sz="1450" spc="-5">
                <a:latin typeface="Times New Roman"/>
                <a:cs typeface="Times New Roman"/>
              </a:rPr>
              <a:t>on </a:t>
            </a:r>
            <a:r>
              <a:rPr dirty="0" sz="1450" spc="-10">
                <a:latin typeface="Times New Roman"/>
                <a:cs typeface="Times New Roman"/>
              </a:rPr>
              <a:t>the shoulder with </a:t>
            </a:r>
            <a:r>
              <a:rPr dirty="0" sz="1450" spc="-5">
                <a:latin typeface="Times New Roman"/>
                <a:cs typeface="Times New Roman"/>
              </a:rPr>
              <a:t>a </a:t>
            </a:r>
            <a:r>
              <a:rPr dirty="0" sz="1450" spc="-10">
                <a:latin typeface="Times New Roman"/>
                <a:cs typeface="Times New Roman"/>
              </a:rPr>
              <a:t>little friendly touch, as much as to bid me  cheer </a:t>
            </a:r>
            <a:r>
              <a:rPr dirty="0" sz="1450" spc="-5">
                <a:latin typeface="Times New Roman"/>
                <a:cs typeface="Times New Roman"/>
              </a:rPr>
              <a:t>up. </a:t>
            </a:r>
            <a:r>
              <a:rPr dirty="0" sz="1450" spc="-10">
                <a:latin typeface="Times New Roman"/>
                <a:cs typeface="Times New Roman"/>
              </a:rPr>
              <a:t>Then she told </a:t>
            </a:r>
            <a:r>
              <a:rPr dirty="0" sz="1450" spc="-5">
                <a:latin typeface="Times New Roman"/>
                <a:cs typeface="Times New Roman"/>
              </a:rPr>
              <a:t>us </a:t>
            </a:r>
            <a:r>
              <a:rPr dirty="0" sz="1450" spc="-10">
                <a:latin typeface="Times New Roman"/>
                <a:cs typeface="Times New Roman"/>
              </a:rPr>
              <a:t>to fall </a:t>
            </a:r>
            <a:r>
              <a:rPr dirty="0" sz="1450" spc="-5">
                <a:latin typeface="Times New Roman"/>
                <a:cs typeface="Times New Roman"/>
              </a:rPr>
              <a:t>to, </a:t>
            </a:r>
            <a:r>
              <a:rPr dirty="0" sz="1450" spc="-10">
                <a:latin typeface="Times New Roman"/>
                <a:cs typeface="Times New Roman"/>
              </a:rPr>
              <a:t>and there would </a:t>
            </a:r>
            <a:r>
              <a:rPr dirty="0" sz="1450" spc="-5">
                <a:latin typeface="Times New Roman"/>
                <a:cs typeface="Times New Roman"/>
              </a:rPr>
              <a:t>be no </a:t>
            </a:r>
            <a:r>
              <a:rPr dirty="0" sz="1450" spc="-10">
                <a:latin typeface="Times New Roman"/>
                <a:cs typeface="Times New Roman"/>
              </a:rPr>
              <a:t>more to pay; for  the inn was her own, </a:t>
            </a:r>
            <a:r>
              <a:rPr dirty="0" sz="1450" spc="-5">
                <a:latin typeface="Times New Roman"/>
                <a:cs typeface="Times New Roman"/>
              </a:rPr>
              <a:t>or </a:t>
            </a:r>
            <a:r>
              <a:rPr dirty="0" sz="1450" spc="-10">
                <a:latin typeface="Times New Roman"/>
                <a:cs typeface="Times New Roman"/>
              </a:rPr>
              <a:t>at least her </a:t>
            </a:r>
            <a:r>
              <a:rPr dirty="0" sz="1450" spc="-15">
                <a:latin typeface="Times New Roman"/>
                <a:cs typeface="Times New Roman"/>
              </a:rPr>
              <a:t>father’s,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gone </a:t>
            </a:r>
            <a:r>
              <a:rPr dirty="0" sz="1450" spc="-10">
                <a:latin typeface="Times New Roman"/>
                <a:cs typeface="Times New Roman"/>
              </a:rPr>
              <a:t>for the day to  Pittencrieff. </a:t>
            </a:r>
            <a:r>
              <a:rPr dirty="0" sz="1450" spc="-70">
                <a:latin typeface="Times New Roman"/>
                <a:cs typeface="Times New Roman"/>
              </a:rPr>
              <a:t>We </a:t>
            </a:r>
            <a:r>
              <a:rPr dirty="0" sz="1450" spc="-10">
                <a:latin typeface="Times New Roman"/>
                <a:cs typeface="Times New Roman"/>
              </a:rPr>
              <a:t>waited for </a:t>
            </a:r>
            <a:r>
              <a:rPr dirty="0" sz="1450" spc="-5">
                <a:latin typeface="Times New Roman"/>
                <a:cs typeface="Times New Roman"/>
              </a:rPr>
              <a:t>no </a:t>
            </a:r>
            <a:r>
              <a:rPr dirty="0" sz="1450" spc="-10">
                <a:latin typeface="Times New Roman"/>
                <a:cs typeface="Times New Roman"/>
              </a:rPr>
              <a:t>second bidding, for bread and cheese is </a:t>
            </a:r>
            <a:r>
              <a:rPr dirty="0" sz="1450" spc="-5">
                <a:latin typeface="Times New Roman"/>
                <a:cs typeface="Times New Roman"/>
              </a:rPr>
              <a:t>but </a:t>
            </a:r>
            <a:r>
              <a:rPr dirty="0" sz="1450" spc="-10">
                <a:latin typeface="Times New Roman"/>
                <a:cs typeface="Times New Roman"/>
              </a:rPr>
              <a:t>cold  comfort and the </a:t>
            </a:r>
            <a:r>
              <a:rPr dirty="0" sz="1450" spc="-5">
                <a:latin typeface="Times New Roman"/>
                <a:cs typeface="Times New Roman"/>
              </a:rPr>
              <a:t>puddings </a:t>
            </a:r>
            <a:r>
              <a:rPr dirty="0" sz="1450" spc="-10">
                <a:latin typeface="Times New Roman"/>
                <a:cs typeface="Times New Roman"/>
              </a:rPr>
              <a:t>smelt excellently well; and while we sat and ate, she  took </a:t>
            </a:r>
            <a:r>
              <a:rPr dirty="0" sz="1450" spc="-5">
                <a:latin typeface="Times New Roman"/>
                <a:cs typeface="Times New Roman"/>
              </a:rPr>
              <a:t>up </a:t>
            </a:r>
            <a:r>
              <a:rPr dirty="0" sz="1450" spc="-10">
                <a:latin typeface="Times New Roman"/>
                <a:cs typeface="Times New Roman"/>
              </a:rPr>
              <a:t>that same place </a:t>
            </a:r>
            <a:r>
              <a:rPr dirty="0" sz="1450" spc="-5">
                <a:latin typeface="Times New Roman"/>
                <a:cs typeface="Times New Roman"/>
              </a:rPr>
              <a:t>by </a:t>
            </a:r>
            <a:r>
              <a:rPr dirty="0" sz="1450" spc="-10">
                <a:latin typeface="Times New Roman"/>
                <a:cs typeface="Times New Roman"/>
              </a:rPr>
              <a:t>the next table, looking </a:t>
            </a:r>
            <a:r>
              <a:rPr dirty="0" sz="1450" spc="-5">
                <a:latin typeface="Times New Roman"/>
                <a:cs typeface="Times New Roman"/>
              </a:rPr>
              <a:t>on, </a:t>
            </a:r>
            <a:r>
              <a:rPr dirty="0" sz="1450" spc="-10">
                <a:latin typeface="Times New Roman"/>
                <a:cs typeface="Times New Roman"/>
              </a:rPr>
              <a:t>and thinking, and  frowning to herself, and drawing the string </a:t>
            </a:r>
            <a:r>
              <a:rPr dirty="0" sz="1450" spc="-5">
                <a:latin typeface="Times New Roman"/>
                <a:cs typeface="Times New Roman"/>
              </a:rPr>
              <a:t>of </a:t>
            </a:r>
            <a:r>
              <a:rPr dirty="0" sz="1450" spc="-10">
                <a:latin typeface="Times New Roman"/>
                <a:cs typeface="Times New Roman"/>
              </a:rPr>
              <a:t>her apron through her</a:t>
            </a:r>
            <a:r>
              <a:rPr dirty="0" sz="1450" spc="114">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268605" marR="537210">
              <a:lnSpc>
                <a:spcPts val="2520"/>
              </a:lnSpc>
              <a:spcBef>
                <a:spcPts val="150"/>
              </a:spcBef>
            </a:pPr>
            <a:r>
              <a:rPr dirty="0" sz="1450" spc="-10">
                <a:latin typeface="Times New Roman"/>
                <a:cs typeface="Times New Roman"/>
              </a:rPr>
              <a:t>“I’m thinking </a:t>
            </a:r>
            <a:r>
              <a:rPr dirty="0" sz="1450" spc="-5">
                <a:latin typeface="Times New Roman"/>
                <a:cs typeface="Times New Roman"/>
              </a:rPr>
              <a:t>ye </a:t>
            </a:r>
            <a:r>
              <a:rPr dirty="0" sz="1450" spc="-10">
                <a:latin typeface="Times New Roman"/>
                <a:cs typeface="Times New Roman"/>
              </a:rPr>
              <a:t>have rather </a:t>
            </a:r>
            <a:r>
              <a:rPr dirty="0" sz="1450" spc="-5">
                <a:latin typeface="Times New Roman"/>
                <a:cs typeface="Times New Roman"/>
              </a:rPr>
              <a:t>a </a:t>
            </a:r>
            <a:r>
              <a:rPr dirty="0" sz="1450" spc="-10">
                <a:latin typeface="Times New Roman"/>
                <a:cs typeface="Times New Roman"/>
              </a:rPr>
              <a:t>long tongue,” she said at last to Alan.  </a:t>
            </a:r>
            <a:r>
              <a:rPr dirty="0" sz="1450" spc="-40">
                <a:latin typeface="Times New Roman"/>
                <a:cs typeface="Times New Roman"/>
              </a:rPr>
              <a:t>“Ay” </a:t>
            </a:r>
            <a:r>
              <a:rPr dirty="0" sz="1450" spc="-10">
                <a:latin typeface="Times New Roman"/>
                <a:cs typeface="Times New Roman"/>
              </a:rPr>
              <a:t>said Alan; “but </a:t>
            </a:r>
            <a:r>
              <a:rPr dirty="0" sz="1450" spc="-5">
                <a:latin typeface="Times New Roman"/>
                <a:cs typeface="Times New Roman"/>
              </a:rPr>
              <a:t>ye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ken the folk </a:t>
            </a:r>
            <a:r>
              <a:rPr dirty="0" sz="1450" spc="-5">
                <a:latin typeface="Times New Roman"/>
                <a:cs typeface="Times New Roman"/>
              </a:rPr>
              <a:t>I </a:t>
            </a:r>
            <a:r>
              <a:rPr dirty="0" sz="1450" spc="-10">
                <a:latin typeface="Times New Roman"/>
                <a:cs typeface="Times New Roman"/>
              </a:rPr>
              <a:t>speak</a:t>
            </a:r>
            <a:r>
              <a:rPr dirty="0" sz="1450" spc="65">
                <a:latin typeface="Times New Roman"/>
                <a:cs typeface="Times New Roman"/>
              </a:rPr>
              <a:t> </a:t>
            </a:r>
            <a:r>
              <a:rPr dirty="0" sz="1450" spc="-5">
                <a:latin typeface="Times New Roman"/>
                <a:cs typeface="Times New Roman"/>
              </a:rPr>
              <a:t>to.”</a:t>
            </a:r>
            <a:endParaRPr sz="145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1895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 would never betray </a:t>
            </a:r>
            <a:r>
              <a:rPr dirty="0" sz="1450" spc="-5">
                <a:latin typeface="Times New Roman"/>
                <a:cs typeface="Times New Roman"/>
              </a:rPr>
              <a:t>ye,” </a:t>
            </a:r>
            <a:r>
              <a:rPr dirty="0" sz="1450" spc="-10">
                <a:latin typeface="Times New Roman"/>
                <a:cs typeface="Times New Roman"/>
              </a:rPr>
              <a:t>said she, “if </a:t>
            </a:r>
            <a:r>
              <a:rPr dirty="0" sz="1450" spc="-5">
                <a:latin typeface="Times New Roman"/>
                <a:cs typeface="Times New Roman"/>
              </a:rPr>
              <a:t>ye </a:t>
            </a:r>
            <a:r>
              <a:rPr dirty="0" sz="1450" spc="-10">
                <a:latin typeface="Times New Roman"/>
                <a:cs typeface="Times New Roman"/>
              </a:rPr>
              <a:t>mean</a:t>
            </a:r>
            <a:r>
              <a:rPr dirty="0" sz="1450" spc="3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“No,” said he, “ye’re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kind. </a:t>
            </a:r>
            <a:r>
              <a:rPr dirty="0" sz="1450" spc="-10">
                <a:latin typeface="Times New Roman"/>
                <a:cs typeface="Times New Roman"/>
              </a:rPr>
              <a:t>But I’ll tell </a:t>
            </a:r>
            <a:r>
              <a:rPr dirty="0" sz="1450" spc="-5">
                <a:latin typeface="Times New Roman"/>
                <a:cs typeface="Times New Roman"/>
              </a:rPr>
              <a:t>ye </a:t>
            </a:r>
            <a:r>
              <a:rPr dirty="0" sz="1450" spc="-10">
                <a:latin typeface="Times New Roman"/>
                <a:cs typeface="Times New Roman"/>
              </a:rPr>
              <a:t>what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do, ye  </a:t>
            </a:r>
            <a:r>
              <a:rPr dirty="0" sz="1450" spc="-10">
                <a:latin typeface="Times New Roman"/>
                <a:cs typeface="Times New Roman"/>
              </a:rPr>
              <a:t>would help.”</a:t>
            </a:r>
            <a:endParaRPr sz="1450">
              <a:latin typeface="Times New Roman"/>
              <a:cs typeface="Times New Roman"/>
            </a:endParaRPr>
          </a:p>
          <a:p>
            <a:pPr algn="just" marL="268605" marR="1223010">
              <a:lnSpc>
                <a:spcPts val="2520"/>
              </a:lnSpc>
              <a:spcBef>
                <a:spcPts val="85"/>
              </a:spcBef>
            </a:pPr>
            <a:r>
              <a:rPr dirty="0" sz="1450" spc="-10">
                <a:latin typeface="Times New Roman"/>
                <a:cs typeface="Times New Roman"/>
              </a:rPr>
              <a:t>“I couldnae,” said she, shaking her head. “Na, </a:t>
            </a:r>
            <a:r>
              <a:rPr dirty="0" sz="1450" spc="-5">
                <a:latin typeface="Times New Roman"/>
                <a:cs typeface="Times New Roman"/>
              </a:rPr>
              <a:t>I </a:t>
            </a:r>
            <a:r>
              <a:rPr dirty="0" sz="1450" spc="-10">
                <a:latin typeface="Times New Roman"/>
                <a:cs typeface="Times New Roman"/>
              </a:rPr>
              <a:t>couldnae.”  “No,” said he, “but if </a:t>
            </a:r>
            <a:r>
              <a:rPr dirty="0" sz="1450" spc="-5">
                <a:latin typeface="Times New Roman"/>
                <a:cs typeface="Times New Roman"/>
              </a:rPr>
              <a:t>ye</a:t>
            </a:r>
            <a:r>
              <a:rPr dirty="0" sz="1450" spc="15">
                <a:latin typeface="Times New Roman"/>
                <a:cs typeface="Times New Roman"/>
              </a:rPr>
              <a:t> </a:t>
            </a:r>
            <a:r>
              <a:rPr dirty="0" sz="1450" spc="-10">
                <a:latin typeface="Times New Roman"/>
                <a:cs typeface="Times New Roman"/>
              </a:rPr>
              <a:t>could?”</a:t>
            </a:r>
            <a:endParaRPr sz="1450">
              <a:latin typeface="Times New Roman"/>
              <a:cs typeface="Times New Roman"/>
            </a:endParaRPr>
          </a:p>
          <a:p>
            <a:pPr algn="just" marL="268605">
              <a:lnSpc>
                <a:spcPct val="100000"/>
              </a:lnSpc>
              <a:spcBef>
                <a:spcPts val="565"/>
              </a:spcBef>
            </a:pPr>
            <a:r>
              <a:rPr dirty="0" sz="1450" spc="-10">
                <a:latin typeface="Times New Roman"/>
                <a:cs typeface="Times New Roman"/>
              </a:rPr>
              <a:t>She answered him</a:t>
            </a:r>
            <a:r>
              <a:rPr dirty="0" sz="1450">
                <a:latin typeface="Times New Roman"/>
                <a:cs typeface="Times New Roman"/>
              </a:rPr>
              <a:t> </a:t>
            </a:r>
            <a:r>
              <a:rPr dirty="0" sz="1450" spc="-10">
                <a:latin typeface="Times New Roman"/>
                <a:cs typeface="Times New Roman"/>
              </a:rPr>
              <a:t>nothing.</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“Look here, my lass,” said Alan, “there are boats in the Kingdom </a:t>
            </a:r>
            <a:r>
              <a:rPr dirty="0" sz="1450" spc="-5">
                <a:latin typeface="Times New Roman"/>
                <a:cs typeface="Times New Roman"/>
              </a:rPr>
              <a:t>of </a:t>
            </a:r>
            <a:r>
              <a:rPr dirty="0" sz="1450" spc="-10">
                <a:latin typeface="Times New Roman"/>
                <a:cs typeface="Times New Roman"/>
              </a:rPr>
              <a:t>Fife,  for </a:t>
            </a:r>
            <a:r>
              <a:rPr dirty="0" sz="1450" spc="-5">
                <a:latin typeface="Times New Roman"/>
                <a:cs typeface="Times New Roman"/>
              </a:rPr>
              <a:t>I </a:t>
            </a:r>
            <a:r>
              <a:rPr dirty="0" sz="1450" spc="-10">
                <a:latin typeface="Times New Roman"/>
                <a:cs typeface="Times New Roman"/>
              </a:rPr>
              <a:t>saw two (no less) </a:t>
            </a:r>
            <a:r>
              <a:rPr dirty="0" sz="1450" spc="-5">
                <a:latin typeface="Times New Roman"/>
                <a:cs typeface="Times New Roman"/>
              </a:rPr>
              <a:t>upon </a:t>
            </a:r>
            <a:r>
              <a:rPr dirty="0" sz="1450" spc="-10">
                <a:latin typeface="Times New Roman"/>
                <a:cs typeface="Times New Roman"/>
              </a:rPr>
              <a:t>the beach, as </a:t>
            </a:r>
            <a:r>
              <a:rPr dirty="0" sz="1450" spc="-5">
                <a:latin typeface="Times New Roman"/>
                <a:cs typeface="Times New Roman"/>
              </a:rPr>
              <a:t>I </a:t>
            </a:r>
            <a:r>
              <a:rPr dirty="0" sz="1450" spc="-10">
                <a:latin typeface="Times New Roman"/>
                <a:cs typeface="Times New Roman"/>
              </a:rPr>
              <a:t>came in </a:t>
            </a:r>
            <a:r>
              <a:rPr dirty="0" sz="1450" spc="-5">
                <a:latin typeface="Times New Roman"/>
                <a:cs typeface="Times New Roman"/>
              </a:rPr>
              <a:t>by your </a:t>
            </a:r>
            <a:r>
              <a:rPr dirty="0" sz="1450" spc="-20">
                <a:latin typeface="Times New Roman"/>
                <a:cs typeface="Times New Roman"/>
              </a:rPr>
              <a:t>town’s </a:t>
            </a:r>
            <a:r>
              <a:rPr dirty="0" sz="1450" spc="-10">
                <a:latin typeface="Times New Roman"/>
                <a:cs typeface="Times New Roman"/>
              </a:rPr>
              <a:t>end. Now  if we could have the use </a:t>
            </a:r>
            <a:r>
              <a:rPr dirty="0" sz="1450" spc="-5">
                <a:latin typeface="Times New Roman"/>
                <a:cs typeface="Times New Roman"/>
              </a:rPr>
              <a:t>of a </a:t>
            </a:r>
            <a:r>
              <a:rPr dirty="0" sz="1450" spc="-10">
                <a:latin typeface="Times New Roman"/>
                <a:cs typeface="Times New Roman"/>
              </a:rPr>
              <a:t>boat to pass under cloud </a:t>
            </a:r>
            <a:r>
              <a:rPr dirty="0" sz="1450" spc="-5">
                <a:latin typeface="Times New Roman"/>
                <a:cs typeface="Times New Roman"/>
              </a:rPr>
              <a:t>of night </a:t>
            </a:r>
            <a:r>
              <a:rPr dirty="0" sz="1450" spc="-10">
                <a:latin typeface="Times New Roman"/>
                <a:cs typeface="Times New Roman"/>
              </a:rPr>
              <a:t>into Lothian,  and some secret, decent kind </a:t>
            </a:r>
            <a:r>
              <a:rPr dirty="0" sz="1450" spc="-5">
                <a:latin typeface="Times New Roman"/>
                <a:cs typeface="Times New Roman"/>
              </a:rPr>
              <a:t>of a </a:t>
            </a:r>
            <a:r>
              <a:rPr dirty="0" sz="1450" spc="-10">
                <a:latin typeface="Times New Roman"/>
                <a:cs typeface="Times New Roman"/>
              </a:rPr>
              <a:t>man to bring that boat back again and keep  his counsel, there would </a:t>
            </a:r>
            <a:r>
              <a:rPr dirty="0" sz="1450" spc="-5">
                <a:latin typeface="Times New Roman"/>
                <a:cs typeface="Times New Roman"/>
              </a:rPr>
              <a:t>be </a:t>
            </a:r>
            <a:r>
              <a:rPr dirty="0" sz="1450" spc="-10">
                <a:latin typeface="Times New Roman"/>
                <a:cs typeface="Times New Roman"/>
              </a:rPr>
              <a:t>two souls saved—mine to all likelihood—his to </a:t>
            </a:r>
            <a:r>
              <a:rPr dirty="0" sz="1450" spc="-5">
                <a:latin typeface="Times New Roman"/>
                <a:cs typeface="Times New Roman"/>
              </a:rPr>
              <a:t>a  </a:t>
            </a:r>
            <a:r>
              <a:rPr dirty="0" sz="1450" spc="-10">
                <a:latin typeface="Times New Roman"/>
                <a:cs typeface="Times New Roman"/>
              </a:rPr>
              <a:t>dead </a:t>
            </a:r>
            <a:r>
              <a:rPr dirty="0" sz="1450" spc="-20">
                <a:latin typeface="Times New Roman"/>
                <a:cs typeface="Times New Roman"/>
              </a:rPr>
              <a:t>surety. </a:t>
            </a:r>
            <a:r>
              <a:rPr dirty="0" sz="1450" spc="-10">
                <a:latin typeface="Times New Roman"/>
                <a:cs typeface="Times New Roman"/>
              </a:rPr>
              <a:t>If we lack that boat, we have </a:t>
            </a:r>
            <a:r>
              <a:rPr dirty="0" sz="1450" spc="-5">
                <a:latin typeface="Times New Roman"/>
                <a:cs typeface="Times New Roman"/>
              </a:rPr>
              <a:t>but </a:t>
            </a:r>
            <a:r>
              <a:rPr dirty="0" sz="1450" spc="-10">
                <a:latin typeface="Times New Roman"/>
                <a:cs typeface="Times New Roman"/>
              </a:rPr>
              <a:t>three shillings left in this wide  world; and where to </a:t>
            </a:r>
            <a:r>
              <a:rPr dirty="0" sz="1450" spc="-5">
                <a:latin typeface="Times New Roman"/>
                <a:cs typeface="Times New Roman"/>
              </a:rPr>
              <a:t>go, </a:t>
            </a:r>
            <a:r>
              <a:rPr dirty="0" sz="1450" spc="-10">
                <a:latin typeface="Times New Roman"/>
                <a:cs typeface="Times New Roman"/>
              </a:rPr>
              <a:t>and how to </a:t>
            </a:r>
            <a:r>
              <a:rPr dirty="0" sz="1450" spc="-5">
                <a:latin typeface="Times New Roman"/>
                <a:cs typeface="Times New Roman"/>
              </a:rPr>
              <a:t>do, </a:t>
            </a:r>
            <a:r>
              <a:rPr dirty="0" sz="1450" spc="-10">
                <a:latin typeface="Times New Roman"/>
                <a:cs typeface="Times New Roman"/>
              </a:rPr>
              <a:t>and what other place there is for </a:t>
            </a:r>
            <a:r>
              <a:rPr dirty="0" sz="1450" spc="-5">
                <a:latin typeface="Times New Roman"/>
                <a:cs typeface="Times New Roman"/>
              </a:rPr>
              <a:t>us  </a:t>
            </a:r>
            <a:r>
              <a:rPr dirty="0" sz="1450" spc="-10">
                <a:latin typeface="Times New Roman"/>
                <a:cs typeface="Times New Roman"/>
              </a:rPr>
              <a:t>except the chains </a:t>
            </a:r>
            <a:r>
              <a:rPr dirty="0" sz="1450" spc="-5">
                <a:latin typeface="Times New Roman"/>
                <a:cs typeface="Times New Roman"/>
              </a:rPr>
              <a:t>of a </a:t>
            </a:r>
            <a:r>
              <a:rPr dirty="0" sz="1450" spc="-10">
                <a:latin typeface="Times New Roman"/>
                <a:cs typeface="Times New Roman"/>
              </a:rPr>
              <a:t>gibbet—I give </a:t>
            </a:r>
            <a:r>
              <a:rPr dirty="0" sz="1450" spc="-5">
                <a:latin typeface="Times New Roman"/>
                <a:cs typeface="Times New Roman"/>
              </a:rPr>
              <a:t>you </a:t>
            </a:r>
            <a:r>
              <a:rPr dirty="0" sz="1450" spc="-10">
                <a:latin typeface="Times New Roman"/>
                <a:cs typeface="Times New Roman"/>
              </a:rPr>
              <a:t>my naked word, </a:t>
            </a:r>
            <a:r>
              <a:rPr dirty="0" sz="1450" spc="-5">
                <a:latin typeface="Times New Roman"/>
                <a:cs typeface="Times New Roman"/>
              </a:rPr>
              <a:t>I </a:t>
            </a:r>
            <a:r>
              <a:rPr dirty="0" sz="1450" spc="-10">
                <a:latin typeface="Times New Roman"/>
                <a:cs typeface="Times New Roman"/>
              </a:rPr>
              <a:t>kenna! Shall we  </a:t>
            </a:r>
            <a:r>
              <a:rPr dirty="0" sz="1450" spc="-5">
                <a:latin typeface="Times New Roman"/>
                <a:cs typeface="Times New Roman"/>
              </a:rPr>
              <a:t>go </a:t>
            </a:r>
            <a:r>
              <a:rPr dirty="0" sz="1450" spc="-10">
                <a:latin typeface="Times New Roman"/>
                <a:cs typeface="Times New Roman"/>
              </a:rPr>
              <a:t>wanting, lassie? Are </a:t>
            </a:r>
            <a:r>
              <a:rPr dirty="0" sz="1450" spc="-5">
                <a:latin typeface="Times New Roman"/>
                <a:cs typeface="Times New Roman"/>
              </a:rPr>
              <a:t>ye </a:t>
            </a:r>
            <a:r>
              <a:rPr dirty="0" sz="1450" spc="-10">
                <a:latin typeface="Times New Roman"/>
                <a:cs typeface="Times New Roman"/>
              </a:rPr>
              <a:t>to lie in </a:t>
            </a:r>
            <a:r>
              <a:rPr dirty="0" sz="1450" spc="-5">
                <a:latin typeface="Times New Roman"/>
                <a:cs typeface="Times New Roman"/>
              </a:rPr>
              <a:t>your </a:t>
            </a:r>
            <a:r>
              <a:rPr dirty="0" sz="1450" spc="-10">
                <a:latin typeface="Times New Roman"/>
                <a:cs typeface="Times New Roman"/>
              </a:rPr>
              <a:t>warm bed and think </a:t>
            </a:r>
            <a:r>
              <a:rPr dirty="0" sz="1450" spc="-5">
                <a:latin typeface="Times New Roman"/>
                <a:cs typeface="Times New Roman"/>
              </a:rPr>
              <a:t>upon </a:t>
            </a:r>
            <a:r>
              <a:rPr dirty="0" sz="1450" spc="-10">
                <a:latin typeface="Times New Roman"/>
                <a:cs typeface="Times New Roman"/>
              </a:rPr>
              <a:t>us, when  the wind gowls in the chimney and the rain tirls </a:t>
            </a:r>
            <a:r>
              <a:rPr dirty="0" sz="1450" spc="-5">
                <a:latin typeface="Times New Roman"/>
                <a:cs typeface="Times New Roman"/>
              </a:rPr>
              <a:t>on </a:t>
            </a:r>
            <a:r>
              <a:rPr dirty="0" sz="1450" spc="-10">
                <a:latin typeface="Times New Roman"/>
                <a:cs typeface="Times New Roman"/>
              </a:rPr>
              <a:t>the roof? Are </a:t>
            </a:r>
            <a:r>
              <a:rPr dirty="0" sz="1450" spc="-5">
                <a:latin typeface="Times New Roman"/>
                <a:cs typeface="Times New Roman"/>
              </a:rPr>
              <a:t>ye </a:t>
            </a:r>
            <a:r>
              <a:rPr dirty="0" sz="1450" spc="-10">
                <a:latin typeface="Times New Roman"/>
                <a:cs typeface="Times New Roman"/>
              </a:rPr>
              <a:t>to eat  </a:t>
            </a:r>
            <a:r>
              <a:rPr dirty="0" sz="1450" spc="-5">
                <a:latin typeface="Times New Roman"/>
                <a:cs typeface="Times New Roman"/>
              </a:rPr>
              <a:t>your </a:t>
            </a:r>
            <a:r>
              <a:rPr dirty="0" sz="1450" spc="-10">
                <a:latin typeface="Times New Roman"/>
                <a:cs typeface="Times New Roman"/>
              </a:rPr>
              <a:t>meat </a:t>
            </a:r>
            <a:r>
              <a:rPr dirty="0" sz="1450" spc="-5">
                <a:latin typeface="Times New Roman"/>
                <a:cs typeface="Times New Roman"/>
              </a:rPr>
              <a:t>by </a:t>
            </a:r>
            <a:r>
              <a:rPr dirty="0" sz="1450" spc="-10">
                <a:latin typeface="Times New Roman"/>
                <a:cs typeface="Times New Roman"/>
              </a:rPr>
              <a:t>the cheeks </a:t>
            </a:r>
            <a:r>
              <a:rPr dirty="0" sz="1450" spc="-5">
                <a:latin typeface="Times New Roman"/>
                <a:cs typeface="Times New Roman"/>
              </a:rPr>
              <a:t>of a </a:t>
            </a:r>
            <a:r>
              <a:rPr dirty="0" sz="1450" spc="-10">
                <a:latin typeface="Times New Roman"/>
                <a:cs typeface="Times New Roman"/>
              </a:rPr>
              <a:t>red fire, and think </a:t>
            </a:r>
            <a:r>
              <a:rPr dirty="0" sz="1450" spc="-5">
                <a:latin typeface="Times New Roman"/>
                <a:cs typeface="Times New Roman"/>
              </a:rPr>
              <a:t>upon </a:t>
            </a:r>
            <a:r>
              <a:rPr dirty="0" sz="1450" spc="-10">
                <a:latin typeface="Times New Roman"/>
                <a:cs typeface="Times New Roman"/>
              </a:rPr>
              <a:t>this </a:t>
            </a:r>
            <a:r>
              <a:rPr dirty="0" sz="1450" spc="-5">
                <a:latin typeface="Times New Roman"/>
                <a:cs typeface="Times New Roman"/>
              </a:rPr>
              <a:t>poor </a:t>
            </a:r>
            <a:r>
              <a:rPr dirty="0" sz="1450" spc="-10">
                <a:latin typeface="Times New Roman"/>
                <a:cs typeface="Times New Roman"/>
              </a:rPr>
              <a:t>sick lad </a:t>
            </a:r>
            <a:r>
              <a:rPr dirty="0" sz="1450" spc="-5">
                <a:latin typeface="Times New Roman"/>
                <a:cs typeface="Times New Roman"/>
              </a:rPr>
              <a:t>of  </a:t>
            </a:r>
            <a:r>
              <a:rPr dirty="0" sz="1450" spc="-10">
                <a:latin typeface="Times New Roman"/>
                <a:cs typeface="Times New Roman"/>
              </a:rPr>
              <a:t>mine, biting his finger ends </a:t>
            </a:r>
            <a:r>
              <a:rPr dirty="0" sz="1450" spc="-5">
                <a:latin typeface="Times New Roman"/>
                <a:cs typeface="Times New Roman"/>
              </a:rPr>
              <a:t>on a </a:t>
            </a:r>
            <a:r>
              <a:rPr dirty="0" sz="1450" spc="-10">
                <a:latin typeface="Times New Roman"/>
                <a:cs typeface="Times New Roman"/>
              </a:rPr>
              <a:t>blae muir for cauld and hunger? Sick </a:t>
            </a:r>
            <a:r>
              <a:rPr dirty="0" sz="1450" spc="-5">
                <a:latin typeface="Times New Roman"/>
                <a:cs typeface="Times New Roman"/>
              </a:rPr>
              <a:t>or  sound, he </a:t>
            </a:r>
            <a:r>
              <a:rPr dirty="0" sz="1450" spc="-10">
                <a:latin typeface="Times New Roman"/>
                <a:cs typeface="Times New Roman"/>
              </a:rPr>
              <a:t>must aye </a:t>
            </a:r>
            <a:r>
              <a:rPr dirty="0" sz="1450" spc="-5">
                <a:latin typeface="Times New Roman"/>
                <a:cs typeface="Times New Roman"/>
              </a:rPr>
              <a:t>be </a:t>
            </a:r>
            <a:r>
              <a:rPr dirty="0" sz="1450" spc="-10">
                <a:latin typeface="Times New Roman"/>
                <a:cs typeface="Times New Roman"/>
              </a:rPr>
              <a:t>moving; with the death grapple at his throat </a:t>
            </a:r>
            <a:r>
              <a:rPr dirty="0" sz="1450" spc="-5">
                <a:latin typeface="Times New Roman"/>
                <a:cs typeface="Times New Roman"/>
              </a:rPr>
              <a:t>he </a:t>
            </a:r>
            <a:r>
              <a:rPr dirty="0" sz="1450" spc="-10">
                <a:latin typeface="Times New Roman"/>
                <a:cs typeface="Times New Roman"/>
              </a:rPr>
              <a:t>must aye  </a:t>
            </a:r>
            <a:r>
              <a:rPr dirty="0" sz="1450" spc="-5">
                <a:latin typeface="Times New Roman"/>
                <a:cs typeface="Times New Roman"/>
              </a:rPr>
              <a:t>be </a:t>
            </a:r>
            <a:r>
              <a:rPr dirty="0" sz="1450" spc="-10">
                <a:latin typeface="Times New Roman"/>
                <a:cs typeface="Times New Roman"/>
              </a:rPr>
              <a:t>trailing in the rain </a:t>
            </a:r>
            <a:r>
              <a:rPr dirty="0" sz="1450" spc="-5">
                <a:latin typeface="Times New Roman"/>
                <a:cs typeface="Times New Roman"/>
              </a:rPr>
              <a:t>on </a:t>
            </a:r>
            <a:r>
              <a:rPr dirty="0" sz="1450" spc="-10">
                <a:latin typeface="Times New Roman"/>
                <a:cs typeface="Times New Roman"/>
              </a:rPr>
              <a:t>the lang roads; and when </a:t>
            </a:r>
            <a:r>
              <a:rPr dirty="0" sz="1450" spc="-5">
                <a:latin typeface="Times New Roman"/>
                <a:cs typeface="Times New Roman"/>
              </a:rPr>
              <a:t>he </a:t>
            </a:r>
            <a:r>
              <a:rPr dirty="0" sz="1450" spc="-10">
                <a:latin typeface="Times New Roman"/>
                <a:cs typeface="Times New Roman"/>
              </a:rPr>
              <a:t>gants his last </a:t>
            </a:r>
            <a:r>
              <a:rPr dirty="0" sz="1450" spc="-5">
                <a:latin typeface="Times New Roman"/>
                <a:cs typeface="Times New Roman"/>
              </a:rPr>
              <a:t>on a </a:t>
            </a:r>
            <a:r>
              <a:rPr dirty="0" sz="1450" spc="-10">
                <a:latin typeface="Times New Roman"/>
                <a:cs typeface="Times New Roman"/>
              </a:rPr>
              <a:t>rickle  </a:t>
            </a:r>
            <a:r>
              <a:rPr dirty="0" sz="1450" spc="-5">
                <a:latin typeface="Times New Roman"/>
                <a:cs typeface="Times New Roman"/>
              </a:rPr>
              <a:t>of </a:t>
            </a:r>
            <a:r>
              <a:rPr dirty="0" sz="1450" spc="-10">
                <a:latin typeface="Times New Roman"/>
                <a:cs typeface="Times New Roman"/>
              </a:rPr>
              <a:t>cauld stanes, there will </a:t>
            </a:r>
            <a:r>
              <a:rPr dirty="0" sz="1450" spc="-5">
                <a:latin typeface="Times New Roman"/>
                <a:cs typeface="Times New Roman"/>
              </a:rPr>
              <a:t>be </a:t>
            </a:r>
            <a:r>
              <a:rPr dirty="0" sz="1450" spc="-10">
                <a:latin typeface="Times New Roman"/>
                <a:cs typeface="Times New Roman"/>
              </a:rPr>
              <a:t>nae friends near him </a:t>
            </a:r>
            <a:r>
              <a:rPr dirty="0" sz="1450" spc="-5">
                <a:latin typeface="Times New Roman"/>
                <a:cs typeface="Times New Roman"/>
              </a:rPr>
              <a:t>but </a:t>
            </a:r>
            <a:r>
              <a:rPr dirty="0" sz="1450" spc="-10">
                <a:latin typeface="Times New Roman"/>
                <a:cs typeface="Times New Roman"/>
              </a:rPr>
              <a:t>only me and</a:t>
            </a:r>
            <a:r>
              <a:rPr dirty="0" sz="1450" spc="95">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At this appeal, </a:t>
            </a:r>
            <a:r>
              <a:rPr dirty="0" sz="1450" spc="-5">
                <a:latin typeface="Times New Roman"/>
                <a:cs typeface="Times New Roman"/>
              </a:rPr>
              <a:t>I </a:t>
            </a:r>
            <a:r>
              <a:rPr dirty="0" sz="1450" spc="-10">
                <a:latin typeface="Times New Roman"/>
                <a:cs typeface="Times New Roman"/>
              </a:rPr>
              <a:t>could see the lass was in great trouble </a:t>
            </a:r>
            <a:r>
              <a:rPr dirty="0" sz="1450" spc="-5">
                <a:latin typeface="Times New Roman"/>
                <a:cs typeface="Times New Roman"/>
              </a:rPr>
              <a:t>of </a:t>
            </a:r>
            <a:r>
              <a:rPr dirty="0" sz="1450" spc="-10">
                <a:latin typeface="Times New Roman"/>
                <a:cs typeface="Times New Roman"/>
              </a:rPr>
              <a:t>mind, being  tempted to help us, and yet in some fear she might </a:t>
            </a:r>
            <a:r>
              <a:rPr dirty="0" sz="1450" spc="-5">
                <a:latin typeface="Times New Roman"/>
                <a:cs typeface="Times New Roman"/>
              </a:rPr>
              <a:t>be </a:t>
            </a:r>
            <a:r>
              <a:rPr dirty="0" sz="1450" spc="-10">
                <a:latin typeface="Times New Roman"/>
                <a:cs typeface="Times New Roman"/>
              </a:rPr>
              <a:t>helping malefactors; and  so now </a:t>
            </a:r>
            <a:r>
              <a:rPr dirty="0" sz="1450" spc="-5">
                <a:latin typeface="Times New Roman"/>
                <a:cs typeface="Times New Roman"/>
              </a:rPr>
              <a:t>I </a:t>
            </a:r>
            <a:r>
              <a:rPr dirty="0" sz="1450" spc="-10">
                <a:latin typeface="Times New Roman"/>
                <a:cs typeface="Times New Roman"/>
              </a:rPr>
              <a:t>determined to step in myself and to allay her scruples with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the truth.</a:t>
            </a:r>
            <a:endParaRPr sz="1450">
              <a:latin typeface="Times New Roman"/>
              <a:cs typeface="Times New Roman"/>
            </a:endParaRPr>
          </a:p>
          <a:p>
            <a:pPr algn="just" marL="268605" marR="1047750">
              <a:lnSpc>
                <a:spcPct val="140700"/>
              </a:lnSpc>
              <a:spcBef>
                <a:spcPts val="10"/>
              </a:spcBef>
            </a:pPr>
            <a:r>
              <a:rPr dirty="0" sz="1450" spc="-10">
                <a:latin typeface="Times New Roman"/>
                <a:cs typeface="Times New Roman"/>
              </a:rPr>
              <a:t>“Did ever </a:t>
            </a:r>
            <a:r>
              <a:rPr dirty="0" sz="1450" spc="-5">
                <a:latin typeface="Times New Roman"/>
                <a:cs typeface="Times New Roman"/>
              </a:rPr>
              <a:t>you </a:t>
            </a:r>
            <a:r>
              <a:rPr dirty="0" sz="1450" spc="-20">
                <a:latin typeface="Times New Roman"/>
                <a:cs typeface="Times New Roman"/>
              </a:rPr>
              <a:t>hear,” </a:t>
            </a:r>
            <a:r>
              <a:rPr dirty="0" sz="1450" spc="-10">
                <a:latin typeface="Times New Roman"/>
                <a:cs typeface="Times New Roman"/>
              </a:rPr>
              <a:t>said I, “of </a:t>
            </a:r>
            <a:r>
              <a:rPr dirty="0" sz="1450" spc="-35">
                <a:latin typeface="Times New Roman"/>
                <a:cs typeface="Times New Roman"/>
              </a:rPr>
              <a:t>Mr. </a:t>
            </a:r>
            <a:r>
              <a:rPr dirty="0" sz="1450" spc="-10">
                <a:latin typeface="Times New Roman"/>
                <a:cs typeface="Times New Roman"/>
              </a:rPr>
              <a:t>Rankeillor </a:t>
            </a:r>
            <a:r>
              <a:rPr dirty="0" sz="1450" spc="-5">
                <a:latin typeface="Times New Roman"/>
                <a:cs typeface="Times New Roman"/>
              </a:rPr>
              <a:t>of </a:t>
            </a:r>
            <a:r>
              <a:rPr dirty="0" sz="1450" spc="-10">
                <a:latin typeface="Times New Roman"/>
                <a:cs typeface="Times New Roman"/>
              </a:rPr>
              <a:t>the Ferry?”  “Rankeillor the writer?” said she. “I daur say</a:t>
            </a:r>
            <a:r>
              <a:rPr dirty="0" sz="1450" spc="4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844"/>
              </a:spcBef>
            </a:pPr>
            <a:r>
              <a:rPr dirty="0" sz="1450" spc="-25">
                <a:latin typeface="Times New Roman"/>
                <a:cs typeface="Times New Roman"/>
              </a:rPr>
              <a:t>“Well,” </a:t>
            </a:r>
            <a:r>
              <a:rPr dirty="0" sz="1450" spc="-10">
                <a:latin typeface="Times New Roman"/>
                <a:cs typeface="Times New Roman"/>
              </a:rPr>
              <a:t>said I, </a:t>
            </a:r>
            <a:r>
              <a:rPr dirty="0" sz="1450" spc="-25">
                <a:latin typeface="Times New Roman"/>
                <a:cs typeface="Times New Roman"/>
              </a:rPr>
              <a:t>“it’s </a:t>
            </a:r>
            <a:r>
              <a:rPr dirty="0" sz="1450" spc="-10">
                <a:latin typeface="Times New Roman"/>
                <a:cs typeface="Times New Roman"/>
              </a:rPr>
              <a:t>to his </a:t>
            </a:r>
            <a:r>
              <a:rPr dirty="0" sz="1450" spc="-5">
                <a:latin typeface="Times New Roman"/>
                <a:cs typeface="Times New Roman"/>
              </a:rPr>
              <a:t>door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bound, </a:t>
            </a:r>
            <a:r>
              <a:rPr dirty="0" sz="1450" spc="-10">
                <a:latin typeface="Times New Roman"/>
                <a:cs typeface="Times New Roman"/>
              </a:rPr>
              <a:t>so </a:t>
            </a:r>
            <a:r>
              <a:rPr dirty="0" sz="1450" spc="-5">
                <a:latin typeface="Times New Roman"/>
                <a:cs typeface="Times New Roman"/>
              </a:rPr>
              <a:t>you </a:t>
            </a:r>
            <a:r>
              <a:rPr dirty="0" sz="1450" spc="-10">
                <a:latin typeface="Times New Roman"/>
                <a:cs typeface="Times New Roman"/>
              </a:rPr>
              <a:t>may judge </a:t>
            </a:r>
            <a:r>
              <a:rPr dirty="0" sz="1450" spc="-5">
                <a:latin typeface="Times New Roman"/>
                <a:cs typeface="Times New Roman"/>
              </a:rPr>
              <a:t>by </a:t>
            </a:r>
            <a:r>
              <a:rPr dirty="0" sz="1450" spc="-10">
                <a:latin typeface="Times New Roman"/>
                <a:cs typeface="Times New Roman"/>
              </a:rPr>
              <a:t>that if  </a:t>
            </a:r>
            <a:r>
              <a:rPr dirty="0" sz="1450" spc="-5">
                <a:latin typeface="Times New Roman"/>
                <a:cs typeface="Times New Roman"/>
              </a:rPr>
              <a:t>I </a:t>
            </a:r>
            <a:r>
              <a:rPr dirty="0" sz="1450" spc="-10">
                <a:latin typeface="Times New Roman"/>
                <a:cs typeface="Times New Roman"/>
              </a:rPr>
              <a:t>am an ill-doer; and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more, that though </a:t>
            </a:r>
            <a:r>
              <a:rPr dirty="0" sz="1450" spc="-5">
                <a:latin typeface="Times New Roman"/>
                <a:cs typeface="Times New Roman"/>
              </a:rPr>
              <a:t>I </a:t>
            </a:r>
            <a:r>
              <a:rPr dirty="0" sz="1450" spc="-10">
                <a:latin typeface="Times New Roman"/>
                <a:cs typeface="Times New Roman"/>
              </a:rPr>
              <a:t>am indeed, </a:t>
            </a:r>
            <a:r>
              <a:rPr dirty="0" sz="1450" spc="-5">
                <a:latin typeface="Times New Roman"/>
                <a:cs typeface="Times New Roman"/>
              </a:rPr>
              <a:t>by a  </a:t>
            </a:r>
            <a:r>
              <a:rPr dirty="0" sz="1450" spc="-10">
                <a:latin typeface="Times New Roman"/>
                <a:cs typeface="Times New Roman"/>
              </a:rPr>
              <a:t>dreadful </a:t>
            </a:r>
            <a:r>
              <a:rPr dirty="0" sz="1450" spc="-20">
                <a:latin typeface="Times New Roman"/>
                <a:cs typeface="Times New Roman"/>
              </a:rPr>
              <a:t>error, </a:t>
            </a:r>
            <a:r>
              <a:rPr dirty="0" sz="1450" spc="-10">
                <a:latin typeface="Times New Roman"/>
                <a:cs typeface="Times New Roman"/>
              </a:rPr>
              <a:t>in some peril </a:t>
            </a:r>
            <a:r>
              <a:rPr dirty="0" sz="1450" spc="-5">
                <a:latin typeface="Times New Roman"/>
                <a:cs typeface="Times New Roman"/>
              </a:rPr>
              <a:t>of </a:t>
            </a:r>
            <a:r>
              <a:rPr dirty="0" sz="1450" spc="-10">
                <a:latin typeface="Times New Roman"/>
                <a:cs typeface="Times New Roman"/>
              </a:rPr>
              <a:t>my life, King </a:t>
            </a:r>
            <a:r>
              <a:rPr dirty="0" sz="1450" spc="-15">
                <a:latin typeface="Times New Roman"/>
                <a:cs typeface="Times New Roman"/>
              </a:rPr>
              <a:t>George </a:t>
            </a:r>
            <a:r>
              <a:rPr dirty="0" sz="1450" spc="-10">
                <a:latin typeface="Times New Roman"/>
                <a:cs typeface="Times New Roman"/>
              </a:rPr>
              <a:t>has </a:t>
            </a:r>
            <a:r>
              <a:rPr dirty="0" sz="1450" spc="-5">
                <a:latin typeface="Times New Roman"/>
                <a:cs typeface="Times New Roman"/>
              </a:rPr>
              <a:t>no </a:t>
            </a:r>
            <a:r>
              <a:rPr dirty="0" sz="1450" spc="-10">
                <a:latin typeface="Times New Roman"/>
                <a:cs typeface="Times New Roman"/>
              </a:rPr>
              <a:t>truer friend in all  Scotland than</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Her face cleared </a:t>
            </a:r>
            <a:r>
              <a:rPr dirty="0" sz="1450" spc="-5">
                <a:latin typeface="Times New Roman"/>
                <a:cs typeface="Times New Roman"/>
              </a:rPr>
              <a:t>up </a:t>
            </a:r>
            <a:r>
              <a:rPr dirty="0" sz="1450" spc="-10">
                <a:latin typeface="Times New Roman"/>
                <a:cs typeface="Times New Roman"/>
              </a:rPr>
              <a:t>mightily at this, although </a:t>
            </a:r>
            <a:r>
              <a:rPr dirty="0" sz="1450" spc="-25">
                <a:latin typeface="Times New Roman"/>
                <a:cs typeface="Times New Roman"/>
              </a:rPr>
              <a:t>Alan’s</a:t>
            </a:r>
            <a:r>
              <a:rPr dirty="0" sz="1450" spc="50">
                <a:latin typeface="Times New Roman"/>
                <a:cs typeface="Times New Roman"/>
              </a:rPr>
              <a:t> </a:t>
            </a:r>
            <a:r>
              <a:rPr dirty="0" sz="1450" spc="-10">
                <a:latin typeface="Times New Roman"/>
                <a:cs typeface="Times New Roman"/>
              </a:rPr>
              <a:t>darkened.</a:t>
            </a:r>
            <a:endParaRPr sz="1450">
              <a:latin typeface="Times New Roman"/>
              <a:cs typeface="Times New Roman"/>
            </a:endParaRPr>
          </a:p>
          <a:p>
            <a:pPr algn="just" marL="12700" marR="5715" indent="255904">
              <a:lnSpc>
                <a:spcPts val="1730"/>
              </a:lnSpc>
              <a:spcBef>
                <a:spcPts val="775"/>
              </a:spcBef>
            </a:pPr>
            <a:r>
              <a:rPr dirty="0" sz="1450" spc="-20">
                <a:latin typeface="Times New Roman"/>
                <a:cs typeface="Times New Roman"/>
              </a:rPr>
              <a:t>“That’s </a:t>
            </a:r>
            <a:r>
              <a:rPr dirty="0" sz="1450" spc="-10">
                <a:latin typeface="Times New Roman"/>
                <a:cs typeface="Times New Roman"/>
              </a:rPr>
              <a:t>more than </a:t>
            </a:r>
            <a:r>
              <a:rPr dirty="0" sz="1450" spc="-5">
                <a:latin typeface="Times New Roman"/>
                <a:cs typeface="Times New Roman"/>
              </a:rPr>
              <a:t>I </a:t>
            </a:r>
            <a:r>
              <a:rPr dirty="0" sz="1450" spc="-10">
                <a:latin typeface="Times New Roman"/>
                <a:cs typeface="Times New Roman"/>
              </a:rPr>
              <a:t>would ask,” said she. </a:t>
            </a:r>
            <a:r>
              <a:rPr dirty="0" sz="1450" spc="-30">
                <a:latin typeface="Times New Roman"/>
                <a:cs typeface="Times New Roman"/>
              </a:rPr>
              <a:t>“Mr. </a:t>
            </a:r>
            <a:r>
              <a:rPr dirty="0" sz="1450" spc="-10">
                <a:latin typeface="Times New Roman"/>
                <a:cs typeface="Times New Roman"/>
              </a:rPr>
              <a:t>Rankeillor is </a:t>
            </a:r>
            <a:r>
              <a:rPr dirty="0" sz="1450" spc="-5">
                <a:latin typeface="Times New Roman"/>
                <a:cs typeface="Times New Roman"/>
              </a:rPr>
              <a:t>a </a:t>
            </a:r>
            <a:r>
              <a:rPr dirty="0" sz="1450" spc="-10">
                <a:latin typeface="Times New Roman"/>
                <a:cs typeface="Times New Roman"/>
              </a:rPr>
              <a:t>kennt man.”  And she bade </a:t>
            </a:r>
            <a:r>
              <a:rPr dirty="0" sz="1450" spc="-5">
                <a:latin typeface="Times New Roman"/>
                <a:cs typeface="Times New Roman"/>
              </a:rPr>
              <a:t>us </a:t>
            </a:r>
            <a:r>
              <a:rPr dirty="0" sz="1450" spc="-10">
                <a:latin typeface="Times New Roman"/>
                <a:cs typeface="Times New Roman"/>
              </a:rPr>
              <a:t>finish </a:t>
            </a:r>
            <a:r>
              <a:rPr dirty="0" sz="1450" spc="-5">
                <a:latin typeface="Times New Roman"/>
                <a:cs typeface="Times New Roman"/>
              </a:rPr>
              <a:t>our </a:t>
            </a:r>
            <a:r>
              <a:rPr dirty="0" sz="1450" spc="-10">
                <a:latin typeface="Times New Roman"/>
                <a:cs typeface="Times New Roman"/>
              </a:rPr>
              <a:t>meat, get clear </a:t>
            </a:r>
            <a:r>
              <a:rPr dirty="0" sz="1450" spc="-5">
                <a:latin typeface="Times New Roman"/>
                <a:cs typeface="Times New Roman"/>
              </a:rPr>
              <a:t>of </a:t>
            </a:r>
            <a:r>
              <a:rPr dirty="0" sz="1450" spc="-10">
                <a:latin typeface="Times New Roman"/>
                <a:cs typeface="Times New Roman"/>
              </a:rPr>
              <a:t>the clachan as soon as might be,  and lie close in the </a:t>
            </a:r>
            <a:r>
              <a:rPr dirty="0" sz="1450" spc="-5">
                <a:latin typeface="Times New Roman"/>
                <a:cs typeface="Times New Roman"/>
              </a:rPr>
              <a:t>bit </a:t>
            </a:r>
            <a:r>
              <a:rPr dirty="0" sz="1450" spc="-10">
                <a:latin typeface="Times New Roman"/>
                <a:cs typeface="Times New Roman"/>
              </a:rPr>
              <a:t>wood </a:t>
            </a:r>
            <a:r>
              <a:rPr dirty="0" sz="1450" spc="-5">
                <a:latin typeface="Times New Roman"/>
                <a:cs typeface="Times New Roman"/>
              </a:rPr>
              <a:t>on </a:t>
            </a:r>
            <a:r>
              <a:rPr dirty="0" sz="1450" spc="-10">
                <a:latin typeface="Times New Roman"/>
                <a:cs typeface="Times New Roman"/>
              </a:rPr>
              <a:t>the sea-beach. “And </a:t>
            </a:r>
            <a:r>
              <a:rPr dirty="0" sz="1450" spc="-5">
                <a:latin typeface="Times New Roman"/>
                <a:cs typeface="Times New Roman"/>
              </a:rPr>
              <a:t>ye </a:t>
            </a:r>
            <a:r>
              <a:rPr dirty="0" sz="1450" spc="-10">
                <a:latin typeface="Times New Roman"/>
                <a:cs typeface="Times New Roman"/>
              </a:rPr>
              <a:t>can trust me,” says  she, “I’ll find some means to </a:t>
            </a:r>
            <a:r>
              <a:rPr dirty="0" sz="1450" spc="-5">
                <a:latin typeface="Times New Roman"/>
                <a:cs typeface="Times New Roman"/>
              </a:rPr>
              <a:t>put you</a:t>
            </a:r>
            <a:r>
              <a:rPr dirty="0" sz="1450" spc="20">
                <a:latin typeface="Times New Roman"/>
                <a:cs typeface="Times New Roman"/>
              </a:rPr>
              <a:t> </a:t>
            </a:r>
            <a:r>
              <a:rPr dirty="0" sz="1450" spc="-20">
                <a:latin typeface="Times New Roman"/>
                <a:cs typeface="Times New Roman"/>
              </a:rPr>
              <a:t>over.”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At</a:t>
            </a:r>
            <a:r>
              <a:rPr dirty="0" sz="1450" spc="40">
                <a:latin typeface="Times New Roman"/>
                <a:cs typeface="Times New Roman"/>
              </a:rPr>
              <a:t> </a:t>
            </a:r>
            <a:r>
              <a:rPr dirty="0" sz="1450" spc="-10">
                <a:latin typeface="Times New Roman"/>
                <a:cs typeface="Times New Roman"/>
              </a:rPr>
              <a:t>this</a:t>
            </a:r>
            <a:r>
              <a:rPr dirty="0" sz="1450" spc="45">
                <a:latin typeface="Times New Roman"/>
                <a:cs typeface="Times New Roman"/>
              </a:rPr>
              <a:t> </a:t>
            </a:r>
            <a:r>
              <a:rPr dirty="0" sz="1450" spc="-10">
                <a:latin typeface="Times New Roman"/>
                <a:cs typeface="Times New Roman"/>
              </a:rPr>
              <a:t>we</a:t>
            </a:r>
            <a:r>
              <a:rPr dirty="0" sz="1450" spc="45">
                <a:latin typeface="Times New Roman"/>
                <a:cs typeface="Times New Roman"/>
              </a:rPr>
              <a:t> </a:t>
            </a:r>
            <a:r>
              <a:rPr dirty="0" sz="1450" spc="-10">
                <a:latin typeface="Times New Roman"/>
                <a:cs typeface="Times New Roman"/>
              </a:rPr>
              <a:t>waited</a:t>
            </a:r>
            <a:r>
              <a:rPr dirty="0" sz="1450" spc="45">
                <a:latin typeface="Times New Roman"/>
                <a:cs typeface="Times New Roman"/>
              </a:rPr>
              <a:t> </a:t>
            </a:r>
            <a:r>
              <a:rPr dirty="0" sz="1450" spc="-10">
                <a:latin typeface="Times New Roman"/>
                <a:cs typeface="Times New Roman"/>
              </a:rPr>
              <a:t>for</a:t>
            </a:r>
            <a:r>
              <a:rPr dirty="0" sz="1450" spc="40">
                <a:latin typeface="Times New Roman"/>
                <a:cs typeface="Times New Roman"/>
              </a:rPr>
              <a:t> </a:t>
            </a:r>
            <a:r>
              <a:rPr dirty="0" sz="1450" spc="-5">
                <a:latin typeface="Times New Roman"/>
                <a:cs typeface="Times New Roman"/>
              </a:rPr>
              <a:t>no</a:t>
            </a:r>
            <a:r>
              <a:rPr dirty="0" sz="1450" spc="45">
                <a:latin typeface="Times New Roman"/>
                <a:cs typeface="Times New Roman"/>
              </a:rPr>
              <a:t> </a:t>
            </a:r>
            <a:r>
              <a:rPr dirty="0" sz="1450" spc="-10">
                <a:latin typeface="Times New Roman"/>
                <a:cs typeface="Times New Roman"/>
              </a:rPr>
              <a:t>more,</a:t>
            </a:r>
            <a:r>
              <a:rPr dirty="0" sz="1450" spc="45">
                <a:latin typeface="Times New Roman"/>
                <a:cs typeface="Times New Roman"/>
              </a:rPr>
              <a:t> </a:t>
            </a:r>
            <a:r>
              <a:rPr dirty="0" sz="1450" spc="-5">
                <a:latin typeface="Times New Roman"/>
                <a:cs typeface="Times New Roman"/>
              </a:rPr>
              <a:t>but</a:t>
            </a:r>
            <a:r>
              <a:rPr dirty="0" sz="1450" spc="45">
                <a:latin typeface="Times New Roman"/>
                <a:cs typeface="Times New Roman"/>
              </a:rPr>
              <a:t> </a:t>
            </a:r>
            <a:r>
              <a:rPr dirty="0" sz="1450" spc="-10">
                <a:latin typeface="Times New Roman"/>
                <a:cs typeface="Times New Roman"/>
              </a:rPr>
              <a:t>shook</a:t>
            </a:r>
            <a:r>
              <a:rPr dirty="0" sz="1450" spc="40">
                <a:latin typeface="Times New Roman"/>
                <a:cs typeface="Times New Roman"/>
              </a:rPr>
              <a:t> </a:t>
            </a:r>
            <a:r>
              <a:rPr dirty="0" sz="1450" spc="-10">
                <a:latin typeface="Times New Roman"/>
                <a:cs typeface="Times New Roman"/>
              </a:rPr>
              <a:t>hands</a:t>
            </a:r>
            <a:r>
              <a:rPr dirty="0" sz="1450" spc="45">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her</a:t>
            </a:r>
            <a:r>
              <a:rPr dirty="0" sz="1450" spc="45">
                <a:latin typeface="Times New Roman"/>
                <a:cs typeface="Times New Roman"/>
              </a:rPr>
              <a:t> </a:t>
            </a:r>
            <a:r>
              <a:rPr dirty="0" sz="1450" spc="-5">
                <a:latin typeface="Times New Roman"/>
                <a:cs typeface="Times New Roman"/>
              </a:rPr>
              <a:t>upon</a:t>
            </a:r>
            <a:r>
              <a:rPr dirty="0" sz="1450" spc="4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bargain,</a:t>
            </a:r>
            <a:endParaRPr sz="1450">
              <a:latin typeface="Times New Roman"/>
              <a:cs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075" cy="9290050"/>
          </a:xfrm>
          <a:prstGeom prst="rect">
            <a:avLst/>
          </a:prstGeom>
        </p:spPr>
        <p:txBody>
          <a:bodyPr wrap="square" lIns="0" tIns="13335" rIns="0" bIns="0" rtlCol="0" vert="horz">
            <a:spAutoFit/>
          </a:bodyPr>
          <a:lstStyle/>
          <a:p>
            <a:pPr algn="just" marL="12700" marR="6350">
              <a:lnSpc>
                <a:spcPct val="99200"/>
              </a:lnSpc>
              <a:spcBef>
                <a:spcPts val="105"/>
              </a:spcBef>
            </a:pPr>
            <a:r>
              <a:rPr dirty="0" sz="1450" spc="-10">
                <a:latin typeface="Times New Roman"/>
                <a:cs typeface="Times New Roman"/>
              </a:rPr>
              <a:t>made short work </a:t>
            </a:r>
            <a:r>
              <a:rPr dirty="0" sz="1450" spc="-5">
                <a:latin typeface="Times New Roman"/>
                <a:cs typeface="Times New Roman"/>
              </a:rPr>
              <a:t>of </a:t>
            </a:r>
            <a:r>
              <a:rPr dirty="0" sz="1450" spc="-10">
                <a:latin typeface="Times New Roman"/>
                <a:cs typeface="Times New Roman"/>
              </a:rPr>
              <a:t>the puddings, and set forth again from Limekilns as far as  to the wood. It was </a:t>
            </a:r>
            <a:r>
              <a:rPr dirty="0" sz="1450" spc="-5">
                <a:latin typeface="Times New Roman"/>
                <a:cs typeface="Times New Roman"/>
              </a:rPr>
              <a:t>a </a:t>
            </a:r>
            <a:r>
              <a:rPr dirty="0" sz="1450" spc="-10">
                <a:latin typeface="Times New Roman"/>
                <a:cs typeface="Times New Roman"/>
              </a:rPr>
              <a:t>small piece </a:t>
            </a:r>
            <a:r>
              <a:rPr dirty="0" sz="1450" spc="-5">
                <a:latin typeface="Times New Roman"/>
                <a:cs typeface="Times New Roman"/>
              </a:rPr>
              <a:t>of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elders and hawthorns  and </a:t>
            </a:r>
            <a:r>
              <a:rPr dirty="0" sz="1450" spc="-5">
                <a:latin typeface="Times New Roman"/>
                <a:cs typeface="Times New Roman"/>
              </a:rPr>
              <a:t>a </a:t>
            </a:r>
            <a:r>
              <a:rPr dirty="0" sz="1450" spc="-10">
                <a:latin typeface="Times New Roman"/>
                <a:cs typeface="Times New Roman"/>
              </a:rPr>
              <a:t>few </a:t>
            </a:r>
            <a:r>
              <a:rPr dirty="0" sz="1450" spc="-5">
                <a:latin typeface="Times New Roman"/>
                <a:cs typeface="Times New Roman"/>
              </a:rPr>
              <a:t>young </a:t>
            </a:r>
            <a:r>
              <a:rPr dirty="0" sz="1450" spc="-10">
                <a:latin typeface="Times New Roman"/>
                <a:cs typeface="Times New Roman"/>
              </a:rPr>
              <a:t>ashes, </a:t>
            </a:r>
            <a:r>
              <a:rPr dirty="0" sz="1450" spc="-5">
                <a:latin typeface="Times New Roman"/>
                <a:cs typeface="Times New Roman"/>
              </a:rPr>
              <a:t>not </a:t>
            </a:r>
            <a:r>
              <a:rPr dirty="0" sz="1450" spc="-10">
                <a:latin typeface="Times New Roman"/>
                <a:cs typeface="Times New Roman"/>
              </a:rPr>
              <a:t>thick enough to veil </a:t>
            </a:r>
            <a:r>
              <a:rPr dirty="0" sz="1450" spc="-5">
                <a:latin typeface="Times New Roman"/>
                <a:cs typeface="Times New Roman"/>
              </a:rPr>
              <a:t>us </a:t>
            </a:r>
            <a:r>
              <a:rPr dirty="0" sz="1450" spc="-10">
                <a:latin typeface="Times New Roman"/>
                <a:cs typeface="Times New Roman"/>
              </a:rPr>
              <a:t>from passersby </a:t>
            </a:r>
            <a:r>
              <a:rPr dirty="0" sz="1450" spc="-5">
                <a:latin typeface="Times New Roman"/>
                <a:cs typeface="Times New Roman"/>
              </a:rPr>
              <a:t>upon </a:t>
            </a:r>
            <a:r>
              <a:rPr dirty="0" sz="1450" spc="-10">
                <a:latin typeface="Times New Roman"/>
                <a:cs typeface="Times New Roman"/>
              </a:rPr>
              <a:t>the  road </a:t>
            </a:r>
            <a:r>
              <a:rPr dirty="0" sz="1450" spc="-5">
                <a:latin typeface="Times New Roman"/>
                <a:cs typeface="Times New Roman"/>
              </a:rPr>
              <a:t>or </a:t>
            </a:r>
            <a:r>
              <a:rPr dirty="0" sz="1450" spc="-10">
                <a:latin typeface="Times New Roman"/>
                <a:cs typeface="Times New Roman"/>
              </a:rPr>
              <a:t>beach. Here we must lie, </a:t>
            </a:r>
            <a:r>
              <a:rPr dirty="0" sz="1450" spc="-15">
                <a:latin typeface="Times New Roman"/>
                <a:cs typeface="Times New Roman"/>
              </a:rPr>
              <a:t>however, </a:t>
            </a:r>
            <a:r>
              <a:rPr dirty="0" sz="1450" spc="-10">
                <a:latin typeface="Times New Roman"/>
                <a:cs typeface="Times New Roman"/>
              </a:rPr>
              <a:t>making the best </a:t>
            </a:r>
            <a:r>
              <a:rPr dirty="0" sz="1450" spc="-5">
                <a:latin typeface="Times New Roman"/>
                <a:cs typeface="Times New Roman"/>
              </a:rPr>
              <a:t>of </a:t>
            </a:r>
            <a:r>
              <a:rPr dirty="0" sz="1450" spc="-10">
                <a:latin typeface="Times New Roman"/>
                <a:cs typeface="Times New Roman"/>
              </a:rPr>
              <a:t>the brave warm  weather and the </a:t>
            </a:r>
            <a:r>
              <a:rPr dirty="0" sz="1450" spc="-5">
                <a:latin typeface="Times New Roman"/>
                <a:cs typeface="Times New Roman"/>
              </a:rPr>
              <a:t>good </a:t>
            </a:r>
            <a:r>
              <a:rPr dirty="0" sz="1450" spc="-10">
                <a:latin typeface="Times New Roman"/>
                <a:cs typeface="Times New Roman"/>
              </a:rPr>
              <a:t>hopes we now had </a:t>
            </a:r>
            <a:r>
              <a:rPr dirty="0" sz="1450" spc="-5">
                <a:latin typeface="Times New Roman"/>
                <a:cs typeface="Times New Roman"/>
              </a:rPr>
              <a:t>of a </a:t>
            </a:r>
            <a:r>
              <a:rPr dirty="0" sz="1450" spc="-10">
                <a:latin typeface="Times New Roman"/>
                <a:cs typeface="Times New Roman"/>
              </a:rPr>
              <a:t>deliverance, and planing more  particularly what remained for </a:t>
            </a:r>
            <a:r>
              <a:rPr dirty="0" sz="1450" spc="-5">
                <a:latin typeface="Times New Roman"/>
                <a:cs typeface="Times New Roman"/>
              </a:rPr>
              <a:t>us </a:t>
            </a:r>
            <a:r>
              <a:rPr dirty="0" sz="1450" spc="-10">
                <a:latin typeface="Times New Roman"/>
                <a:cs typeface="Times New Roman"/>
              </a:rPr>
              <a:t>to</a:t>
            </a:r>
            <a:r>
              <a:rPr dirty="0" sz="1450" spc="10">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5715" indent="255904">
              <a:lnSpc>
                <a:spcPts val="1730"/>
              </a:lnSpc>
              <a:spcBef>
                <a:spcPts val="844"/>
              </a:spcBef>
            </a:pP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but one </a:t>
            </a:r>
            <a:r>
              <a:rPr dirty="0" sz="1450" spc="-10">
                <a:latin typeface="Times New Roman"/>
                <a:cs typeface="Times New Roman"/>
              </a:rPr>
              <a:t>trouble all day; when </a:t>
            </a:r>
            <a:r>
              <a:rPr dirty="0" sz="1450" spc="-5">
                <a:latin typeface="Times New Roman"/>
                <a:cs typeface="Times New Roman"/>
              </a:rPr>
              <a:t>a </a:t>
            </a:r>
            <a:r>
              <a:rPr dirty="0" sz="1450" spc="-10">
                <a:latin typeface="Times New Roman"/>
                <a:cs typeface="Times New Roman"/>
              </a:rPr>
              <a:t>strolling piper came and sat in the  same wood with us; </a:t>
            </a:r>
            <a:r>
              <a:rPr dirty="0" sz="1450" spc="-5">
                <a:latin typeface="Times New Roman"/>
                <a:cs typeface="Times New Roman"/>
              </a:rPr>
              <a:t>a </a:t>
            </a:r>
            <a:r>
              <a:rPr dirty="0" sz="1450" spc="-10">
                <a:latin typeface="Times New Roman"/>
                <a:cs typeface="Times New Roman"/>
              </a:rPr>
              <a:t>red-nosed, bleareyed, drunken </a:t>
            </a:r>
            <a:r>
              <a:rPr dirty="0" sz="1450" spc="-5">
                <a:latin typeface="Times New Roman"/>
                <a:cs typeface="Times New Roman"/>
              </a:rPr>
              <a:t>dog,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great bottle </a:t>
            </a:r>
            <a:r>
              <a:rPr dirty="0" sz="1450" spc="-5">
                <a:latin typeface="Times New Roman"/>
                <a:cs typeface="Times New Roman"/>
              </a:rPr>
              <a:t>of  </a:t>
            </a:r>
            <a:r>
              <a:rPr dirty="0" sz="1450" spc="-10">
                <a:latin typeface="Times New Roman"/>
                <a:cs typeface="Times New Roman"/>
              </a:rPr>
              <a:t>whisky in his pocket, and </a:t>
            </a:r>
            <a:r>
              <a:rPr dirty="0" sz="1450" spc="-5">
                <a:latin typeface="Times New Roman"/>
                <a:cs typeface="Times New Roman"/>
              </a:rPr>
              <a:t>a </a:t>
            </a:r>
            <a:r>
              <a:rPr dirty="0" sz="1450" spc="-10">
                <a:latin typeface="Times New Roman"/>
                <a:cs typeface="Times New Roman"/>
              </a:rPr>
              <a:t>long story </a:t>
            </a:r>
            <a:r>
              <a:rPr dirty="0" sz="1450" spc="-5">
                <a:latin typeface="Times New Roman"/>
                <a:cs typeface="Times New Roman"/>
              </a:rPr>
              <a:t>of </a:t>
            </a:r>
            <a:r>
              <a:rPr dirty="0" sz="1450" spc="-10">
                <a:latin typeface="Times New Roman"/>
                <a:cs typeface="Times New Roman"/>
              </a:rPr>
              <a:t>wrongs that had been </a:t>
            </a:r>
            <a:r>
              <a:rPr dirty="0" sz="1450" spc="-5">
                <a:latin typeface="Times New Roman"/>
                <a:cs typeface="Times New Roman"/>
              </a:rPr>
              <a:t>done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all  sorts </a:t>
            </a:r>
            <a:r>
              <a:rPr dirty="0" sz="1450" spc="-5">
                <a:latin typeface="Times New Roman"/>
                <a:cs typeface="Times New Roman"/>
              </a:rPr>
              <a:t>of </a:t>
            </a:r>
            <a:r>
              <a:rPr dirty="0" sz="1450" spc="-10">
                <a:latin typeface="Times New Roman"/>
                <a:cs typeface="Times New Roman"/>
              </a:rPr>
              <a:t>persons, from the Lord President </a:t>
            </a:r>
            <a:r>
              <a:rPr dirty="0" sz="1450" spc="-5">
                <a:latin typeface="Times New Roman"/>
                <a:cs typeface="Times New Roman"/>
              </a:rPr>
              <a:t>of </a:t>
            </a:r>
            <a:r>
              <a:rPr dirty="0" sz="1450" spc="-10">
                <a:latin typeface="Times New Roman"/>
                <a:cs typeface="Times New Roman"/>
              </a:rPr>
              <a:t>the Court </a:t>
            </a:r>
            <a:r>
              <a:rPr dirty="0" sz="1450" spc="-5">
                <a:latin typeface="Times New Roman"/>
                <a:cs typeface="Times New Roman"/>
              </a:rPr>
              <a:t>of </a:t>
            </a:r>
            <a:r>
              <a:rPr dirty="0" sz="1450" spc="-10">
                <a:latin typeface="Times New Roman"/>
                <a:cs typeface="Times New Roman"/>
              </a:rPr>
              <a:t>Session, who had  denied him justice, down to the Bailies </a:t>
            </a:r>
            <a:r>
              <a:rPr dirty="0" sz="1450" spc="-5">
                <a:latin typeface="Times New Roman"/>
                <a:cs typeface="Times New Roman"/>
              </a:rPr>
              <a:t>of </a:t>
            </a:r>
            <a:r>
              <a:rPr dirty="0" sz="1450" spc="-10">
                <a:latin typeface="Times New Roman"/>
                <a:cs typeface="Times New Roman"/>
              </a:rPr>
              <a:t>Inverkeithing who had given him  more </a:t>
            </a:r>
            <a:r>
              <a:rPr dirty="0" sz="1450" spc="-5">
                <a:latin typeface="Times New Roman"/>
                <a:cs typeface="Times New Roman"/>
              </a:rPr>
              <a:t>of </a:t>
            </a:r>
            <a:r>
              <a:rPr dirty="0" sz="1450" spc="-10">
                <a:latin typeface="Times New Roman"/>
                <a:cs typeface="Times New Roman"/>
              </a:rPr>
              <a:t>it than </a:t>
            </a:r>
            <a:r>
              <a:rPr dirty="0" sz="1450" spc="-5">
                <a:latin typeface="Times New Roman"/>
                <a:cs typeface="Times New Roman"/>
              </a:rPr>
              <a:t>he </a:t>
            </a:r>
            <a:r>
              <a:rPr dirty="0" sz="1450" spc="-10">
                <a:latin typeface="Times New Roman"/>
                <a:cs typeface="Times New Roman"/>
              </a:rPr>
              <a:t>desired. It was impossible </a:t>
            </a:r>
            <a:r>
              <a:rPr dirty="0" sz="1450" spc="-5">
                <a:latin typeface="Times New Roman"/>
                <a:cs typeface="Times New Roman"/>
              </a:rPr>
              <a:t>but he </a:t>
            </a:r>
            <a:r>
              <a:rPr dirty="0" sz="1450" spc="-10">
                <a:latin typeface="Times New Roman"/>
                <a:cs typeface="Times New Roman"/>
              </a:rPr>
              <a:t>should conceive some  suspicion </a:t>
            </a:r>
            <a:r>
              <a:rPr dirty="0" sz="1450" spc="-5">
                <a:latin typeface="Times New Roman"/>
                <a:cs typeface="Times New Roman"/>
              </a:rPr>
              <a:t>of </a:t>
            </a:r>
            <a:r>
              <a:rPr dirty="0" sz="1450" spc="-10">
                <a:latin typeface="Times New Roman"/>
                <a:cs typeface="Times New Roman"/>
              </a:rPr>
              <a:t>two men lying all day concealed in </a:t>
            </a:r>
            <a:r>
              <a:rPr dirty="0" sz="1450" spc="-5">
                <a:latin typeface="Times New Roman"/>
                <a:cs typeface="Times New Roman"/>
              </a:rPr>
              <a:t>a </a:t>
            </a:r>
            <a:r>
              <a:rPr dirty="0" sz="1450" spc="-10">
                <a:latin typeface="Times New Roman"/>
                <a:cs typeface="Times New Roman"/>
              </a:rPr>
              <a:t>thicket and having </a:t>
            </a:r>
            <a:r>
              <a:rPr dirty="0" sz="1450" spc="-5">
                <a:latin typeface="Times New Roman"/>
                <a:cs typeface="Times New Roman"/>
              </a:rPr>
              <a:t>no  </a:t>
            </a:r>
            <a:r>
              <a:rPr dirty="0" sz="1450" spc="-10">
                <a:latin typeface="Times New Roman"/>
                <a:cs typeface="Times New Roman"/>
              </a:rPr>
              <a:t>business to allege. As long as </a:t>
            </a:r>
            <a:r>
              <a:rPr dirty="0" sz="1450" spc="-5">
                <a:latin typeface="Times New Roman"/>
                <a:cs typeface="Times New Roman"/>
              </a:rPr>
              <a:t>he </a:t>
            </a:r>
            <a:r>
              <a:rPr dirty="0" sz="1450" spc="-10">
                <a:latin typeface="Times New Roman"/>
                <a:cs typeface="Times New Roman"/>
              </a:rPr>
              <a:t>stayed there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hot </a:t>
            </a:r>
            <a:r>
              <a:rPr dirty="0" sz="1450" spc="-10">
                <a:latin typeface="Times New Roman"/>
                <a:cs typeface="Times New Roman"/>
              </a:rPr>
              <a:t>water with  prying questions; and after </a:t>
            </a:r>
            <a:r>
              <a:rPr dirty="0" sz="1450" spc="-5">
                <a:latin typeface="Times New Roman"/>
                <a:cs typeface="Times New Roman"/>
              </a:rPr>
              <a:t>he </a:t>
            </a:r>
            <a:r>
              <a:rPr dirty="0" sz="1450" spc="-10">
                <a:latin typeface="Times New Roman"/>
                <a:cs typeface="Times New Roman"/>
              </a:rPr>
              <a:t>was gone,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not </a:t>
            </a:r>
            <a:r>
              <a:rPr dirty="0" sz="1450" spc="-10">
                <a:latin typeface="Times New Roman"/>
                <a:cs typeface="Times New Roman"/>
              </a:rPr>
              <a:t>very likely to  hold his tongue, we were in the greater impatience to </a:t>
            </a:r>
            <a:r>
              <a:rPr dirty="0" sz="1450" spc="-5">
                <a:latin typeface="Times New Roman"/>
                <a:cs typeface="Times New Roman"/>
              </a:rPr>
              <a:t>be gone</a:t>
            </a:r>
            <a:r>
              <a:rPr dirty="0" sz="1450" spc="85">
                <a:latin typeface="Times New Roman"/>
                <a:cs typeface="Times New Roman"/>
              </a:rPr>
              <a:t> </a:t>
            </a:r>
            <a:r>
              <a:rPr dirty="0" sz="1450" spc="-10">
                <a:latin typeface="Times New Roman"/>
                <a:cs typeface="Times New Roman"/>
              </a:rPr>
              <a:t>ourselves.</a:t>
            </a:r>
            <a:endParaRPr sz="1450">
              <a:latin typeface="Times New Roman"/>
              <a:cs typeface="Times New Roman"/>
            </a:endParaRPr>
          </a:p>
          <a:p>
            <a:pPr algn="just" marL="12700" marR="6350" indent="255904">
              <a:lnSpc>
                <a:spcPts val="1730"/>
              </a:lnSpc>
              <a:spcBef>
                <a:spcPts val="705"/>
              </a:spcBef>
            </a:pPr>
            <a:r>
              <a:rPr dirty="0" sz="1450" spc="-10">
                <a:latin typeface="Times New Roman"/>
                <a:cs typeface="Times New Roman"/>
              </a:rPr>
              <a:t>The day came to an end with the same brightness; the </a:t>
            </a:r>
            <a:r>
              <a:rPr dirty="0" sz="1450" spc="-5">
                <a:latin typeface="Times New Roman"/>
                <a:cs typeface="Times New Roman"/>
              </a:rPr>
              <a:t>night </a:t>
            </a:r>
            <a:r>
              <a:rPr dirty="0" sz="1450" spc="-10">
                <a:latin typeface="Times New Roman"/>
                <a:cs typeface="Times New Roman"/>
              </a:rPr>
              <a:t>fell quiet and  clear; lights came </a:t>
            </a:r>
            <a:r>
              <a:rPr dirty="0" sz="1450" spc="-5">
                <a:latin typeface="Times New Roman"/>
                <a:cs typeface="Times New Roman"/>
              </a:rPr>
              <a:t>out </a:t>
            </a:r>
            <a:r>
              <a:rPr dirty="0" sz="1450" spc="-10">
                <a:latin typeface="Times New Roman"/>
                <a:cs typeface="Times New Roman"/>
              </a:rPr>
              <a:t>in houses and hamlets and then,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began  to </a:t>
            </a:r>
            <a:r>
              <a:rPr dirty="0" sz="1450" spc="-5">
                <a:latin typeface="Times New Roman"/>
                <a:cs typeface="Times New Roman"/>
              </a:rPr>
              <a:t>be put out; but </a:t>
            </a:r>
            <a:r>
              <a:rPr dirty="0" sz="1450" spc="-10">
                <a:latin typeface="Times New Roman"/>
                <a:cs typeface="Times New Roman"/>
              </a:rPr>
              <a:t>it was past eleven, and we were long since strangely tortured  with anxieties, before we heard the grinding </a:t>
            </a:r>
            <a:r>
              <a:rPr dirty="0" sz="1450" spc="-5">
                <a:latin typeface="Times New Roman"/>
                <a:cs typeface="Times New Roman"/>
              </a:rPr>
              <a:t>of </a:t>
            </a:r>
            <a:r>
              <a:rPr dirty="0" sz="1450" spc="-10">
                <a:latin typeface="Times New Roman"/>
                <a:cs typeface="Times New Roman"/>
              </a:rPr>
              <a:t>oars </a:t>
            </a:r>
            <a:r>
              <a:rPr dirty="0" sz="1450" spc="-5">
                <a:latin typeface="Times New Roman"/>
                <a:cs typeface="Times New Roman"/>
              </a:rPr>
              <a:t>upon </a:t>
            </a:r>
            <a:r>
              <a:rPr dirty="0" sz="1450" spc="-10">
                <a:latin typeface="Times New Roman"/>
                <a:cs typeface="Times New Roman"/>
              </a:rPr>
              <a:t>the rowing-pins. At  that, we looked </a:t>
            </a:r>
            <a:r>
              <a:rPr dirty="0" sz="1450" spc="-5">
                <a:latin typeface="Times New Roman"/>
                <a:cs typeface="Times New Roman"/>
              </a:rPr>
              <a:t>out </a:t>
            </a:r>
            <a:r>
              <a:rPr dirty="0" sz="1450" spc="-10">
                <a:latin typeface="Times New Roman"/>
                <a:cs typeface="Times New Roman"/>
              </a:rPr>
              <a:t>and saw the lass herself coming rowing to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boat. She  had trusted </a:t>
            </a:r>
            <a:r>
              <a:rPr dirty="0" sz="1450" spc="-5">
                <a:latin typeface="Times New Roman"/>
                <a:cs typeface="Times New Roman"/>
              </a:rPr>
              <a:t>no one </a:t>
            </a:r>
            <a:r>
              <a:rPr dirty="0" sz="1450" spc="-10">
                <a:latin typeface="Times New Roman"/>
                <a:cs typeface="Times New Roman"/>
              </a:rPr>
              <a:t>with </a:t>
            </a:r>
            <a:r>
              <a:rPr dirty="0" sz="1450" spc="-5">
                <a:latin typeface="Times New Roman"/>
                <a:cs typeface="Times New Roman"/>
              </a:rPr>
              <a:t>our </a:t>
            </a:r>
            <a:r>
              <a:rPr dirty="0" sz="1450" spc="-15">
                <a:latin typeface="Times New Roman"/>
                <a:cs typeface="Times New Roman"/>
              </a:rPr>
              <a:t>affairs, </a:t>
            </a:r>
            <a:r>
              <a:rPr dirty="0" sz="1450" spc="-5">
                <a:latin typeface="Times New Roman"/>
                <a:cs typeface="Times New Roman"/>
              </a:rPr>
              <a:t>not </a:t>
            </a:r>
            <a:r>
              <a:rPr dirty="0" sz="1450" spc="-10">
                <a:latin typeface="Times New Roman"/>
                <a:cs typeface="Times New Roman"/>
              </a:rPr>
              <a:t>even her sweetheart, if she had one;  </a:t>
            </a:r>
            <a:r>
              <a:rPr dirty="0" sz="1450" spc="-5">
                <a:latin typeface="Times New Roman"/>
                <a:cs typeface="Times New Roman"/>
              </a:rPr>
              <a:t>but </a:t>
            </a:r>
            <a:r>
              <a:rPr dirty="0" sz="1450" spc="-10">
                <a:latin typeface="Times New Roman"/>
                <a:cs typeface="Times New Roman"/>
              </a:rPr>
              <a:t>as soon as her father was asleep, had left the house </a:t>
            </a:r>
            <a:r>
              <a:rPr dirty="0" sz="1450" spc="-5">
                <a:latin typeface="Times New Roman"/>
                <a:cs typeface="Times New Roman"/>
              </a:rPr>
              <a:t>by a </a:t>
            </a:r>
            <a:r>
              <a:rPr dirty="0" sz="1450" spc="-20">
                <a:latin typeface="Times New Roman"/>
                <a:cs typeface="Times New Roman"/>
              </a:rPr>
              <a:t>window, </a:t>
            </a:r>
            <a:r>
              <a:rPr dirty="0" sz="1450" spc="-10">
                <a:latin typeface="Times New Roman"/>
                <a:cs typeface="Times New Roman"/>
              </a:rPr>
              <a:t>stolen </a:t>
            </a:r>
            <a:r>
              <a:rPr dirty="0" sz="1450" spc="-5">
                <a:latin typeface="Times New Roman"/>
                <a:cs typeface="Times New Roman"/>
              </a:rPr>
              <a:t>a  </a:t>
            </a:r>
            <a:r>
              <a:rPr dirty="0" sz="1450" spc="-10">
                <a:latin typeface="Times New Roman"/>
                <a:cs typeface="Times New Roman"/>
              </a:rPr>
              <a:t>neighbour’s boat, and come to </a:t>
            </a:r>
            <a:r>
              <a:rPr dirty="0" sz="1450" spc="-5">
                <a:latin typeface="Times New Roman"/>
                <a:cs typeface="Times New Roman"/>
              </a:rPr>
              <a:t>our </a:t>
            </a:r>
            <a:r>
              <a:rPr dirty="0" sz="1450" spc="-10">
                <a:latin typeface="Times New Roman"/>
                <a:cs typeface="Times New Roman"/>
              </a:rPr>
              <a:t>assistance</a:t>
            </a:r>
            <a:r>
              <a:rPr dirty="0" sz="1450" spc="25">
                <a:latin typeface="Times New Roman"/>
                <a:cs typeface="Times New Roman"/>
              </a:rPr>
              <a:t> </a:t>
            </a:r>
            <a:r>
              <a:rPr dirty="0" sz="1450" spc="-10">
                <a:latin typeface="Times New Roman"/>
                <a:cs typeface="Times New Roman"/>
              </a:rPr>
              <a:t>single-handed.</a:t>
            </a:r>
            <a:endParaRPr sz="1450">
              <a:latin typeface="Times New Roman"/>
              <a:cs typeface="Times New Roman"/>
            </a:endParaRPr>
          </a:p>
          <a:p>
            <a:pPr algn="just" marL="12700" marR="6350" indent="255904">
              <a:lnSpc>
                <a:spcPts val="1730"/>
              </a:lnSpc>
              <a:spcBef>
                <a:spcPts val="780"/>
              </a:spcBef>
            </a:pPr>
            <a:r>
              <a:rPr dirty="0" sz="1450" spc="-5">
                <a:latin typeface="Times New Roman"/>
                <a:cs typeface="Times New Roman"/>
              </a:rPr>
              <a:t>I </a:t>
            </a:r>
            <a:r>
              <a:rPr dirty="0" sz="1450" spc="-10">
                <a:latin typeface="Times New Roman"/>
                <a:cs typeface="Times New Roman"/>
              </a:rPr>
              <a:t>was abashed how to find expression for my thanks;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no </a:t>
            </a:r>
            <a:r>
              <a:rPr dirty="0" sz="1450" spc="-10">
                <a:latin typeface="Times New Roman"/>
                <a:cs typeface="Times New Roman"/>
              </a:rPr>
              <a:t>less  abashed at the </a:t>
            </a:r>
            <a:r>
              <a:rPr dirty="0" sz="1450" spc="-5">
                <a:latin typeface="Times New Roman"/>
                <a:cs typeface="Times New Roman"/>
              </a:rPr>
              <a:t>thought of </a:t>
            </a:r>
            <a:r>
              <a:rPr dirty="0" sz="1450" spc="-10">
                <a:latin typeface="Times New Roman"/>
                <a:cs typeface="Times New Roman"/>
              </a:rPr>
              <a:t>hearing them; begged </a:t>
            </a:r>
            <a:r>
              <a:rPr dirty="0" sz="1450" spc="-5">
                <a:latin typeface="Times New Roman"/>
                <a:cs typeface="Times New Roman"/>
              </a:rPr>
              <a:t>us </a:t>
            </a:r>
            <a:r>
              <a:rPr dirty="0" sz="1450" spc="-10">
                <a:latin typeface="Times New Roman"/>
                <a:cs typeface="Times New Roman"/>
              </a:rPr>
              <a:t>to lose </a:t>
            </a:r>
            <a:r>
              <a:rPr dirty="0" sz="1450" spc="-5">
                <a:latin typeface="Times New Roman"/>
                <a:cs typeface="Times New Roman"/>
              </a:rPr>
              <a:t>no </a:t>
            </a:r>
            <a:r>
              <a:rPr dirty="0" sz="1450" spc="-10">
                <a:latin typeface="Times New Roman"/>
                <a:cs typeface="Times New Roman"/>
              </a:rPr>
              <a:t>time and to hold  </a:t>
            </a:r>
            <a:r>
              <a:rPr dirty="0" sz="1450" spc="-5">
                <a:latin typeface="Times New Roman"/>
                <a:cs typeface="Times New Roman"/>
              </a:rPr>
              <a:t>our </a:t>
            </a:r>
            <a:r>
              <a:rPr dirty="0" sz="1450" spc="-10">
                <a:latin typeface="Times New Roman"/>
                <a:cs typeface="Times New Roman"/>
              </a:rPr>
              <a:t>peace, saying (very properly) that the heart </a:t>
            </a:r>
            <a:r>
              <a:rPr dirty="0" sz="1450" spc="-5">
                <a:latin typeface="Times New Roman"/>
                <a:cs typeface="Times New Roman"/>
              </a:rPr>
              <a:t>of our </a:t>
            </a:r>
            <a:r>
              <a:rPr dirty="0" sz="1450" spc="-10">
                <a:latin typeface="Times New Roman"/>
                <a:cs typeface="Times New Roman"/>
              </a:rPr>
              <a:t>matter was in haste and  silence; and so, what with </a:t>
            </a:r>
            <a:r>
              <a:rPr dirty="0" sz="1450" spc="-5">
                <a:latin typeface="Times New Roman"/>
                <a:cs typeface="Times New Roman"/>
              </a:rPr>
              <a:t>one </a:t>
            </a:r>
            <a:r>
              <a:rPr dirty="0" sz="1450" spc="-10">
                <a:latin typeface="Times New Roman"/>
                <a:cs typeface="Times New Roman"/>
              </a:rPr>
              <a:t>thing and </a:t>
            </a:r>
            <a:r>
              <a:rPr dirty="0" sz="1450" spc="-15">
                <a:latin typeface="Times New Roman"/>
                <a:cs typeface="Times New Roman"/>
              </a:rPr>
              <a:t>another, </a:t>
            </a:r>
            <a:r>
              <a:rPr dirty="0" sz="1450" spc="-10">
                <a:latin typeface="Times New Roman"/>
                <a:cs typeface="Times New Roman"/>
              </a:rPr>
              <a:t>she had set </a:t>
            </a:r>
            <a:r>
              <a:rPr dirty="0" sz="1450" spc="-5">
                <a:latin typeface="Times New Roman"/>
                <a:cs typeface="Times New Roman"/>
              </a:rPr>
              <a:t>us on </a:t>
            </a:r>
            <a:r>
              <a:rPr dirty="0" sz="1450" spc="-10">
                <a:latin typeface="Times New Roman"/>
                <a:cs typeface="Times New Roman"/>
              </a:rPr>
              <a:t>the Lothian  shore </a:t>
            </a:r>
            <a:r>
              <a:rPr dirty="0" sz="1450" spc="-5">
                <a:latin typeface="Times New Roman"/>
                <a:cs typeface="Times New Roman"/>
              </a:rPr>
              <a:t>not </a:t>
            </a:r>
            <a:r>
              <a:rPr dirty="0" sz="1450" spc="-10">
                <a:latin typeface="Times New Roman"/>
                <a:cs typeface="Times New Roman"/>
              </a:rPr>
              <a:t>far from Carriden, had shaken hands with us, and was </a:t>
            </a:r>
            <a:r>
              <a:rPr dirty="0" sz="1450" spc="-5">
                <a:latin typeface="Times New Roman"/>
                <a:cs typeface="Times New Roman"/>
              </a:rPr>
              <a:t>out </a:t>
            </a:r>
            <a:r>
              <a:rPr dirty="0" sz="1450" spc="-10">
                <a:latin typeface="Times New Roman"/>
                <a:cs typeface="Times New Roman"/>
              </a:rPr>
              <a:t>again at  sea and rowing for Limekilns, before there was </a:t>
            </a:r>
            <a:r>
              <a:rPr dirty="0" sz="1450" spc="-5">
                <a:latin typeface="Times New Roman"/>
                <a:cs typeface="Times New Roman"/>
              </a:rPr>
              <a:t>one </a:t>
            </a:r>
            <a:r>
              <a:rPr dirty="0" sz="1450" spc="-10">
                <a:latin typeface="Times New Roman"/>
                <a:cs typeface="Times New Roman"/>
              </a:rPr>
              <a:t>word said either </a:t>
            </a:r>
            <a:r>
              <a:rPr dirty="0" sz="1450" spc="-5">
                <a:latin typeface="Times New Roman"/>
                <a:cs typeface="Times New Roman"/>
              </a:rPr>
              <a:t>of </a:t>
            </a:r>
            <a:r>
              <a:rPr dirty="0" sz="1450" spc="-10">
                <a:latin typeface="Times New Roman"/>
                <a:cs typeface="Times New Roman"/>
              </a:rPr>
              <a:t>her  service </a:t>
            </a:r>
            <a:r>
              <a:rPr dirty="0" sz="1450" spc="-5">
                <a:latin typeface="Times New Roman"/>
                <a:cs typeface="Times New Roman"/>
              </a:rPr>
              <a:t>or our </a:t>
            </a:r>
            <a:r>
              <a:rPr dirty="0" sz="1450" spc="-10">
                <a:latin typeface="Times New Roman"/>
                <a:cs typeface="Times New Roman"/>
              </a:rPr>
              <a:t>gratitude.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Even after she was gone, we had nothing to </a:t>
            </a:r>
            <a:r>
              <a:rPr dirty="0" sz="1450" spc="-30">
                <a:latin typeface="Times New Roman"/>
                <a:cs typeface="Times New Roman"/>
              </a:rPr>
              <a:t>say, </a:t>
            </a:r>
            <a:r>
              <a:rPr dirty="0" sz="1450" spc="-10">
                <a:latin typeface="Times New Roman"/>
                <a:cs typeface="Times New Roman"/>
              </a:rPr>
              <a:t>as indeed nothing was  enough for such </a:t>
            </a:r>
            <a:r>
              <a:rPr dirty="0" sz="1450" spc="-5">
                <a:latin typeface="Times New Roman"/>
                <a:cs typeface="Times New Roman"/>
              </a:rPr>
              <a:t>a </a:t>
            </a:r>
            <a:r>
              <a:rPr dirty="0" sz="1450" spc="-10">
                <a:latin typeface="Times New Roman"/>
                <a:cs typeface="Times New Roman"/>
              </a:rPr>
              <a:t>kindness. Only Alan stood </a:t>
            </a:r>
            <a:r>
              <a:rPr dirty="0" sz="1450" spc="-5">
                <a:latin typeface="Times New Roman"/>
                <a:cs typeface="Times New Roman"/>
              </a:rPr>
              <a:t>a </a:t>
            </a:r>
            <a:r>
              <a:rPr dirty="0" sz="1450" spc="-10">
                <a:latin typeface="Times New Roman"/>
                <a:cs typeface="Times New Roman"/>
              </a:rPr>
              <a:t>great while </a:t>
            </a:r>
            <a:r>
              <a:rPr dirty="0" sz="1450" spc="-5">
                <a:latin typeface="Times New Roman"/>
                <a:cs typeface="Times New Roman"/>
              </a:rPr>
              <a:t>upon </a:t>
            </a:r>
            <a:r>
              <a:rPr dirty="0" sz="1450" spc="-10">
                <a:latin typeface="Times New Roman"/>
                <a:cs typeface="Times New Roman"/>
              </a:rPr>
              <a:t>the shore  shaking his</a:t>
            </a:r>
            <a:r>
              <a:rPr dirty="0" sz="1450" spc="-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very fine lass,” </a:t>
            </a:r>
            <a:r>
              <a:rPr dirty="0" sz="1450" spc="-5">
                <a:latin typeface="Times New Roman"/>
                <a:cs typeface="Times New Roman"/>
              </a:rPr>
              <a:t>he </a:t>
            </a:r>
            <a:r>
              <a:rPr dirty="0" sz="1450" spc="-10">
                <a:latin typeface="Times New Roman"/>
                <a:cs typeface="Times New Roman"/>
              </a:rPr>
              <a:t>said at last. “David, it is </a:t>
            </a:r>
            <a:r>
              <a:rPr dirty="0" sz="1450" spc="-5">
                <a:latin typeface="Times New Roman"/>
                <a:cs typeface="Times New Roman"/>
              </a:rPr>
              <a:t>a </a:t>
            </a:r>
            <a:r>
              <a:rPr dirty="0" sz="1450" spc="-10">
                <a:latin typeface="Times New Roman"/>
                <a:cs typeface="Times New Roman"/>
              </a:rPr>
              <a:t>very fine lass.” And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20">
                <a:latin typeface="Times New Roman"/>
                <a:cs typeface="Times New Roman"/>
              </a:rPr>
              <a:t>later, </a:t>
            </a:r>
            <a:r>
              <a:rPr dirty="0" sz="1450" spc="-10">
                <a:latin typeface="Times New Roman"/>
                <a:cs typeface="Times New Roman"/>
              </a:rPr>
              <a:t>as we were lying in </a:t>
            </a:r>
            <a:r>
              <a:rPr dirty="0" sz="1450" spc="-5">
                <a:latin typeface="Times New Roman"/>
                <a:cs typeface="Times New Roman"/>
              </a:rPr>
              <a:t>a </a:t>
            </a:r>
            <a:r>
              <a:rPr dirty="0" sz="1450" spc="-10">
                <a:latin typeface="Times New Roman"/>
                <a:cs typeface="Times New Roman"/>
              </a:rPr>
              <a:t>den </a:t>
            </a:r>
            <a:r>
              <a:rPr dirty="0" sz="1450" spc="-5">
                <a:latin typeface="Times New Roman"/>
                <a:cs typeface="Times New Roman"/>
              </a:rPr>
              <a:t>on </a:t>
            </a:r>
            <a:r>
              <a:rPr dirty="0" sz="1450" spc="-10">
                <a:latin typeface="Times New Roman"/>
                <a:cs typeface="Times New Roman"/>
              </a:rPr>
              <a:t>the sea-shore and </a:t>
            </a:r>
            <a:r>
              <a:rPr dirty="0" sz="1450" spc="-5">
                <a:latin typeface="Times New Roman"/>
                <a:cs typeface="Times New Roman"/>
              </a:rPr>
              <a:t>I </a:t>
            </a:r>
            <a:r>
              <a:rPr dirty="0" sz="1450" spc="-10">
                <a:latin typeface="Times New Roman"/>
                <a:cs typeface="Times New Roman"/>
              </a:rPr>
              <a:t>had  been already dozing,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again in commendations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character. </a:t>
            </a:r>
            <a:r>
              <a:rPr dirty="0" sz="1450" spc="320">
                <a:latin typeface="Times New Roman"/>
                <a:cs typeface="Times New Roman"/>
              </a:rPr>
              <a:t> </a:t>
            </a:r>
            <a:r>
              <a:rPr dirty="0" sz="1450" spc="-10">
                <a:latin typeface="Times New Roman"/>
                <a:cs typeface="Times New Roman"/>
              </a:rPr>
              <a:t>For my part, </a:t>
            </a:r>
            <a:r>
              <a:rPr dirty="0" sz="1450" spc="-5">
                <a:latin typeface="Times New Roman"/>
                <a:cs typeface="Times New Roman"/>
              </a:rPr>
              <a:t>I </a:t>
            </a:r>
            <a:r>
              <a:rPr dirty="0" sz="1450" spc="-10">
                <a:latin typeface="Times New Roman"/>
                <a:cs typeface="Times New Roman"/>
              </a:rPr>
              <a:t>could say nothing, she was so simple </a:t>
            </a:r>
            <a:r>
              <a:rPr dirty="0" sz="1450" spc="-5">
                <a:latin typeface="Times New Roman"/>
                <a:cs typeface="Times New Roman"/>
              </a:rPr>
              <a:t>a </a:t>
            </a:r>
            <a:r>
              <a:rPr dirty="0" sz="1450" spc="-10">
                <a:latin typeface="Times New Roman"/>
                <a:cs typeface="Times New Roman"/>
              </a:rPr>
              <a:t>creature that my heart  smote me both with remorse and fear: remorse because we had traded </a:t>
            </a:r>
            <a:r>
              <a:rPr dirty="0" sz="1450" spc="-5">
                <a:latin typeface="Times New Roman"/>
                <a:cs typeface="Times New Roman"/>
              </a:rPr>
              <a:t>upon  </a:t>
            </a:r>
            <a:r>
              <a:rPr dirty="0" sz="1450" spc="-10">
                <a:latin typeface="Times New Roman"/>
                <a:cs typeface="Times New Roman"/>
              </a:rPr>
              <a:t>her</a:t>
            </a:r>
            <a:r>
              <a:rPr dirty="0" sz="1450" spc="20">
                <a:latin typeface="Times New Roman"/>
                <a:cs typeface="Times New Roman"/>
              </a:rPr>
              <a:t> </a:t>
            </a:r>
            <a:r>
              <a:rPr dirty="0" sz="1450" spc="-10">
                <a:latin typeface="Times New Roman"/>
                <a:cs typeface="Times New Roman"/>
              </a:rPr>
              <a:t>ignorance;</a:t>
            </a:r>
            <a:r>
              <a:rPr dirty="0" sz="1450" spc="25">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fear</a:t>
            </a:r>
            <a:r>
              <a:rPr dirty="0" sz="1450" spc="25">
                <a:latin typeface="Times New Roman"/>
                <a:cs typeface="Times New Roman"/>
              </a:rPr>
              <a:t> </a:t>
            </a:r>
            <a:r>
              <a:rPr dirty="0" sz="1450" spc="-10">
                <a:latin typeface="Times New Roman"/>
                <a:cs typeface="Times New Roman"/>
              </a:rPr>
              <a:t>lest</a:t>
            </a:r>
            <a:r>
              <a:rPr dirty="0" sz="1450" spc="25">
                <a:latin typeface="Times New Roman"/>
                <a:cs typeface="Times New Roman"/>
              </a:rPr>
              <a:t> </a:t>
            </a:r>
            <a:r>
              <a:rPr dirty="0" sz="1450" spc="-10">
                <a:latin typeface="Times New Roman"/>
                <a:cs typeface="Times New Roman"/>
              </a:rPr>
              <a:t>we</a:t>
            </a:r>
            <a:r>
              <a:rPr dirty="0" sz="1450" spc="25">
                <a:latin typeface="Times New Roman"/>
                <a:cs typeface="Times New Roman"/>
              </a:rPr>
              <a:t> </a:t>
            </a:r>
            <a:r>
              <a:rPr dirty="0" sz="1450" spc="-10">
                <a:latin typeface="Times New Roman"/>
                <a:cs typeface="Times New Roman"/>
              </a:rPr>
              <a:t>should</a:t>
            </a:r>
            <a:r>
              <a:rPr dirty="0" sz="1450" spc="25">
                <a:latin typeface="Times New Roman"/>
                <a:cs typeface="Times New Roman"/>
              </a:rPr>
              <a:t> </a:t>
            </a:r>
            <a:r>
              <a:rPr dirty="0" sz="1450" spc="-10">
                <a:latin typeface="Times New Roman"/>
                <a:cs typeface="Times New Roman"/>
              </a:rPr>
              <a:t>have</a:t>
            </a:r>
            <a:r>
              <a:rPr dirty="0" sz="1450" spc="20">
                <a:latin typeface="Times New Roman"/>
                <a:cs typeface="Times New Roman"/>
              </a:rPr>
              <a:t> </a:t>
            </a:r>
            <a:r>
              <a:rPr dirty="0" sz="1450" spc="-10">
                <a:latin typeface="Times New Roman"/>
                <a:cs typeface="Times New Roman"/>
              </a:rPr>
              <a:t>anyway</a:t>
            </a:r>
            <a:r>
              <a:rPr dirty="0" sz="1450" spc="25">
                <a:latin typeface="Times New Roman"/>
                <a:cs typeface="Times New Roman"/>
              </a:rPr>
              <a:t> </a:t>
            </a:r>
            <a:r>
              <a:rPr dirty="0" sz="1450" spc="-10">
                <a:latin typeface="Times New Roman"/>
                <a:cs typeface="Times New Roman"/>
              </a:rPr>
              <a:t>involved</a:t>
            </a:r>
            <a:r>
              <a:rPr dirty="0" sz="1450" spc="25">
                <a:latin typeface="Times New Roman"/>
                <a:cs typeface="Times New Roman"/>
              </a:rPr>
              <a:t> </a:t>
            </a:r>
            <a:r>
              <a:rPr dirty="0" sz="1450" spc="-10">
                <a:latin typeface="Times New Roman"/>
                <a:cs typeface="Times New Roman"/>
              </a:rPr>
              <a:t>her</a:t>
            </a:r>
            <a:r>
              <a:rPr dirty="0" sz="1450" spc="25">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47505"/>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dangers </a:t>
            </a:r>
            <a:r>
              <a:rPr dirty="0" sz="1450" spc="-5">
                <a:latin typeface="Times New Roman"/>
                <a:cs typeface="Times New Roman"/>
              </a:rPr>
              <a:t>of our </a:t>
            </a:r>
            <a:r>
              <a:rPr dirty="0" sz="1450" spc="-10">
                <a:latin typeface="Times New Roman"/>
                <a:cs typeface="Times New Roman"/>
              </a:rPr>
              <a:t>situation.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gn="ctr">
              <a:lnSpc>
                <a:spcPct val="100000"/>
              </a:lnSpc>
              <a:spcBef>
                <a:spcPts val="935"/>
              </a:spcBef>
            </a:pPr>
            <a:r>
              <a:rPr dirty="0" sz="1450" spc="-15" b="1">
                <a:latin typeface="Times New Roman"/>
                <a:cs typeface="Times New Roman"/>
              </a:rPr>
              <a:t>CHAPTER</a:t>
            </a:r>
            <a:r>
              <a:rPr dirty="0" sz="1450" spc="-10" b="1">
                <a:latin typeface="Times New Roman"/>
                <a:cs typeface="Times New Roman"/>
              </a:rPr>
              <a:t> XXVII</a:t>
            </a:r>
            <a:endParaRPr sz="1450">
              <a:latin typeface="Times New Roman"/>
              <a:cs typeface="Times New Roman"/>
            </a:endParaRPr>
          </a:p>
          <a:p>
            <a:pPr algn="ctr">
              <a:lnSpc>
                <a:spcPct val="100000"/>
              </a:lnSpc>
              <a:spcBef>
                <a:spcPts val="785"/>
              </a:spcBef>
            </a:pPr>
            <a:r>
              <a:rPr dirty="0" sz="1450" spc="-5" b="1">
                <a:latin typeface="Times New Roman"/>
                <a:cs typeface="Times New Roman"/>
              </a:rPr>
              <a:t>I </a:t>
            </a:r>
            <a:r>
              <a:rPr dirty="0" sz="1450" spc="-15" b="1">
                <a:latin typeface="Times New Roman"/>
                <a:cs typeface="Times New Roman"/>
              </a:rPr>
              <a:t>COME </a:t>
            </a:r>
            <a:r>
              <a:rPr dirty="0" sz="1450" spc="-25" b="1">
                <a:latin typeface="Times New Roman"/>
                <a:cs typeface="Times New Roman"/>
              </a:rPr>
              <a:t>TO </a:t>
            </a:r>
            <a:r>
              <a:rPr dirty="0" sz="1450" spc="-10" b="1">
                <a:latin typeface="Times New Roman"/>
                <a:cs typeface="Times New Roman"/>
              </a:rPr>
              <a:t>MR.</a:t>
            </a:r>
            <a:r>
              <a:rPr dirty="0" sz="1450" spc="20" b="1">
                <a:latin typeface="Times New Roman"/>
                <a:cs typeface="Times New Roman"/>
              </a:rPr>
              <a:t> </a:t>
            </a:r>
            <a:r>
              <a:rPr dirty="0" sz="1450" spc="-15" b="1">
                <a:latin typeface="Times New Roman"/>
                <a:cs typeface="Times New Roman"/>
              </a:rPr>
              <a:t>RANKEILLOR</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The next day it was agreed that Alan should fend for himself till sunset;  </a:t>
            </a:r>
            <a:r>
              <a:rPr dirty="0" sz="1450" spc="-5">
                <a:latin typeface="Times New Roman"/>
                <a:cs typeface="Times New Roman"/>
              </a:rPr>
              <a:t>but </a:t>
            </a:r>
            <a:r>
              <a:rPr dirty="0" sz="1450" spc="-10">
                <a:latin typeface="Times New Roman"/>
                <a:cs typeface="Times New Roman"/>
              </a:rPr>
              <a:t>as soon as it began to grow dark, </a:t>
            </a:r>
            <a:r>
              <a:rPr dirty="0" sz="1450" spc="-5">
                <a:latin typeface="Times New Roman"/>
                <a:cs typeface="Times New Roman"/>
              </a:rPr>
              <a:t>he </a:t>
            </a:r>
            <a:r>
              <a:rPr dirty="0" sz="1450" spc="-10">
                <a:latin typeface="Times New Roman"/>
                <a:cs typeface="Times New Roman"/>
              </a:rPr>
              <a:t>should lie in the fields </a:t>
            </a:r>
            <a:r>
              <a:rPr dirty="0" sz="1450" spc="-5">
                <a:latin typeface="Times New Roman"/>
                <a:cs typeface="Times New Roman"/>
              </a:rPr>
              <a:t>by </a:t>
            </a:r>
            <a:r>
              <a:rPr dirty="0" sz="1450" spc="-10">
                <a:latin typeface="Times New Roman"/>
                <a:cs typeface="Times New Roman"/>
              </a:rPr>
              <a:t>the roadside  near to Newhalls, and stir for </a:t>
            </a:r>
            <a:r>
              <a:rPr dirty="0" sz="1450" spc="-5">
                <a:latin typeface="Times New Roman"/>
                <a:cs typeface="Times New Roman"/>
              </a:rPr>
              <a:t>naught </a:t>
            </a:r>
            <a:r>
              <a:rPr dirty="0" sz="1450" spc="-10">
                <a:latin typeface="Times New Roman"/>
                <a:cs typeface="Times New Roman"/>
              </a:rPr>
              <a:t>until </a:t>
            </a:r>
            <a:r>
              <a:rPr dirty="0" sz="1450" spc="-5">
                <a:latin typeface="Times New Roman"/>
                <a:cs typeface="Times New Roman"/>
              </a:rPr>
              <a:t>he </a:t>
            </a:r>
            <a:r>
              <a:rPr dirty="0" sz="1450" spc="-10">
                <a:latin typeface="Times New Roman"/>
                <a:cs typeface="Times New Roman"/>
              </a:rPr>
              <a:t>heard me whistling. At first </a:t>
            </a:r>
            <a:r>
              <a:rPr dirty="0" sz="1450" spc="-5">
                <a:latin typeface="Times New Roman"/>
                <a:cs typeface="Times New Roman"/>
              </a:rPr>
              <a:t>I  </a:t>
            </a:r>
            <a:r>
              <a:rPr dirty="0" sz="1450" spc="-10">
                <a:latin typeface="Times New Roman"/>
                <a:cs typeface="Times New Roman"/>
              </a:rPr>
              <a:t>proposed </a:t>
            </a:r>
            <a:r>
              <a:rPr dirty="0" sz="1450" spc="-5">
                <a:latin typeface="Times New Roman"/>
                <a:cs typeface="Times New Roman"/>
              </a:rPr>
              <a:t>I </a:t>
            </a:r>
            <a:r>
              <a:rPr dirty="0" sz="1450" spc="-10">
                <a:latin typeface="Times New Roman"/>
                <a:cs typeface="Times New Roman"/>
              </a:rPr>
              <a:t>should give him for </a:t>
            </a:r>
            <a:r>
              <a:rPr dirty="0" sz="1450" spc="-5">
                <a:latin typeface="Times New Roman"/>
                <a:cs typeface="Times New Roman"/>
              </a:rPr>
              <a:t>a </a:t>
            </a:r>
            <a:r>
              <a:rPr dirty="0" sz="1450" spc="-10">
                <a:latin typeface="Times New Roman"/>
                <a:cs typeface="Times New Roman"/>
              </a:rPr>
              <a:t>signal the “Bonnie House </a:t>
            </a:r>
            <a:r>
              <a:rPr dirty="0" sz="1450" spc="-5">
                <a:latin typeface="Times New Roman"/>
                <a:cs typeface="Times New Roman"/>
              </a:rPr>
              <a:t>of </a:t>
            </a:r>
            <a:r>
              <a:rPr dirty="0" sz="1450" spc="-10">
                <a:latin typeface="Times New Roman"/>
                <a:cs typeface="Times New Roman"/>
              </a:rPr>
              <a:t>Airlie,” which  was </a:t>
            </a:r>
            <a:r>
              <a:rPr dirty="0" sz="1450" spc="-5">
                <a:latin typeface="Times New Roman"/>
                <a:cs typeface="Times New Roman"/>
              </a:rPr>
              <a:t>a </a:t>
            </a:r>
            <a:r>
              <a:rPr dirty="0" sz="1450" spc="-10">
                <a:latin typeface="Times New Roman"/>
                <a:cs typeface="Times New Roman"/>
              </a:rPr>
              <a:t>favourite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but he </a:t>
            </a:r>
            <a:r>
              <a:rPr dirty="0" sz="1450" spc="-10">
                <a:latin typeface="Times New Roman"/>
                <a:cs typeface="Times New Roman"/>
              </a:rPr>
              <a:t>objected that as the piece was very commonly  known, any ploughman might whistle it </a:t>
            </a:r>
            <a:r>
              <a:rPr dirty="0" sz="1450" spc="-5">
                <a:latin typeface="Times New Roman"/>
                <a:cs typeface="Times New Roman"/>
              </a:rPr>
              <a:t>by </a:t>
            </a:r>
            <a:r>
              <a:rPr dirty="0" sz="1450" spc="-10">
                <a:latin typeface="Times New Roman"/>
                <a:cs typeface="Times New Roman"/>
              </a:rPr>
              <a:t>accident; and taught me instead </a:t>
            </a:r>
            <a:r>
              <a:rPr dirty="0" sz="1450" spc="-5">
                <a:latin typeface="Times New Roman"/>
                <a:cs typeface="Times New Roman"/>
              </a:rPr>
              <a:t>a  </a:t>
            </a:r>
            <a:r>
              <a:rPr dirty="0" sz="1450" spc="-10">
                <a:latin typeface="Times New Roman"/>
                <a:cs typeface="Times New Roman"/>
              </a:rPr>
              <a:t>little fragment </a:t>
            </a:r>
            <a:r>
              <a:rPr dirty="0" sz="1450" spc="-5">
                <a:latin typeface="Times New Roman"/>
                <a:cs typeface="Times New Roman"/>
              </a:rPr>
              <a:t>of a </a:t>
            </a:r>
            <a:r>
              <a:rPr dirty="0" sz="1450" spc="-10">
                <a:latin typeface="Times New Roman"/>
                <a:cs typeface="Times New Roman"/>
              </a:rPr>
              <a:t>Highland </a:t>
            </a:r>
            <a:r>
              <a:rPr dirty="0" sz="1450" spc="-25">
                <a:latin typeface="Times New Roman"/>
                <a:cs typeface="Times New Roman"/>
              </a:rPr>
              <a:t>air, </a:t>
            </a:r>
            <a:r>
              <a:rPr dirty="0" sz="1450" spc="-10">
                <a:latin typeface="Times New Roman"/>
                <a:cs typeface="Times New Roman"/>
              </a:rPr>
              <a:t>which has run in my head from that day to  this, and will likely run in my head when </a:t>
            </a:r>
            <a:r>
              <a:rPr dirty="0" sz="1450" spc="-5">
                <a:latin typeface="Times New Roman"/>
                <a:cs typeface="Times New Roman"/>
              </a:rPr>
              <a:t>I </a:t>
            </a:r>
            <a:r>
              <a:rPr dirty="0" sz="1450" spc="-10">
                <a:latin typeface="Times New Roman"/>
                <a:cs typeface="Times New Roman"/>
              </a:rPr>
              <a:t>lie </a:t>
            </a:r>
            <a:r>
              <a:rPr dirty="0" sz="1450" spc="-5">
                <a:latin typeface="Times New Roman"/>
                <a:cs typeface="Times New Roman"/>
              </a:rPr>
              <a:t>dying. </a:t>
            </a:r>
            <a:r>
              <a:rPr dirty="0" sz="1450" spc="-10">
                <a:latin typeface="Times New Roman"/>
                <a:cs typeface="Times New Roman"/>
              </a:rPr>
              <a:t>Every time it comes to  me, it takes me </a:t>
            </a:r>
            <a:r>
              <a:rPr dirty="0" sz="1450" spc="-15">
                <a:latin typeface="Times New Roman"/>
                <a:cs typeface="Times New Roman"/>
              </a:rPr>
              <a:t>off </a:t>
            </a:r>
            <a:r>
              <a:rPr dirty="0" sz="1450" spc="-10">
                <a:latin typeface="Times New Roman"/>
                <a:cs typeface="Times New Roman"/>
              </a:rPr>
              <a:t>to that last day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uncertainty, </a:t>
            </a:r>
            <a:r>
              <a:rPr dirty="0" sz="1450" spc="-10">
                <a:latin typeface="Times New Roman"/>
                <a:cs typeface="Times New Roman"/>
              </a:rPr>
              <a:t>with Alan sitting </a:t>
            </a:r>
            <a:r>
              <a:rPr dirty="0" sz="1450" spc="-5">
                <a:latin typeface="Times New Roman"/>
                <a:cs typeface="Times New Roman"/>
              </a:rPr>
              <a:t>up </a:t>
            </a:r>
            <a:r>
              <a:rPr dirty="0" sz="1450" spc="-10">
                <a:latin typeface="Times New Roman"/>
                <a:cs typeface="Times New Roman"/>
              </a:rPr>
              <a:t>in  the bottom </a:t>
            </a:r>
            <a:r>
              <a:rPr dirty="0" sz="1450" spc="-5">
                <a:latin typeface="Times New Roman"/>
                <a:cs typeface="Times New Roman"/>
              </a:rPr>
              <a:t>of </a:t>
            </a:r>
            <a:r>
              <a:rPr dirty="0" sz="1450" spc="-10">
                <a:latin typeface="Times New Roman"/>
                <a:cs typeface="Times New Roman"/>
              </a:rPr>
              <a:t>the den, whistling and beating the measure with </a:t>
            </a:r>
            <a:r>
              <a:rPr dirty="0" sz="1450" spc="-5">
                <a:latin typeface="Times New Roman"/>
                <a:cs typeface="Times New Roman"/>
              </a:rPr>
              <a:t>a </a:t>
            </a:r>
            <a:r>
              <a:rPr dirty="0" sz="1450" spc="-15">
                <a:latin typeface="Times New Roman"/>
                <a:cs typeface="Times New Roman"/>
              </a:rPr>
              <a:t>finger, </a:t>
            </a:r>
            <a:r>
              <a:rPr dirty="0" sz="1450" spc="-10">
                <a:latin typeface="Times New Roman"/>
                <a:cs typeface="Times New Roman"/>
              </a:rPr>
              <a:t>and the  grey </a:t>
            </a:r>
            <a:r>
              <a:rPr dirty="0" sz="1450" spc="-5">
                <a:latin typeface="Times New Roman"/>
                <a:cs typeface="Times New Roman"/>
              </a:rPr>
              <a:t>of </a:t>
            </a:r>
            <a:r>
              <a:rPr dirty="0" sz="1450" spc="-10">
                <a:latin typeface="Times New Roman"/>
                <a:cs typeface="Times New Roman"/>
              </a:rPr>
              <a:t>the dawn coming </a:t>
            </a:r>
            <a:r>
              <a:rPr dirty="0" sz="1450" spc="-5">
                <a:latin typeface="Times New Roman"/>
                <a:cs typeface="Times New Roman"/>
              </a:rPr>
              <a:t>on </a:t>
            </a:r>
            <a:r>
              <a:rPr dirty="0" sz="1450" spc="-10">
                <a:latin typeface="Times New Roman"/>
                <a:cs typeface="Times New Roman"/>
              </a:rPr>
              <a:t>his</a:t>
            </a:r>
            <a:r>
              <a:rPr dirty="0" sz="1450" spc="1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715" indent="255904">
              <a:lnSpc>
                <a:spcPts val="1730"/>
              </a:lnSpc>
              <a:spcBef>
                <a:spcPts val="775"/>
              </a:spcBef>
            </a:pPr>
            <a:r>
              <a:rPr dirty="0" sz="1450" spc="-5">
                <a:latin typeface="Times New Roman"/>
                <a:cs typeface="Times New Roman"/>
              </a:rPr>
              <a:t>I </a:t>
            </a:r>
            <a:r>
              <a:rPr dirty="0" sz="1450" spc="-10">
                <a:latin typeface="Times New Roman"/>
                <a:cs typeface="Times New Roman"/>
              </a:rPr>
              <a:t>was in the long street </a:t>
            </a:r>
            <a:r>
              <a:rPr dirty="0" sz="1450" spc="-5">
                <a:latin typeface="Times New Roman"/>
                <a:cs typeface="Times New Roman"/>
              </a:rPr>
              <a:t>of </a:t>
            </a:r>
            <a:r>
              <a:rPr dirty="0" sz="1450" spc="-10">
                <a:latin typeface="Times New Roman"/>
                <a:cs typeface="Times New Roman"/>
              </a:rPr>
              <a:t>Queensferry before the sun was </a:t>
            </a:r>
            <a:r>
              <a:rPr dirty="0" sz="1450" spc="-5">
                <a:latin typeface="Times New Roman"/>
                <a:cs typeface="Times New Roman"/>
              </a:rPr>
              <a:t>up.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fairly built burgh, the houses </a:t>
            </a:r>
            <a:r>
              <a:rPr dirty="0" sz="1450" spc="-5">
                <a:latin typeface="Times New Roman"/>
                <a:cs typeface="Times New Roman"/>
              </a:rPr>
              <a:t>of good </a:t>
            </a:r>
            <a:r>
              <a:rPr dirty="0" sz="1450" spc="-10">
                <a:latin typeface="Times New Roman"/>
                <a:cs typeface="Times New Roman"/>
              </a:rPr>
              <a:t>stone, many slated; the town-hall </a:t>
            </a:r>
            <a:r>
              <a:rPr dirty="0" sz="1450" spc="-5">
                <a:latin typeface="Times New Roman"/>
                <a:cs typeface="Times New Roman"/>
              </a:rPr>
              <a:t>not </a:t>
            </a:r>
            <a:r>
              <a:rPr dirty="0" sz="1450" spc="-10">
                <a:latin typeface="Times New Roman"/>
                <a:cs typeface="Times New Roman"/>
              </a:rPr>
              <a:t>so  fine, </a:t>
            </a:r>
            <a:r>
              <a:rPr dirty="0" sz="1450" spc="-5">
                <a:latin typeface="Times New Roman"/>
                <a:cs typeface="Times New Roman"/>
              </a:rPr>
              <a:t>I </a:t>
            </a:r>
            <a:r>
              <a:rPr dirty="0" sz="1450" spc="-10">
                <a:latin typeface="Times New Roman"/>
                <a:cs typeface="Times New Roman"/>
              </a:rPr>
              <a:t>thought, as that </a:t>
            </a:r>
            <a:r>
              <a:rPr dirty="0" sz="1450" spc="-5">
                <a:latin typeface="Times New Roman"/>
                <a:cs typeface="Times New Roman"/>
              </a:rPr>
              <a:t>of </a:t>
            </a:r>
            <a:r>
              <a:rPr dirty="0" sz="1450" spc="-10">
                <a:latin typeface="Times New Roman"/>
                <a:cs typeface="Times New Roman"/>
              </a:rPr>
              <a:t>Peebles, </a:t>
            </a:r>
            <a:r>
              <a:rPr dirty="0" sz="1450" spc="-5">
                <a:latin typeface="Times New Roman"/>
                <a:cs typeface="Times New Roman"/>
              </a:rPr>
              <a:t>nor </a:t>
            </a:r>
            <a:r>
              <a:rPr dirty="0" sz="1450" spc="-10">
                <a:latin typeface="Times New Roman"/>
                <a:cs typeface="Times New Roman"/>
              </a:rPr>
              <a:t>yet the street so noble; </a:t>
            </a:r>
            <a:r>
              <a:rPr dirty="0" sz="1450" spc="-5">
                <a:latin typeface="Times New Roman"/>
                <a:cs typeface="Times New Roman"/>
              </a:rPr>
              <a:t>but </a:t>
            </a:r>
            <a:r>
              <a:rPr dirty="0" sz="1450" spc="-10">
                <a:latin typeface="Times New Roman"/>
                <a:cs typeface="Times New Roman"/>
              </a:rPr>
              <a:t>take it  </a:t>
            </a:r>
            <a:r>
              <a:rPr dirty="0" sz="1450" spc="-15">
                <a:latin typeface="Times New Roman"/>
                <a:cs typeface="Times New Roman"/>
              </a:rPr>
              <a:t>altogether, </a:t>
            </a:r>
            <a:r>
              <a:rPr dirty="0" sz="1450" spc="-10">
                <a:latin typeface="Times New Roman"/>
                <a:cs typeface="Times New Roman"/>
              </a:rPr>
              <a:t>it </a:t>
            </a:r>
            <a:r>
              <a:rPr dirty="0" sz="1450" spc="-5">
                <a:latin typeface="Times New Roman"/>
                <a:cs typeface="Times New Roman"/>
              </a:rPr>
              <a:t>put </a:t>
            </a:r>
            <a:r>
              <a:rPr dirty="0" sz="1450" spc="-10">
                <a:latin typeface="Times New Roman"/>
                <a:cs typeface="Times New Roman"/>
              </a:rPr>
              <a:t>me to shame for my </a:t>
            </a:r>
            <a:r>
              <a:rPr dirty="0" sz="1450" spc="-5">
                <a:latin typeface="Times New Roman"/>
                <a:cs typeface="Times New Roman"/>
              </a:rPr>
              <a:t>foul</a:t>
            </a:r>
            <a:r>
              <a:rPr dirty="0" sz="1450" spc="35">
                <a:latin typeface="Times New Roman"/>
                <a:cs typeface="Times New Roman"/>
              </a:rPr>
              <a:t> </a:t>
            </a:r>
            <a:r>
              <a:rPr dirty="0" sz="1450" spc="-10">
                <a:latin typeface="Times New Roman"/>
                <a:cs typeface="Times New Roman"/>
              </a:rPr>
              <a:t>tatters.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As the morning went </a:t>
            </a:r>
            <a:r>
              <a:rPr dirty="0" sz="1450" spc="-5">
                <a:latin typeface="Times New Roman"/>
                <a:cs typeface="Times New Roman"/>
              </a:rPr>
              <a:t>on, </a:t>
            </a:r>
            <a:r>
              <a:rPr dirty="0" sz="1450" spc="-10">
                <a:latin typeface="Times New Roman"/>
                <a:cs typeface="Times New Roman"/>
              </a:rPr>
              <a:t>and the fires began to </a:t>
            </a:r>
            <a:r>
              <a:rPr dirty="0" sz="1450" spc="-5">
                <a:latin typeface="Times New Roman"/>
                <a:cs typeface="Times New Roman"/>
              </a:rPr>
              <a:t>be </a:t>
            </a:r>
            <a:r>
              <a:rPr dirty="0" sz="1450" spc="-10">
                <a:latin typeface="Times New Roman"/>
                <a:cs typeface="Times New Roman"/>
              </a:rPr>
              <a:t>kindled, and the  windows to open, and the people to appear </a:t>
            </a:r>
            <a:r>
              <a:rPr dirty="0" sz="1450" spc="-5">
                <a:latin typeface="Times New Roman"/>
                <a:cs typeface="Times New Roman"/>
              </a:rPr>
              <a:t>out of </a:t>
            </a:r>
            <a:r>
              <a:rPr dirty="0" sz="1450" spc="-10">
                <a:latin typeface="Times New Roman"/>
                <a:cs typeface="Times New Roman"/>
              </a:rPr>
              <a:t>the houses, my concern and  despondency grew ever the </a:t>
            </a:r>
            <a:r>
              <a:rPr dirty="0" sz="1450" spc="-20">
                <a:latin typeface="Times New Roman"/>
                <a:cs typeface="Times New Roman"/>
              </a:rPr>
              <a:t>blacker. </a:t>
            </a:r>
            <a:r>
              <a:rPr dirty="0" sz="1450" spc="-5">
                <a:latin typeface="Times New Roman"/>
                <a:cs typeface="Times New Roman"/>
              </a:rPr>
              <a:t>I </a:t>
            </a:r>
            <a:r>
              <a:rPr dirty="0" sz="1450" spc="-10">
                <a:latin typeface="Times New Roman"/>
                <a:cs typeface="Times New Roman"/>
              </a:rPr>
              <a:t>saw now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grounds </a:t>
            </a:r>
            <a:r>
              <a:rPr dirty="0" sz="1450" spc="-10">
                <a:latin typeface="Times New Roman"/>
                <a:cs typeface="Times New Roman"/>
              </a:rPr>
              <a:t>to stand  </a:t>
            </a:r>
            <a:r>
              <a:rPr dirty="0" sz="1450" spc="-5">
                <a:latin typeface="Times New Roman"/>
                <a:cs typeface="Times New Roman"/>
              </a:rPr>
              <a:t>upon;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clear </a:t>
            </a:r>
            <a:r>
              <a:rPr dirty="0" sz="1450" spc="-5">
                <a:latin typeface="Times New Roman"/>
                <a:cs typeface="Times New Roman"/>
              </a:rPr>
              <a:t>proof of </a:t>
            </a:r>
            <a:r>
              <a:rPr dirty="0" sz="1450" spc="-10">
                <a:latin typeface="Times New Roman"/>
                <a:cs typeface="Times New Roman"/>
              </a:rPr>
              <a:t>my rights, </a:t>
            </a:r>
            <a:r>
              <a:rPr dirty="0" sz="1450" spc="-5">
                <a:latin typeface="Times New Roman"/>
                <a:cs typeface="Times New Roman"/>
              </a:rPr>
              <a:t>nor </a:t>
            </a:r>
            <a:r>
              <a:rPr dirty="0" sz="1450" spc="-10">
                <a:latin typeface="Times New Roman"/>
                <a:cs typeface="Times New Roman"/>
              </a:rPr>
              <a:t>so much as </a:t>
            </a:r>
            <a:r>
              <a:rPr dirty="0" sz="1450" spc="-5">
                <a:latin typeface="Times New Roman"/>
                <a:cs typeface="Times New Roman"/>
              </a:rPr>
              <a:t>of </a:t>
            </a:r>
            <a:r>
              <a:rPr dirty="0" sz="1450" spc="-10">
                <a:latin typeface="Times New Roman"/>
                <a:cs typeface="Times New Roman"/>
              </a:rPr>
              <a:t>my own </a:t>
            </a:r>
            <a:r>
              <a:rPr dirty="0" sz="1450" spc="-20">
                <a:latin typeface="Times New Roman"/>
                <a:cs typeface="Times New Roman"/>
              </a:rPr>
              <a:t>identity. </a:t>
            </a:r>
            <a:r>
              <a:rPr dirty="0" sz="1450" spc="-10">
                <a:latin typeface="Times New Roman"/>
                <a:cs typeface="Times New Roman"/>
              </a:rPr>
              <a:t>If it  was all </a:t>
            </a:r>
            <a:r>
              <a:rPr dirty="0" sz="1450" spc="-5">
                <a:latin typeface="Times New Roman"/>
                <a:cs typeface="Times New Roman"/>
              </a:rPr>
              <a:t>a </a:t>
            </a:r>
            <a:r>
              <a:rPr dirty="0" sz="1450" spc="-10">
                <a:latin typeface="Times New Roman"/>
                <a:cs typeface="Times New Roman"/>
              </a:rPr>
              <a:t>bubble, </a:t>
            </a:r>
            <a:r>
              <a:rPr dirty="0" sz="1450" spc="-5">
                <a:latin typeface="Times New Roman"/>
                <a:cs typeface="Times New Roman"/>
              </a:rPr>
              <a:t>I </a:t>
            </a:r>
            <a:r>
              <a:rPr dirty="0" sz="1450" spc="-10">
                <a:latin typeface="Times New Roman"/>
                <a:cs typeface="Times New Roman"/>
              </a:rPr>
              <a:t>was indeed sorely cheated and left in </a:t>
            </a:r>
            <a:r>
              <a:rPr dirty="0" sz="1450" spc="-5">
                <a:latin typeface="Times New Roman"/>
                <a:cs typeface="Times New Roman"/>
              </a:rPr>
              <a:t>a </a:t>
            </a:r>
            <a:r>
              <a:rPr dirty="0" sz="1450" spc="-10">
                <a:latin typeface="Times New Roman"/>
                <a:cs typeface="Times New Roman"/>
              </a:rPr>
              <a:t>sore pass. Even if  things were as </a:t>
            </a:r>
            <a:r>
              <a:rPr dirty="0" sz="1450" spc="-5">
                <a:latin typeface="Times New Roman"/>
                <a:cs typeface="Times New Roman"/>
              </a:rPr>
              <a:t>I </a:t>
            </a:r>
            <a:r>
              <a:rPr dirty="0" sz="1450" spc="-10">
                <a:latin typeface="Times New Roman"/>
                <a:cs typeface="Times New Roman"/>
              </a:rPr>
              <a:t>conceived, it would in all likelihood take time to establish my  contentions; and what time had </a:t>
            </a:r>
            <a:r>
              <a:rPr dirty="0" sz="1450" spc="-5">
                <a:latin typeface="Times New Roman"/>
                <a:cs typeface="Times New Roman"/>
              </a:rPr>
              <a:t>I </a:t>
            </a:r>
            <a:r>
              <a:rPr dirty="0" sz="1450" spc="-10">
                <a:latin typeface="Times New Roman"/>
                <a:cs typeface="Times New Roman"/>
              </a:rPr>
              <a:t>to spare with less than three shillings in my  pocket, and </a:t>
            </a:r>
            <a:r>
              <a:rPr dirty="0" sz="1450" spc="-5">
                <a:latin typeface="Times New Roman"/>
                <a:cs typeface="Times New Roman"/>
              </a:rPr>
              <a:t>a </a:t>
            </a:r>
            <a:r>
              <a:rPr dirty="0" sz="1450" spc="-10">
                <a:latin typeface="Times New Roman"/>
                <a:cs typeface="Times New Roman"/>
              </a:rPr>
              <a:t>condemned, hunted man </a:t>
            </a:r>
            <a:r>
              <a:rPr dirty="0" sz="1450" spc="-5">
                <a:latin typeface="Times New Roman"/>
                <a:cs typeface="Times New Roman"/>
              </a:rPr>
              <a:t>upon </a:t>
            </a:r>
            <a:r>
              <a:rPr dirty="0" sz="1450" spc="-10">
                <a:latin typeface="Times New Roman"/>
                <a:cs typeface="Times New Roman"/>
              </a:rPr>
              <a:t>my hands to ship </a:t>
            </a:r>
            <a:r>
              <a:rPr dirty="0" sz="1450" spc="-5">
                <a:latin typeface="Times New Roman"/>
                <a:cs typeface="Times New Roman"/>
              </a:rPr>
              <a:t>out of </a:t>
            </a:r>
            <a:r>
              <a:rPr dirty="0" sz="1450" spc="-10">
                <a:latin typeface="Times New Roman"/>
                <a:cs typeface="Times New Roman"/>
              </a:rPr>
              <a:t>the  country? </a:t>
            </a:r>
            <a:r>
              <a:rPr dirty="0" sz="1450" spc="-35">
                <a:latin typeface="Times New Roman"/>
                <a:cs typeface="Times New Roman"/>
              </a:rPr>
              <a:t>Truly, </a:t>
            </a:r>
            <a:r>
              <a:rPr dirty="0" sz="1450" spc="-10">
                <a:latin typeface="Times New Roman"/>
                <a:cs typeface="Times New Roman"/>
              </a:rPr>
              <a:t>if my </a:t>
            </a:r>
            <a:r>
              <a:rPr dirty="0" sz="1450" spc="-5">
                <a:latin typeface="Times New Roman"/>
                <a:cs typeface="Times New Roman"/>
              </a:rPr>
              <a:t>hope </a:t>
            </a:r>
            <a:r>
              <a:rPr dirty="0" sz="1450" spc="-10">
                <a:latin typeface="Times New Roman"/>
                <a:cs typeface="Times New Roman"/>
              </a:rPr>
              <a:t>broke with me, it might come to the gallows yet for  both </a:t>
            </a:r>
            <a:r>
              <a:rPr dirty="0" sz="1450" spc="-5">
                <a:latin typeface="Times New Roman"/>
                <a:cs typeface="Times New Roman"/>
              </a:rPr>
              <a:t>of </a:t>
            </a:r>
            <a:r>
              <a:rPr dirty="0" sz="1450" spc="-10">
                <a:latin typeface="Times New Roman"/>
                <a:cs typeface="Times New Roman"/>
              </a:rPr>
              <a:t>us. And as </a:t>
            </a:r>
            <a:r>
              <a:rPr dirty="0" sz="1450" spc="-5">
                <a:latin typeface="Times New Roman"/>
                <a:cs typeface="Times New Roman"/>
              </a:rPr>
              <a:t>I </a:t>
            </a:r>
            <a:r>
              <a:rPr dirty="0" sz="1450" spc="-10">
                <a:latin typeface="Times New Roman"/>
                <a:cs typeface="Times New Roman"/>
              </a:rPr>
              <a:t>continued to walk </a:t>
            </a:r>
            <a:r>
              <a:rPr dirty="0" sz="1450" spc="-5">
                <a:latin typeface="Times New Roman"/>
                <a:cs typeface="Times New Roman"/>
              </a:rPr>
              <a:t>up </a:t>
            </a:r>
            <a:r>
              <a:rPr dirty="0" sz="1450" spc="-10">
                <a:latin typeface="Times New Roman"/>
                <a:cs typeface="Times New Roman"/>
              </a:rPr>
              <a:t>and down, and saw people looking  askance at me </a:t>
            </a:r>
            <a:r>
              <a:rPr dirty="0" sz="1450" spc="-5">
                <a:latin typeface="Times New Roman"/>
                <a:cs typeface="Times New Roman"/>
              </a:rPr>
              <a:t>upon </a:t>
            </a:r>
            <a:r>
              <a:rPr dirty="0" sz="1450" spc="-10">
                <a:latin typeface="Times New Roman"/>
                <a:cs typeface="Times New Roman"/>
              </a:rPr>
              <a:t>the street </a:t>
            </a:r>
            <a:r>
              <a:rPr dirty="0" sz="1450" spc="-5">
                <a:latin typeface="Times New Roman"/>
                <a:cs typeface="Times New Roman"/>
              </a:rPr>
              <a:t>or out of </a:t>
            </a:r>
            <a:r>
              <a:rPr dirty="0" sz="1450" spc="-10">
                <a:latin typeface="Times New Roman"/>
                <a:cs typeface="Times New Roman"/>
              </a:rPr>
              <a:t>windows, and </a:t>
            </a:r>
            <a:r>
              <a:rPr dirty="0" sz="1450" spc="-5">
                <a:latin typeface="Times New Roman"/>
                <a:cs typeface="Times New Roman"/>
              </a:rPr>
              <a:t>nudging or </a:t>
            </a:r>
            <a:r>
              <a:rPr dirty="0" sz="1450" spc="-10">
                <a:latin typeface="Times New Roman"/>
                <a:cs typeface="Times New Roman"/>
              </a:rPr>
              <a:t>speaking </a:t>
            </a:r>
            <a:r>
              <a:rPr dirty="0" sz="1450" spc="-5">
                <a:latin typeface="Times New Roman"/>
                <a:cs typeface="Times New Roman"/>
              </a:rPr>
              <a:t>one  </a:t>
            </a:r>
            <a:r>
              <a:rPr dirty="0" sz="1450" spc="-10">
                <a:latin typeface="Times New Roman"/>
                <a:cs typeface="Times New Roman"/>
              </a:rPr>
              <a:t>to another with smiles, </a:t>
            </a:r>
            <a:r>
              <a:rPr dirty="0" sz="1450" spc="-5">
                <a:latin typeface="Times New Roman"/>
                <a:cs typeface="Times New Roman"/>
              </a:rPr>
              <a:t>I </a:t>
            </a:r>
            <a:r>
              <a:rPr dirty="0" sz="1450" spc="-10">
                <a:latin typeface="Times New Roman"/>
                <a:cs typeface="Times New Roman"/>
              </a:rPr>
              <a:t>began to take </a:t>
            </a:r>
            <a:r>
              <a:rPr dirty="0" sz="1450" spc="-5">
                <a:latin typeface="Times New Roman"/>
                <a:cs typeface="Times New Roman"/>
              </a:rPr>
              <a:t>a </a:t>
            </a:r>
            <a:r>
              <a:rPr dirty="0" sz="1450" spc="-10">
                <a:latin typeface="Times New Roman"/>
                <a:cs typeface="Times New Roman"/>
              </a:rPr>
              <a:t>fresh apprehension: that it might </a:t>
            </a:r>
            <a:r>
              <a:rPr dirty="0" sz="1450" spc="-5">
                <a:latin typeface="Times New Roman"/>
                <a:cs typeface="Times New Roman"/>
              </a:rPr>
              <a:t>be  no </a:t>
            </a:r>
            <a:r>
              <a:rPr dirty="0" sz="1450" spc="-10">
                <a:latin typeface="Times New Roman"/>
                <a:cs typeface="Times New Roman"/>
              </a:rPr>
              <a:t>easy matter even to come to speech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lawyer, </a:t>
            </a:r>
            <a:r>
              <a:rPr dirty="0" sz="1450" spc="-10">
                <a:latin typeface="Times New Roman"/>
                <a:cs typeface="Times New Roman"/>
              </a:rPr>
              <a:t>far less to convince him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story.</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For the life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muster </a:t>
            </a:r>
            <a:r>
              <a:rPr dirty="0" sz="1450" spc="-5">
                <a:latin typeface="Times New Roman"/>
                <a:cs typeface="Times New Roman"/>
              </a:rPr>
              <a:t>up </a:t>
            </a:r>
            <a:r>
              <a:rPr dirty="0" sz="1450" spc="-10">
                <a:latin typeface="Times New Roman"/>
                <a:cs typeface="Times New Roman"/>
              </a:rPr>
              <a:t>the courage to address any </a:t>
            </a:r>
            <a:r>
              <a:rPr dirty="0" sz="1450" spc="-5">
                <a:latin typeface="Times New Roman"/>
                <a:cs typeface="Times New Roman"/>
              </a:rPr>
              <a:t>of </a:t>
            </a:r>
            <a:r>
              <a:rPr dirty="0" sz="1450" spc="-10">
                <a:latin typeface="Times New Roman"/>
                <a:cs typeface="Times New Roman"/>
              </a:rPr>
              <a:t>these  reputable burghers; </a:t>
            </a:r>
            <a:r>
              <a:rPr dirty="0" sz="1450" spc="-5">
                <a:latin typeface="Times New Roman"/>
                <a:cs typeface="Times New Roman"/>
              </a:rPr>
              <a:t>I thought </a:t>
            </a:r>
            <a:r>
              <a:rPr dirty="0" sz="1450" spc="-10">
                <a:latin typeface="Times New Roman"/>
                <a:cs typeface="Times New Roman"/>
              </a:rPr>
              <a:t>shame even to speak with them in such </a:t>
            </a:r>
            <a:r>
              <a:rPr dirty="0" sz="1450" spc="-5">
                <a:latin typeface="Times New Roman"/>
                <a:cs typeface="Times New Roman"/>
              </a:rPr>
              <a:t>a </a:t>
            </a:r>
            <a:r>
              <a:rPr dirty="0" sz="1450" spc="-10">
                <a:latin typeface="Times New Roman"/>
                <a:cs typeface="Times New Roman"/>
              </a:rPr>
              <a:t>pickle  </a:t>
            </a:r>
            <a:r>
              <a:rPr dirty="0" sz="1450" spc="-5">
                <a:latin typeface="Times New Roman"/>
                <a:cs typeface="Times New Roman"/>
              </a:rPr>
              <a:t>of </a:t>
            </a:r>
            <a:r>
              <a:rPr dirty="0" sz="1450" spc="-10">
                <a:latin typeface="Times New Roman"/>
                <a:cs typeface="Times New Roman"/>
              </a:rPr>
              <a:t>rags and dirt; and if </a:t>
            </a:r>
            <a:r>
              <a:rPr dirty="0" sz="1450" spc="-5">
                <a:latin typeface="Times New Roman"/>
                <a:cs typeface="Times New Roman"/>
              </a:rPr>
              <a:t>I </a:t>
            </a:r>
            <a:r>
              <a:rPr dirty="0" sz="1450" spc="-10">
                <a:latin typeface="Times New Roman"/>
                <a:cs typeface="Times New Roman"/>
              </a:rPr>
              <a:t>had asked for the house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man as </a:t>
            </a:r>
            <a:r>
              <a:rPr dirty="0" sz="1450" spc="-35">
                <a:latin typeface="Times New Roman"/>
                <a:cs typeface="Times New Roman"/>
              </a:rPr>
              <a:t>Mr.  </a:t>
            </a:r>
            <a:r>
              <a:rPr dirty="0" sz="1450" spc="-15">
                <a:latin typeface="Times New Roman"/>
                <a:cs typeface="Times New Roman"/>
              </a:rPr>
              <a:t>Rankeillor,</a:t>
            </a:r>
            <a:r>
              <a:rPr dirty="0" sz="1450" spc="235">
                <a:latin typeface="Times New Roman"/>
                <a:cs typeface="Times New Roman"/>
              </a:rPr>
              <a:t> </a:t>
            </a:r>
            <a:r>
              <a:rPr dirty="0" sz="1450" spc="-5">
                <a:latin typeface="Times New Roman"/>
                <a:cs typeface="Times New Roman"/>
              </a:rPr>
              <a:t>I</a:t>
            </a:r>
            <a:r>
              <a:rPr dirty="0" sz="1450" spc="235">
                <a:latin typeface="Times New Roman"/>
                <a:cs typeface="Times New Roman"/>
              </a:rPr>
              <a:t> </a:t>
            </a:r>
            <a:r>
              <a:rPr dirty="0" sz="1450" spc="-10">
                <a:latin typeface="Times New Roman"/>
                <a:cs typeface="Times New Roman"/>
              </a:rPr>
              <a:t>suppose</a:t>
            </a:r>
            <a:r>
              <a:rPr dirty="0" sz="1450" spc="235">
                <a:latin typeface="Times New Roman"/>
                <a:cs typeface="Times New Roman"/>
              </a:rPr>
              <a:t> </a:t>
            </a:r>
            <a:r>
              <a:rPr dirty="0" sz="1450" spc="-10">
                <a:latin typeface="Times New Roman"/>
                <a:cs typeface="Times New Roman"/>
              </a:rPr>
              <a:t>they</a:t>
            </a:r>
            <a:r>
              <a:rPr dirty="0" sz="1450" spc="235">
                <a:latin typeface="Times New Roman"/>
                <a:cs typeface="Times New Roman"/>
              </a:rPr>
              <a:t> </a:t>
            </a:r>
            <a:r>
              <a:rPr dirty="0" sz="1450" spc="-10">
                <a:latin typeface="Times New Roman"/>
                <a:cs typeface="Times New Roman"/>
              </a:rPr>
              <a:t>would</a:t>
            </a:r>
            <a:r>
              <a:rPr dirty="0" sz="1450" spc="235">
                <a:latin typeface="Times New Roman"/>
                <a:cs typeface="Times New Roman"/>
              </a:rPr>
              <a:t> </a:t>
            </a:r>
            <a:r>
              <a:rPr dirty="0" sz="1450" spc="-10">
                <a:latin typeface="Times New Roman"/>
                <a:cs typeface="Times New Roman"/>
              </a:rPr>
              <a:t>have</a:t>
            </a:r>
            <a:r>
              <a:rPr dirty="0" sz="1450" spc="235">
                <a:latin typeface="Times New Roman"/>
                <a:cs typeface="Times New Roman"/>
              </a:rPr>
              <a:t> </a:t>
            </a:r>
            <a:r>
              <a:rPr dirty="0" sz="1450" spc="-10">
                <a:latin typeface="Times New Roman"/>
                <a:cs typeface="Times New Roman"/>
              </a:rPr>
              <a:t>burst</a:t>
            </a:r>
            <a:r>
              <a:rPr dirty="0" sz="1450" spc="235">
                <a:latin typeface="Times New Roman"/>
                <a:cs typeface="Times New Roman"/>
              </a:rPr>
              <a:t> </a:t>
            </a:r>
            <a:r>
              <a:rPr dirty="0" sz="1450" spc="-5">
                <a:latin typeface="Times New Roman"/>
                <a:cs typeface="Times New Roman"/>
              </a:rPr>
              <a:t>out</a:t>
            </a:r>
            <a:r>
              <a:rPr dirty="0" sz="1450" spc="235">
                <a:latin typeface="Times New Roman"/>
                <a:cs typeface="Times New Roman"/>
              </a:rPr>
              <a:t> </a:t>
            </a:r>
            <a:r>
              <a:rPr dirty="0" sz="1450" spc="-10">
                <a:latin typeface="Times New Roman"/>
                <a:cs typeface="Times New Roman"/>
              </a:rPr>
              <a:t>laughing</a:t>
            </a:r>
            <a:r>
              <a:rPr dirty="0" sz="1450" spc="235">
                <a:latin typeface="Times New Roman"/>
                <a:cs typeface="Times New Roman"/>
              </a:rPr>
              <a:t> </a:t>
            </a:r>
            <a:r>
              <a:rPr dirty="0" sz="1450" spc="-10">
                <a:latin typeface="Times New Roman"/>
                <a:cs typeface="Times New Roman"/>
              </a:rPr>
              <a:t>in</a:t>
            </a:r>
            <a:r>
              <a:rPr dirty="0" sz="1450" spc="235">
                <a:latin typeface="Times New Roman"/>
                <a:cs typeface="Times New Roman"/>
              </a:rPr>
              <a:t> </a:t>
            </a:r>
            <a:r>
              <a:rPr dirty="0" sz="1450" spc="-10">
                <a:latin typeface="Times New Roman"/>
                <a:cs typeface="Times New Roman"/>
              </a:rPr>
              <a:t>my</a:t>
            </a:r>
            <a:r>
              <a:rPr dirty="0" sz="1450" spc="235">
                <a:latin typeface="Times New Roman"/>
                <a:cs typeface="Times New Roman"/>
              </a:rPr>
              <a:t> </a:t>
            </a:r>
            <a:r>
              <a:rPr dirty="0" sz="1450" spc="-10">
                <a:latin typeface="Times New Roman"/>
                <a:cs typeface="Times New Roman"/>
              </a:rPr>
              <a:t>face.</a:t>
            </a:r>
            <a:r>
              <a:rPr dirty="0" sz="1450" spc="235">
                <a:latin typeface="Times New Roman"/>
                <a:cs typeface="Times New Roman"/>
              </a:rPr>
              <a:t> </a:t>
            </a:r>
            <a:r>
              <a:rPr dirty="0" sz="1450" spc="-10">
                <a:latin typeface="Times New Roman"/>
                <a:cs typeface="Times New Roman"/>
              </a:rPr>
              <a:t>So</a:t>
            </a:r>
            <a:r>
              <a:rPr dirty="0" sz="1450" spc="23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4466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went </a:t>
            </a:r>
            <a:r>
              <a:rPr dirty="0" sz="1450" spc="-5">
                <a:latin typeface="Times New Roman"/>
                <a:cs typeface="Times New Roman"/>
              </a:rPr>
              <a:t>up </a:t>
            </a:r>
            <a:r>
              <a:rPr dirty="0" sz="1450" spc="-10">
                <a:latin typeface="Times New Roman"/>
                <a:cs typeface="Times New Roman"/>
              </a:rPr>
              <a:t>and down, and through the street, and down to the harbour-side, like </a:t>
            </a:r>
            <a:r>
              <a:rPr dirty="0" sz="1450" spc="-5">
                <a:latin typeface="Times New Roman"/>
                <a:cs typeface="Times New Roman"/>
              </a:rPr>
              <a:t>a  dog </a:t>
            </a:r>
            <a:r>
              <a:rPr dirty="0" sz="1450" spc="-10">
                <a:latin typeface="Times New Roman"/>
                <a:cs typeface="Times New Roman"/>
              </a:rPr>
              <a:t>that has lost its </a:t>
            </a:r>
            <a:r>
              <a:rPr dirty="0" sz="1450" spc="-20">
                <a:latin typeface="Times New Roman"/>
                <a:cs typeface="Times New Roman"/>
              </a:rPr>
              <a:t>master,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strange gnawing in my inwards, and every  now and then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20">
                <a:latin typeface="Times New Roman"/>
                <a:cs typeface="Times New Roman"/>
              </a:rPr>
              <a:t>despair. </a:t>
            </a:r>
            <a:r>
              <a:rPr dirty="0" sz="1450" spc="-10">
                <a:latin typeface="Times New Roman"/>
                <a:cs typeface="Times New Roman"/>
              </a:rPr>
              <a:t>It grew to </a:t>
            </a:r>
            <a:r>
              <a:rPr dirty="0" sz="1450" spc="-5">
                <a:latin typeface="Times New Roman"/>
                <a:cs typeface="Times New Roman"/>
              </a:rPr>
              <a:t>be </a:t>
            </a:r>
            <a:r>
              <a:rPr dirty="0" sz="1450" spc="-10">
                <a:latin typeface="Times New Roman"/>
                <a:cs typeface="Times New Roman"/>
              </a:rPr>
              <a:t>high day at last, perhaps  nine in the forenoon; and </a:t>
            </a:r>
            <a:r>
              <a:rPr dirty="0" sz="1450" spc="-5">
                <a:latin typeface="Times New Roman"/>
                <a:cs typeface="Times New Roman"/>
              </a:rPr>
              <a:t>I </a:t>
            </a:r>
            <a:r>
              <a:rPr dirty="0" sz="1450" spc="-10">
                <a:latin typeface="Times New Roman"/>
                <a:cs typeface="Times New Roman"/>
              </a:rPr>
              <a:t>was worn with these wanderings, and chanced to  have stopped in front </a:t>
            </a:r>
            <a:r>
              <a:rPr dirty="0" sz="1450" spc="-5">
                <a:latin typeface="Times New Roman"/>
                <a:cs typeface="Times New Roman"/>
              </a:rPr>
              <a:t>of 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house </a:t>
            </a:r>
            <a:r>
              <a:rPr dirty="0" sz="1450" spc="-5">
                <a:latin typeface="Times New Roman"/>
                <a:cs typeface="Times New Roman"/>
              </a:rPr>
              <a:t>on </a:t>
            </a:r>
            <a:r>
              <a:rPr dirty="0" sz="1450" spc="-10">
                <a:latin typeface="Times New Roman"/>
                <a:cs typeface="Times New Roman"/>
              </a:rPr>
              <a:t>the landward side, </a:t>
            </a:r>
            <a:r>
              <a:rPr dirty="0" sz="1450" spc="-5">
                <a:latin typeface="Times New Roman"/>
                <a:cs typeface="Times New Roman"/>
              </a:rPr>
              <a:t>a </a:t>
            </a:r>
            <a:r>
              <a:rPr dirty="0" sz="1450" spc="-10">
                <a:latin typeface="Times New Roman"/>
                <a:cs typeface="Times New Roman"/>
              </a:rPr>
              <a:t>house with  beautiful, clear glass windows, flowering </a:t>
            </a:r>
            <a:r>
              <a:rPr dirty="0" sz="1450" spc="-5">
                <a:latin typeface="Times New Roman"/>
                <a:cs typeface="Times New Roman"/>
              </a:rPr>
              <a:t>knots upon </a:t>
            </a:r>
            <a:r>
              <a:rPr dirty="0" sz="1450" spc="-10">
                <a:latin typeface="Times New Roman"/>
                <a:cs typeface="Times New Roman"/>
              </a:rPr>
              <a:t>the sills, the walls new-  harled and </a:t>
            </a:r>
            <a:r>
              <a:rPr dirty="0" sz="1450" spc="-5">
                <a:latin typeface="Times New Roman"/>
                <a:cs typeface="Times New Roman"/>
              </a:rPr>
              <a:t>a </a:t>
            </a:r>
            <a:r>
              <a:rPr dirty="0" sz="1450" spc="-10">
                <a:latin typeface="Times New Roman"/>
                <a:cs typeface="Times New Roman"/>
              </a:rPr>
              <a:t>chase-dog sitting yawning </a:t>
            </a:r>
            <a:r>
              <a:rPr dirty="0" sz="1450" spc="-5">
                <a:latin typeface="Times New Roman"/>
                <a:cs typeface="Times New Roman"/>
              </a:rPr>
              <a:t>on </a:t>
            </a:r>
            <a:r>
              <a:rPr dirty="0" sz="1450" spc="-10">
                <a:latin typeface="Times New Roman"/>
                <a:cs typeface="Times New Roman"/>
              </a:rPr>
              <a:t>the step like </a:t>
            </a:r>
            <a:r>
              <a:rPr dirty="0" sz="1450" spc="-5">
                <a:latin typeface="Times New Roman"/>
                <a:cs typeface="Times New Roman"/>
              </a:rPr>
              <a:t>one </a:t>
            </a:r>
            <a:r>
              <a:rPr dirty="0" sz="1450" spc="-10">
                <a:latin typeface="Times New Roman"/>
                <a:cs typeface="Times New Roman"/>
              </a:rPr>
              <a:t>that was at home.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was even envying this dumb brute, when the </a:t>
            </a:r>
            <a:r>
              <a:rPr dirty="0" sz="1450" spc="-5">
                <a:latin typeface="Times New Roman"/>
                <a:cs typeface="Times New Roman"/>
              </a:rPr>
              <a:t>door </a:t>
            </a:r>
            <a:r>
              <a:rPr dirty="0" sz="1450" spc="-10">
                <a:latin typeface="Times New Roman"/>
                <a:cs typeface="Times New Roman"/>
              </a:rPr>
              <a:t>fell open and there  issued forth </a:t>
            </a:r>
            <a:r>
              <a:rPr dirty="0" sz="1450" spc="-5">
                <a:latin typeface="Times New Roman"/>
                <a:cs typeface="Times New Roman"/>
              </a:rPr>
              <a:t>a </a:t>
            </a:r>
            <a:r>
              <a:rPr dirty="0" sz="1450" spc="-10">
                <a:latin typeface="Times New Roman"/>
                <a:cs typeface="Times New Roman"/>
              </a:rPr>
              <a:t>shrewd, </a:t>
            </a:r>
            <a:r>
              <a:rPr dirty="0" sz="1450" spc="-25">
                <a:latin typeface="Times New Roman"/>
                <a:cs typeface="Times New Roman"/>
              </a:rPr>
              <a:t>ruddy, </a:t>
            </a:r>
            <a:r>
              <a:rPr dirty="0" sz="1450" spc="-20">
                <a:latin typeface="Times New Roman"/>
                <a:cs typeface="Times New Roman"/>
              </a:rPr>
              <a:t>kindly, </a:t>
            </a:r>
            <a:r>
              <a:rPr dirty="0" sz="1450" spc="-10">
                <a:latin typeface="Times New Roman"/>
                <a:cs typeface="Times New Roman"/>
              </a:rPr>
              <a:t>consequential man in </a:t>
            </a:r>
            <a:r>
              <a:rPr dirty="0" sz="1450" spc="-5">
                <a:latin typeface="Times New Roman"/>
                <a:cs typeface="Times New Roman"/>
              </a:rPr>
              <a:t>a </a:t>
            </a:r>
            <a:r>
              <a:rPr dirty="0" sz="1450" spc="-10">
                <a:latin typeface="Times New Roman"/>
                <a:cs typeface="Times New Roman"/>
              </a:rPr>
              <a:t>well-powdered  wig and spectacles. </a:t>
            </a:r>
            <a:r>
              <a:rPr dirty="0" sz="1450" spc="-5">
                <a:latin typeface="Times New Roman"/>
                <a:cs typeface="Times New Roman"/>
              </a:rPr>
              <a:t>I </a:t>
            </a:r>
            <a:r>
              <a:rPr dirty="0" sz="1450" spc="-10">
                <a:latin typeface="Times New Roman"/>
                <a:cs typeface="Times New Roman"/>
              </a:rPr>
              <a:t>was in such </a:t>
            </a:r>
            <a:r>
              <a:rPr dirty="0" sz="1450" spc="-5">
                <a:latin typeface="Times New Roman"/>
                <a:cs typeface="Times New Roman"/>
              </a:rPr>
              <a:t>a </a:t>
            </a:r>
            <a:r>
              <a:rPr dirty="0" sz="1450" spc="-10">
                <a:latin typeface="Times New Roman"/>
                <a:cs typeface="Times New Roman"/>
              </a:rPr>
              <a:t>plight that </a:t>
            </a:r>
            <a:r>
              <a:rPr dirty="0" sz="1450" spc="-5">
                <a:latin typeface="Times New Roman"/>
                <a:cs typeface="Times New Roman"/>
              </a:rPr>
              <a:t>no one </a:t>
            </a:r>
            <a:r>
              <a:rPr dirty="0" sz="1450" spc="-10">
                <a:latin typeface="Times New Roman"/>
                <a:cs typeface="Times New Roman"/>
              </a:rPr>
              <a:t>set eyes </a:t>
            </a:r>
            <a:r>
              <a:rPr dirty="0" sz="1450" spc="-5">
                <a:latin typeface="Times New Roman"/>
                <a:cs typeface="Times New Roman"/>
              </a:rPr>
              <a:t>on </a:t>
            </a:r>
            <a:r>
              <a:rPr dirty="0" sz="1450" spc="-10">
                <a:latin typeface="Times New Roman"/>
                <a:cs typeface="Times New Roman"/>
              </a:rPr>
              <a:t>me once, </a:t>
            </a:r>
            <a:r>
              <a:rPr dirty="0" sz="1450" spc="-5">
                <a:latin typeface="Times New Roman"/>
                <a:cs typeface="Times New Roman"/>
              </a:rPr>
              <a:t>but  he </a:t>
            </a:r>
            <a:r>
              <a:rPr dirty="0" sz="1450" spc="-10">
                <a:latin typeface="Times New Roman"/>
                <a:cs typeface="Times New Roman"/>
              </a:rPr>
              <a:t>looked at me again; and this gentleman, as it proved, was so much struck  with my </a:t>
            </a:r>
            <a:r>
              <a:rPr dirty="0" sz="1450" spc="-5">
                <a:latin typeface="Times New Roman"/>
                <a:cs typeface="Times New Roman"/>
              </a:rPr>
              <a:t>poor </a:t>
            </a:r>
            <a:r>
              <a:rPr dirty="0" sz="1450" spc="-10">
                <a:latin typeface="Times New Roman"/>
                <a:cs typeface="Times New Roman"/>
              </a:rPr>
              <a:t>appearance that </a:t>
            </a:r>
            <a:r>
              <a:rPr dirty="0" sz="1450" spc="-5">
                <a:latin typeface="Times New Roman"/>
                <a:cs typeface="Times New Roman"/>
              </a:rPr>
              <a:t>he </a:t>
            </a:r>
            <a:r>
              <a:rPr dirty="0" sz="1450" spc="-10">
                <a:latin typeface="Times New Roman"/>
                <a:cs typeface="Times New Roman"/>
              </a:rPr>
              <a:t>came straight </a:t>
            </a:r>
            <a:r>
              <a:rPr dirty="0" sz="1450" spc="-5">
                <a:latin typeface="Times New Roman"/>
                <a:cs typeface="Times New Roman"/>
              </a:rPr>
              <a:t>up </a:t>
            </a:r>
            <a:r>
              <a:rPr dirty="0" sz="1450" spc="-10">
                <a:latin typeface="Times New Roman"/>
                <a:cs typeface="Times New Roman"/>
              </a:rPr>
              <a:t>to me and asked me what </a:t>
            </a:r>
            <a:r>
              <a:rPr dirty="0" sz="1450" spc="-5">
                <a:latin typeface="Times New Roman"/>
                <a:cs typeface="Times New Roman"/>
              </a:rPr>
              <a:t>I  did.</a:t>
            </a:r>
            <a:endParaRPr sz="1450">
              <a:latin typeface="Times New Roman"/>
              <a:cs typeface="Times New Roman"/>
            </a:endParaRPr>
          </a:p>
          <a:p>
            <a:pPr marL="12700" marR="5715" indent="255904">
              <a:lnSpc>
                <a:spcPts val="1730"/>
              </a:lnSpc>
              <a:spcBef>
                <a:spcPts val="850"/>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was come to the Queensferry </a:t>
            </a:r>
            <a:r>
              <a:rPr dirty="0" sz="1450" spc="-5">
                <a:latin typeface="Times New Roman"/>
                <a:cs typeface="Times New Roman"/>
              </a:rPr>
              <a:t>on </a:t>
            </a:r>
            <a:r>
              <a:rPr dirty="0" sz="1450" spc="-10">
                <a:latin typeface="Times New Roman"/>
                <a:cs typeface="Times New Roman"/>
              </a:rPr>
              <a:t>business, and taking heart </a:t>
            </a:r>
            <a:r>
              <a:rPr dirty="0" sz="1450" spc="-5">
                <a:latin typeface="Times New Roman"/>
                <a:cs typeface="Times New Roman"/>
              </a:rPr>
              <a:t>of  </a:t>
            </a:r>
            <a:r>
              <a:rPr dirty="0" sz="1450" spc="-10">
                <a:latin typeface="Times New Roman"/>
                <a:cs typeface="Times New Roman"/>
              </a:rPr>
              <a:t>grace, asked him to direct me to the house </a:t>
            </a:r>
            <a:r>
              <a:rPr dirty="0" sz="1450" spc="-5">
                <a:latin typeface="Times New Roman"/>
                <a:cs typeface="Times New Roman"/>
              </a:rPr>
              <a:t>of </a:t>
            </a:r>
            <a:r>
              <a:rPr dirty="0" sz="1450" spc="-35">
                <a:latin typeface="Times New Roman"/>
                <a:cs typeface="Times New Roman"/>
              </a:rPr>
              <a:t>Mr.</a:t>
            </a:r>
            <a:r>
              <a:rPr dirty="0" sz="1450" spc="45">
                <a:latin typeface="Times New Roman"/>
                <a:cs typeface="Times New Roman"/>
              </a:rPr>
              <a:t> </a:t>
            </a:r>
            <a:r>
              <a:rPr dirty="0" sz="1450" spc="-15">
                <a:latin typeface="Times New Roman"/>
                <a:cs typeface="Times New Roman"/>
              </a:rPr>
              <a:t>Rankeillor.</a:t>
            </a:r>
            <a:endParaRPr sz="1450">
              <a:latin typeface="Times New Roman"/>
              <a:cs typeface="Times New Roman"/>
            </a:endParaRPr>
          </a:p>
          <a:p>
            <a:pPr marL="12700" marR="5080" indent="255904">
              <a:lnSpc>
                <a:spcPts val="1730"/>
              </a:lnSpc>
              <a:spcBef>
                <a:spcPts val="715"/>
              </a:spcBef>
            </a:pPr>
            <a:r>
              <a:rPr dirty="0" sz="1450" spc="-25">
                <a:latin typeface="Times New Roman"/>
                <a:cs typeface="Times New Roman"/>
              </a:rPr>
              <a:t>“Why,” </a:t>
            </a:r>
            <a:r>
              <a:rPr dirty="0" sz="1450" spc="-10">
                <a:latin typeface="Times New Roman"/>
                <a:cs typeface="Times New Roman"/>
              </a:rPr>
              <a:t>said he, “that is his house that </a:t>
            </a:r>
            <a:r>
              <a:rPr dirty="0" sz="1450" spc="-5">
                <a:latin typeface="Times New Roman"/>
                <a:cs typeface="Times New Roman"/>
              </a:rPr>
              <a:t>I </a:t>
            </a:r>
            <a:r>
              <a:rPr dirty="0" sz="1450" spc="-10">
                <a:latin typeface="Times New Roman"/>
                <a:cs typeface="Times New Roman"/>
              </a:rPr>
              <a:t>have just come </a:t>
            </a:r>
            <a:r>
              <a:rPr dirty="0" sz="1450" spc="-5">
                <a:latin typeface="Times New Roman"/>
                <a:cs typeface="Times New Roman"/>
              </a:rPr>
              <a:t>out </a:t>
            </a:r>
            <a:r>
              <a:rPr dirty="0" sz="1450" spc="-10">
                <a:latin typeface="Times New Roman"/>
                <a:cs typeface="Times New Roman"/>
              </a:rPr>
              <a:t>of; and for </a:t>
            </a:r>
            <a:r>
              <a:rPr dirty="0" sz="1450" spc="-5">
                <a:latin typeface="Times New Roman"/>
                <a:cs typeface="Times New Roman"/>
              </a:rPr>
              <a:t>a  </a:t>
            </a:r>
            <a:r>
              <a:rPr dirty="0" sz="1450" spc="-10">
                <a:latin typeface="Times New Roman"/>
                <a:cs typeface="Times New Roman"/>
              </a:rPr>
              <a:t>rather singular chance, </a:t>
            </a:r>
            <a:r>
              <a:rPr dirty="0" sz="1450" spc="-5">
                <a:latin typeface="Times New Roman"/>
                <a:cs typeface="Times New Roman"/>
              </a:rPr>
              <a:t>I </a:t>
            </a:r>
            <a:r>
              <a:rPr dirty="0" sz="1450" spc="-10">
                <a:latin typeface="Times New Roman"/>
                <a:cs typeface="Times New Roman"/>
              </a:rPr>
              <a:t>am that very</a:t>
            </a:r>
            <a:r>
              <a:rPr dirty="0" sz="1450" spc="20">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“Then, </a:t>
            </a:r>
            <a:r>
              <a:rPr dirty="0" sz="1450" spc="-20">
                <a:latin typeface="Times New Roman"/>
                <a:cs typeface="Times New Roman"/>
              </a:rPr>
              <a:t>sir,” </a:t>
            </a:r>
            <a:r>
              <a:rPr dirty="0" sz="1450" spc="-10">
                <a:latin typeface="Times New Roman"/>
                <a:cs typeface="Times New Roman"/>
              </a:rPr>
              <a:t>said I, “I have to beg the favour </a:t>
            </a:r>
            <a:r>
              <a:rPr dirty="0" sz="1450" spc="-5">
                <a:latin typeface="Times New Roman"/>
                <a:cs typeface="Times New Roman"/>
              </a:rPr>
              <a:t>of </a:t>
            </a:r>
            <a:r>
              <a:rPr dirty="0" sz="1450" spc="-10">
                <a:latin typeface="Times New Roman"/>
                <a:cs typeface="Times New Roman"/>
              </a:rPr>
              <a:t>an</a:t>
            </a:r>
            <a:r>
              <a:rPr dirty="0" sz="1450" spc="85">
                <a:latin typeface="Times New Roman"/>
                <a:cs typeface="Times New Roman"/>
              </a:rPr>
              <a:t> </a:t>
            </a:r>
            <a:r>
              <a:rPr dirty="0" sz="1450" spc="-20">
                <a:latin typeface="Times New Roman"/>
                <a:cs typeface="Times New Roman"/>
              </a:rPr>
              <a:t>interview.”</a:t>
            </a:r>
            <a:endParaRPr sz="1450">
              <a:latin typeface="Times New Roman"/>
              <a:cs typeface="Times New Roman"/>
            </a:endParaRPr>
          </a:p>
          <a:p>
            <a:pPr marL="268605" marR="1375410">
              <a:lnSpc>
                <a:spcPct val="140700"/>
              </a:lnSpc>
              <a:spcBef>
                <a:spcPts val="7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know </a:t>
            </a:r>
            <a:r>
              <a:rPr dirty="0" sz="1450" spc="-5">
                <a:latin typeface="Times New Roman"/>
                <a:cs typeface="Times New Roman"/>
              </a:rPr>
              <a:t>your </a:t>
            </a:r>
            <a:r>
              <a:rPr dirty="0" sz="1450" spc="-10">
                <a:latin typeface="Times New Roman"/>
                <a:cs typeface="Times New Roman"/>
              </a:rPr>
              <a:t>name,” said he, “nor yet </a:t>
            </a:r>
            <a:r>
              <a:rPr dirty="0" sz="1450" spc="-5">
                <a:latin typeface="Times New Roman"/>
                <a:cs typeface="Times New Roman"/>
              </a:rPr>
              <a:t>your </a:t>
            </a:r>
            <a:r>
              <a:rPr dirty="0" sz="1450" spc="-10">
                <a:latin typeface="Times New Roman"/>
                <a:cs typeface="Times New Roman"/>
              </a:rPr>
              <a:t>face.”  “My name is David </a:t>
            </a:r>
            <a:r>
              <a:rPr dirty="0" sz="1450" spc="-15">
                <a:latin typeface="Times New Roman"/>
                <a:cs typeface="Times New Roman"/>
              </a:rPr>
              <a:t>Balfour,” </a:t>
            </a:r>
            <a:r>
              <a:rPr dirty="0" sz="1450" spc="-10">
                <a:latin typeface="Times New Roman"/>
                <a:cs typeface="Times New Roman"/>
              </a:rPr>
              <a:t>said</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“David Balfour?” </a:t>
            </a:r>
            <a:r>
              <a:rPr dirty="0" sz="1450" spc="-5">
                <a:latin typeface="Times New Roman"/>
                <a:cs typeface="Times New Roman"/>
              </a:rPr>
              <a:t>he </a:t>
            </a:r>
            <a:r>
              <a:rPr dirty="0" sz="1450" spc="-10">
                <a:latin typeface="Times New Roman"/>
                <a:cs typeface="Times New Roman"/>
              </a:rPr>
              <a:t>repeated, in rather </a:t>
            </a:r>
            <a:r>
              <a:rPr dirty="0" sz="1450" spc="-5">
                <a:latin typeface="Times New Roman"/>
                <a:cs typeface="Times New Roman"/>
              </a:rPr>
              <a:t>a </a:t>
            </a:r>
            <a:r>
              <a:rPr dirty="0" sz="1450" spc="-10">
                <a:latin typeface="Times New Roman"/>
                <a:cs typeface="Times New Roman"/>
              </a:rPr>
              <a:t>high tone, like </a:t>
            </a:r>
            <a:r>
              <a:rPr dirty="0" sz="1450" spc="-5">
                <a:latin typeface="Times New Roman"/>
                <a:cs typeface="Times New Roman"/>
              </a:rPr>
              <a:t>one </a:t>
            </a:r>
            <a:r>
              <a:rPr dirty="0" sz="1450" spc="-10">
                <a:latin typeface="Times New Roman"/>
                <a:cs typeface="Times New Roman"/>
              </a:rPr>
              <a:t>surprised.  “And where have </a:t>
            </a:r>
            <a:r>
              <a:rPr dirty="0" sz="1450" spc="-5">
                <a:latin typeface="Times New Roman"/>
                <a:cs typeface="Times New Roman"/>
              </a:rPr>
              <a:t>you </a:t>
            </a:r>
            <a:r>
              <a:rPr dirty="0" sz="1450" spc="-10">
                <a:latin typeface="Times New Roman"/>
                <a:cs typeface="Times New Roman"/>
              </a:rPr>
              <a:t>come from, </a:t>
            </a:r>
            <a:r>
              <a:rPr dirty="0" sz="1450" spc="-35">
                <a:latin typeface="Times New Roman"/>
                <a:cs typeface="Times New Roman"/>
              </a:rPr>
              <a:t>Mr. </a:t>
            </a:r>
            <a:r>
              <a:rPr dirty="0" sz="1450" spc="-10">
                <a:latin typeface="Times New Roman"/>
                <a:cs typeface="Times New Roman"/>
              </a:rPr>
              <a:t>David Balfour?” </a:t>
            </a:r>
            <a:r>
              <a:rPr dirty="0" sz="1450" spc="-5">
                <a:latin typeface="Times New Roman"/>
                <a:cs typeface="Times New Roman"/>
              </a:rPr>
              <a:t>he </a:t>
            </a:r>
            <a:r>
              <a:rPr dirty="0" sz="1450" spc="-10">
                <a:latin typeface="Times New Roman"/>
                <a:cs typeface="Times New Roman"/>
              </a:rPr>
              <a:t>asked, looking me  pretty drily in the</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“I have come from </a:t>
            </a:r>
            <a:r>
              <a:rPr dirty="0" sz="1450" spc="-5">
                <a:latin typeface="Times New Roman"/>
                <a:cs typeface="Times New Roman"/>
              </a:rPr>
              <a:t>a </a:t>
            </a:r>
            <a:r>
              <a:rPr dirty="0" sz="1450" spc="-10">
                <a:latin typeface="Times New Roman"/>
                <a:cs typeface="Times New Roman"/>
              </a:rPr>
              <a:t>great many strange places, </a:t>
            </a:r>
            <a:r>
              <a:rPr dirty="0" sz="1450" spc="-20">
                <a:latin typeface="Times New Roman"/>
                <a:cs typeface="Times New Roman"/>
              </a:rPr>
              <a:t>sir,” </a:t>
            </a:r>
            <a:r>
              <a:rPr dirty="0" sz="1450" spc="-10">
                <a:latin typeface="Times New Roman"/>
                <a:cs typeface="Times New Roman"/>
              </a:rPr>
              <a:t>said I; “but </a:t>
            </a:r>
            <a:r>
              <a:rPr dirty="0" sz="1450" spc="-5">
                <a:latin typeface="Times New Roman"/>
                <a:cs typeface="Times New Roman"/>
              </a:rPr>
              <a:t>I </a:t>
            </a:r>
            <a:r>
              <a:rPr dirty="0" sz="1450" spc="-10">
                <a:latin typeface="Times New Roman"/>
                <a:cs typeface="Times New Roman"/>
              </a:rPr>
              <a:t>think it  would </a:t>
            </a:r>
            <a:r>
              <a:rPr dirty="0" sz="1450" spc="-5">
                <a:latin typeface="Times New Roman"/>
                <a:cs typeface="Times New Roman"/>
              </a:rPr>
              <a:t>be </a:t>
            </a:r>
            <a:r>
              <a:rPr dirty="0" sz="1450" spc="-10">
                <a:latin typeface="Times New Roman"/>
                <a:cs typeface="Times New Roman"/>
              </a:rPr>
              <a:t>as well to tell </a:t>
            </a:r>
            <a:r>
              <a:rPr dirty="0" sz="1450" spc="-5">
                <a:latin typeface="Times New Roman"/>
                <a:cs typeface="Times New Roman"/>
              </a:rPr>
              <a:t>you </a:t>
            </a:r>
            <a:r>
              <a:rPr dirty="0" sz="1450" spc="-10">
                <a:latin typeface="Times New Roman"/>
                <a:cs typeface="Times New Roman"/>
              </a:rPr>
              <a:t>where and how in </a:t>
            </a:r>
            <a:r>
              <a:rPr dirty="0" sz="1450" spc="-5">
                <a:latin typeface="Times New Roman"/>
                <a:cs typeface="Times New Roman"/>
              </a:rPr>
              <a:t>a </a:t>
            </a:r>
            <a:r>
              <a:rPr dirty="0" sz="1450" spc="-10">
                <a:latin typeface="Times New Roman"/>
                <a:cs typeface="Times New Roman"/>
              </a:rPr>
              <a:t>more private</a:t>
            </a:r>
            <a:r>
              <a:rPr dirty="0" sz="1450" spc="75">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He seemed to muse awhile, holding his lip in his hand, and looking now at  me and now </a:t>
            </a:r>
            <a:r>
              <a:rPr dirty="0" sz="1450" spc="-5">
                <a:latin typeface="Times New Roman"/>
                <a:cs typeface="Times New Roman"/>
              </a:rPr>
              <a:t>upon </a:t>
            </a:r>
            <a:r>
              <a:rPr dirty="0" sz="1450" spc="-10">
                <a:latin typeface="Times New Roman"/>
                <a:cs typeface="Times New Roman"/>
              </a:rPr>
              <a:t>the causeway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indent="255904">
              <a:lnSpc>
                <a:spcPts val="1730"/>
              </a:lnSpc>
              <a:spcBef>
                <a:spcPts val="790"/>
              </a:spcBef>
            </a:pPr>
            <a:r>
              <a:rPr dirty="0" sz="1450" spc="-35">
                <a:latin typeface="Times New Roman"/>
                <a:cs typeface="Times New Roman"/>
              </a:rPr>
              <a:t>“Yes,” </a:t>
            </a:r>
            <a:r>
              <a:rPr dirty="0" sz="1450" spc="-10">
                <a:latin typeface="Times New Roman"/>
                <a:cs typeface="Times New Roman"/>
              </a:rPr>
              <a:t>says he, “that will </a:t>
            </a:r>
            <a:r>
              <a:rPr dirty="0" sz="1450" spc="-5">
                <a:latin typeface="Times New Roman"/>
                <a:cs typeface="Times New Roman"/>
              </a:rPr>
              <a:t>be </a:t>
            </a:r>
            <a:r>
              <a:rPr dirty="0" sz="1450" spc="-10">
                <a:latin typeface="Times New Roman"/>
                <a:cs typeface="Times New Roman"/>
              </a:rPr>
              <a:t>the best, </a:t>
            </a:r>
            <a:r>
              <a:rPr dirty="0" sz="1450" spc="-5">
                <a:latin typeface="Times New Roman"/>
                <a:cs typeface="Times New Roman"/>
              </a:rPr>
              <a:t>no doubt.”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led me back with  him into his house, cried </a:t>
            </a:r>
            <a:r>
              <a:rPr dirty="0" sz="1450" spc="-5">
                <a:latin typeface="Times New Roman"/>
                <a:cs typeface="Times New Roman"/>
              </a:rPr>
              <a:t>out </a:t>
            </a:r>
            <a:r>
              <a:rPr dirty="0" sz="1450" spc="-10">
                <a:latin typeface="Times New Roman"/>
                <a:cs typeface="Times New Roman"/>
              </a:rPr>
              <a:t>to some </a:t>
            </a:r>
            <a:r>
              <a:rPr dirty="0" sz="1450" spc="-5">
                <a:latin typeface="Times New Roman"/>
                <a:cs typeface="Times New Roman"/>
              </a:rPr>
              <a:t>one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that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engaged all morning, and </a:t>
            </a:r>
            <a:r>
              <a:rPr dirty="0" sz="1450" spc="-5">
                <a:latin typeface="Times New Roman"/>
                <a:cs typeface="Times New Roman"/>
              </a:rPr>
              <a:t>brought </a:t>
            </a:r>
            <a:r>
              <a:rPr dirty="0" sz="1450" spc="-10">
                <a:latin typeface="Times New Roman"/>
                <a:cs typeface="Times New Roman"/>
              </a:rPr>
              <a:t>me into </a:t>
            </a:r>
            <a:r>
              <a:rPr dirty="0" sz="1450" spc="-5">
                <a:latin typeface="Times New Roman"/>
                <a:cs typeface="Times New Roman"/>
              </a:rPr>
              <a:t>a </a:t>
            </a:r>
            <a:r>
              <a:rPr dirty="0" sz="1450" spc="-10">
                <a:latin typeface="Times New Roman"/>
                <a:cs typeface="Times New Roman"/>
              </a:rPr>
              <a:t>little dusty chamber full </a:t>
            </a:r>
            <a:r>
              <a:rPr dirty="0" sz="1450" spc="-5">
                <a:latin typeface="Times New Roman"/>
                <a:cs typeface="Times New Roman"/>
              </a:rPr>
              <a:t>of  books </a:t>
            </a:r>
            <a:r>
              <a:rPr dirty="0" sz="1450" spc="-10">
                <a:latin typeface="Times New Roman"/>
                <a:cs typeface="Times New Roman"/>
              </a:rPr>
              <a:t>and documents. Here </a:t>
            </a:r>
            <a:r>
              <a:rPr dirty="0" sz="1450" spc="-5">
                <a:latin typeface="Times New Roman"/>
                <a:cs typeface="Times New Roman"/>
              </a:rPr>
              <a:t>he </a:t>
            </a:r>
            <a:r>
              <a:rPr dirty="0" sz="1450" spc="-10">
                <a:latin typeface="Times New Roman"/>
                <a:cs typeface="Times New Roman"/>
              </a:rPr>
              <a:t>sate down, and bade me </a:t>
            </a:r>
            <a:r>
              <a:rPr dirty="0" sz="1450" spc="-5">
                <a:latin typeface="Times New Roman"/>
                <a:cs typeface="Times New Roman"/>
              </a:rPr>
              <a:t>be </a:t>
            </a:r>
            <a:r>
              <a:rPr dirty="0" sz="1450" spc="-10">
                <a:latin typeface="Times New Roman"/>
                <a:cs typeface="Times New Roman"/>
              </a:rPr>
              <a:t>seated; though </a:t>
            </a:r>
            <a:r>
              <a:rPr dirty="0" sz="1450" spc="-5">
                <a:latin typeface="Times New Roman"/>
                <a:cs typeface="Times New Roman"/>
              </a:rPr>
              <a:t>I  thought he </a:t>
            </a:r>
            <a:r>
              <a:rPr dirty="0" sz="1450" spc="-10">
                <a:latin typeface="Times New Roman"/>
                <a:cs typeface="Times New Roman"/>
              </a:rPr>
              <a:t>looked </a:t>
            </a:r>
            <a:r>
              <a:rPr dirty="0" sz="1450" spc="-5">
                <a:latin typeface="Times New Roman"/>
                <a:cs typeface="Times New Roman"/>
              </a:rPr>
              <a:t>a </a:t>
            </a:r>
            <a:r>
              <a:rPr dirty="0" sz="1450" spc="-10">
                <a:latin typeface="Times New Roman"/>
                <a:cs typeface="Times New Roman"/>
              </a:rPr>
              <a:t>little ruefully from his clean chair to my muddy rags.  “And </a:t>
            </a:r>
            <a:r>
              <a:rPr dirty="0" sz="1450" spc="-25">
                <a:latin typeface="Times New Roman"/>
                <a:cs typeface="Times New Roman"/>
              </a:rPr>
              <a:t>now,” </a:t>
            </a:r>
            <a:r>
              <a:rPr dirty="0" sz="1450" spc="-10">
                <a:latin typeface="Times New Roman"/>
                <a:cs typeface="Times New Roman"/>
              </a:rPr>
              <a:t>says he, “if </a:t>
            </a:r>
            <a:r>
              <a:rPr dirty="0" sz="1450" spc="-5">
                <a:latin typeface="Times New Roman"/>
                <a:cs typeface="Times New Roman"/>
              </a:rPr>
              <a:t>you </a:t>
            </a:r>
            <a:r>
              <a:rPr dirty="0" sz="1450" spc="-10">
                <a:latin typeface="Times New Roman"/>
                <a:cs typeface="Times New Roman"/>
              </a:rPr>
              <a:t>have any business, pray </a:t>
            </a:r>
            <a:r>
              <a:rPr dirty="0" sz="1450" spc="-5">
                <a:latin typeface="Times New Roman"/>
                <a:cs typeface="Times New Roman"/>
              </a:rPr>
              <a:t>be </a:t>
            </a:r>
            <a:r>
              <a:rPr dirty="0" sz="1450" spc="-10">
                <a:latin typeface="Times New Roman"/>
                <a:cs typeface="Times New Roman"/>
              </a:rPr>
              <a:t>brief and come swiftly  to the point. Nec gemino bellum </a:t>
            </a:r>
            <a:r>
              <a:rPr dirty="0" sz="1450" spc="-15">
                <a:latin typeface="Times New Roman"/>
                <a:cs typeface="Times New Roman"/>
              </a:rPr>
              <a:t>Trojanum </a:t>
            </a:r>
            <a:r>
              <a:rPr dirty="0" sz="1450" spc="-10">
                <a:latin typeface="Times New Roman"/>
                <a:cs typeface="Times New Roman"/>
              </a:rPr>
              <a:t>orditur ab ovo—do </a:t>
            </a:r>
            <a:r>
              <a:rPr dirty="0" sz="1450" spc="-5">
                <a:latin typeface="Times New Roman"/>
                <a:cs typeface="Times New Roman"/>
              </a:rPr>
              <a:t>you </a:t>
            </a:r>
            <a:r>
              <a:rPr dirty="0" sz="1450" spc="-10">
                <a:latin typeface="Times New Roman"/>
                <a:cs typeface="Times New Roman"/>
              </a:rPr>
              <a:t>understand  that?” says he, with </a:t>
            </a:r>
            <a:r>
              <a:rPr dirty="0" sz="1450" spc="-5">
                <a:latin typeface="Times New Roman"/>
                <a:cs typeface="Times New Roman"/>
              </a:rPr>
              <a:t>a </a:t>
            </a:r>
            <a:r>
              <a:rPr dirty="0" sz="1450" spc="-10">
                <a:latin typeface="Times New Roman"/>
                <a:cs typeface="Times New Roman"/>
              </a:rPr>
              <a:t>keen</a:t>
            </a:r>
            <a:r>
              <a:rPr dirty="0" sz="1450" spc="10">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“I will even </a:t>
            </a:r>
            <a:r>
              <a:rPr dirty="0" sz="1450" spc="-5">
                <a:latin typeface="Times New Roman"/>
                <a:cs typeface="Times New Roman"/>
              </a:rPr>
              <a:t>do </a:t>
            </a:r>
            <a:r>
              <a:rPr dirty="0" sz="1450" spc="-10">
                <a:latin typeface="Times New Roman"/>
                <a:cs typeface="Times New Roman"/>
              </a:rPr>
              <a:t>as Horace says, </a:t>
            </a:r>
            <a:r>
              <a:rPr dirty="0" sz="1450" spc="-20">
                <a:latin typeface="Times New Roman"/>
                <a:cs typeface="Times New Roman"/>
              </a:rPr>
              <a:t>sir,” </a:t>
            </a:r>
            <a:r>
              <a:rPr dirty="0" sz="1450" spc="-5">
                <a:latin typeface="Times New Roman"/>
                <a:cs typeface="Times New Roman"/>
              </a:rPr>
              <a:t>I </a:t>
            </a:r>
            <a:r>
              <a:rPr dirty="0" sz="1450" spc="-10">
                <a:latin typeface="Times New Roman"/>
                <a:cs typeface="Times New Roman"/>
              </a:rPr>
              <a:t>answered, smiling, “and carry </a:t>
            </a:r>
            <a:r>
              <a:rPr dirty="0" sz="1450" spc="-5">
                <a:latin typeface="Times New Roman"/>
                <a:cs typeface="Times New Roman"/>
              </a:rPr>
              <a:t>you </a:t>
            </a:r>
            <a:r>
              <a:rPr dirty="0" sz="1450" spc="-10">
                <a:latin typeface="Times New Roman"/>
                <a:cs typeface="Times New Roman"/>
              </a:rPr>
              <a:t>in  medias res.” He nodded as if </a:t>
            </a:r>
            <a:r>
              <a:rPr dirty="0" sz="1450" spc="-5">
                <a:latin typeface="Times New Roman"/>
                <a:cs typeface="Times New Roman"/>
              </a:rPr>
              <a:t>he </a:t>
            </a:r>
            <a:r>
              <a:rPr dirty="0" sz="1450" spc="-10">
                <a:latin typeface="Times New Roman"/>
                <a:cs typeface="Times New Roman"/>
              </a:rPr>
              <a:t>was well pleased, and indeed his scrap </a:t>
            </a:r>
            <a:r>
              <a:rPr dirty="0" sz="1450" spc="-5">
                <a:latin typeface="Times New Roman"/>
                <a:cs typeface="Times New Roman"/>
              </a:rPr>
              <a:t>of  </a:t>
            </a:r>
            <a:r>
              <a:rPr dirty="0" sz="1450" spc="-10">
                <a:latin typeface="Times New Roman"/>
                <a:cs typeface="Times New Roman"/>
              </a:rPr>
              <a:t>Latin</a:t>
            </a:r>
            <a:r>
              <a:rPr dirty="0" sz="1450" spc="20">
                <a:latin typeface="Times New Roman"/>
                <a:cs typeface="Times New Roman"/>
              </a:rPr>
              <a:t> </a:t>
            </a:r>
            <a:r>
              <a:rPr dirty="0" sz="1450" spc="-10">
                <a:latin typeface="Times New Roman"/>
                <a:cs typeface="Times New Roman"/>
              </a:rPr>
              <a:t>had</a:t>
            </a:r>
            <a:r>
              <a:rPr dirty="0" sz="1450" spc="20">
                <a:latin typeface="Times New Roman"/>
                <a:cs typeface="Times New Roman"/>
              </a:rPr>
              <a:t> </a:t>
            </a:r>
            <a:r>
              <a:rPr dirty="0" sz="1450" spc="-10">
                <a:latin typeface="Times New Roman"/>
                <a:cs typeface="Times New Roman"/>
              </a:rPr>
              <a:t>been</a:t>
            </a:r>
            <a:r>
              <a:rPr dirty="0" sz="1450" spc="20">
                <a:latin typeface="Times New Roman"/>
                <a:cs typeface="Times New Roman"/>
              </a:rPr>
              <a:t> </a:t>
            </a:r>
            <a:r>
              <a:rPr dirty="0" sz="1450" spc="-10">
                <a:latin typeface="Times New Roman"/>
                <a:cs typeface="Times New Roman"/>
              </a:rPr>
              <a:t>set</a:t>
            </a:r>
            <a:r>
              <a:rPr dirty="0" sz="1450" spc="15">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test</a:t>
            </a:r>
            <a:r>
              <a:rPr dirty="0" sz="1450" spc="15">
                <a:latin typeface="Times New Roman"/>
                <a:cs typeface="Times New Roman"/>
              </a:rPr>
              <a:t> </a:t>
            </a:r>
            <a:r>
              <a:rPr dirty="0" sz="1450" spc="-10">
                <a:latin typeface="Times New Roman"/>
                <a:cs typeface="Times New Roman"/>
              </a:rPr>
              <a:t>me.</a:t>
            </a:r>
            <a:r>
              <a:rPr dirty="0" sz="1450" spc="20">
                <a:latin typeface="Times New Roman"/>
                <a:cs typeface="Times New Roman"/>
              </a:rPr>
              <a:t> </a:t>
            </a:r>
            <a:r>
              <a:rPr dirty="0" sz="1450" spc="-10">
                <a:latin typeface="Times New Roman"/>
                <a:cs typeface="Times New Roman"/>
              </a:rPr>
              <a:t>For</a:t>
            </a:r>
            <a:r>
              <a:rPr dirty="0" sz="1450" spc="20">
                <a:latin typeface="Times New Roman"/>
                <a:cs typeface="Times New Roman"/>
              </a:rPr>
              <a:t> </a:t>
            </a:r>
            <a:r>
              <a:rPr dirty="0" sz="1450" spc="-10">
                <a:latin typeface="Times New Roman"/>
                <a:cs typeface="Times New Roman"/>
              </a:rPr>
              <a:t>all</a:t>
            </a:r>
            <a:r>
              <a:rPr dirty="0" sz="1450" spc="15">
                <a:latin typeface="Times New Roman"/>
                <a:cs typeface="Times New Roman"/>
              </a:rPr>
              <a:t> </a:t>
            </a:r>
            <a:r>
              <a:rPr dirty="0" sz="1450" spc="-10">
                <a:latin typeface="Times New Roman"/>
                <a:cs typeface="Times New Roman"/>
              </a:rPr>
              <a:t>that,</a:t>
            </a:r>
            <a:r>
              <a:rPr dirty="0" sz="1450" spc="25">
                <a:latin typeface="Times New Roman"/>
                <a:cs typeface="Times New Roman"/>
              </a:rPr>
              <a:t>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though</a:t>
            </a:r>
            <a:r>
              <a:rPr dirty="0" sz="1450" spc="20">
                <a:latin typeface="Times New Roman"/>
                <a:cs typeface="Times New Roman"/>
              </a:rPr>
              <a:t> </a:t>
            </a:r>
            <a:r>
              <a:rPr dirty="0" sz="1450" spc="-5">
                <a:latin typeface="Times New Roman"/>
                <a:cs typeface="Times New Roman"/>
              </a:rPr>
              <a:t>I</a:t>
            </a:r>
            <a:r>
              <a:rPr dirty="0" sz="1450" spc="15">
                <a:latin typeface="Times New Roman"/>
                <a:cs typeface="Times New Roman"/>
              </a:rPr>
              <a:t> </a:t>
            </a:r>
            <a:r>
              <a:rPr dirty="0" sz="1450" spc="-10">
                <a:latin typeface="Times New Roman"/>
                <a:cs typeface="Times New Roman"/>
              </a:rPr>
              <a:t>was</a:t>
            </a:r>
            <a:r>
              <a:rPr dirty="0" sz="1450" spc="20">
                <a:latin typeface="Times New Roman"/>
                <a:cs typeface="Times New Roman"/>
              </a:rPr>
              <a:t> </a:t>
            </a:r>
            <a:r>
              <a:rPr dirty="0" sz="1450" spc="-10">
                <a:latin typeface="Times New Roman"/>
                <a:cs typeface="Times New Roman"/>
              </a:rPr>
              <a:t>somewhat</a:t>
            </a:r>
            <a:endParaRPr sz="145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241155"/>
          </a:xfrm>
          <a:prstGeom prst="rect">
            <a:avLst/>
          </a:prstGeom>
        </p:spPr>
        <p:txBody>
          <a:bodyPr wrap="square" lIns="0" tIns="22860" rIns="0" bIns="0" rtlCol="0" vert="horz">
            <a:spAutoFit/>
          </a:bodyPr>
          <a:lstStyle/>
          <a:p>
            <a:pPr algn="just" marL="12700" marR="5080">
              <a:lnSpc>
                <a:spcPts val="1700"/>
              </a:lnSpc>
              <a:spcBef>
                <a:spcPts val="180"/>
              </a:spcBef>
            </a:pPr>
            <a:r>
              <a:rPr dirty="0" sz="1450" spc="-10">
                <a:latin typeface="Times New Roman"/>
                <a:cs typeface="Times New Roman"/>
              </a:rPr>
              <a:t>encouraged, the blood came in my face when </a:t>
            </a:r>
            <a:r>
              <a:rPr dirty="0" sz="1450" spc="-5">
                <a:latin typeface="Times New Roman"/>
                <a:cs typeface="Times New Roman"/>
              </a:rPr>
              <a:t>I </a:t>
            </a:r>
            <a:r>
              <a:rPr dirty="0" sz="1450" spc="-10">
                <a:latin typeface="Times New Roman"/>
                <a:cs typeface="Times New Roman"/>
              </a:rPr>
              <a:t>added: “I have reason</a:t>
            </a:r>
            <a:r>
              <a:rPr dirty="0" sz="1450" spc="160">
                <a:latin typeface="Times New Roman"/>
                <a:cs typeface="Times New Roman"/>
              </a:rPr>
              <a:t> </a:t>
            </a:r>
            <a:r>
              <a:rPr dirty="0" sz="1450" spc="-10">
                <a:latin typeface="Times New Roman"/>
                <a:cs typeface="Times New Roman"/>
              </a:rPr>
              <a:t>to  believe myself some rights </a:t>
            </a:r>
            <a:r>
              <a:rPr dirty="0" sz="1450" spc="-5">
                <a:latin typeface="Times New Roman"/>
                <a:cs typeface="Times New Roman"/>
              </a:rPr>
              <a:t>on </a:t>
            </a:r>
            <a:r>
              <a:rPr dirty="0" sz="1450" spc="-10">
                <a:latin typeface="Times New Roman"/>
                <a:cs typeface="Times New Roman"/>
              </a:rPr>
              <a:t>the estate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Shaws.”</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He </a:t>
            </a:r>
            <a:r>
              <a:rPr dirty="0" sz="1450" spc="-5">
                <a:latin typeface="Times New Roman"/>
                <a:cs typeface="Times New Roman"/>
              </a:rPr>
              <a:t>got a </a:t>
            </a:r>
            <a:r>
              <a:rPr dirty="0" sz="1450" spc="-10">
                <a:latin typeface="Times New Roman"/>
                <a:cs typeface="Times New Roman"/>
              </a:rPr>
              <a:t>paper </a:t>
            </a:r>
            <a:r>
              <a:rPr dirty="0" sz="1450" spc="-5">
                <a:latin typeface="Times New Roman"/>
                <a:cs typeface="Times New Roman"/>
              </a:rPr>
              <a:t>book out of a </a:t>
            </a:r>
            <a:r>
              <a:rPr dirty="0" sz="1450" spc="-10">
                <a:latin typeface="Times New Roman"/>
                <a:cs typeface="Times New Roman"/>
              </a:rPr>
              <a:t>drawer and set it before him open. </a:t>
            </a:r>
            <a:r>
              <a:rPr dirty="0" sz="1450" spc="-25">
                <a:latin typeface="Times New Roman"/>
                <a:cs typeface="Times New Roman"/>
              </a:rPr>
              <a:t>“Well?”  </a:t>
            </a:r>
            <a:r>
              <a:rPr dirty="0" sz="1450" spc="-10">
                <a:latin typeface="Times New Roman"/>
                <a:cs typeface="Times New Roman"/>
              </a:rPr>
              <a:t>said he.</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had shot my </a:t>
            </a:r>
            <a:r>
              <a:rPr dirty="0" sz="1450" spc="-5">
                <a:latin typeface="Times New Roman"/>
                <a:cs typeface="Times New Roman"/>
              </a:rPr>
              <a:t>bolt </a:t>
            </a:r>
            <a:r>
              <a:rPr dirty="0" sz="1450" spc="-10">
                <a:latin typeface="Times New Roman"/>
                <a:cs typeface="Times New Roman"/>
              </a:rPr>
              <a:t>and sat</a:t>
            </a:r>
            <a:r>
              <a:rPr dirty="0" sz="1450" spc="15">
                <a:latin typeface="Times New Roman"/>
                <a:cs typeface="Times New Roman"/>
              </a:rPr>
              <a:t> </a:t>
            </a:r>
            <a:r>
              <a:rPr dirty="0" sz="1450" spc="-10">
                <a:latin typeface="Times New Roman"/>
                <a:cs typeface="Times New Roman"/>
              </a:rPr>
              <a:t>speechless.</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“Come, come,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he, “you must continue. Where were </a:t>
            </a:r>
            <a:r>
              <a:rPr dirty="0" sz="1450" spc="-5">
                <a:latin typeface="Times New Roman"/>
                <a:cs typeface="Times New Roman"/>
              </a:rPr>
              <a:t>you  </a:t>
            </a:r>
            <a:r>
              <a:rPr dirty="0" sz="1450" spc="-10">
                <a:latin typeface="Times New Roman"/>
                <a:cs typeface="Times New Roman"/>
              </a:rPr>
              <a:t>born?”</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“In Essendean, </a:t>
            </a:r>
            <a:r>
              <a:rPr dirty="0" sz="1450" spc="-20">
                <a:latin typeface="Times New Roman"/>
                <a:cs typeface="Times New Roman"/>
              </a:rPr>
              <a:t>sir,” </a:t>
            </a:r>
            <a:r>
              <a:rPr dirty="0" sz="1450" spc="-10">
                <a:latin typeface="Times New Roman"/>
                <a:cs typeface="Times New Roman"/>
              </a:rPr>
              <a:t>said I, “the year </a:t>
            </a:r>
            <a:r>
              <a:rPr dirty="0" sz="1450" spc="-5">
                <a:latin typeface="Times New Roman"/>
                <a:cs typeface="Times New Roman"/>
              </a:rPr>
              <a:t>1733, </a:t>
            </a:r>
            <a:r>
              <a:rPr dirty="0" sz="1450" spc="-10">
                <a:latin typeface="Times New Roman"/>
                <a:cs typeface="Times New Roman"/>
              </a:rPr>
              <a:t>the 12th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March.”</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He seemed to follow this statement in his paper </a:t>
            </a:r>
            <a:r>
              <a:rPr dirty="0" sz="1450" spc="-5">
                <a:latin typeface="Times New Roman"/>
                <a:cs typeface="Times New Roman"/>
              </a:rPr>
              <a:t>book; but </a:t>
            </a:r>
            <a:r>
              <a:rPr dirty="0" sz="1450" spc="-10">
                <a:latin typeface="Times New Roman"/>
                <a:cs typeface="Times New Roman"/>
              </a:rPr>
              <a:t>what that meant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not. </a:t>
            </a:r>
            <a:r>
              <a:rPr dirty="0" sz="1450" spc="-40">
                <a:latin typeface="Times New Roman"/>
                <a:cs typeface="Times New Roman"/>
              </a:rPr>
              <a:t>“Your </a:t>
            </a:r>
            <a:r>
              <a:rPr dirty="0" sz="1450" spc="-10">
                <a:latin typeface="Times New Roman"/>
                <a:cs typeface="Times New Roman"/>
              </a:rPr>
              <a:t>father and mother?” said</a:t>
            </a:r>
            <a:r>
              <a:rPr dirty="0" sz="1450" spc="5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“My father was Alexander </a:t>
            </a:r>
            <a:r>
              <a:rPr dirty="0" sz="1450" spc="-15">
                <a:latin typeface="Times New Roman"/>
                <a:cs typeface="Times New Roman"/>
              </a:rPr>
              <a:t>Balfour, </a:t>
            </a:r>
            <a:r>
              <a:rPr dirty="0" sz="1450" spc="-10">
                <a:latin typeface="Times New Roman"/>
                <a:cs typeface="Times New Roman"/>
              </a:rPr>
              <a:t>schoolmaster </a:t>
            </a:r>
            <a:r>
              <a:rPr dirty="0" sz="1450" spc="-5">
                <a:latin typeface="Times New Roman"/>
                <a:cs typeface="Times New Roman"/>
              </a:rPr>
              <a:t>of </a:t>
            </a:r>
            <a:r>
              <a:rPr dirty="0" sz="1450" spc="-10">
                <a:latin typeface="Times New Roman"/>
                <a:cs typeface="Times New Roman"/>
              </a:rPr>
              <a:t>that place,” said I,  “and my mother Grace Pitarrow; </a:t>
            </a:r>
            <a:r>
              <a:rPr dirty="0" sz="1450" spc="-5">
                <a:latin typeface="Times New Roman"/>
                <a:cs typeface="Times New Roman"/>
              </a:rPr>
              <a:t>I </a:t>
            </a:r>
            <a:r>
              <a:rPr dirty="0" sz="1450" spc="-10">
                <a:latin typeface="Times New Roman"/>
                <a:cs typeface="Times New Roman"/>
              </a:rPr>
              <a:t>think her people were from</a:t>
            </a:r>
            <a:r>
              <a:rPr dirty="0" sz="1450" spc="70">
                <a:latin typeface="Times New Roman"/>
                <a:cs typeface="Times New Roman"/>
              </a:rPr>
              <a:t> </a:t>
            </a:r>
            <a:r>
              <a:rPr dirty="0" sz="1450" spc="-10">
                <a:latin typeface="Times New Roman"/>
                <a:cs typeface="Times New Roman"/>
              </a:rPr>
              <a:t>Angus.”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any papers proving </a:t>
            </a:r>
            <a:r>
              <a:rPr dirty="0" sz="1450" spc="-5">
                <a:latin typeface="Times New Roman"/>
                <a:cs typeface="Times New Roman"/>
              </a:rPr>
              <a:t>your </a:t>
            </a:r>
            <a:r>
              <a:rPr dirty="0" sz="1450" spc="-10">
                <a:latin typeface="Times New Roman"/>
                <a:cs typeface="Times New Roman"/>
              </a:rPr>
              <a:t>identity?” asked </a:t>
            </a:r>
            <a:r>
              <a:rPr dirty="0" sz="1450" spc="-35">
                <a:latin typeface="Times New Roman"/>
                <a:cs typeface="Times New Roman"/>
              </a:rPr>
              <a:t>Mr.</a:t>
            </a:r>
            <a:r>
              <a:rPr dirty="0" sz="1450" spc="40">
                <a:latin typeface="Times New Roman"/>
                <a:cs typeface="Times New Roman"/>
              </a:rPr>
              <a:t> </a:t>
            </a:r>
            <a:r>
              <a:rPr dirty="0" sz="1450" spc="-15">
                <a:latin typeface="Times New Roman"/>
                <a:cs typeface="Times New Roman"/>
              </a:rPr>
              <a:t>Rankeillor.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“No, </a:t>
            </a:r>
            <a:r>
              <a:rPr dirty="0" sz="1450" spc="-20">
                <a:latin typeface="Times New Roman"/>
                <a:cs typeface="Times New Roman"/>
              </a:rPr>
              <a:t>sir,” </a:t>
            </a:r>
            <a:r>
              <a:rPr dirty="0" sz="1450" spc="-10">
                <a:latin typeface="Times New Roman"/>
                <a:cs typeface="Times New Roman"/>
              </a:rPr>
              <a:t>said I, “but they are in the hands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Campbell, the </a:t>
            </a:r>
            <a:r>
              <a:rPr dirty="0" sz="1450" spc="-15">
                <a:latin typeface="Times New Roman"/>
                <a:cs typeface="Times New Roman"/>
              </a:rPr>
              <a:t>minister,  </a:t>
            </a:r>
            <a:r>
              <a:rPr dirty="0" sz="1450" spc="-10">
                <a:latin typeface="Times New Roman"/>
                <a:cs typeface="Times New Roman"/>
              </a:rPr>
              <a:t>and could </a:t>
            </a:r>
            <a:r>
              <a:rPr dirty="0" sz="1450" spc="-5">
                <a:latin typeface="Times New Roman"/>
                <a:cs typeface="Times New Roman"/>
              </a:rPr>
              <a:t>be </a:t>
            </a:r>
            <a:r>
              <a:rPr dirty="0" sz="1450" spc="-10">
                <a:latin typeface="Times New Roman"/>
                <a:cs typeface="Times New Roman"/>
              </a:rPr>
              <a:t>readily produced. </a:t>
            </a:r>
            <a:r>
              <a:rPr dirty="0" sz="1450" spc="-35">
                <a:latin typeface="Times New Roman"/>
                <a:cs typeface="Times New Roman"/>
              </a:rPr>
              <a:t>Mr. </a:t>
            </a:r>
            <a:r>
              <a:rPr dirty="0" sz="1450" spc="-10">
                <a:latin typeface="Times New Roman"/>
                <a:cs typeface="Times New Roman"/>
              </a:rPr>
              <a:t>Campbell, </a:t>
            </a:r>
            <a:r>
              <a:rPr dirty="0" sz="1450" spc="-5">
                <a:latin typeface="Times New Roman"/>
                <a:cs typeface="Times New Roman"/>
              </a:rPr>
              <a:t>too, </a:t>
            </a:r>
            <a:r>
              <a:rPr dirty="0" sz="1450" spc="-10">
                <a:latin typeface="Times New Roman"/>
                <a:cs typeface="Times New Roman"/>
              </a:rPr>
              <a:t>would give me his word;  and for that </a:t>
            </a:r>
            <a:r>
              <a:rPr dirty="0" sz="1450" spc="-20">
                <a:latin typeface="Times New Roman"/>
                <a:cs typeface="Times New Roman"/>
              </a:rPr>
              <a:t>matter, </a:t>
            </a:r>
            <a:r>
              <a:rPr dirty="0" sz="1450" spc="-5">
                <a:latin typeface="Times New Roman"/>
                <a:cs typeface="Times New Roman"/>
              </a:rPr>
              <a:t>I do not </a:t>
            </a:r>
            <a:r>
              <a:rPr dirty="0" sz="1450" spc="-10">
                <a:latin typeface="Times New Roman"/>
                <a:cs typeface="Times New Roman"/>
              </a:rPr>
              <a:t>think my uncle would deny</a:t>
            </a:r>
            <a:r>
              <a:rPr dirty="0" sz="1450" spc="6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marR="2376170">
              <a:lnSpc>
                <a:spcPts val="2520"/>
              </a:lnSpc>
              <a:spcBef>
                <a:spcPts val="155"/>
              </a:spcBef>
            </a:pPr>
            <a:r>
              <a:rPr dirty="0" sz="1450" spc="-10">
                <a:latin typeface="Times New Roman"/>
                <a:cs typeface="Times New Roman"/>
              </a:rPr>
              <a:t>“Meaning </a:t>
            </a:r>
            <a:r>
              <a:rPr dirty="0" sz="1450" spc="-35">
                <a:latin typeface="Times New Roman"/>
                <a:cs typeface="Times New Roman"/>
              </a:rPr>
              <a:t>Mr. </a:t>
            </a:r>
            <a:r>
              <a:rPr dirty="0" sz="1450" spc="-10">
                <a:latin typeface="Times New Roman"/>
                <a:cs typeface="Times New Roman"/>
              </a:rPr>
              <a:t>Ebenezer Balfour?” says he.  “The same,” said</a:t>
            </a:r>
            <a:r>
              <a:rPr dirty="0" sz="1450">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“Whom </a:t>
            </a:r>
            <a:r>
              <a:rPr dirty="0" sz="1450" spc="-5">
                <a:latin typeface="Times New Roman"/>
                <a:cs typeface="Times New Roman"/>
              </a:rPr>
              <a:t>you </a:t>
            </a:r>
            <a:r>
              <a:rPr dirty="0" sz="1450" spc="-10">
                <a:latin typeface="Times New Roman"/>
                <a:cs typeface="Times New Roman"/>
              </a:rPr>
              <a:t>have seen?”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“By whom </a:t>
            </a:r>
            <a:r>
              <a:rPr dirty="0" sz="1450" spc="-5">
                <a:latin typeface="Times New Roman"/>
                <a:cs typeface="Times New Roman"/>
              </a:rPr>
              <a:t>I </a:t>
            </a:r>
            <a:r>
              <a:rPr dirty="0" sz="1450" spc="-10">
                <a:latin typeface="Times New Roman"/>
                <a:cs typeface="Times New Roman"/>
              </a:rPr>
              <a:t>was received into his own house,”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marL="268605">
              <a:lnSpc>
                <a:spcPts val="1735"/>
              </a:lnSpc>
              <a:spcBef>
                <a:spcPts val="780"/>
              </a:spcBef>
            </a:pP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ever meet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Hoseason?” asked</a:t>
            </a:r>
            <a:r>
              <a:rPr dirty="0" sz="1450" spc="-5">
                <a:latin typeface="Times New Roman"/>
                <a:cs typeface="Times New Roman"/>
              </a:rPr>
              <a:t> </a:t>
            </a:r>
            <a:r>
              <a:rPr dirty="0" sz="1450" spc="-35">
                <a:latin typeface="Times New Roman"/>
                <a:cs typeface="Times New Roman"/>
              </a:rPr>
              <a:t>Mr.</a:t>
            </a:r>
            <a:endParaRPr sz="1450">
              <a:latin typeface="Times New Roman"/>
              <a:cs typeface="Times New Roman"/>
            </a:endParaRPr>
          </a:p>
          <a:p>
            <a:pPr marL="12700">
              <a:lnSpc>
                <a:spcPts val="1735"/>
              </a:lnSpc>
            </a:pPr>
            <a:r>
              <a:rPr dirty="0" sz="1450" spc="-15">
                <a:latin typeface="Times New Roman"/>
                <a:cs typeface="Times New Roman"/>
              </a:rPr>
              <a:t>Rankeillor.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did so, </a:t>
            </a:r>
            <a:r>
              <a:rPr dirty="0" sz="1450" spc="-25">
                <a:latin typeface="Times New Roman"/>
                <a:cs typeface="Times New Roman"/>
              </a:rPr>
              <a:t>sir, </a:t>
            </a:r>
            <a:r>
              <a:rPr dirty="0" sz="1450" spc="-10">
                <a:latin typeface="Times New Roman"/>
                <a:cs typeface="Times New Roman"/>
              </a:rPr>
              <a:t>for my sins,” said I; “for it was </a:t>
            </a:r>
            <a:r>
              <a:rPr dirty="0" sz="1450" spc="-5">
                <a:latin typeface="Times New Roman"/>
                <a:cs typeface="Times New Roman"/>
              </a:rPr>
              <a:t>by </a:t>
            </a:r>
            <a:r>
              <a:rPr dirty="0" sz="1450" spc="-10">
                <a:latin typeface="Times New Roman"/>
                <a:cs typeface="Times New Roman"/>
              </a:rPr>
              <a:t>his means and the  procurement </a:t>
            </a:r>
            <a:r>
              <a:rPr dirty="0" sz="1450" spc="-5">
                <a:latin typeface="Times New Roman"/>
                <a:cs typeface="Times New Roman"/>
              </a:rPr>
              <a:t>of </a:t>
            </a:r>
            <a:r>
              <a:rPr dirty="0" sz="1450" spc="-10">
                <a:latin typeface="Times New Roman"/>
                <a:cs typeface="Times New Roman"/>
              </a:rPr>
              <a:t>my uncle, that </a:t>
            </a:r>
            <a:r>
              <a:rPr dirty="0" sz="1450" spc="-5">
                <a:latin typeface="Times New Roman"/>
                <a:cs typeface="Times New Roman"/>
              </a:rPr>
              <a:t>I </a:t>
            </a:r>
            <a:r>
              <a:rPr dirty="0" sz="1450" spc="-10">
                <a:latin typeface="Times New Roman"/>
                <a:cs typeface="Times New Roman"/>
              </a:rPr>
              <a:t>was kidnapped within sight </a:t>
            </a:r>
            <a:r>
              <a:rPr dirty="0" sz="1450" spc="-5">
                <a:latin typeface="Times New Roman"/>
                <a:cs typeface="Times New Roman"/>
              </a:rPr>
              <a:t>of </a:t>
            </a:r>
            <a:r>
              <a:rPr dirty="0" sz="1450" spc="-10">
                <a:latin typeface="Times New Roman"/>
                <a:cs typeface="Times New Roman"/>
              </a:rPr>
              <a:t>this town,  carried to sea, </a:t>
            </a:r>
            <a:r>
              <a:rPr dirty="0" sz="1450" spc="-15">
                <a:latin typeface="Times New Roman"/>
                <a:cs typeface="Times New Roman"/>
              </a:rPr>
              <a:t>suffered </a:t>
            </a:r>
            <a:r>
              <a:rPr dirty="0" sz="1450" spc="-10">
                <a:latin typeface="Times New Roman"/>
                <a:cs typeface="Times New Roman"/>
              </a:rPr>
              <a:t>shipwreck and </a:t>
            </a:r>
            <a:r>
              <a:rPr dirty="0" sz="1450" spc="-5">
                <a:latin typeface="Times New Roman"/>
                <a:cs typeface="Times New Roman"/>
              </a:rPr>
              <a:t>a </a:t>
            </a:r>
            <a:r>
              <a:rPr dirty="0" sz="1450" spc="-10">
                <a:latin typeface="Times New Roman"/>
                <a:cs typeface="Times New Roman"/>
              </a:rPr>
              <a:t>hundred other hardships, and stand  before </a:t>
            </a:r>
            <a:r>
              <a:rPr dirty="0" sz="1450" spc="-5">
                <a:latin typeface="Times New Roman"/>
                <a:cs typeface="Times New Roman"/>
              </a:rPr>
              <a:t>you </a:t>
            </a:r>
            <a:r>
              <a:rPr dirty="0" sz="1450" spc="-10">
                <a:latin typeface="Times New Roman"/>
                <a:cs typeface="Times New Roman"/>
              </a:rPr>
              <a:t>to-day in this </a:t>
            </a:r>
            <a:r>
              <a:rPr dirty="0" sz="1450" spc="-5">
                <a:latin typeface="Times New Roman"/>
                <a:cs typeface="Times New Roman"/>
              </a:rPr>
              <a:t>poor</a:t>
            </a:r>
            <a:r>
              <a:rPr dirty="0" sz="1450" spc="15">
                <a:latin typeface="Times New Roman"/>
                <a:cs typeface="Times New Roman"/>
              </a:rPr>
              <a:t> </a:t>
            </a:r>
            <a:r>
              <a:rPr dirty="0" sz="1450" spc="-10">
                <a:latin typeface="Times New Roman"/>
                <a:cs typeface="Times New Roman"/>
              </a:rPr>
              <a:t>accoutrement.”</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“You </a:t>
            </a:r>
            <a:r>
              <a:rPr dirty="0" sz="1450" spc="-10">
                <a:latin typeface="Times New Roman"/>
                <a:cs typeface="Times New Roman"/>
              </a:rPr>
              <a:t>say </a:t>
            </a:r>
            <a:r>
              <a:rPr dirty="0" sz="1450" spc="-5">
                <a:latin typeface="Times New Roman"/>
                <a:cs typeface="Times New Roman"/>
              </a:rPr>
              <a:t>you </a:t>
            </a:r>
            <a:r>
              <a:rPr dirty="0" sz="1450" spc="-10">
                <a:latin typeface="Times New Roman"/>
                <a:cs typeface="Times New Roman"/>
              </a:rPr>
              <a:t>were shipwrecked,” said Rankeillor; “where was</a:t>
            </a:r>
            <a:r>
              <a:rPr dirty="0" sz="1450" spc="8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12065" indent="255904">
              <a:lnSpc>
                <a:spcPts val="1730"/>
              </a:lnSpc>
              <a:spcBef>
                <a:spcPts val="850"/>
              </a:spcBef>
            </a:pPr>
            <a:r>
              <a:rPr dirty="0" sz="1450" spc="-15">
                <a:latin typeface="Times New Roman"/>
                <a:cs typeface="Times New Roman"/>
              </a:rPr>
              <a:t>“Off </a:t>
            </a:r>
            <a:r>
              <a:rPr dirty="0" sz="1450" spc="-10">
                <a:latin typeface="Times New Roman"/>
                <a:cs typeface="Times New Roman"/>
              </a:rPr>
              <a:t>the south end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of </a:t>
            </a:r>
            <a:r>
              <a:rPr dirty="0" sz="1450" spc="-10">
                <a:latin typeface="Times New Roman"/>
                <a:cs typeface="Times New Roman"/>
              </a:rPr>
              <a:t>Mull,” said I. “The name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cast </a:t>
            </a:r>
            <a:r>
              <a:rPr dirty="0" sz="1450" spc="-5">
                <a:latin typeface="Times New Roman"/>
                <a:cs typeface="Times New Roman"/>
              </a:rPr>
              <a:t>up </a:t>
            </a:r>
            <a:r>
              <a:rPr dirty="0" sz="1450" spc="-10">
                <a:latin typeface="Times New Roman"/>
                <a:cs typeface="Times New Roman"/>
              </a:rPr>
              <a:t>is the Island</a:t>
            </a:r>
            <a:r>
              <a:rPr dirty="0" sz="1450" spc="15">
                <a:latin typeface="Times New Roman"/>
                <a:cs typeface="Times New Roman"/>
              </a:rPr>
              <a:t> </a:t>
            </a:r>
            <a:r>
              <a:rPr dirty="0" sz="1450" spc="-10">
                <a:latin typeface="Times New Roman"/>
                <a:cs typeface="Times New Roman"/>
              </a:rPr>
              <a:t>Earraid.”</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“Ah!” says he, smiling, “you are deeper than me in the </a:t>
            </a:r>
            <a:r>
              <a:rPr dirty="0" sz="1450" spc="-20">
                <a:latin typeface="Times New Roman"/>
                <a:cs typeface="Times New Roman"/>
              </a:rPr>
              <a:t>geography. </a:t>
            </a:r>
            <a:r>
              <a:rPr dirty="0" sz="1450" spc="-10">
                <a:latin typeface="Times New Roman"/>
                <a:cs typeface="Times New Roman"/>
              </a:rPr>
              <a:t>But so  </a:t>
            </a:r>
            <a:r>
              <a:rPr dirty="0" sz="1450" spc="-25">
                <a:latin typeface="Times New Roman"/>
                <a:cs typeface="Times New Roman"/>
              </a:rPr>
              <a:t>far, </a:t>
            </a:r>
            <a:r>
              <a:rPr dirty="0" sz="1450" spc="-5">
                <a:latin typeface="Times New Roman"/>
                <a:cs typeface="Times New Roman"/>
              </a:rPr>
              <a:t>I </a:t>
            </a:r>
            <a:r>
              <a:rPr dirty="0" sz="1450" spc="-10">
                <a:latin typeface="Times New Roman"/>
                <a:cs typeface="Times New Roman"/>
              </a:rPr>
              <a:t>may tell </a:t>
            </a:r>
            <a:r>
              <a:rPr dirty="0" sz="1450" spc="-5">
                <a:latin typeface="Times New Roman"/>
                <a:cs typeface="Times New Roman"/>
              </a:rPr>
              <a:t>you, </a:t>
            </a:r>
            <a:r>
              <a:rPr dirty="0" sz="1450" spc="-10">
                <a:latin typeface="Times New Roman"/>
                <a:cs typeface="Times New Roman"/>
              </a:rPr>
              <a:t>this agrees pretty exactly with other informations that </a:t>
            </a:r>
            <a:r>
              <a:rPr dirty="0" sz="1450" spc="-5">
                <a:latin typeface="Times New Roman"/>
                <a:cs typeface="Times New Roman"/>
              </a:rPr>
              <a:t>I  hold. </a:t>
            </a: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say </a:t>
            </a:r>
            <a:r>
              <a:rPr dirty="0" sz="1450" spc="-5">
                <a:latin typeface="Times New Roman"/>
                <a:cs typeface="Times New Roman"/>
              </a:rPr>
              <a:t>you </a:t>
            </a:r>
            <a:r>
              <a:rPr dirty="0" sz="1450" spc="-10">
                <a:latin typeface="Times New Roman"/>
                <a:cs typeface="Times New Roman"/>
              </a:rPr>
              <a:t>were kidnapped; in what</a:t>
            </a:r>
            <a:r>
              <a:rPr dirty="0" sz="1450" spc="20">
                <a:latin typeface="Times New Roman"/>
                <a:cs typeface="Times New Roman"/>
              </a:rPr>
              <a:t> </a:t>
            </a:r>
            <a:r>
              <a:rPr dirty="0" sz="1450" spc="-10">
                <a:latin typeface="Times New Roman"/>
                <a:cs typeface="Times New Roman"/>
              </a:rPr>
              <a:t>sense?”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“In the plain meaning </a:t>
            </a:r>
            <a:r>
              <a:rPr dirty="0" sz="1450" spc="-5">
                <a:latin typeface="Times New Roman"/>
                <a:cs typeface="Times New Roman"/>
              </a:rPr>
              <a:t>of </a:t>
            </a:r>
            <a:r>
              <a:rPr dirty="0" sz="1450" spc="-10">
                <a:latin typeface="Times New Roman"/>
                <a:cs typeface="Times New Roman"/>
              </a:rPr>
              <a:t>the word, </a:t>
            </a:r>
            <a:r>
              <a:rPr dirty="0" sz="1450" spc="-20">
                <a:latin typeface="Times New Roman"/>
                <a:cs typeface="Times New Roman"/>
              </a:rPr>
              <a:t>sir,” </a:t>
            </a:r>
            <a:r>
              <a:rPr dirty="0" sz="1450" spc="-10">
                <a:latin typeface="Times New Roman"/>
                <a:cs typeface="Times New Roman"/>
              </a:rPr>
              <a:t>said I. “I was </a:t>
            </a:r>
            <a:r>
              <a:rPr dirty="0" sz="1450" spc="-5">
                <a:latin typeface="Times New Roman"/>
                <a:cs typeface="Times New Roman"/>
              </a:rPr>
              <a:t>on </a:t>
            </a:r>
            <a:r>
              <a:rPr dirty="0" sz="1450" spc="-10">
                <a:latin typeface="Times New Roman"/>
                <a:cs typeface="Times New Roman"/>
              </a:rPr>
              <a:t>my way to </a:t>
            </a:r>
            <a:r>
              <a:rPr dirty="0" sz="1450" spc="-5">
                <a:latin typeface="Times New Roman"/>
                <a:cs typeface="Times New Roman"/>
              </a:rPr>
              <a:t>your  </a:t>
            </a:r>
            <a:r>
              <a:rPr dirty="0" sz="1450" spc="-10">
                <a:latin typeface="Times New Roman"/>
                <a:cs typeface="Times New Roman"/>
              </a:rPr>
              <a:t>house,</a:t>
            </a:r>
            <a:r>
              <a:rPr dirty="0" sz="1450" spc="130">
                <a:latin typeface="Times New Roman"/>
                <a:cs typeface="Times New Roman"/>
              </a:rPr>
              <a:t> </a:t>
            </a:r>
            <a:r>
              <a:rPr dirty="0" sz="1450" spc="-10">
                <a:latin typeface="Times New Roman"/>
                <a:cs typeface="Times New Roman"/>
              </a:rPr>
              <a:t>when</a:t>
            </a:r>
            <a:r>
              <a:rPr dirty="0" sz="1450" spc="135">
                <a:latin typeface="Times New Roman"/>
                <a:cs typeface="Times New Roman"/>
              </a:rPr>
              <a:t> </a:t>
            </a:r>
            <a:r>
              <a:rPr dirty="0" sz="1450" spc="-5">
                <a:latin typeface="Times New Roman"/>
                <a:cs typeface="Times New Roman"/>
              </a:rPr>
              <a:t>I</a:t>
            </a:r>
            <a:r>
              <a:rPr dirty="0" sz="1450" spc="140">
                <a:latin typeface="Times New Roman"/>
                <a:cs typeface="Times New Roman"/>
              </a:rPr>
              <a:t> </a:t>
            </a:r>
            <a:r>
              <a:rPr dirty="0" sz="1450" spc="-10">
                <a:latin typeface="Times New Roman"/>
                <a:cs typeface="Times New Roman"/>
              </a:rPr>
              <a:t>was</a:t>
            </a:r>
            <a:r>
              <a:rPr dirty="0" sz="1450" spc="130">
                <a:latin typeface="Times New Roman"/>
                <a:cs typeface="Times New Roman"/>
              </a:rPr>
              <a:t> </a:t>
            </a:r>
            <a:r>
              <a:rPr dirty="0" sz="1450" spc="-10">
                <a:latin typeface="Times New Roman"/>
                <a:cs typeface="Times New Roman"/>
              </a:rPr>
              <a:t>trepanned</a:t>
            </a:r>
            <a:r>
              <a:rPr dirty="0" sz="1450" spc="135">
                <a:latin typeface="Times New Roman"/>
                <a:cs typeface="Times New Roman"/>
              </a:rPr>
              <a:t> </a:t>
            </a:r>
            <a:r>
              <a:rPr dirty="0" sz="1450" spc="-5">
                <a:latin typeface="Times New Roman"/>
                <a:cs typeface="Times New Roman"/>
              </a:rPr>
              <a:t>on</a:t>
            </a:r>
            <a:r>
              <a:rPr dirty="0" sz="1450" spc="140">
                <a:latin typeface="Times New Roman"/>
                <a:cs typeface="Times New Roman"/>
              </a:rPr>
              <a:t> </a:t>
            </a:r>
            <a:r>
              <a:rPr dirty="0" sz="1450" spc="-10">
                <a:latin typeface="Times New Roman"/>
                <a:cs typeface="Times New Roman"/>
              </a:rPr>
              <a:t>board</a:t>
            </a:r>
            <a:r>
              <a:rPr dirty="0" sz="1450" spc="13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brig,</a:t>
            </a:r>
            <a:r>
              <a:rPr dirty="0" sz="1450" spc="140">
                <a:latin typeface="Times New Roman"/>
                <a:cs typeface="Times New Roman"/>
              </a:rPr>
              <a:t> </a:t>
            </a:r>
            <a:r>
              <a:rPr dirty="0" sz="1450" spc="-10">
                <a:latin typeface="Times New Roman"/>
                <a:cs typeface="Times New Roman"/>
              </a:rPr>
              <a:t>cruelly</a:t>
            </a:r>
            <a:r>
              <a:rPr dirty="0" sz="1450" spc="135">
                <a:latin typeface="Times New Roman"/>
                <a:cs typeface="Times New Roman"/>
              </a:rPr>
              <a:t> </a:t>
            </a:r>
            <a:r>
              <a:rPr dirty="0" sz="1450" spc="-10">
                <a:latin typeface="Times New Roman"/>
                <a:cs typeface="Times New Roman"/>
              </a:rPr>
              <a:t>struck</a:t>
            </a:r>
            <a:r>
              <a:rPr dirty="0" sz="1450" spc="130">
                <a:latin typeface="Times New Roman"/>
                <a:cs typeface="Times New Roman"/>
              </a:rPr>
              <a:t> </a:t>
            </a:r>
            <a:r>
              <a:rPr dirty="0" sz="1450" spc="-10">
                <a:latin typeface="Times New Roman"/>
                <a:cs typeface="Times New Roman"/>
              </a:rPr>
              <a:t>down,</a:t>
            </a:r>
            <a:r>
              <a:rPr dirty="0" sz="1450" spc="140">
                <a:latin typeface="Times New Roman"/>
                <a:cs typeface="Times New Roman"/>
              </a:rPr>
              <a:t> </a:t>
            </a:r>
            <a:r>
              <a:rPr dirty="0" sz="1450" spc="-10">
                <a:latin typeface="Times New Roman"/>
                <a:cs typeface="Times New Roman"/>
              </a:rPr>
              <a:t>thrown</a:t>
            </a:r>
            <a:endParaRPr sz="1450">
              <a:latin typeface="Times New Roman"/>
              <a:cs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815"/>
            <a:ext cx="5807710" cy="9389745"/>
          </a:xfrm>
          <a:prstGeom prst="rect">
            <a:avLst/>
          </a:prstGeom>
        </p:spPr>
        <p:txBody>
          <a:bodyPr wrap="square" lIns="0" tIns="21590" rIns="0" bIns="0" rtlCol="0" vert="horz">
            <a:spAutoFit/>
          </a:bodyPr>
          <a:lstStyle/>
          <a:p>
            <a:pPr algn="just" marL="12700" marR="7620">
              <a:lnSpc>
                <a:spcPts val="1710"/>
              </a:lnSpc>
              <a:spcBef>
                <a:spcPts val="170"/>
              </a:spcBef>
            </a:pPr>
            <a:r>
              <a:rPr dirty="0" sz="1450" spc="-25">
                <a:latin typeface="Times New Roman"/>
                <a:cs typeface="Times New Roman"/>
              </a:rPr>
              <a:t>below, </a:t>
            </a:r>
            <a:r>
              <a:rPr dirty="0" sz="1450" spc="-10">
                <a:latin typeface="Times New Roman"/>
                <a:cs typeface="Times New Roman"/>
              </a:rPr>
              <a:t>and knew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anything till we were far at sea. </a:t>
            </a:r>
            <a:r>
              <a:rPr dirty="0" sz="1450" spc="-5">
                <a:latin typeface="Times New Roman"/>
                <a:cs typeface="Times New Roman"/>
              </a:rPr>
              <a:t>I </a:t>
            </a:r>
            <a:r>
              <a:rPr dirty="0" sz="1450" spc="-10">
                <a:latin typeface="Times New Roman"/>
                <a:cs typeface="Times New Roman"/>
              </a:rPr>
              <a:t>was destined for  the plantations; </a:t>
            </a:r>
            <a:r>
              <a:rPr dirty="0" sz="1450" spc="-5">
                <a:latin typeface="Times New Roman"/>
                <a:cs typeface="Times New Roman"/>
              </a:rPr>
              <a:t>a </a:t>
            </a:r>
            <a:r>
              <a:rPr dirty="0" sz="1450" spc="-10">
                <a:latin typeface="Times New Roman"/>
                <a:cs typeface="Times New Roman"/>
              </a:rPr>
              <a:t>fate that, in </a:t>
            </a:r>
            <a:r>
              <a:rPr dirty="0" sz="1450" spc="-25">
                <a:latin typeface="Times New Roman"/>
                <a:cs typeface="Times New Roman"/>
              </a:rPr>
              <a:t>God’s </a:t>
            </a:r>
            <a:r>
              <a:rPr dirty="0" sz="1450" spc="-10">
                <a:latin typeface="Times New Roman"/>
                <a:cs typeface="Times New Roman"/>
              </a:rPr>
              <a:t>providence, </a:t>
            </a:r>
            <a:r>
              <a:rPr dirty="0" sz="1450" spc="-5">
                <a:latin typeface="Times New Roman"/>
                <a:cs typeface="Times New Roman"/>
              </a:rPr>
              <a:t>I </a:t>
            </a:r>
            <a:r>
              <a:rPr dirty="0" sz="1450" spc="-10">
                <a:latin typeface="Times New Roman"/>
                <a:cs typeface="Times New Roman"/>
              </a:rPr>
              <a:t>have</a:t>
            </a:r>
            <a:r>
              <a:rPr dirty="0" sz="1450" spc="70">
                <a:latin typeface="Times New Roman"/>
                <a:cs typeface="Times New Roman"/>
              </a:rPr>
              <a:t> </a:t>
            </a:r>
            <a:r>
              <a:rPr dirty="0" sz="1450" spc="-10">
                <a:latin typeface="Times New Roman"/>
                <a:cs typeface="Times New Roman"/>
              </a:rPr>
              <a:t>escaped.”</a:t>
            </a:r>
            <a:endParaRPr sz="1450">
              <a:latin typeface="Times New Roman"/>
              <a:cs typeface="Times New Roman"/>
            </a:endParaRPr>
          </a:p>
          <a:p>
            <a:pPr algn="just" marL="12700" marR="5080" indent="255904">
              <a:lnSpc>
                <a:spcPts val="1730"/>
              </a:lnSpc>
              <a:spcBef>
                <a:spcPts val="800"/>
              </a:spcBef>
            </a:pPr>
            <a:r>
              <a:rPr dirty="0" sz="1450" spc="-10">
                <a:latin typeface="Times New Roman"/>
                <a:cs typeface="Times New Roman"/>
              </a:rPr>
              <a:t>“The brig was lost </a:t>
            </a:r>
            <a:r>
              <a:rPr dirty="0" sz="1450" spc="-5">
                <a:latin typeface="Times New Roman"/>
                <a:cs typeface="Times New Roman"/>
              </a:rPr>
              <a:t>on </a:t>
            </a:r>
            <a:r>
              <a:rPr dirty="0" sz="1450" spc="-10">
                <a:latin typeface="Times New Roman"/>
                <a:cs typeface="Times New Roman"/>
              </a:rPr>
              <a:t>June the </a:t>
            </a:r>
            <a:r>
              <a:rPr dirty="0" sz="1450" spc="-5">
                <a:latin typeface="Times New Roman"/>
                <a:cs typeface="Times New Roman"/>
              </a:rPr>
              <a:t>27th,” </a:t>
            </a:r>
            <a:r>
              <a:rPr dirty="0" sz="1450" spc="-10">
                <a:latin typeface="Times New Roman"/>
                <a:cs typeface="Times New Roman"/>
              </a:rPr>
              <a:t>says he, looking in his </a:t>
            </a:r>
            <a:r>
              <a:rPr dirty="0" sz="1450" spc="-5">
                <a:latin typeface="Times New Roman"/>
                <a:cs typeface="Times New Roman"/>
              </a:rPr>
              <a:t>book, </a:t>
            </a:r>
            <a:r>
              <a:rPr dirty="0" sz="1450" spc="-10">
                <a:latin typeface="Times New Roman"/>
                <a:cs typeface="Times New Roman"/>
              </a:rPr>
              <a:t>“and we  are now at August the </a:t>
            </a:r>
            <a:r>
              <a:rPr dirty="0" sz="1450" spc="-5">
                <a:latin typeface="Times New Roman"/>
                <a:cs typeface="Times New Roman"/>
              </a:rPr>
              <a:t>24th. </a:t>
            </a: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considerable hiatus, </a:t>
            </a:r>
            <a:r>
              <a:rPr dirty="0" sz="1450" spc="-35">
                <a:latin typeface="Times New Roman"/>
                <a:cs typeface="Times New Roman"/>
              </a:rPr>
              <a:t>Mr. </a:t>
            </a:r>
            <a:r>
              <a:rPr dirty="0" sz="1450" spc="-15">
                <a:latin typeface="Times New Roman"/>
                <a:cs typeface="Times New Roman"/>
              </a:rPr>
              <a:t>Balfour, </a:t>
            </a:r>
            <a:r>
              <a:rPr dirty="0" sz="1450" spc="-5">
                <a:latin typeface="Times New Roman"/>
                <a:cs typeface="Times New Roman"/>
              </a:rPr>
              <a:t>of </a:t>
            </a:r>
            <a:r>
              <a:rPr dirty="0" sz="1450" spc="-10">
                <a:latin typeface="Times New Roman"/>
                <a:cs typeface="Times New Roman"/>
              </a:rPr>
              <a:t>near  </a:t>
            </a:r>
            <a:r>
              <a:rPr dirty="0" sz="1450" spc="-5">
                <a:latin typeface="Times New Roman"/>
                <a:cs typeface="Times New Roman"/>
              </a:rPr>
              <a:t>upon </a:t>
            </a:r>
            <a:r>
              <a:rPr dirty="0" sz="1450" spc="-10">
                <a:latin typeface="Times New Roman"/>
                <a:cs typeface="Times New Roman"/>
              </a:rPr>
              <a:t>two months. It has already caused </a:t>
            </a:r>
            <a:r>
              <a:rPr dirty="0" sz="1450" spc="-5">
                <a:latin typeface="Times New Roman"/>
                <a:cs typeface="Times New Roman"/>
              </a:rPr>
              <a:t>a </a:t>
            </a:r>
            <a:r>
              <a:rPr dirty="0" sz="1450" spc="-10">
                <a:latin typeface="Times New Roman"/>
                <a:cs typeface="Times New Roman"/>
              </a:rPr>
              <a:t>vast amount </a:t>
            </a:r>
            <a:r>
              <a:rPr dirty="0" sz="1450" spc="-5">
                <a:latin typeface="Times New Roman"/>
                <a:cs typeface="Times New Roman"/>
              </a:rPr>
              <a:t>of </a:t>
            </a:r>
            <a:r>
              <a:rPr dirty="0" sz="1450" spc="-10">
                <a:latin typeface="Times New Roman"/>
                <a:cs typeface="Times New Roman"/>
              </a:rPr>
              <a:t>trouble to </a:t>
            </a:r>
            <a:r>
              <a:rPr dirty="0" sz="1450" spc="-5">
                <a:latin typeface="Times New Roman"/>
                <a:cs typeface="Times New Roman"/>
              </a:rPr>
              <a:t>your  </a:t>
            </a:r>
            <a:r>
              <a:rPr dirty="0" sz="1450" spc="-10">
                <a:latin typeface="Times New Roman"/>
                <a:cs typeface="Times New Roman"/>
              </a:rPr>
              <a:t>friends; and </a:t>
            </a:r>
            <a:r>
              <a:rPr dirty="0" sz="1450" spc="-5">
                <a:latin typeface="Times New Roman"/>
                <a:cs typeface="Times New Roman"/>
              </a:rPr>
              <a:t>I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be </a:t>
            </a:r>
            <a:r>
              <a:rPr dirty="0" sz="1450" spc="-10">
                <a:latin typeface="Times New Roman"/>
                <a:cs typeface="Times New Roman"/>
              </a:rPr>
              <a:t>very well contented until it is set</a:t>
            </a:r>
            <a:r>
              <a:rPr dirty="0" sz="1450" spc="10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“Indeed, </a:t>
            </a:r>
            <a:r>
              <a:rPr dirty="0" sz="1450" spc="-20">
                <a:latin typeface="Times New Roman"/>
                <a:cs typeface="Times New Roman"/>
              </a:rPr>
              <a:t>sir,” </a:t>
            </a:r>
            <a:r>
              <a:rPr dirty="0" sz="1450" spc="-10">
                <a:latin typeface="Times New Roman"/>
                <a:cs typeface="Times New Roman"/>
              </a:rPr>
              <a:t>said I, “these months are very easily filled </a:t>
            </a:r>
            <a:r>
              <a:rPr dirty="0" sz="1450" spc="-5">
                <a:latin typeface="Times New Roman"/>
                <a:cs typeface="Times New Roman"/>
              </a:rPr>
              <a:t>up; but </a:t>
            </a:r>
            <a:r>
              <a:rPr dirty="0" sz="1450" spc="-10">
                <a:latin typeface="Times New Roman"/>
                <a:cs typeface="Times New Roman"/>
              </a:rPr>
              <a:t>yet before  </a:t>
            </a:r>
            <a:r>
              <a:rPr dirty="0" sz="1450" spc="-5">
                <a:latin typeface="Times New Roman"/>
                <a:cs typeface="Times New Roman"/>
              </a:rPr>
              <a:t>I </a:t>
            </a:r>
            <a:r>
              <a:rPr dirty="0" sz="1450" spc="-10">
                <a:latin typeface="Times New Roman"/>
                <a:cs typeface="Times New Roman"/>
              </a:rPr>
              <a:t>told my </a:t>
            </a:r>
            <a:r>
              <a:rPr dirty="0" sz="1450" spc="-25">
                <a:latin typeface="Times New Roman"/>
                <a:cs typeface="Times New Roman"/>
              </a:rPr>
              <a:t>story,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glad to know that </a:t>
            </a:r>
            <a:r>
              <a:rPr dirty="0" sz="1450" spc="-5">
                <a:latin typeface="Times New Roman"/>
                <a:cs typeface="Times New Roman"/>
              </a:rPr>
              <a:t>I </a:t>
            </a:r>
            <a:r>
              <a:rPr dirty="0" sz="1450" spc="-10">
                <a:latin typeface="Times New Roman"/>
                <a:cs typeface="Times New Roman"/>
              </a:rPr>
              <a:t>was talking to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“This is to </a:t>
            </a:r>
            <a:r>
              <a:rPr dirty="0" sz="1450" spc="-15">
                <a:latin typeface="Times New Roman"/>
                <a:cs typeface="Times New Roman"/>
              </a:rPr>
              <a:t>argue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circle,” said the </a:t>
            </a:r>
            <a:r>
              <a:rPr dirty="0" sz="1450" spc="-20">
                <a:latin typeface="Times New Roman"/>
                <a:cs typeface="Times New Roman"/>
              </a:rPr>
              <a:t>lawyer. </a:t>
            </a:r>
            <a:r>
              <a:rPr dirty="0" sz="1450" spc="-10">
                <a:latin typeface="Times New Roman"/>
                <a:cs typeface="Times New Roman"/>
              </a:rPr>
              <a:t>“I cannot </a:t>
            </a:r>
            <a:r>
              <a:rPr dirty="0" sz="1450" spc="-5">
                <a:latin typeface="Times New Roman"/>
                <a:cs typeface="Times New Roman"/>
              </a:rPr>
              <a:t>be </a:t>
            </a:r>
            <a:r>
              <a:rPr dirty="0" sz="1450" spc="-10">
                <a:latin typeface="Times New Roman"/>
                <a:cs typeface="Times New Roman"/>
              </a:rPr>
              <a:t>convinced till </a:t>
            </a:r>
            <a:r>
              <a:rPr dirty="0" sz="1450" spc="-5">
                <a:latin typeface="Times New Roman"/>
                <a:cs typeface="Times New Roman"/>
              </a:rPr>
              <a:t>I  </a:t>
            </a:r>
            <a:r>
              <a:rPr dirty="0" sz="1450" spc="-10">
                <a:latin typeface="Times New Roman"/>
                <a:cs typeface="Times New Roman"/>
              </a:rPr>
              <a:t>have heard </a:t>
            </a:r>
            <a:r>
              <a:rPr dirty="0" sz="1450" spc="-5">
                <a:latin typeface="Times New Roman"/>
                <a:cs typeface="Times New Roman"/>
              </a:rPr>
              <a:t>you. I </a:t>
            </a:r>
            <a:r>
              <a:rPr dirty="0" sz="1450" spc="-10">
                <a:latin typeface="Times New Roman"/>
                <a:cs typeface="Times New Roman"/>
              </a:rPr>
              <a:t>cannot </a:t>
            </a:r>
            <a:r>
              <a:rPr dirty="0" sz="1450" spc="-5">
                <a:latin typeface="Times New Roman"/>
                <a:cs typeface="Times New Roman"/>
              </a:rPr>
              <a:t>be your </a:t>
            </a:r>
            <a:r>
              <a:rPr dirty="0" sz="1450" spc="-10">
                <a:latin typeface="Times New Roman"/>
                <a:cs typeface="Times New Roman"/>
              </a:rPr>
              <a:t>friend till </a:t>
            </a:r>
            <a:r>
              <a:rPr dirty="0" sz="1450" spc="-5">
                <a:latin typeface="Times New Roman"/>
                <a:cs typeface="Times New Roman"/>
              </a:rPr>
              <a:t>I </a:t>
            </a:r>
            <a:r>
              <a:rPr dirty="0" sz="1450" spc="-10">
                <a:latin typeface="Times New Roman"/>
                <a:cs typeface="Times New Roman"/>
              </a:rPr>
              <a:t>am properly informed. If </a:t>
            </a:r>
            <a:r>
              <a:rPr dirty="0" sz="1450" spc="-5">
                <a:latin typeface="Times New Roman"/>
                <a:cs typeface="Times New Roman"/>
              </a:rPr>
              <a:t>you  </a:t>
            </a:r>
            <a:r>
              <a:rPr dirty="0" sz="1450" spc="-10">
                <a:latin typeface="Times New Roman"/>
                <a:cs typeface="Times New Roman"/>
              </a:rPr>
              <a:t>were more trustful, it would better befit </a:t>
            </a:r>
            <a:r>
              <a:rPr dirty="0" sz="1450" spc="-5">
                <a:latin typeface="Times New Roman"/>
                <a:cs typeface="Times New Roman"/>
              </a:rPr>
              <a:t>your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life. And </a:t>
            </a:r>
            <a:r>
              <a:rPr dirty="0" sz="1450" spc="-5">
                <a:latin typeface="Times New Roman"/>
                <a:cs typeface="Times New Roman"/>
              </a:rPr>
              <a:t>you </a:t>
            </a:r>
            <a:r>
              <a:rPr dirty="0" sz="1450" spc="-25">
                <a:latin typeface="Times New Roman"/>
                <a:cs typeface="Times New Roman"/>
              </a:rPr>
              <a:t>know,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we have </a:t>
            </a:r>
            <a:r>
              <a:rPr dirty="0" sz="1450" spc="-5">
                <a:latin typeface="Times New Roman"/>
                <a:cs typeface="Times New Roman"/>
              </a:rPr>
              <a:t>a </a:t>
            </a:r>
            <a:r>
              <a:rPr dirty="0" sz="1450" spc="-10">
                <a:latin typeface="Times New Roman"/>
                <a:cs typeface="Times New Roman"/>
              </a:rPr>
              <a:t>proverb in the country that evil-doers are aye evil-  dreaders.”</a:t>
            </a:r>
            <a:endParaRPr sz="1450">
              <a:latin typeface="Times New Roman"/>
              <a:cs typeface="Times New Roman"/>
            </a:endParaRPr>
          </a:p>
          <a:p>
            <a:pPr algn="just" marL="12700" marR="5715" indent="255904">
              <a:lnSpc>
                <a:spcPts val="1730"/>
              </a:lnSpc>
              <a:spcBef>
                <a:spcPts val="78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to forget, </a:t>
            </a:r>
            <a:r>
              <a:rPr dirty="0" sz="1450" spc="-20">
                <a:latin typeface="Times New Roman"/>
                <a:cs typeface="Times New Roman"/>
              </a:rPr>
              <a:t>sir,” </a:t>
            </a:r>
            <a:r>
              <a:rPr dirty="0" sz="1450" spc="-10">
                <a:latin typeface="Times New Roman"/>
                <a:cs typeface="Times New Roman"/>
              </a:rPr>
              <a:t>said I, “that </a:t>
            </a:r>
            <a:r>
              <a:rPr dirty="0" sz="1450" spc="-5">
                <a:latin typeface="Times New Roman"/>
                <a:cs typeface="Times New Roman"/>
              </a:rPr>
              <a:t>I </a:t>
            </a:r>
            <a:r>
              <a:rPr dirty="0" sz="1450" spc="-10">
                <a:latin typeface="Times New Roman"/>
                <a:cs typeface="Times New Roman"/>
              </a:rPr>
              <a:t>have already </a:t>
            </a:r>
            <a:r>
              <a:rPr dirty="0" sz="1450" spc="-15">
                <a:latin typeface="Times New Roman"/>
                <a:cs typeface="Times New Roman"/>
              </a:rPr>
              <a:t>suffered </a:t>
            </a:r>
            <a:r>
              <a:rPr dirty="0" sz="1450" spc="-5">
                <a:latin typeface="Times New Roman"/>
                <a:cs typeface="Times New Roman"/>
              </a:rPr>
              <a:t>by </a:t>
            </a:r>
            <a:r>
              <a:rPr dirty="0" sz="1450" spc="-10">
                <a:latin typeface="Times New Roman"/>
                <a:cs typeface="Times New Roman"/>
              </a:rPr>
              <a:t>my  trustfulness; and was shipped </a:t>
            </a:r>
            <a:r>
              <a:rPr dirty="0" sz="1450" spc="-15">
                <a:latin typeface="Times New Roman"/>
                <a:cs typeface="Times New Roman"/>
              </a:rPr>
              <a:t>off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slave </a:t>
            </a:r>
            <a:r>
              <a:rPr dirty="0" sz="1450" spc="-5">
                <a:latin typeface="Times New Roman"/>
                <a:cs typeface="Times New Roman"/>
              </a:rPr>
              <a:t>by </a:t>
            </a:r>
            <a:r>
              <a:rPr dirty="0" sz="1450" spc="-10">
                <a:latin typeface="Times New Roman"/>
                <a:cs typeface="Times New Roman"/>
              </a:rPr>
              <a:t>the very man that (if </a:t>
            </a:r>
            <a:r>
              <a:rPr dirty="0" sz="1450" spc="-5">
                <a:latin typeface="Times New Roman"/>
                <a:cs typeface="Times New Roman"/>
              </a:rPr>
              <a:t>I </a:t>
            </a:r>
            <a:r>
              <a:rPr dirty="0" sz="1450" spc="-10">
                <a:latin typeface="Times New Roman"/>
                <a:cs typeface="Times New Roman"/>
              </a:rPr>
              <a:t>rightly  understand) is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employer?”</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All this while </a:t>
            </a:r>
            <a:r>
              <a:rPr dirty="0" sz="1450" spc="-5">
                <a:latin typeface="Times New Roman"/>
                <a:cs typeface="Times New Roman"/>
              </a:rPr>
              <a:t>I </a:t>
            </a:r>
            <a:r>
              <a:rPr dirty="0" sz="1450" spc="-10">
                <a:latin typeface="Times New Roman"/>
                <a:cs typeface="Times New Roman"/>
              </a:rPr>
              <a:t>had been gaining ground with </a:t>
            </a:r>
            <a:r>
              <a:rPr dirty="0" sz="1450" spc="-35">
                <a:latin typeface="Times New Roman"/>
                <a:cs typeface="Times New Roman"/>
              </a:rPr>
              <a:t>Mr. </a:t>
            </a:r>
            <a:r>
              <a:rPr dirty="0" sz="1450" spc="-15">
                <a:latin typeface="Times New Roman"/>
                <a:cs typeface="Times New Roman"/>
              </a:rPr>
              <a:t>Rankeillor, </a:t>
            </a:r>
            <a:r>
              <a:rPr dirty="0" sz="1450" spc="-10">
                <a:latin typeface="Times New Roman"/>
                <a:cs typeface="Times New Roman"/>
              </a:rPr>
              <a:t>and in  proportion as </a:t>
            </a:r>
            <a:r>
              <a:rPr dirty="0" sz="1450" spc="-5">
                <a:latin typeface="Times New Roman"/>
                <a:cs typeface="Times New Roman"/>
              </a:rPr>
              <a:t>I </a:t>
            </a:r>
            <a:r>
              <a:rPr dirty="0" sz="1450" spc="-10">
                <a:latin typeface="Times New Roman"/>
                <a:cs typeface="Times New Roman"/>
              </a:rPr>
              <a:t>gained </a:t>
            </a:r>
            <a:r>
              <a:rPr dirty="0" sz="1450" spc="-5">
                <a:latin typeface="Times New Roman"/>
                <a:cs typeface="Times New Roman"/>
              </a:rPr>
              <a:t>ground, </a:t>
            </a:r>
            <a:r>
              <a:rPr dirty="0" sz="1450" spc="-10">
                <a:latin typeface="Times New Roman"/>
                <a:cs typeface="Times New Roman"/>
              </a:rPr>
              <a:t>gaining confidence. But at this </a:t>
            </a:r>
            <a:r>
              <a:rPr dirty="0" sz="1450" spc="-25">
                <a:latin typeface="Times New Roman"/>
                <a:cs typeface="Times New Roman"/>
              </a:rPr>
              <a:t>sally,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made with something </a:t>
            </a:r>
            <a:r>
              <a:rPr dirty="0" sz="1450" spc="-5">
                <a:latin typeface="Times New Roman"/>
                <a:cs typeface="Times New Roman"/>
              </a:rPr>
              <a:t>of a </a:t>
            </a:r>
            <a:r>
              <a:rPr dirty="0" sz="1450" spc="-10">
                <a:latin typeface="Times New Roman"/>
                <a:cs typeface="Times New Roman"/>
              </a:rPr>
              <a:t>smile myself, </a:t>
            </a:r>
            <a:r>
              <a:rPr dirty="0" sz="1450" spc="-5">
                <a:latin typeface="Times New Roman"/>
                <a:cs typeface="Times New Roman"/>
              </a:rPr>
              <a:t>he </a:t>
            </a:r>
            <a:r>
              <a:rPr dirty="0" sz="1450" spc="-10">
                <a:latin typeface="Times New Roman"/>
                <a:cs typeface="Times New Roman"/>
              </a:rPr>
              <a:t>fairly laughed</a:t>
            </a:r>
            <a:r>
              <a:rPr dirty="0" sz="1450" spc="35">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said he, “it is </a:t>
            </a:r>
            <a:r>
              <a:rPr dirty="0" sz="1450" spc="-5">
                <a:latin typeface="Times New Roman"/>
                <a:cs typeface="Times New Roman"/>
              </a:rPr>
              <a:t>not </a:t>
            </a:r>
            <a:r>
              <a:rPr dirty="0" sz="1450" spc="-10">
                <a:latin typeface="Times New Roman"/>
                <a:cs typeface="Times New Roman"/>
              </a:rPr>
              <a:t>so bad as that. Fui, </a:t>
            </a:r>
            <a:r>
              <a:rPr dirty="0" sz="1450" spc="-5">
                <a:latin typeface="Times New Roman"/>
                <a:cs typeface="Times New Roman"/>
              </a:rPr>
              <a:t>non </a:t>
            </a:r>
            <a:r>
              <a:rPr dirty="0" sz="1450" spc="-10">
                <a:latin typeface="Times New Roman"/>
                <a:cs typeface="Times New Roman"/>
              </a:rPr>
              <a:t>sum. </a:t>
            </a:r>
            <a:r>
              <a:rPr dirty="0" sz="1450" spc="-5">
                <a:latin typeface="Times New Roman"/>
                <a:cs typeface="Times New Roman"/>
              </a:rPr>
              <a:t>I </a:t>
            </a:r>
            <a:r>
              <a:rPr dirty="0" sz="1450" spc="-10">
                <a:latin typeface="Times New Roman"/>
                <a:cs typeface="Times New Roman"/>
              </a:rPr>
              <a:t>was indeed </a:t>
            </a:r>
            <a:r>
              <a:rPr dirty="0" sz="1450" spc="-5">
                <a:latin typeface="Times New Roman"/>
                <a:cs typeface="Times New Roman"/>
              </a:rPr>
              <a:t>your  </a:t>
            </a:r>
            <a:r>
              <a:rPr dirty="0" sz="1450" spc="-20">
                <a:latin typeface="Times New Roman"/>
                <a:cs typeface="Times New Roman"/>
              </a:rPr>
              <a:t>uncle’s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business; </a:t>
            </a:r>
            <a:r>
              <a:rPr dirty="0" sz="1450" spc="-5">
                <a:latin typeface="Times New Roman"/>
                <a:cs typeface="Times New Roman"/>
              </a:rPr>
              <a:t>but </a:t>
            </a:r>
            <a:r>
              <a:rPr dirty="0" sz="1450" spc="-10">
                <a:latin typeface="Times New Roman"/>
                <a:cs typeface="Times New Roman"/>
              </a:rPr>
              <a:t>while </a:t>
            </a:r>
            <a:r>
              <a:rPr dirty="0" sz="1450" spc="-5">
                <a:latin typeface="Times New Roman"/>
                <a:cs typeface="Times New Roman"/>
              </a:rPr>
              <a:t>you </a:t>
            </a:r>
            <a:r>
              <a:rPr dirty="0" sz="1450" spc="-10">
                <a:latin typeface="Times New Roman"/>
                <a:cs typeface="Times New Roman"/>
              </a:rPr>
              <a:t>(imberbis juvenis custode remoto)  were gallivanting in the west,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water has run under the bridges;  and if </a:t>
            </a:r>
            <a:r>
              <a:rPr dirty="0" sz="1450" spc="-5">
                <a:latin typeface="Times New Roman"/>
                <a:cs typeface="Times New Roman"/>
              </a:rPr>
              <a:t>your </a:t>
            </a:r>
            <a:r>
              <a:rPr dirty="0" sz="1450" spc="-10">
                <a:latin typeface="Times New Roman"/>
                <a:cs typeface="Times New Roman"/>
              </a:rPr>
              <a:t>ears did </a:t>
            </a:r>
            <a:r>
              <a:rPr dirty="0" sz="1450" spc="-5">
                <a:latin typeface="Times New Roman"/>
                <a:cs typeface="Times New Roman"/>
              </a:rPr>
              <a:t>not </a:t>
            </a:r>
            <a:r>
              <a:rPr dirty="0" sz="1450" spc="-10">
                <a:latin typeface="Times New Roman"/>
                <a:cs typeface="Times New Roman"/>
              </a:rPr>
              <a:t>sing, it was </a:t>
            </a:r>
            <a:r>
              <a:rPr dirty="0" sz="1450" spc="-5">
                <a:latin typeface="Times New Roman"/>
                <a:cs typeface="Times New Roman"/>
              </a:rPr>
              <a:t>not </a:t>
            </a:r>
            <a:r>
              <a:rPr dirty="0" sz="1450" spc="-10">
                <a:latin typeface="Times New Roman"/>
                <a:cs typeface="Times New Roman"/>
              </a:rPr>
              <a:t>for lack </a:t>
            </a:r>
            <a:r>
              <a:rPr dirty="0" sz="1450" spc="-5">
                <a:latin typeface="Times New Roman"/>
                <a:cs typeface="Times New Roman"/>
              </a:rPr>
              <a:t>of </a:t>
            </a:r>
            <a:r>
              <a:rPr dirty="0" sz="1450" spc="-10">
                <a:latin typeface="Times New Roman"/>
                <a:cs typeface="Times New Roman"/>
              </a:rPr>
              <a:t>being talked about. On the  very day </a:t>
            </a:r>
            <a:r>
              <a:rPr dirty="0" sz="1450" spc="-5">
                <a:latin typeface="Times New Roman"/>
                <a:cs typeface="Times New Roman"/>
              </a:rPr>
              <a:t>of your </a:t>
            </a:r>
            <a:r>
              <a:rPr dirty="0" sz="1450" spc="-10">
                <a:latin typeface="Times New Roman"/>
                <a:cs typeface="Times New Roman"/>
              </a:rPr>
              <a:t>sea </a:t>
            </a:r>
            <a:r>
              <a:rPr dirty="0" sz="1450" spc="-15">
                <a:latin typeface="Times New Roman"/>
                <a:cs typeface="Times New Roman"/>
              </a:rPr>
              <a:t>disaster, </a:t>
            </a:r>
            <a:r>
              <a:rPr dirty="0" sz="1450" spc="-35">
                <a:latin typeface="Times New Roman"/>
                <a:cs typeface="Times New Roman"/>
              </a:rPr>
              <a:t>Mr. </a:t>
            </a:r>
            <a:r>
              <a:rPr dirty="0" sz="1450" spc="-10">
                <a:latin typeface="Times New Roman"/>
                <a:cs typeface="Times New Roman"/>
              </a:rPr>
              <a:t>Campbell stalked into my </a:t>
            </a:r>
            <a:r>
              <a:rPr dirty="0" sz="1450" spc="-15">
                <a:latin typeface="Times New Roman"/>
                <a:cs typeface="Times New Roman"/>
              </a:rPr>
              <a:t>office, </a:t>
            </a:r>
            <a:r>
              <a:rPr dirty="0" sz="1450" spc="-10">
                <a:latin typeface="Times New Roman"/>
                <a:cs typeface="Times New Roman"/>
              </a:rPr>
              <a:t>demanding  </a:t>
            </a:r>
            <a:r>
              <a:rPr dirty="0" sz="1450" spc="-5">
                <a:latin typeface="Times New Roman"/>
                <a:cs typeface="Times New Roman"/>
              </a:rPr>
              <a:t>you </a:t>
            </a:r>
            <a:r>
              <a:rPr dirty="0" sz="1450" spc="-10">
                <a:latin typeface="Times New Roman"/>
                <a:cs typeface="Times New Roman"/>
              </a:rPr>
              <a:t>from all the winds. </a:t>
            </a:r>
            <a:r>
              <a:rPr dirty="0" sz="1450" spc="-5">
                <a:latin typeface="Times New Roman"/>
                <a:cs typeface="Times New Roman"/>
              </a:rPr>
              <a:t>I </a:t>
            </a:r>
            <a:r>
              <a:rPr dirty="0" sz="1450" spc="-10">
                <a:latin typeface="Times New Roman"/>
                <a:cs typeface="Times New Roman"/>
              </a:rPr>
              <a:t>had never heard </a:t>
            </a:r>
            <a:r>
              <a:rPr dirty="0" sz="1450" spc="-5">
                <a:latin typeface="Times New Roman"/>
                <a:cs typeface="Times New Roman"/>
              </a:rPr>
              <a:t>of your </a:t>
            </a:r>
            <a:r>
              <a:rPr dirty="0" sz="1450" spc="-10">
                <a:latin typeface="Times New Roman"/>
                <a:cs typeface="Times New Roman"/>
              </a:rPr>
              <a:t>existence; </a:t>
            </a:r>
            <a:r>
              <a:rPr dirty="0" sz="1450" spc="-5">
                <a:latin typeface="Times New Roman"/>
                <a:cs typeface="Times New Roman"/>
              </a:rPr>
              <a:t>but I </a:t>
            </a:r>
            <a:r>
              <a:rPr dirty="0" sz="1450" spc="-10">
                <a:latin typeface="Times New Roman"/>
                <a:cs typeface="Times New Roman"/>
              </a:rPr>
              <a:t>had known  </a:t>
            </a:r>
            <a:r>
              <a:rPr dirty="0" sz="1450" spc="-5">
                <a:latin typeface="Times New Roman"/>
                <a:cs typeface="Times New Roman"/>
              </a:rPr>
              <a:t>your </a:t>
            </a:r>
            <a:r>
              <a:rPr dirty="0" sz="1450" spc="-10">
                <a:latin typeface="Times New Roman"/>
                <a:cs typeface="Times New Roman"/>
              </a:rPr>
              <a:t>father; and from matters in my competence (to </a:t>
            </a:r>
            <a:r>
              <a:rPr dirty="0" sz="1450" spc="-5">
                <a:latin typeface="Times New Roman"/>
                <a:cs typeface="Times New Roman"/>
              </a:rPr>
              <a:t>be </a:t>
            </a:r>
            <a:r>
              <a:rPr dirty="0" sz="1450" spc="-10">
                <a:latin typeface="Times New Roman"/>
                <a:cs typeface="Times New Roman"/>
              </a:rPr>
              <a:t>touched </a:t>
            </a:r>
            <a:r>
              <a:rPr dirty="0" sz="1450" spc="-5">
                <a:latin typeface="Times New Roman"/>
                <a:cs typeface="Times New Roman"/>
              </a:rPr>
              <a:t>upon  </a:t>
            </a:r>
            <a:r>
              <a:rPr dirty="0" sz="1450" spc="-10">
                <a:latin typeface="Times New Roman"/>
                <a:cs typeface="Times New Roman"/>
              </a:rPr>
              <a:t>hereafter) </a:t>
            </a:r>
            <a:r>
              <a:rPr dirty="0" sz="1450" spc="-5">
                <a:latin typeface="Times New Roman"/>
                <a:cs typeface="Times New Roman"/>
              </a:rPr>
              <a:t>I </a:t>
            </a:r>
            <a:r>
              <a:rPr dirty="0" sz="1450" spc="-10">
                <a:latin typeface="Times New Roman"/>
                <a:cs typeface="Times New Roman"/>
              </a:rPr>
              <a:t>was disposed to fear the worst. </a:t>
            </a:r>
            <a:r>
              <a:rPr dirty="0" sz="1450" spc="-35">
                <a:latin typeface="Times New Roman"/>
                <a:cs typeface="Times New Roman"/>
              </a:rPr>
              <a:t>Mr. </a:t>
            </a:r>
            <a:r>
              <a:rPr dirty="0" sz="1450" spc="-10">
                <a:latin typeface="Times New Roman"/>
                <a:cs typeface="Times New Roman"/>
              </a:rPr>
              <a:t>Ebenezer admitted having seen  </a:t>
            </a:r>
            <a:r>
              <a:rPr dirty="0" sz="1450" spc="-5">
                <a:latin typeface="Times New Roman"/>
                <a:cs typeface="Times New Roman"/>
              </a:rPr>
              <a:t>you; </a:t>
            </a:r>
            <a:r>
              <a:rPr dirty="0" sz="1450" spc="-10">
                <a:latin typeface="Times New Roman"/>
                <a:cs typeface="Times New Roman"/>
              </a:rPr>
              <a:t>declared (what seemed improbable) that </a:t>
            </a:r>
            <a:r>
              <a:rPr dirty="0" sz="1450" spc="-5">
                <a:latin typeface="Times New Roman"/>
                <a:cs typeface="Times New Roman"/>
              </a:rPr>
              <a:t>he </a:t>
            </a:r>
            <a:r>
              <a:rPr dirty="0" sz="1450" spc="-10">
                <a:latin typeface="Times New Roman"/>
                <a:cs typeface="Times New Roman"/>
              </a:rPr>
              <a:t>had given </a:t>
            </a:r>
            <a:r>
              <a:rPr dirty="0" sz="1450" spc="-5">
                <a:latin typeface="Times New Roman"/>
                <a:cs typeface="Times New Roman"/>
              </a:rPr>
              <a:t>you </a:t>
            </a:r>
            <a:r>
              <a:rPr dirty="0" sz="1450" spc="-10">
                <a:latin typeface="Times New Roman"/>
                <a:cs typeface="Times New Roman"/>
              </a:rPr>
              <a:t>considerable  sums; and that </a:t>
            </a:r>
            <a:r>
              <a:rPr dirty="0" sz="1450" spc="-5">
                <a:latin typeface="Times New Roman"/>
                <a:cs typeface="Times New Roman"/>
              </a:rPr>
              <a:t>you </a:t>
            </a:r>
            <a:r>
              <a:rPr dirty="0" sz="1450" spc="-10">
                <a:latin typeface="Times New Roman"/>
                <a:cs typeface="Times New Roman"/>
              </a:rPr>
              <a:t>had started for the continent </a:t>
            </a:r>
            <a:r>
              <a:rPr dirty="0" sz="1450" spc="-5">
                <a:latin typeface="Times New Roman"/>
                <a:cs typeface="Times New Roman"/>
              </a:rPr>
              <a:t>of </a:t>
            </a:r>
            <a:r>
              <a:rPr dirty="0" sz="1450" spc="-10">
                <a:latin typeface="Times New Roman"/>
                <a:cs typeface="Times New Roman"/>
              </a:rPr>
              <a:t>Europe, intending to fulfil  </a:t>
            </a:r>
            <a:r>
              <a:rPr dirty="0" sz="1450" spc="-5">
                <a:latin typeface="Times New Roman"/>
                <a:cs typeface="Times New Roman"/>
              </a:rPr>
              <a:t>your </a:t>
            </a:r>
            <a:r>
              <a:rPr dirty="0" sz="1450" spc="-10">
                <a:latin typeface="Times New Roman"/>
                <a:cs typeface="Times New Roman"/>
              </a:rPr>
              <a:t>education, which was probable and </a:t>
            </a:r>
            <a:r>
              <a:rPr dirty="0" sz="1450" spc="-15">
                <a:latin typeface="Times New Roman"/>
                <a:cs typeface="Times New Roman"/>
              </a:rPr>
              <a:t>praiseworthy. </a:t>
            </a:r>
            <a:r>
              <a:rPr dirty="0" sz="1450" spc="-10">
                <a:latin typeface="Times New Roman"/>
                <a:cs typeface="Times New Roman"/>
              </a:rPr>
              <a:t>Interrogated how </a:t>
            </a:r>
            <a:r>
              <a:rPr dirty="0" sz="1450" spc="-5">
                <a:latin typeface="Times New Roman"/>
                <a:cs typeface="Times New Roman"/>
              </a:rPr>
              <a:t>you  </a:t>
            </a:r>
            <a:r>
              <a:rPr dirty="0" sz="1450" spc="-10">
                <a:latin typeface="Times New Roman"/>
                <a:cs typeface="Times New Roman"/>
              </a:rPr>
              <a:t>had come to send </a:t>
            </a:r>
            <a:r>
              <a:rPr dirty="0" sz="1450" spc="-5">
                <a:latin typeface="Times New Roman"/>
                <a:cs typeface="Times New Roman"/>
              </a:rPr>
              <a:t>no </a:t>
            </a:r>
            <a:r>
              <a:rPr dirty="0" sz="1450" spc="-10">
                <a:latin typeface="Times New Roman"/>
                <a:cs typeface="Times New Roman"/>
              </a:rPr>
              <a:t>word to </a:t>
            </a:r>
            <a:r>
              <a:rPr dirty="0" sz="1450" spc="-35">
                <a:latin typeface="Times New Roman"/>
                <a:cs typeface="Times New Roman"/>
              </a:rPr>
              <a:t>Mr. </a:t>
            </a:r>
            <a:r>
              <a:rPr dirty="0" sz="1450" spc="-10">
                <a:latin typeface="Times New Roman"/>
                <a:cs typeface="Times New Roman"/>
              </a:rPr>
              <a:t>Campbell, </a:t>
            </a:r>
            <a:r>
              <a:rPr dirty="0" sz="1450" spc="-5">
                <a:latin typeface="Times New Roman"/>
                <a:cs typeface="Times New Roman"/>
              </a:rPr>
              <a:t>he </a:t>
            </a:r>
            <a:r>
              <a:rPr dirty="0" sz="1450" spc="-10">
                <a:latin typeface="Times New Roman"/>
                <a:cs typeface="Times New Roman"/>
              </a:rPr>
              <a:t>deponed that </a:t>
            </a:r>
            <a:r>
              <a:rPr dirty="0" sz="1450" spc="-5">
                <a:latin typeface="Times New Roman"/>
                <a:cs typeface="Times New Roman"/>
              </a:rPr>
              <a:t>you </a:t>
            </a:r>
            <a:r>
              <a:rPr dirty="0" sz="1450" spc="-10">
                <a:latin typeface="Times New Roman"/>
                <a:cs typeface="Times New Roman"/>
              </a:rPr>
              <a:t>had  expressed </a:t>
            </a:r>
            <a:r>
              <a:rPr dirty="0" sz="1450" spc="-5">
                <a:latin typeface="Times New Roman"/>
                <a:cs typeface="Times New Roman"/>
              </a:rPr>
              <a:t>a </a:t>
            </a:r>
            <a:r>
              <a:rPr dirty="0" sz="1450" spc="-10">
                <a:latin typeface="Times New Roman"/>
                <a:cs typeface="Times New Roman"/>
              </a:rPr>
              <a:t>great desire to break with </a:t>
            </a:r>
            <a:r>
              <a:rPr dirty="0" sz="1450" spc="-5">
                <a:latin typeface="Times New Roman"/>
                <a:cs typeface="Times New Roman"/>
              </a:rPr>
              <a:t>your </a:t>
            </a:r>
            <a:r>
              <a:rPr dirty="0" sz="1450" spc="-10">
                <a:latin typeface="Times New Roman"/>
                <a:cs typeface="Times New Roman"/>
              </a:rPr>
              <a:t>past life. Further interrogated  where </a:t>
            </a:r>
            <a:r>
              <a:rPr dirty="0" sz="1450" spc="-5">
                <a:latin typeface="Times New Roman"/>
                <a:cs typeface="Times New Roman"/>
              </a:rPr>
              <a:t>you </a:t>
            </a:r>
            <a:r>
              <a:rPr dirty="0" sz="1450" spc="-10">
                <a:latin typeface="Times New Roman"/>
                <a:cs typeface="Times New Roman"/>
              </a:rPr>
              <a:t>now were, protested ignorance, </a:t>
            </a:r>
            <a:r>
              <a:rPr dirty="0" sz="1450" spc="-5">
                <a:latin typeface="Times New Roman"/>
                <a:cs typeface="Times New Roman"/>
              </a:rPr>
              <a:t>but </a:t>
            </a:r>
            <a:r>
              <a:rPr dirty="0" sz="1450" spc="-10">
                <a:latin typeface="Times New Roman"/>
                <a:cs typeface="Times New Roman"/>
              </a:rPr>
              <a:t>believed </a:t>
            </a:r>
            <a:r>
              <a:rPr dirty="0" sz="1450" spc="-5">
                <a:latin typeface="Times New Roman"/>
                <a:cs typeface="Times New Roman"/>
              </a:rPr>
              <a:t>you </a:t>
            </a:r>
            <a:r>
              <a:rPr dirty="0" sz="1450" spc="-10">
                <a:latin typeface="Times New Roman"/>
                <a:cs typeface="Times New Roman"/>
              </a:rPr>
              <a:t>were in Leyden.  That is </a:t>
            </a:r>
            <a:r>
              <a:rPr dirty="0" sz="1450" spc="-5">
                <a:latin typeface="Times New Roman"/>
                <a:cs typeface="Times New Roman"/>
              </a:rPr>
              <a:t>a </a:t>
            </a:r>
            <a:r>
              <a:rPr dirty="0" sz="1450" spc="-10">
                <a:latin typeface="Times New Roman"/>
                <a:cs typeface="Times New Roman"/>
              </a:rPr>
              <a:t>close sum </a:t>
            </a:r>
            <a:r>
              <a:rPr dirty="0" sz="1450" spc="-5">
                <a:latin typeface="Times New Roman"/>
                <a:cs typeface="Times New Roman"/>
              </a:rPr>
              <a:t>of </a:t>
            </a:r>
            <a:r>
              <a:rPr dirty="0" sz="1450" spc="-10">
                <a:latin typeface="Times New Roman"/>
                <a:cs typeface="Times New Roman"/>
              </a:rPr>
              <a:t>his replies.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exactly sure that any </a:t>
            </a:r>
            <a:r>
              <a:rPr dirty="0" sz="1450" spc="-5">
                <a:latin typeface="Times New Roman"/>
                <a:cs typeface="Times New Roman"/>
              </a:rPr>
              <a:t>one </a:t>
            </a:r>
            <a:r>
              <a:rPr dirty="0" sz="1450" spc="-10">
                <a:latin typeface="Times New Roman"/>
                <a:cs typeface="Times New Roman"/>
              </a:rPr>
              <a:t>believed  him,” continued </a:t>
            </a:r>
            <a:r>
              <a:rPr dirty="0" sz="1450" spc="-35">
                <a:latin typeface="Times New Roman"/>
                <a:cs typeface="Times New Roman"/>
              </a:rPr>
              <a:t>Mr. </a:t>
            </a:r>
            <a:r>
              <a:rPr dirty="0" sz="1450" spc="-10">
                <a:latin typeface="Times New Roman"/>
                <a:cs typeface="Times New Roman"/>
              </a:rPr>
              <a:t>Rankeillor with </a:t>
            </a:r>
            <a:r>
              <a:rPr dirty="0" sz="1450" spc="-5">
                <a:latin typeface="Times New Roman"/>
                <a:cs typeface="Times New Roman"/>
              </a:rPr>
              <a:t>a </a:t>
            </a:r>
            <a:r>
              <a:rPr dirty="0" sz="1450" spc="-10">
                <a:latin typeface="Times New Roman"/>
                <a:cs typeface="Times New Roman"/>
              </a:rPr>
              <a:t>smile; “and in particular </a:t>
            </a:r>
            <a:r>
              <a:rPr dirty="0" sz="1450" spc="-5">
                <a:latin typeface="Times New Roman"/>
                <a:cs typeface="Times New Roman"/>
              </a:rPr>
              <a:t>he </a:t>
            </a:r>
            <a:r>
              <a:rPr dirty="0" sz="1450" spc="-10">
                <a:latin typeface="Times New Roman"/>
                <a:cs typeface="Times New Roman"/>
              </a:rPr>
              <a:t>so much  disrelished me expressions </a:t>
            </a:r>
            <a:r>
              <a:rPr dirty="0" sz="1450" spc="-5">
                <a:latin typeface="Times New Roman"/>
                <a:cs typeface="Times New Roman"/>
              </a:rPr>
              <a:t>of </a:t>
            </a:r>
            <a:r>
              <a:rPr dirty="0" sz="1450" spc="-10">
                <a:latin typeface="Times New Roman"/>
                <a:cs typeface="Times New Roman"/>
              </a:rPr>
              <a:t>mine that (in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he </a:t>
            </a:r>
            <a:r>
              <a:rPr dirty="0" sz="1450" spc="-10">
                <a:latin typeface="Times New Roman"/>
                <a:cs typeface="Times New Roman"/>
              </a:rPr>
              <a:t>showed me to the </a:t>
            </a:r>
            <a:r>
              <a:rPr dirty="0" sz="1450" spc="-25">
                <a:latin typeface="Times New Roman"/>
                <a:cs typeface="Times New Roman"/>
              </a:rPr>
              <a:t>door.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were then at </a:t>
            </a:r>
            <a:r>
              <a:rPr dirty="0" sz="1450" spc="-5">
                <a:latin typeface="Times New Roman"/>
                <a:cs typeface="Times New Roman"/>
              </a:rPr>
              <a:t>a </a:t>
            </a:r>
            <a:r>
              <a:rPr dirty="0" sz="1450" spc="-10">
                <a:latin typeface="Times New Roman"/>
                <a:cs typeface="Times New Roman"/>
              </a:rPr>
              <a:t>full stand; for whatever shrewd suspicions we might  entertain, we had </a:t>
            </a:r>
            <a:r>
              <a:rPr dirty="0" sz="1450" spc="-5">
                <a:latin typeface="Times New Roman"/>
                <a:cs typeface="Times New Roman"/>
              </a:rPr>
              <a:t>no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probation. In the very article, comes Captain  Hoseason with the story </a:t>
            </a:r>
            <a:r>
              <a:rPr dirty="0" sz="1450" spc="-5">
                <a:latin typeface="Times New Roman"/>
                <a:cs typeface="Times New Roman"/>
              </a:rPr>
              <a:t>of your </a:t>
            </a:r>
            <a:r>
              <a:rPr dirty="0" sz="1450" spc="-10">
                <a:latin typeface="Times New Roman"/>
                <a:cs typeface="Times New Roman"/>
              </a:rPr>
              <a:t>drowning; whereupon all fell through; with </a:t>
            </a:r>
            <a:r>
              <a:rPr dirty="0" sz="1450" spc="-5">
                <a:latin typeface="Times New Roman"/>
                <a:cs typeface="Times New Roman"/>
              </a:rPr>
              <a:t>no  </a:t>
            </a:r>
            <a:r>
              <a:rPr dirty="0" sz="1450" spc="-10">
                <a:latin typeface="Times New Roman"/>
                <a:cs typeface="Times New Roman"/>
              </a:rPr>
              <a:t>consequences</a:t>
            </a:r>
            <a:r>
              <a:rPr dirty="0" sz="1450" spc="100">
                <a:latin typeface="Times New Roman"/>
                <a:cs typeface="Times New Roman"/>
              </a:rPr>
              <a:t> </a:t>
            </a:r>
            <a:r>
              <a:rPr dirty="0" sz="1450" spc="-5">
                <a:latin typeface="Times New Roman"/>
                <a:cs typeface="Times New Roman"/>
              </a:rPr>
              <a:t>but</a:t>
            </a:r>
            <a:r>
              <a:rPr dirty="0" sz="1450" spc="100">
                <a:latin typeface="Times New Roman"/>
                <a:cs typeface="Times New Roman"/>
              </a:rPr>
              <a:t> </a:t>
            </a:r>
            <a:r>
              <a:rPr dirty="0" sz="1450" spc="-10">
                <a:latin typeface="Times New Roman"/>
                <a:cs typeface="Times New Roman"/>
              </a:rPr>
              <a:t>concern</a:t>
            </a:r>
            <a:r>
              <a:rPr dirty="0" sz="1450" spc="100">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35">
                <a:latin typeface="Times New Roman"/>
                <a:cs typeface="Times New Roman"/>
              </a:rPr>
              <a:t>Mr.</a:t>
            </a:r>
            <a:r>
              <a:rPr dirty="0" sz="1450" spc="105">
                <a:latin typeface="Times New Roman"/>
                <a:cs typeface="Times New Roman"/>
              </a:rPr>
              <a:t> </a:t>
            </a:r>
            <a:r>
              <a:rPr dirty="0" sz="1450" spc="-10">
                <a:latin typeface="Times New Roman"/>
                <a:cs typeface="Times New Roman"/>
              </a:rPr>
              <a:t>Campbell,</a:t>
            </a:r>
            <a:r>
              <a:rPr dirty="0" sz="1450" spc="100">
                <a:latin typeface="Times New Roman"/>
                <a:cs typeface="Times New Roman"/>
              </a:rPr>
              <a:t> </a:t>
            </a:r>
            <a:r>
              <a:rPr dirty="0" sz="1450" spc="-10">
                <a:latin typeface="Times New Roman"/>
                <a:cs typeface="Times New Roman"/>
              </a:rPr>
              <a:t>injury</a:t>
            </a:r>
            <a:r>
              <a:rPr dirty="0" sz="1450" spc="105">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my</a:t>
            </a:r>
            <a:r>
              <a:rPr dirty="0" sz="1450" spc="100">
                <a:latin typeface="Times New Roman"/>
                <a:cs typeface="Times New Roman"/>
              </a:rPr>
              <a:t> </a:t>
            </a:r>
            <a:r>
              <a:rPr dirty="0" sz="1450" spc="-10">
                <a:latin typeface="Times New Roman"/>
                <a:cs typeface="Times New Roman"/>
              </a:rPr>
              <a:t>pocket,</a:t>
            </a:r>
            <a:r>
              <a:rPr dirty="0" sz="1450" spc="10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another</a:t>
            </a:r>
            <a:endParaRPr sz="14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63710"/>
          </a:xfrm>
          <a:prstGeom prst="rect">
            <a:avLst/>
          </a:prstGeom>
        </p:spPr>
        <p:txBody>
          <a:bodyPr wrap="square" lIns="0" tIns="13335" rIns="0" bIns="0" rtlCol="0" vert="horz">
            <a:spAutoFit/>
          </a:bodyPr>
          <a:lstStyle/>
          <a:p>
            <a:pPr algn="just" marL="12700" marR="6985">
              <a:lnSpc>
                <a:spcPct val="99200"/>
              </a:lnSpc>
              <a:spcBef>
                <a:spcPts val="105"/>
              </a:spcBef>
            </a:pPr>
            <a:r>
              <a:rPr dirty="0" sz="1450" spc="-5">
                <a:latin typeface="Times New Roman"/>
                <a:cs typeface="Times New Roman"/>
              </a:rPr>
              <a:t>blot upon your </a:t>
            </a:r>
            <a:r>
              <a:rPr dirty="0" sz="1450" spc="-20">
                <a:latin typeface="Times New Roman"/>
                <a:cs typeface="Times New Roman"/>
              </a:rPr>
              <a:t>uncle’s </a:t>
            </a:r>
            <a:r>
              <a:rPr dirty="0" sz="1450" spc="-15">
                <a:latin typeface="Times New Roman"/>
                <a:cs typeface="Times New Roman"/>
              </a:rPr>
              <a:t>character, </a:t>
            </a:r>
            <a:r>
              <a:rPr dirty="0" sz="1450" spc="-10">
                <a:latin typeface="Times New Roman"/>
                <a:cs typeface="Times New Roman"/>
              </a:rPr>
              <a:t>which could very ill </a:t>
            </a:r>
            <a:r>
              <a:rPr dirty="0" sz="1450" spc="-15">
                <a:latin typeface="Times New Roman"/>
                <a:cs typeface="Times New Roman"/>
              </a:rPr>
              <a:t>afford </a:t>
            </a:r>
            <a:r>
              <a:rPr dirty="0" sz="1450" spc="-10">
                <a:latin typeface="Times New Roman"/>
                <a:cs typeface="Times New Roman"/>
              </a:rPr>
              <a:t>it. And </a:t>
            </a:r>
            <a:r>
              <a:rPr dirty="0" sz="1450" spc="-30">
                <a:latin typeface="Times New Roman"/>
                <a:cs typeface="Times New Roman"/>
              </a:rPr>
              <a:t>now,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he, “you understand the whole process </a:t>
            </a:r>
            <a:r>
              <a:rPr dirty="0" sz="1450" spc="-5">
                <a:latin typeface="Times New Roman"/>
                <a:cs typeface="Times New Roman"/>
              </a:rPr>
              <a:t>of </a:t>
            </a:r>
            <a:r>
              <a:rPr dirty="0" sz="1450" spc="-10">
                <a:latin typeface="Times New Roman"/>
                <a:cs typeface="Times New Roman"/>
              </a:rPr>
              <a:t>these matters, and can  judge for yourself to what extent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trusted.”</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Indeed </a:t>
            </a:r>
            <a:r>
              <a:rPr dirty="0" sz="1450" spc="-5">
                <a:latin typeface="Times New Roman"/>
                <a:cs typeface="Times New Roman"/>
              </a:rPr>
              <a:t>he </a:t>
            </a:r>
            <a:r>
              <a:rPr dirty="0" sz="1450" spc="-10">
                <a:latin typeface="Times New Roman"/>
                <a:cs typeface="Times New Roman"/>
              </a:rPr>
              <a:t>was more pedantic than </a:t>
            </a:r>
            <a:r>
              <a:rPr dirty="0" sz="1450" spc="-5">
                <a:latin typeface="Times New Roman"/>
                <a:cs typeface="Times New Roman"/>
              </a:rPr>
              <a:t>I </a:t>
            </a:r>
            <a:r>
              <a:rPr dirty="0" sz="1450" spc="-10">
                <a:latin typeface="Times New Roman"/>
                <a:cs typeface="Times New Roman"/>
              </a:rPr>
              <a:t>can represent him, and placed more  scraps </a:t>
            </a:r>
            <a:r>
              <a:rPr dirty="0" sz="1450" spc="-5">
                <a:latin typeface="Times New Roman"/>
                <a:cs typeface="Times New Roman"/>
              </a:rPr>
              <a:t>of </a:t>
            </a:r>
            <a:r>
              <a:rPr dirty="0" sz="1450" spc="-10">
                <a:latin typeface="Times New Roman"/>
                <a:cs typeface="Times New Roman"/>
              </a:rPr>
              <a:t>Latin in his speech; </a:t>
            </a:r>
            <a:r>
              <a:rPr dirty="0" sz="1450" spc="-5">
                <a:latin typeface="Times New Roman"/>
                <a:cs typeface="Times New Roman"/>
              </a:rPr>
              <a:t>but </a:t>
            </a:r>
            <a:r>
              <a:rPr dirty="0" sz="1450" spc="-10">
                <a:latin typeface="Times New Roman"/>
                <a:cs typeface="Times New Roman"/>
              </a:rPr>
              <a:t>it was all uttered with </a:t>
            </a:r>
            <a:r>
              <a:rPr dirty="0" sz="1450" spc="-5">
                <a:latin typeface="Times New Roman"/>
                <a:cs typeface="Times New Roman"/>
              </a:rPr>
              <a:t>a </a:t>
            </a:r>
            <a:r>
              <a:rPr dirty="0" sz="1450" spc="-10">
                <a:latin typeface="Times New Roman"/>
                <a:cs typeface="Times New Roman"/>
              </a:rPr>
              <a:t>fine geniality </a:t>
            </a:r>
            <a:r>
              <a:rPr dirty="0" sz="1450" spc="-5">
                <a:latin typeface="Times New Roman"/>
                <a:cs typeface="Times New Roman"/>
              </a:rPr>
              <a:t>of </a:t>
            </a:r>
            <a:r>
              <a:rPr dirty="0" sz="1450" spc="-10">
                <a:latin typeface="Times New Roman"/>
                <a:cs typeface="Times New Roman"/>
              </a:rPr>
              <a:t>eye  and manner which went far to conquer my distrust. </a:t>
            </a:r>
            <a:r>
              <a:rPr dirty="0" sz="1450" spc="-15">
                <a:latin typeface="Times New Roman"/>
                <a:cs typeface="Times New Roman"/>
              </a:rPr>
              <a:t>Moreover,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he  </a:t>
            </a:r>
            <a:r>
              <a:rPr dirty="0" sz="1450" spc="-10">
                <a:latin typeface="Times New Roman"/>
                <a:cs typeface="Times New Roman"/>
              </a:rPr>
              <a:t>now treated me as if </a:t>
            </a:r>
            <a:r>
              <a:rPr dirty="0" sz="1450" spc="-5">
                <a:latin typeface="Times New Roman"/>
                <a:cs typeface="Times New Roman"/>
              </a:rPr>
              <a:t>I </a:t>
            </a:r>
            <a:r>
              <a:rPr dirty="0" sz="1450" spc="-10">
                <a:latin typeface="Times New Roman"/>
                <a:cs typeface="Times New Roman"/>
              </a:rPr>
              <a:t>was myself beyond </a:t>
            </a:r>
            <a:r>
              <a:rPr dirty="0" sz="1450" spc="-5">
                <a:latin typeface="Times New Roman"/>
                <a:cs typeface="Times New Roman"/>
              </a:rPr>
              <a:t>a doubt; </a:t>
            </a:r>
            <a:r>
              <a:rPr dirty="0" sz="1450" spc="-10">
                <a:latin typeface="Times New Roman"/>
                <a:cs typeface="Times New Roman"/>
              </a:rPr>
              <a:t>so that first </a:t>
            </a:r>
            <a:r>
              <a:rPr dirty="0" sz="1450" spc="-5">
                <a:latin typeface="Times New Roman"/>
                <a:cs typeface="Times New Roman"/>
              </a:rPr>
              <a:t>point of </a:t>
            </a:r>
            <a:r>
              <a:rPr dirty="0" sz="1450" spc="-10">
                <a:latin typeface="Times New Roman"/>
                <a:cs typeface="Times New Roman"/>
              </a:rPr>
              <a:t>my  identity seemed fully</a:t>
            </a:r>
            <a:r>
              <a:rPr dirty="0" sz="1450">
                <a:latin typeface="Times New Roman"/>
                <a:cs typeface="Times New Roman"/>
              </a:rPr>
              <a:t> </a:t>
            </a:r>
            <a:r>
              <a:rPr dirty="0" sz="1450" spc="-10">
                <a:latin typeface="Times New Roman"/>
                <a:cs typeface="Times New Roman"/>
              </a:rPr>
              <a:t>granted.</a:t>
            </a:r>
            <a:endParaRPr sz="1450">
              <a:latin typeface="Times New Roman"/>
              <a:cs typeface="Times New Roman"/>
            </a:endParaRPr>
          </a:p>
          <a:p>
            <a:pPr algn="just" marL="12700" marR="5080" indent="255904">
              <a:lnSpc>
                <a:spcPts val="1730"/>
              </a:lnSpc>
              <a:spcBef>
                <a:spcPts val="710"/>
              </a:spcBef>
            </a:pPr>
            <a:r>
              <a:rPr dirty="0" sz="1450" spc="-20">
                <a:latin typeface="Times New Roman"/>
                <a:cs typeface="Times New Roman"/>
              </a:rPr>
              <a:t>“Sir,” </a:t>
            </a:r>
            <a:r>
              <a:rPr dirty="0" sz="1450" spc="-10">
                <a:latin typeface="Times New Roman"/>
                <a:cs typeface="Times New Roman"/>
              </a:rPr>
              <a:t>said I, “if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my </a:t>
            </a:r>
            <a:r>
              <a:rPr dirty="0" sz="1450" spc="-25">
                <a:latin typeface="Times New Roman"/>
                <a:cs typeface="Times New Roman"/>
              </a:rPr>
              <a:t>story, </a:t>
            </a:r>
            <a:r>
              <a:rPr dirty="0" sz="1450" spc="-5">
                <a:latin typeface="Times New Roman"/>
                <a:cs typeface="Times New Roman"/>
              </a:rPr>
              <a:t>I </a:t>
            </a:r>
            <a:r>
              <a:rPr dirty="0" sz="1450" spc="-10">
                <a:latin typeface="Times New Roman"/>
                <a:cs typeface="Times New Roman"/>
              </a:rPr>
              <a:t>must commit </a:t>
            </a:r>
            <a:r>
              <a:rPr dirty="0" sz="1450" spc="-5">
                <a:latin typeface="Times New Roman"/>
                <a:cs typeface="Times New Roman"/>
              </a:rPr>
              <a:t>a </a:t>
            </a:r>
            <a:r>
              <a:rPr dirty="0" sz="1450" spc="-20">
                <a:latin typeface="Times New Roman"/>
                <a:cs typeface="Times New Roman"/>
              </a:rPr>
              <a:t>friend’s </a:t>
            </a:r>
            <a:r>
              <a:rPr dirty="0" sz="1450" spc="-10">
                <a:latin typeface="Times New Roman"/>
                <a:cs typeface="Times New Roman"/>
              </a:rPr>
              <a:t>life to </a:t>
            </a:r>
            <a:r>
              <a:rPr dirty="0" sz="1450" spc="-5">
                <a:latin typeface="Times New Roman"/>
                <a:cs typeface="Times New Roman"/>
              </a:rPr>
              <a:t>your  </a:t>
            </a:r>
            <a:r>
              <a:rPr dirty="0" sz="1450" spc="-10">
                <a:latin typeface="Times New Roman"/>
                <a:cs typeface="Times New Roman"/>
              </a:rPr>
              <a:t>discretion. Pass me </a:t>
            </a:r>
            <a:r>
              <a:rPr dirty="0" sz="1450" spc="-5">
                <a:latin typeface="Times New Roman"/>
                <a:cs typeface="Times New Roman"/>
              </a:rPr>
              <a:t>your </a:t>
            </a:r>
            <a:r>
              <a:rPr dirty="0" sz="1450" spc="-10">
                <a:latin typeface="Times New Roman"/>
                <a:cs typeface="Times New Roman"/>
              </a:rPr>
              <a:t>word it shall </a:t>
            </a:r>
            <a:r>
              <a:rPr dirty="0" sz="1450" spc="-5">
                <a:latin typeface="Times New Roman"/>
                <a:cs typeface="Times New Roman"/>
              </a:rPr>
              <a:t>be </a:t>
            </a:r>
            <a:r>
              <a:rPr dirty="0" sz="1450" spc="-10">
                <a:latin typeface="Times New Roman"/>
                <a:cs typeface="Times New Roman"/>
              </a:rPr>
              <a:t>sacred; and for what touches myself,  </a:t>
            </a:r>
            <a:r>
              <a:rPr dirty="0" sz="1450" spc="-5">
                <a:latin typeface="Times New Roman"/>
                <a:cs typeface="Times New Roman"/>
              </a:rPr>
              <a:t>I </a:t>
            </a:r>
            <a:r>
              <a:rPr dirty="0" sz="1450" spc="-10">
                <a:latin typeface="Times New Roman"/>
                <a:cs typeface="Times New Roman"/>
              </a:rPr>
              <a:t>will ask </a:t>
            </a:r>
            <a:r>
              <a:rPr dirty="0" sz="1450" spc="-5">
                <a:latin typeface="Times New Roman"/>
                <a:cs typeface="Times New Roman"/>
              </a:rPr>
              <a:t>no </a:t>
            </a:r>
            <a:r>
              <a:rPr dirty="0" sz="1450" spc="-10">
                <a:latin typeface="Times New Roman"/>
                <a:cs typeface="Times New Roman"/>
              </a:rPr>
              <a:t>better guarantee than just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He passed me his word very </a:t>
            </a:r>
            <a:r>
              <a:rPr dirty="0" sz="1450" spc="-20">
                <a:latin typeface="Times New Roman"/>
                <a:cs typeface="Times New Roman"/>
              </a:rPr>
              <a:t>seriously. </a:t>
            </a:r>
            <a:r>
              <a:rPr dirty="0" sz="1450" spc="-10">
                <a:latin typeface="Times New Roman"/>
                <a:cs typeface="Times New Roman"/>
              </a:rPr>
              <a:t>“But,” said he, “these are rather  alarming prolocutions; and if there are in </a:t>
            </a:r>
            <a:r>
              <a:rPr dirty="0" sz="1450" spc="-5">
                <a:latin typeface="Times New Roman"/>
                <a:cs typeface="Times New Roman"/>
              </a:rPr>
              <a:t>your </a:t>
            </a:r>
            <a:r>
              <a:rPr dirty="0" sz="1450" spc="-10">
                <a:latin typeface="Times New Roman"/>
                <a:cs typeface="Times New Roman"/>
              </a:rPr>
              <a:t>story any little jostles to the  </a:t>
            </a:r>
            <a:r>
              <a:rPr dirty="0" sz="1450" spc="-35">
                <a:latin typeface="Times New Roman"/>
                <a:cs typeface="Times New Roman"/>
              </a:rPr>
              <a:t>law, </a:t>
            </a:r>
            <a:r>
              <a:rPr dirty="0" sz="1450" spc="-5">
                <a:latin typeface="Times New Roman"/>
                <a:cs typeface="Times New Roman"/>
              </a:rPr>
              <a:t>I </a:t>
            </a:r>
            <a:r>
              <a:rPr dirty="0" sz="1450" spc="-10">
                <a:latin typeface="Times New Roman"/>
                <a:cs typeface="Times New Roman"/>
              </a:rPr>
              <a:t>would beg </a:t>
            </a:r>
            <a:r>
              <a:rPr dirty="0" sz="1450" spc="-5">
                <a:latin typeface="Times New Roman"/>
                <a:cs typeface="Times New Roman"/>
              </a:rPr>
              <a:t>you </a:t>
            </a:r>
            <a:r>
              <a:rPr dirty="0" sz="1450" spc="-10">
                <a:latin typeface="Times New Roman"/>
                <a:cs typeface="Times New Roman"/>
              </a:rPr>
              <a:t>to bear in mind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20">
                <a:latin typeface="Times New Roman"/>
                <a:cs typeface="Times New Roman"/>
              </a:rPr>
              <a:t>lawyer, </a:t>
            </a:r>
            <a:r>
              <a:rPr dirty="0" sz="1450" spc="-10">
                <a:latin typeface="Times New Roman"/>
                <a:cs typeface="Times New Roman"/>
              </a:rPr>
              <a:t>and pass</a:t>
            </a:r>
            <a:r>
              <a:rPr dirty="0" sz="1450" spc="150">
                <a:latin typeface="Times New Roman"/>
                <a:cs typeface="Times New Roman"/>
              </a:rPr>
              <a:t> </a:t>
            </a:r>
            <a:r>
              <a:rPr dirty="0" sz="1450" spc="-20">
                <a:latin typeface="Times New Roman"/>
                <a:cs typeface="Times New Roman"/>
              </a:rPr>
              <a:t>lightly.”</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Thereupon </a:t>
            </a:r>
            <a:r>
              <a:rPr dirty="0" sz="1450" spc="-5">
                <a:latin typeface="Times New Roman"/>
                <a:cs typeface="Times New Roman"/>
              </a:rPr>
              <a:t>I </a:t>
            </a:r>
            <a:r>
              <a:rPr dirty="0" sz="1450" spc="-10">
                <a:latin typeface="Times New Roman"/>
                <a:cs typeface="Times New Roman"/>
              </a:rPr>
              <a:t>told him my story from the first, </a:t>
            </a:r>
            <a:r>
              <a:rPr dirty="0" sz="1450" spc="-5">
                <a:latin typeface="Times New Roman"/>
                <a:cs typeface="Times New Roman"/>
              </a:rPr>
              <a:t>he </a:t>
            </a:r>
            <a:r>
              <a:rPr dirty="0" sz="1450" spc="-10">
                <a:latin typeface="Times New Roman"/>
                <a:cs typeface="Times New Roman"/>
              </a:rPr>
              <a:t>listening with his  spectacles thrust </a:t>
            </a:r>
            <a:r>
              <a:rPr dirty="0" sz="1450" spc="-5">
                <a:latin typeface="Times New Roman"/>
                <a:cs typeface="Times New Roman"/>
              </a:rPr>
              <a:t>up </a:t>
            </a:r>
            <a:r>
              <a:rPr dirty="0" sz="1450" spc="-10">
                <a:latin typeface="Times New Roman"/>
                <a:cs typeface="Times New Roman"/>
              </a:rPr>
              <a:t>and his eyes closed, so that </a:t>
            </a:r>
            <a:r>
              <a:rPr dirty="0" sz="1450" spc="-5">
                <a:latin typeface="Times New Roman"/>
                <a:cs typeface="Times New Roman"/>
              </a:rPr>
              <a:t>I </a:t>
            </a:r>
            <a:r>
              <a:rPr dirty="0" sz="1450" spc="-10">
                <a:latin typeface="Times New Roman"/>
                <a:cs typeface="Times New Roman"/>
              </a:rPr>
              <a:t>sometimes feared </a:t>
            </a:r>
            <a:r>
              <a:rPr dirty="0" sz="1450" spc="-5">
                <a:latin typeface="Times New Roman"/>
                <a:cs typeface="Times New Roman"/>
              </a:rPr>
              <a:t>he </a:t>
            </a:r>
            <a:r>
              <a:rPr dirty="0" sz="1450" spc="-10">
                <a:latin typeface="Times New Roman"/>
                <a:cs typeface="Times New Roman"/>
              </a:rPr>
              <a:t>was  asleep. But </a:t>
            </a:r>
            <a:r>
              <a:rPr dirty="0" sz="1450" spc="-5">
                <a:latin typeface="Times New Roman"/>
                <a:cs typeface="Times New Roman"/>
              </a:rPr>
              <a:t>no </a:t>
            </a:r>
            <a:r>
              <a:rPr dirty="0" sz="1450" spc="-10">
                <a:latin typeface="Times New Roman"/>
                <a:cs typeface="Times New Roman"/>
              </a:rPr>
              <a:t>such matter! </a:t>
            </a:r>
            <a:r>
              <a:rPr dirty="0" sz="1450" spc="-5">
                <a:latin typeface="Times New Roman"/>
                <a:cs typeface="Times New Roman"/>
              </a:rPr>
              <a:t>he </a:t>
            </a:r>
            <a:r>
              <a:rPr dirty="0" sz="1450" spc="-10">
                <a:latin typeface="Times New Roman"/>
                <a:cs typeface="Times New Roman"/>
              </a:rPr>
              <a:t>heard every word (as </a:t>
            </a:r>
            <a:r>
              <a:rPr dirty="0" sz="1450" spc="-5">
                <a:latin typeface="Times New Roman"/>
                <a:cs typeface="Times New Roman"/>
              </a:rPr>
              <a:t>I </a:t>
            </a:r>
            <a:r>
              <a:rPr dirty="0" sz="1450" spc="-10">
                <a:latin typeface="Times New Roman"/>
                <a:cs typeface="Times New Roman"/>
              </a:rPr>
              <a:t>found afterward) with  such quickness </a:t>
            </a:r>
            <a:r>
              <a:rPr dirty="0" sz="1450" spc="-5">
                <a:latin typeface="Times New Roman"/>
                <a:cs typeface="Times New Roman"/>
              </a:rPr>
              <a:t>of </a:t>
            </a:r>
            <a:r>
              <a:rPr dirty="0" sz="1450" spc="-10">
                <a:latin typeface="Times New Roman"/>
                <a:cs typeface="Times New Roman"/>
              </a:rPr>
              <a:t>hearing and precision </a:t>
            </a:r>
            <a:r>
              <a:rPr dirty="0" sz="1450" spc="-5">
                <a:latin typeface="Times New Roman"/>
                <a:cs typeface="Times New Roman"/>
              </a:rPr>
              <a:t>of </a:t>
            </a:r>
            <a:r>
              <a:rPr dirty="0" sz="1450" spc="-10">
                <a:latin typeface="Times New Roman"/>
                <a:cs typeface="Times New Roman"/>
              </a:rPr>
              <a:t>memory as often surprised me.  Even strange outlandish Gaelic names, heard for that time </a:t>
            </a:r>
            <a:r>
              <a:rPr dirty="0" sz="1450" spc="-25">
                <a:latin typeface="Times New Roman"/>
                <a:cs typeface="Times New Roman"/>
              </a:rPr>
              <a:t>only, </a:t>
            </a:r>
            <a:r>
              <a:rPr dirty="0" sz="1450" spc="-5">
                <a:latin typeface="Times New Roman"/>
                <a:cs typeface="Times New Roman"/>
              </a:rPr>
              <a:t>he  </a:t>
            </a:r>
            <a:r>
              <a:rPr dirty="0" sz="1450" spc="-10">
                <a:latin typeface="Times New Roman"/>
                <a:cs typeface="Times New Roman"/>
              </a:rPr>
              <a:t>remembered and would remind me </a:t>
            </a:r>
            <a:r>
              <a:rPr dirty="0" sz="1450" spc="-5">
                <a:latin typeface="Times New Roman"/>
                <a:cs typeface="Times New Roman"/>
              </a:rPr>
              <a:t>of, </a:t>
            </a:r>
            <a:r>
              <a:rPr dirty="0" sz="1450" spc="-10">
                <a:latin typeface="Times New Roman"/>
                <a:cs typeface="Times New Roman"/>
              </a:rPr>
              <a:t>years </a:t>
            </a:r>
            <a:r>
              <a:rPr dirty="0" sz="1450" spc="-25">
                <a:latin typeface="Times New Roman"/>
                <a:cs typeface="Times New Roman"/>
              </a:rPr>
              <a:t>after. </a:t>
            </a:r>
            <a:r>
              <a:rPr dirty="0" sz="1450" spc="-60">
                <a:latin typeface="Times New Roman"/>
                <a:cs typeface="Times New Roman"/>
              </a:rPr>
              <a:t>Yet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called Alan  Breck in full, we had an </a:t>
            </a:r>
            <a:r>
              <a:rPr dirty="0" sz="1450" spc="-5">
                <a:latin typeface="Times New Roman"/>
                <a:cs typeface="Times New Roman"/>
              </a:rPr>
              <a:t>odd </a:t>
            </a:r>
            <a:r>
              <a:rPr dirty="0" sz="1450" spc="-10">
                <a:latin typeface="Times New Roman"/>
                <a:cs typeface="Times New Roman"/>
              </a:rPr>
              <a:t>scene. The name </a:t>
            </a:r>
            <a:r>
              <a:rPr dirty="0" sz="1450" spc="-5">
                <a:latin typeface="Times New Roman"/>
                <a:cs typeface="Times New Roman"/>
              </a:rPr>
              <a:t>of </a:t>
            </a:r>
            <a:r>
              <a:rPr dirty="0" sz="1450" spc="-10">
                <a:latin typeface="Times New Roman"/>
                <a:cs typeface="Times New Roman"/>
              </a:rPr>
              <a:t>Alan had </a:t>
            </a:r>
            <a:r>
              <a:rPr dirty="0" sz="1450" spc="-5">
                <a:latin typeface="Times New Roman"/>
                <a:cs typeface="Times New Roman"/>
              </a:rPr>
              <a:t>of </a:t>
            </a:r>
            <a:r>
              <a:rPr dirty="0" sz="1450" spc="-10">
                <a:latin typeface="Times New Roman"/>
                <a:cs typeface="Times New Roman"/>
              </a:rPr>
              <a:t>course rung  through Scotland, with the news </a:t>
            </a:r>
            <a:r>
              <a:rPr dirty="0" sz="1450" spc="-5">
                <a:latin typeface="Times New Roman"/>
                <a:cs typeface="Times New Roman"/>
              </a:rPr>
              <a:t>of </a:t>
            </a:r>
            <a:r>
              <a:rPr dirty="0" sz="1450" spc="-10">
                <a:latin typeface="Times New Roman"/>
                <a:cs typeface="Times New Roman"/>
              </a:rPr>
              <a:t>the Appin murder and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the  reward; and it had </a:t>
            </a:r>
            <a:r>
              <a:rPr dirty="0" sz="1450" spc="-5">
                <a:latin typeface="Times New Roman"/>
                <a:cs typeface="Times New Roman"/>
              </a:rPr>
              <a:t>no </a:t>
            </a:r>
            <a:r>
              <a:rPr dirty="0" sz="1450" spc="-10">
                <a:latin typeface="Times New Roman"/>
                <a:cs typeface="Times New Roman"/>
              </a:rPr>
              <a:t>sooner escaped me than the lawyer moved in his seat  and opened his</a:t>
            </a:r>
            <a:r>
              <a:rPr dirty="0" sz="145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 would name </a:t>
            </a:r>
            <a:r>
              <a:rPr dirty="0" sz="1450" spc="-5">
                <a:latin typeface="Times New Roman"/>
                <a:cs typeface="Times New Roman"/>
              </a:rPr>
              <a:t>no </a:t>
            </a:r>
            <a:r>
              <a:rPr dirty="0" sz="1450" spc="-10">
                <a:latin typeface="Times New Roman"/>
                <a:cs typeface="Times New Roman"/>
              </a:rPr>
              <a:t>unnecessary names,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he; “above all </a:t>
            </a:r>
            <a:r>
              <a:rPr dirty="0" sz="1450" spc="-5">
                <a:latin typeface="Times New Roman"/>
                <a:cs typeface="Times New Roman"/>
              </a:rPr>
              <a:t>of  </a:t>
            </a:r>
            <a:r>
              <a:rPr dirty="0" sz="1450" spc="-10">
                <a:latin typeface="Times New Roman"/>
                <a:cs typeface="Times New Roman"/>
              </a:rPr>
              <a:t>Highlanders, many </a:t>
            </a:r>
            <a:r>
              <a:rPr dirty="0" sz="1450" spc="-5">
                <a:latin typeface="Times New Roman"/>
                <a:cs typeface="Times New Roman"/>
              </a:rPr>
              <a:t>of </a:t>
            </a:r>
            <a:r>
              <a:rPr dirty="0" sz="1450" spc="-10">
                <a:latin typeface="Times New Roman"/>
                <a:cs typeface="Times New Roman"/>
              </a:rPr>
              <a:t>whom are </a:t>
            </a:r>
            <a:r>
              <a:rPr dirty="0" sz="1450" spc="-5">
                <a:latin typeface="Times New Roman"/>
                <a:cs typeface="Times New Roman"/>
              </a:rPr>
              <a:t>obnoxious </a:t>
            </a:r>
            <a:r>
              <a:rPr dirty="0" sz="1450" spc="-10">
                <a:latin typeface="Times New Roman"/>
                <a:cs typeface="Times New Roman"/>
              </a:rPr>
              <a:t>to the</a:t>
            </a:r>
            <a:r>
              <a:rPr dirty="0" sz="1450" spc="15">
                <a:latin typeface="Times New Roman"/>
                <a:cs typeface="Times New Roman"/>
              </a:rPr>
              <a:t> </a:t>
            </a:r>
            <a:r>
              <a:rPr dirty="0" sz="1450" spc="-25">
                <a:latin typeface="Times New Roman"/>
                <a:cs typeface="Times New Roman"/>
              </a:rPr>
              <a:t>law.”</a:t>
            </a:r>
            <a:endParaRPr sz="1450">
              <a:latin typeface="Times New Roman"/>
              <a:cs typeface="Times New Roman"/>
            </a:endParaRPr>
          </a:p>
          <a:p>
            <a:pPr algn="just" marL="12700" marR="7620" indent="255904">
              <a:lnSpc>
                <a:spcPts val="1730"/>
              </a:lnSpc>
              <a:spcBef>
                <a:spcPts val="790"/>
              </a:spcBef>
            </a:pPr>
            <a:r>
              <a:rPr dirty="0" sz="1450" spc="-30">
                <a:latin typeface="Times New Roman"/>
                <a:cs typeface="Times New Roman"/>
              </a:rPr>
              <a:t>“Well, </a:t>
            </a:r>
            <a:r>
              <a:rPr dirty="0" sz="1450" spc="-10">
                <a:latin typeface="Times New Roman"/>
                <a:cs typeface="Times New Roman"/>
              </a:rPr>
              <a:t>it might have been better </a:t>
            </a:r>
            <a:r>
              <a:rPr dirty="0" sz="1450" spc="-5">
                <a:latin typeface="Times New Roman"/>
                <a:cs typeface="Times New Roman"/>
              </a:rPr>
              <a:t>not,” </a:t>
            </a:r>
            <a:r>
              <a:rPr dirty="0" sz="1450" spc="-10">
                <a:latin typeface="Times New Roman"/>
                <a:cs typeface="Times New Roman"/>
              </a:rPr>
              <a:t>said I, “but since </a:t>
            </a:r>
            <a:r>
              <a:rPr dirty="0" sz="1450" spc="-5">
                <a:latin typeface="Times New Roman"/>
                <a:cs typeface="Times New Roman"/>
              </a:rPr>
              <a:t>I </a:t>
            </a:r>
            <a:r>
              <a:rPr dirty="0" sz="1450" spc="-10">
                <a:latin typeface="Times New Roman"/>
                <a:cs typeface="Times New Roman"/>
              </a:rPr>
              <a:t>have let it slip, </a:t>
            </a:r>
            <a:r>
              <a:rPr dirty="0" sz="1450" spc="-5">
                <a:latin typeface="Times New Roman"/>
                <a:cs typeface="Times New Roman"/>
              </a:rPr>
              <a:t>I  </a:t>
            </a:r>
            <a:r>
              <a:rPr dirty="0" sz="1450" spc="-10">
                <a:latin typeface="Times New Roman"/>
                <a:cs typeface="Times New Roman"/>
              </a:rPr>
              <a:t>may as well</a:t>
            </a:r>
            <a:r>
              <a:rPr dirty="0" sz="1450">
                <a:latin typeface="Times New Roman"/>
                <a:cs typeface="Times New Roman"/>
              </a:rPr>
              <a:t> </a:t>
            </a:r>
            <a:r>
              <a:rPr dirty="0" sz="1450" spc="-10">
                <a:latin typeface="Times New Roman"/>
                <a:cs typeface="Times New Roman"/>
              </a:rPr>
              <a:t>continue.”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“Not at all,” said </a:t>
            </a:r>
            <a:r>
              <a:rPr dirty="0" sz="1450" spc="-35">
                <a:latin typeface="Times New Roman"/>
                <a:cs typeface="Times New Roman"/>
              </a:rPr>
              <a:t>Mr. </a:t>
            </a:r>
            <a:r>
              <a:rPr dirty="0" sz="1450" spc="-15">
                <a:latin typeface="Times New Roman"/>
                <a:cs typeface="Times New Roman"/>
              </a:rPr>
              <a:t>Rankeillor. </a:t>
            </a:r>
            <a:r>
              <a:rPr dirty="0" sz="1450" spc="-10">
                <a:latin typeface="Times New Roman"/>
                <a:cs typeface="Times New Roman"/>
              </a:rPr>
              <a:t>“I am somewhat </a:t>
            </a:r>
            <a:r>
              <a:rPr dirty="0" sz="1450" spc="-5">
                <a:latin typeface="Times New Roman"/>
                <a:cs typeface="Times New Roman"/>
              </a:rPr>
              <a:t>dull of </a:t>
            </a:r>
            <a:r>
              <a:rPr dirty="0" sz="1450" spc="-10">
                <a:latin typeface="Times New Roman"/>
                <a:cs typeface="Times New Roman"/>
              </a:rPr>
              <a:t>hearing, as </a:t>
            </a:r>
            <a:r>
              <a:rPr dirty="0" sz="1450" spc="-5">
                <a:latin typeface="Times New Roman"/>
                <a:cs typeface="Times New Roman"/>
              </a:rPr>
              <a:t>you  </a:t>
            </a:r>
            <a:r>
              <a:rPr dirty="0" sz="1450" spc="-10">
                <a:latin typeface="Times New Roman"/>
                <a:cs typeface="Times New Roman"/>
              </a:rPr>
              <a:t>may have remarked; and </a:t>
            </a:r>
            <a:r>
              <a:rPr dirty="0" sz="1450" spc="-5">
                <a:latin typeface="Times New Roman"/>
                <a:cs typeface="Times New Roman"/>
              </a:rPr>
              <a:t>I </a:t>
            </a:r>
            <a:r>
              <a:rPr dirty="0" sz="1450" spc="-10">
                <a:latin typeface="Times New Roman"/>
                <a:cs typeface="Times New Roman"/>
              </a:rPr>
              <a:t>am far from sure </a:t>
            </a:r>
            <a:r>
              <a:rPr dirty="0" sz="1450" spc="-5">
                <a:latin typeface="Times New Roman"/>
                <a:cs typeface="Times New Roman"/>
              </a:rPr>
              <a:t>I </a:t>
            </a:r>
            <a:r>
              <a:rPr dirty="0" sz="1450" spc="-10">
                <a:latin typeface="Times New Roman"/>
                <a:cs typeface="Times New Roman"/>
              </a:rPr>
              <a:t>caught the name </a:t>
            </a:r>
            <a:r>
              <a:rPr dirty="0" sz="1450" spc="-20">
                <a:latin typeface="Times New Roman"/>
                <a:cs typeface="Times New Roman"/>
              </a:rPr>
              <a:t>exactly. </a:t>
            </a:r>
            <a:r>
              <a:rPr dirty="0" sz="1450" spc="-70">
                <a:latin typeface="Times New Roman"/>
                <a:cs typeface="Times New Roman"/>
              </a:rPr>
              <a:t>We </a:t>
            </a:r>
            <a:r>
              <a:rPr dirty="0" sz="1450" spc="-10">
                <a:latin typeface="Times New Roman"/>
                <a:cs typeface="Times New Roman"/>
              </a:rPr>
              <a:t>will  call </a:t>
            </a:r>
            <a:r>
              <a:rPr dirty="0" sz="1450" spc="-5">
                <a:latin typeface="Times New Roman"/>
                <a:cs typeface="Times New Roman"/>
              </a:rPr>
              <a:t>your </a:t>
            </a:r>
            <a:r>
              <a:rPr dirty="0" sz="1450" spc="-10">
                <a:latin typeface="Times New Roman"/>
                <a:cs typeface="Times New Roman"/>
              </a:rPr>
              <a:t>friend, if </a:t>
            </a:r>
            <a:r>
              <a:rPr dirty="0" sz="1450" spc="-5">
                <a:latin typeface="Times New Roman"/>
                <a:cs typeface="Times New Roman"/>
              </a:rPr>
              <a:t>you </a:t>
            </a:r>
            <a:r>
              <a:rPr dirty="0" sz="1450" spc="-10">
                <a:latin typeface="Times New Roman"/>
                <a:cs typeface="Times New Roman"/>
              </a:rPr>
              <a:t>please, </a:t>
            </a:r>
            <a:r>
              <a:rPr dirty="0" sz="1450" spc="-35">
                <a:latin typeface="Times New Roman"/>
                <a:cs typeface="Times New Roman"/>
              </a:rPr>
              <a:t>Mr. </a:t>
            </a:r>
            <a:r>
              <a:rPr dirty="0" sz="1450" spc="-10">
                <a:latin typeface="Times New Roman"/>
                <a:cs typeface="Times New Roman"/>
              </a:rPr>
              <a:t>Thomson—that there may </a:t>
            </a:r>
            <a:r>
              <a:rPr dirty="0" sz="1450" spc="-5">
                <a:latin typeface="Times New Roman"/>
                <a:cs typeface="Times New Roman"/>
              </a:rPr>
              <a:t>be no </a:t>
            </a:r>
            <a:r>
              <a:rPr dirty="0" sz="1450" spc="-10">
                <a:latin typeface="Times New Roman"/>
                <a:cs typeface="Times New Roman"/>
              </a:rPr>
              <a:t>reflections.  And in future, </a:t>
            </a:r>
            <a:r>
              <a:rPr dirty="0" sz="1450" spc="-5">
                <a:latin typeface="Times New Roman"/>
                <a:cs typeface="Times New Roman"/>
              </a:rPr>
              <a:t>I </a:t>
            </a:r>
            <a:r>
              <a:rPr dirty="0" sz="1450" spc="-10">
                <a:latin typeface="Times New Roman"/>
                <a:cs typeface="Times New Roman"/>
              </a:rPr>
              <a:t>would take some such way with any Highlander that </a:t>
            </a:r>
            <a:r>
              <a:rPr dirty="0" sz="1450" spc="-5">
                <a:latin typeface="Times New Roman"/>
                <a:cs typeface="Times New Roman"/>
              </a:rPr>
              <a:t>you </a:t>
            </a:r>
            <a:r>
              <a:rPr dirty="0" sz="1450" spc="-10">
                <a:latin typeface="Times New Roman"/>
                <a:cs typeface="Times New Roman"/>
              </a:rPr>
              <a:t>may  have to mention—dead </a:t>
            </a:r>
            <a:r>
              <a:rPr dirty="0" sz="1450" spc="-5">
                <a:latin typeface="Times New Roman"/>
                <a:cs typeface="Times New Roman"/>
              </a:rPr>
              <a:t>or</a:t>
            </a:r>
            <a:r>
              <a:rPr dirty="0" sz="1450" spc="5">
                <a:latin typeface="Times New Roman"/>
                <a:cs typeface="Times New Roman"/>
              </a:rPr>
              <a:t> </a:t>
            </a:r>
            <a:r>
              <a:rPr dirty="0" sz="1450" spc="-10">
                <a:latin typeface="Times New Roman"/>
                <a:cs typeface="Times New Roman"/>
              </a:rPr>
              <a:t>alive.”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By this,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he </a:t>
            </a:r>
            <a:r>
              <a:rPr dirty="0" sz="1450" spc="-10">
                <a:latin typeface="Times New Roman"/>
                <a:cs typeface="Times New Roman"/>
              </a:rPr>
              <a:t>must have heard the name all too </a:t>
            </a:r>
            <a:r>
              <a:rPr dirty="0" sz="1450" spc="-20">
                <a:latin typeface="Times New Roman"/>
                <a:cs typeface="Times New Roman"/>
              </a:rPr>
              <a:t>clearly, </a:t>
            </a:r>
            <a:r>
              <a:rPr dirty="0" sz="1450" spc="-10">
                <a:latin typeface="Times New Roman"/>
                <a:cs typeface="Times New Roman"/>
              </a:rPr>
              <a:t>and had already  guessed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coming to the </a:t>
            </a:r>
            <a:r>
              <a:rPr dirty="0" sz="1450" spc="-20">
                <a:latin typeface="Times New Roman"/>
                <a:cs typeface="Times New Roman"/>
              </a:rPr>
              <a:t>murder.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chose to play this part </a:t>
            </a:r>
            <a:r>
              <a:rPr dirty="0" sz="1450" spc="-5">
                <a:latin typeface="Times New Roman"/>
                <a:cs typeface="Times New Roman"/>
              </a:rPr>
              <a:t>of  </a:t>
            </a:r>
            <a:r>
              <a:rPr dirty="0" sz="1450" spc="-10">
                <a:latin typeface="Times New Roman"/>
                <a:cs typeface="Times New Roman"/>
              </a:rPr>
              <a:t>ignorance, it was </a:t>
            </a:r>
            <a:r>
              <a:rPr dirty="0" sz="1450" spc="-5">
                <a:latin typeface="Times New Roman"/>
                <a:cs typeface="Times New Roman"/>
              </a:rPr>
              <a:t>no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mine; so </a:t>
            </a:r>
            <a:r>
              <a:rPr dirty="0" sz="1450" spc="-5">
                <a:latin typeface="Times New Roman"/>
                <a:cs typeface="Times New Roman"/>
              </a:rPr>
              <a:t>I </a:t>
            </a:r>
            <a:r>
              <a:rPr dirty="0" sz="1450" spc="-10">
                <a:latin typeface="Times New Roman"/>
                <a:cs typeface="Times New Roman"/>
              </a:rPr>
              <a:t>smiled, said it was </a:t>
            </a:r>
            <a:r>
              <a:rPr dirty="0" sz="1450" spc="-5">
                <a:latin typeface="Times New Roman"/>
                <a:cs typeface="Times New Roman"/>
              </a:rPr>
              <a:t>no </a:t>
            </a:r>
            <a:r>
              <a:rPr dirty="0" sz="1450" spc="-10">
                <a:latin typeface="Times New Roman"/>
                <a:cs typeface="Times New Roman"/>
              </a:rPr>
              <a:t>very Highland-  sounding name, and consented. Through all the rest </a:t>
            </a:r>
            <a:r>
              <a:rPr dirty="0" sz="1450" spc="-5">
                <a:latin typeface="Times New Roman"/>
                <a:cs typeface="Times New Roman"/>
              </a:rPr>
              <a:t>of </a:t>
            </a:r>
            <a:r>
              <a:rPr dirty="0" sz="1450" spc="-10">
                <a:latin typeface="Times New Roman"/>
                <a:cs typeface="Times New Roman"/>
              </a:rPr>
              <a:t>my story Alan was </a:t>
            </a:r>
            <a:r>
              <a:rPr dirty="0" sz="1450" spc="-35">
                <a:latin typeface="Times New Roman"/>
                <a:cs typeface="Times New Roman"/>
              </a:rPr>
              <a:t>Mr.  </a:t>
            </a:r>
            <a:r>
              <a:rPr dirty="0" sz="1450" spc="-10">
                <a:latin typeface="Times New Roman"/>
                <a:cs typeface="Times New Roman"/>
              </a:rPr>
              <a:t>Thomson; which amused me the more, as it was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policy after his own  heart.</a:t>
            </a:r>
            <a:r>
              <a:rPr dirty="0" sz="1450" spc="200">
                <a:latin typeface="Times New Roman"/>
                <a:cs typeface="Times New Roman"/>
              </a:rPr>
              <a:t> </a:t>
            </a:r>
            <a:r>
              <a:rPr dirty="0" sz="1450" spc="-10">
                <a:latin typeface="Times New Roman"/>
                <a:cs typeface="Times New Roman"/>
              </a:rPr>
              <a:t>James</a:t>
            </a:r>
            <a:r>
              <a:rPr dirty="0" sz="1450" spc="200">
                <a:latin typeface="Times New Roman"/>
                <a:cs typeface="Times New Roman"/>
              </a:rPr>
              <a:t> </a:t>
            </a:r>
            <a:r>
              <a:rPr dirty="0" sz="1450" spc="-10">
                <a:latin typeface="Times New Roman"/>
                <a:cs typeface="Times New Roman"/>
              </a:rPr>
              <a:t>Stewart,</a:t>
            </a:r>
            <a:r>
              <a:rPr dirty="0" sz="1450" spc="204">
                <a:latin typeface="Times New Roman"/>
                <a:cs typeface="Times New Roman"/>
              </a:rPr>
              <a:t> </a:t>
            </a:r>
            <a:r>
              <a:rPr dirty="0" sz="1450" spc="-10">
                <a:latin typeface="Times New Roman"/>
                <a:cs typeface="Times New Roman"/>
              </a:rPr>
              <a:t>in</a:t>
            </a:r>
            <a:r>
              <a:rPr dirty="0" sz="1450" spc="204">
                <a:latin typeface="Times New Roman"/>
                <a:cs typeface="Times New Roman"/>
              </a:rPr>
              <a:t> </a:t>
            </a:r>
            <a:r>
              <a:rPr dirty="0" sz="1450" spc="-10">
                <a:latin typeface="Times New Roman"/>
                <a:cs typeface="Times New Roman"/>
              </a:rPr>
              <a:t>like</a:t>
            </a:r>
            <a:r>
              <a:rPr dirty="0" sz="1450" spc="200">
                <a:latin typeface="Times New Roman"/>
                <a:cs typeface="Times New Roman"/>
              </a:rPr>
              <a:t> </a:t>
            </a:r>
            <a:r>
              <a:rPr dirty="0" sz="1450" spc="-15">
                <a:latin typeface="Times New Roman"/>
                <a:cs typeface="Times New Roman"/>
              </a:rPr>
              <a:t>manner,</a:t>
            </a:r>
            <a:r>
              <a:rPr dirty="0" sz="1450" spc="204">
                <a:latin typeface="Times New Roman"/>
                <a:cs typeface="Times New Roman"/>
              </a:rPr>
              <a:t> </a:t>
            </a:r>
            <a:r>
              <a:rPr dirty="0" sz="1450" spc="-10">
                <a:latin typeface="Times New Roman"/>
                <a:cs typeface="Times New Roman"/>
              </a:rPr>
              <a:t>was</a:t>
            </a:r>
            <a:r>
              <a:rPr dirty="0" sz="1450" spc="200">
                <a:latin typeface="Times New Roman"/>
                <a:cs typeface="Times New Roman"/>
              </a:rPr>
              <a:t> </a:t>
            </a:r>
            <a:r>
              <a:rPr dirty="0" sz="1450" spc="-10">
                <a:latin typeface="Times New Roman"/>
                <a:cs typeface="Times New Roman"/>
              </a:rPr>
              <a:t>mentioned</a:t>
            </a:r>
            <a:r>
              <a:rPr dirty="0" sz="1450" spc="204">
                <a:latin typeface="Times New Roman"/>
                <a:cs typeface="Times New Roman"/>
              </a:rPr>
              <a:t> </a:t>
            </a:r>
            <a:r>
              <a:rPr dirty="0" sz="1450" spc="-10">
                <a:latin typeface="Times New Roman"/>
                <a:cs typeface="Times New Roman"/>
              </a:rPr>
              <a:t>under</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style</a:t>
            </a:r>
            <a:r>
              <a:rPr dirty="0" sz="1450" spc="204">
                <a:latin typeface="Times New Roman"/>
                <a:cs typeface="Times New Roman"/>
              </a:rPr>
              <a:t> </a:t>
            </a:r>
            <a:r>
              <a:rPr dirty="0" sz="1450" spc="-5">
                <a:latin typeface="Times New Roman"/>
                <a:cs typeface="Times New Roman"/>
              </a:rPr>
              <a:t>of</a:t>
            </a:r>
            <a:r>
              <a:rPr dirty="0" sz="1450" spc="200">
                <a:latin typeface="Times New Roman"/>
                <a:cs typeface="Times New Roman"/>
              </a:rPr>
              <a:t> </a:t>
            </a:r>
            <a:r>
              <a:rPr dirty="0" sz="1450" spc="-35">
                <a:latin typeface="Times New Roman"/>
                <a:cs typeface="Times New Roman"/>
              </a:rPr>
              <a:t>Mr.</a:t>
            </a:r>
            <a:endParaRPr sz="145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66250"/>
          </a:xfrm>
          <a:prstGeom prst="rect">
            <a:avLst/>
          </a:prstGeom>
        </p:spPr>
        <p:txBody>
          <a:bodyPr wrap="square" lIns="0" tIns="12700" rIns="0" bIns="0" rtlCol="0" vert="horz">
            <a:spAutoFit/>
          </a:bodyPr>
          <a:lstStyle/>
          <a:p>
            <a:pPr algn="just" marL="12700" marR="5715">
              <a:lnSpc>
                <a:spcPct val="99500"/>
              </a:lnSpc>
              <a:spcBef>
                <a:spcPts val="100"/>
              </a:spcBef>
            </a:pPr>
            <a:r>
              <a:rPr dirty="0" sz="1450" spc="-20">
                <a:latin typeface="Times New Roman"/>
                <a:cs typeface="Times New Roman"/>
              </a:rPr>
              <a:t>Thomson’s </a:t>
            </a:r>
            <a:r>
              <a:rPr dirty="0" sz="1450" spc="-10">
                <a:latin typeface="Times New Roman"/>
                <a:cs typeface="Times New Roman"/>
              </a:rPr>
              <a:t>kinsman; Colin Campbell passed as </a:t>
            </a:r>
            <a:r>
              <a:rPr dirty="0" sz="1450" spc="-5">
                <a:latin typeface="Times New Roman"/>
                <a:cs typeface="Times New Roman"/>
              </a:rPr>
              <a:t>a </a:t>
            </a:r>
            <a:r>
              <a:rPr dirty="0" sz="1450" spc="-35">
                <a:latin typeface="Times New Roman"/>
                <a:cs typeface="Times New Roman"/>
              </a:rPr>
              <a:t>Mr. </a:t>
            </a:r>
            <a:r>
              <a:rPr dirty="0" sz="1450" spc="-10">
                <a:latin typeface="Times New Roman"/>
                <a:cs typeface="Times New Roman"/>
              </a:rPr>
              <a:t>Glen; and to </a:t>
            </a:r>
            <a:r>
              <a:rPr dirty="0" sz="1450" spc="-25">
                <a:latin typeface="Times New Roman"/>
                <a:cs typeface="Times New Roman"/>
              </a:rPr>
              <a:t>Cluny,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to that part </a:t>
            </a:r>
            <a:r>
              <a:rPr dirty="0" sz="1450" spc="-5">
                <a:latin typeface="Times New Roman"/>
                <a:cs typeface="Times New Roman"/>
              </a:rPr>
              <a:t>of </a:t>
            </a:r>
            <a:r>
              <a:rPr dirty="0" sz="1450" spc="-10">
                <a:latin typeface="Times New Roman"/>
                <a:cs typeface="Times New Roman"/>
              </a:rPr>
              <a:t>my tale, </a:t>
            </a:r>
            <a:r>
              <a:rPr dirty="0" sz="1450" spc="-5">
                <a:latin typeface="Times New Roman"/>
                <a:cs typeface="Times New Roman"/>
              </a:rPr>
              <a:t>I </a:t>
            </a:r>
            <a:r>
              <a:rPr dirty="0" sz="1450" spc="-10">
                <a:latin typeface="Times New Roman"/>
                <a:cs typeface="Times New Roman"/>
              </a:rPr>
              <a:t>gave the name </a:t>
            </a:r>
            <a:r>
              <a:rPr dirty="0" sz="1450" spc="-5">
                <a:latin typeface="Times New Roman"/>
                <a:cs typeface="Times New Roman"/>
              </a:rPr>
              <a:t>of </a:t>
            </a:r>
            <a:r>
              <a:rPr dirty="0" sz="1450" spc="-30">
                <a:latin typeface="Times New Roman"/>
                <a:cs typeface="Times New Roman"/>
              </a:rPr>
              <a:t>“Mr. </a:t>
            </a:r>
            <a:r>
              <a:rPr dirty="0" sz="1450" spc="-10">
                <a:latin typeface="Times New Roman"/>
                <a:cs typeface="Times New Roman"/>
              </a:rPr>
              <a:t>Jameson, </a:t>
            </a:r>
            <a:r>
              <a:rPr dirty="0" sz="1450" spc="-5">
                <a:latin typeface="Times New Roman"/>
                <a:cs typeface="Times New Roman"/>
              </a:rPr>
              <a:t>a  </a:t>
            </a:r>
            <a:r>
              <a:rPr dirty="0" sz="1450" spc="-10">
                <a:latin typeface="Times New Roman"/>
                <a:cs typeface="Times New Roman"/>
              </a:rPr>
              <a:t>Highland chief.” It was truly the most open farce, and </a:t>
            </a:r>
            <a:r>
              <a:rPr dirty="0" sz="1450" spc="-5">
                <a:latin typeface="Times New Roman"/>
                <a:cs typeface="Times New Roman"/>
              </a:rPr>
              <a:t>I </a:t>
            </a:r>
            <a:r>
              <a:rPr dirty="0" sz="1450" spc="-10">
                <a:latin typeface="Times New Roman"/>
                <a:cs typeface="Times New Roman"/>
              </a:rPr>
              <a:t>wondered that the  lawyer should care to keep it </a:t>
            </a:r>
            <a:r>
              <a:rPr dirty="0" sz="1450" spc="-5">
                <a:latin typeface="Times New Roman"/>
                <a:cs typeface="Times New Roman"/>
              </a:rPr>
              <a:t>up; but, </a:t>
            </a:r>
            <a:r>
              <a:rPr dirty="0" sz="1450" spc="-10">
                <a:latin typeface="Times New Roman"/>
                <a:cs typeface="Times New Roman"/>
              </a:rPr>
              <a:t>after all, it was quite in the taste </a:t>
            </a:r>
            <a:r>
              <a:rPr dirty="0" sz="1450" spc="-5">
                <a:latin typeface="Times New Roman"/>
                <a:cs typeface="Times New Roman"/>
              </a:rPr>
              <a:t>of </a:t>
            </a:r>
            <a:r>
              <a:rPr dirty="0" sz="1450" spc="-10">
                <a:latin typeface="Times New Roman"/>
                <a:cs typeface="Times New Roman"/>
              </a:rPr>
              <a:t>that  age, when there were two parties in the state, and quiet persons, with </a:t>
            </a:r>
            <a:r>
              <a:rPr dirty="0" sz="1450" spc="-5">
                <a:latin typeface="Times New Roman"/>
                <a:cs typeface="Times New Roman"/>
              </a:rPr>
              <a:t>no </a:t>
            </a:r>
            <a:r>
              <a:rPr dirty="0" sz="1450" spc="-10">
                <a:latin typeface="Times New Roman"/>
                <a:cs typeface="Times New Roman"/>
              </a:rPr>
              <a:t>very  high opinions </a:t>
            </a:r>
            <a:r>
              <a:rPr dirty="0" sz="1450" spc="-5">
                <a:latin typeface="Times New Roman"/>
                <a:cs typeface="Times New Roman"/>
              </a:rPr>
              <a:t>of </a:t>
            </a:r>
            <a:r>
              <a:rPr dirty="0" sz="1450" spc="-10">
                <a:latin typeface="Times New Roman"/>
                <a:cs typeface="Times New Roman"/>
              </a:rPr>
              <a:t>their own, </a:t>
            </a:r>
            <a:r>
              <a:rPr dirty="0" sz="1450" spc="-5">
                <a:latin typeface="Times New Roman"/>
                <a:cs typeface="Times New Roman"/>
              </a:rPr>
              <a:t>sought out </a:t>
            </a:r>
            <a:r>
              <a:rPr dirty="0" sz="1450" spc="-10">
                <a:latin typeface="Times New Roman"/>
                <a:cs typeface="Times New Roman"/>
              </a:rPr>
              <a:t>every cranny to avoid </a:t>
            </a:r>
            <a:r>
              <a:rPr dirty="0" sz="1450" spc="-15">
                <a:latin typeface="Times New Roman"/>
                <a:cs typeface="Times New Roman"/>
              </a:rPr>
              <a:t>offence </a:t>
            </a:r>
            <a:r>
              <a:rPr dirty="0" sz="1450" spc="-10">
                <a:latin typeface="Times New Roman"/>
                <a:cs typeface="Times New Roman"/>
              </a:rPr>
              <a:t>to</a:t>
            </a:r>
            <a:r>
              <a:rPr dirty="0" sz="1450" spc="140">
                <a:latin typeface="Times New Roman"/>
                <a:cs typeface="Times New Roman"/>
              </a:rPr>
              <a:t> </a:t>
            </a:r>
            <a:r>
              <a:rPr dirty="0" sz="1450" spc="-20">
                <a:latin typeface="Times New Roman"/>
                <a:cs typeface="Times New Roman"/>
              </a:rPr>
              <a:t>either.</a:t>
            </a:r>
            <a:endParaRPr sz="1450">
              <a:latin typeface="Times New Roman"/>
              <a:cs typeface="Times New Roman"/>
            </a:endParaRPr>
          </a:p>
          <a:p>
            <a:pPr algn="just" marL="12700" marR="5715" indent="255904">
              <a:lnSpc>
                <a:spcPts val="1730"/>
              </a:lnSpc>
              <a:spcBef>
                <a:spcPts val="844"/>
              </a:spcBef>
            </a:pPr>
            <a:r>
              <a:rPr dirty="0" sz="1450" spc="-30">
                <a:latin typeface="Times New Roman"/>
                <a:cs typeface="Times New Roman"/>
              </a:rPr>
              <a:t>“Well, </a:t>
            </a:r>
            <a:r>
              <a:rPr dirty="0" sz="1450" spc="-10">
                <a:latin typeface="Times New Roman"/>
                <a:cs typeface="Times New Roman"/>
              </a:rPr>
              <a:t>well,” said the </a:t>
            </a:r>
            <a:r>
              <a:rPr dirty="0" sz="1450" spc="-20">
                <a:latin typeface="Times New Roman"/>
                <a:cs typeface="Times New Roman"/>
              </a:rPr>
              <a:t>lawyer,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had quite done, “this is </a:t>
            </a:r>
            <a:r>
              <a:rPr dirty="0" sz="1450" spc="-5">
                <a:latin typeface="Times New Roman"/>
                <a:cs typeface="Times New Roman"/>
              </a:rPr>
              <a:t>a </a:t>
            </a:r>
            <a:r>
              <a:rPr dirty="0" sz="1450" spc="-10">
                <a:latin typeface="Times New Roman"/>
                <a:cs typeface="Times New Roman"/>
              </a:rPr>
              <a:t>great epic, </a:t>
            </a:r>
            <a:r>
              <a:rPr dirty="0" sz="1450" spc="-5">
                <a:latin typeface="Times New Roman"/>
                <a:cs typeface="Times New Roman"/>
              </a:rPr>
              <a:t>a  </a:t>
            </a:r>
            <a:r>
              <a:rPr dirty="0" sz="1450" spc="-10">
                <a:latin typeface="Times New Roman"/>
                <a:cs typeface="Times New Roman"/>
              </a:rPr>
              <a:t>great Odyssey </a:t>
            </a:r>
            <a:r>
              <a:rPr dirty="0" sz="1450" spc="-5">
                <a:latin typeface="Times New Roman"/>
                <a:cs typeface="Times New Roman"/>
              </a:rPr>
              <a:t>of </a:t>
            </a:r>
            <a:r>
              <a:rPr dirty="0" sz="1450" spc="-10">
                <a:latin typeface="Times New Roman"/>
                <a:cs typeface="Times New Roman"/>
              </a:rPr>
              <a:t>yours. </a:t>
            </a:r>
            <a:r>
              <a:rPr dirty="0" sz="1450" spc="-60">
                <a:latin typeface="Times New Roman"/>
                <a:cs typeface="Times New Roman"/>
              </a:rPr>
              <a:t>You </a:t>
            </a:r>
            <a:r>
              <a:rPr dirty="0" sz="1450" spc="-10">
                <a:latin typeface="Times New Roman"/>
                <a:cs typeface="Times New Roman"/>
              </a:rPr>
              <a:t>must tell it, </a:t>
            </a:r>
            <a:r>
              <a:rPr dirty="0" sz="1450" spc="-25">
                <a:latin typeface="Times New Roman"/>
                <a:cs typeface="Times New Roman"/>
              </a:rPr>
              <a:t>sir,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sound Latinity when </a:t>
            </a:r>
            <a:r>
              <a:rPr dirty="0" sz="1450" spc="-5">
                <a:latin typeface="Times New Roman"/>
                <a:cs typeface="Times New Roman"/>
              </a:rPr>
              <a:t>your  </a:t>
            </a:r>
            <a:r>
              <a:rPr dirty="0" sz="1450" spc="-10">
                <a:latin typeface="Times New Roman"/>
                <a:cs typeface="Times New Roman"/>
              </a:rPr>
              <a:t>scholarship is riper; </a:t>
            </a:r>
            <a:r>
              <a:rPr dirty="0" sz="1450" spc="-5">
                <a:latin typeface="Times New Roman"/>
                <a:cs typeface="Times New Roman"/>
              </a:rPr>
              <a:t>or </a:t>
            </a:r>
            <a:r>
              <a:rPr dirty="0" sz="1450" spc="-10">
                <a:latin typeface="Times New Roman"/>
                <a:cs typeface="Times New Roman"/>
              </a:rPr>
              <a:t>in English if </a:t>
            </a:r>
            <a:r>
              <a:rPr dirty="0" sz="1450" spc="-5">
                <a:latin typeface="Times New Roman"/>
                <a:cs typeface="Times New Roman"/>
              </a:rPr>
              <a:t>you </a:t>
            </a:r>
            <a:r>
              <a:rPr dirty="0" sz="1450" spc="-10">
                <a:latin typeface="Times New Roman"/>
                <a:cs typeface="Times New Roman"/>
              </a:rPr>
              <a:t>please, though for my part </a:t>
            </a:r>
            <a:r>
              <a:rPr dirty="0" sz="1450" spc="-5">
                <a:latin typeface="Times New Roman"/>
                <a:cs typeface="Times New Roman"/>
              </a:rPr>
              <a:t>I </a:t>
            </a:r>
            <a:r>
              <a:rPr dirty="0" sz="1450" spc="-10">
                <a:latin typeface="Times New Roman"/>
                <a:cs typeface="Times New Roman"/>
              </a:rPr>
              <a:t>prefer the  stronger tongue. </a:t>
            </a:r>
            <a:r>
              <a:rPr dirty="0" sz="1450" spc="-60">
                <a:latin typeface="Times New Roman"/>
                <a:cs typeface="Times New Roman"/>
              </a:rPr>
              <a:t>You </a:t>
            </a:r>
            <a:r>
              <a:rPr dirty="0" sz="1450" spc="-10">
                <a:latin typeface="Times New Roman"/>
                <a:cs typeface="Times New Roman"/>
              </a:rPr>
              <a:t>have rolled much; quae regio in terris—what parish in  Scotland (to make </a:t>
            </a:r>
            <a:r>
              <a:rPr dirty="0" sz="1450" spc="-5">
                <a:latin typeface="Times New Roman"/>
                <a:cs typeface="Times New Roman"/>
              </a:rPr>
              <a:t>a </a:t>
            </a:r>
            <a:r>
              <a:rPr dirty="0" sz="1450" spc="-10">
                <a:latin typeface="Times New Roman"/>
                <a:cs typeface="Times New Roman"/>
              </a:rPr>
              <a:t>homely translation) has </a:t>
            </a:r>
            <a:r>
              <a:rPr dirty="0" sz="1450" spc="-5">
                <a:latin typeface="Times New Roman"/>
                <a:cs typeface="Times New Roman"/>
              </a:rPr>
              <a:t>not </a:t>
            </a:r>
            <a:r>
              <a:rPr dirty="0" sz="1450" spc="-10">
                <a:latin typeface="Times New Roman"/>
                <a:cs typeface="Times New Roman"/>
              </a:rPr>
              <a:t>been filled with </a:t>
            </a:r>
            <a:r>
              <a:rPr dirty="0" sz="1450" spc="-5">
                <a:latin typeface="Times New Roman"/>
                <a:cs typeface="Times New Roman"/>
              </a:rPr>
              <a:t>your  </a:t>
            </a:r>
            <a:r>
              <a:rPr dirty="0" sz="1450" spc="-10">
                <a:latin typeface="Times New Roman"/>
                <a:cs typeface="Times New Roman"/>
              </a:rPr>
              <a:t>wanderings? </a:t>
            </a:r>
            <a:r>
              <a:rPr dirty="0" sz="1450" spc="-60">
                <a:latin typeface="Times New Roman"/>
                <a:cs typeface="Times New Roman"/>
              </a:rPr>
              <a:t>You </a:t>
            </a:r>
            <a:r>
              <a:rPr dirty="0" sz="1450" spc="-10">
                <a:latin typeface="Times New Roman"/>
                <a:cs typeface="Times New Roman"/>
              </a:rPr>
              <a:t>have shown, besides, </a:t>
            </a:r>
            <a:r>
              <a:rPr dirty="0" sz="1450" spc="-5">
                <a:latin typeface="Times New Roman"/>
                <a:cs typeface="Times New Roman"/>
              </a:rPr>
              <a:t>a </a:t>
            </a:r>
            <a:r>
              <a:rPr dirty="0" sz="1450" spc="-10">
                <a:latin typeface="Times New Roman"/>
                <a:cs typeface="Times New Roman"/>
              </a:rPr>
              <a:t>singular aptitude for getting into  false positions; and, yes, </a:t>
            </a:r>
            <a:r>
              <a:rPr dirty="0" sz="1450" spc="-5">
                <a:latin typeface="Times New Roman"/>
                <a:cs typeface="Times New Roman"/>
              </a:rPr>
              <a:t>upon </a:t>
            </a:r>
            <a:r>
              <a:rPr dirty="0" sz="1450" spc="-10">
                <a:latin typeface="Times New Roman"/>
                <a:cs typeface="Times New Roman"/>
              </a:rPr>
              <a:t>the whole, for behaving well in them. This </a:t>
            </a:r>
            <a:r>
              <a:rPr dirty="0" sz="1450" spc="-35">
                <a:latin typeface="Times New Roman"/>
                <a:cs typeface="Times New Roman"/>
              </a:rPr>
              <a:t>Mr.  </a:t>
            </a:r>
            <a:r>
              <a:rPr dirty="0" sz="1450" spc="-10">
                <a:latin typeface="Times New Roman"/>
                <a:cs typeface="Times New Roman"/>
              </a:rPr>
              <a:t>Thomson seems to me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some choice qualities, though perhaps </a:t>
            </a:r>
            <a:r>
              <a:rPr dirty="0" sz="1450" spc="-5">
                <a:latin typeface="Times New Roman"/>
                <a:cs typeface="Times New Roman"/>
              </a:rPr>
              <a:t>a  </a:t>
            </a:r>
            <a:r>
              <a:rPr dirty="0" sz="1450" spc="-10">
                <a:latin typeface="Times New Roman"/>
                <a:cs typeface="Times New Roman"/>
              </a:rPr>
              <a:t>trifle bloody-minded. It would please me </a:t>
            </a:r>
            <a:r>
              <a:rPr dirty="0" sz="1450" spc="-5">
                <a:latin typeface="Times New Roman"/>
                <a:cs typeface="Times New Roman"/>
              </a:rPr>
              <a:t>none </a:t>
            </a:r>
            <a:r>
              <a:rPr dirty="0" sz="1450" spc="-10">
                <a:latin typeface="Times New Roman"/>
                <a:cs typeface="Times New Roman"/>
              </a:rPr>
              <a:t>the worse, if (with all his  merits) </a:t>
            </a:r>
            <a:r>
              <a:rPr dirty="0" sz="1450" spc="-5">
                <a:latin typeface="Times New Roman"/>
                <a:cs typeface="Times New Roman"/>
              </a:rPr>
              <a:t>he </a:t>
            </a:r>
            <a:r>
              <a:rPr dirty="0" sz="1450" spc="-10">
                <a:latin typeface="Times New Roman"/>
                <a:cs typeface="Times New Roman"/>
              </a:rPr>
              <a:t>were soused in the North Sea, for the man, </a:t>
            </a:r>
            <a:r>
              <a:rPr dirty="0" sz="1450" spc="-35">
                <a:latin typeface="Times New Roman"/>
                <a:cs typeface="Times New Roman"/>
              </a:rPr>
              <a:t>Mr. </a:t>
            </a:r>
            <a:r>
              <a:rPr dirty="0" sz="1450" spc="-10">
                <a:latin typeface="Times New Roman"/>
                <a:cs typeface="Times New Roman"/>
              </a:rPr>
              <a:t>David, is </a:t>
            </a:r>
            <a:r>
              <a:rPr dirty="0" sz="1450" spc="-5">
                <a:latin typeface="Times New Roman"/>
                <a:cs typeface="Times New Roman"/>
              </a:rPr>
              <a:t>a </a:t>
            </a:r>
            <a:r>
              <a:rPr dirty="0" sz="1450" spc="-10">
                <a:latin typeface="Times New Roman"/>
                <a:cs typeface="Times New Roman"/>
              </a:rPr>
              <a:t>sore  embarrassment. But </a:t>
            </a:r>
            <a:r>
              <a:rPr dirty="0" sz="1450" spc="-5">
                <a:latin typeface="Times New Roman"/>
                <a:cs typeface="Times New Roman"/>
              </a:rPr>
              <a:t>you </a:t>
            </a:r>
            <a:r>
              <a:rPr dirty="0" sz="1450" spc="-10">
                <a:latin typeface="Times New Roman"/>
                <a:cs typeface="Times New Roman"/>
              </a:rPr>
              <a:t>are doubtless quite right to adhere to him;  </a:t>
            </a:r>
            <a:r>
              <a:rPr dirty="0" sz="1450" spc="-15">
                <a:latin typeface="Times New Roman"/>
                <a:cs typeface="Times New Roman"/>
              </a:rPr>
              <a:t>indubitably, </a:t>
            </a:r>
            <a:r>
              <a:rPr dirty="0" sz="1450" spc="-5">
                <a:latin typeface="Times New Roman"/>
                <a:cs typeface="Times New Roman"/>
              </a:rPr>
              <a:t>he </a:t>
            </a:r>
            <a:r>
              <a:rPr dirty="0" sz="1450" spc="-10">
                <a:latin typeface="Times New Roman"/>
                <a:cs typeface="Times New Roman"/>
              </a:rPr>
              <a:t>adhered to </a:t>
            </a:r>
            <a:r>
              <a:rPr dirty="0" sz="1450" spc="-5">
                <a:latin typeface="Times New Roman"/>
                <a:cs typeface="Times New Roman"/>
              </a:rPr>
              <a:t>you. </a:t>
            </a:r>
            <a:r>
              <a:rPr dirty="0" sz="1450" spc="-10">
                <a:latin typeface="Times New Roman"/>
                <a:cs typeface="Times New Roman"/>
              </a:rPr>
              <a:t>It comes—we may say—he was </a:t>
            </a:r>
            <a:r>
              <a:rPr dirty="0" sz="1450" spc="-5">
                <a:latin typeface="Times New Roman"/>
                <a:cs typeface="Times New Roman"/>
              </a:rPr>
              <a:t>your </a:t>
            </a:r>
            <a:r>
              <a:rPr dirty="0" sz="1450" spc="-10">
                <a:latin typeface="Times New Roman"/>
                <a:cs typeface="Times New Roman"/>
              </a:rPr>
              <a:t>true  companion; </a:t>
            </a:r>
            <a:r>
              <a:rPr dirty="0" sz="1450" spc="-5">
                <a:latin typeface="Times New Roman"/>
                <a:cs typeface="Times New Roman"/>
              </a:rPr>
              <a:t>nor </a:t>
            </a:r>
            <a:r>
              <a:rPr dirty="0" sz="1450" spc="-10">
                <a:latin typeface="Times New Roman"/>
                <a:cs typeface="Times New Roman"/>
              </a:rPr>
              <a:t>less paribus curis vestigia figit, for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would both  take an orra </a:t>
            </a:r>
            <a:r>
              <a:rPr dirty="0" sz="1450" spc="-5">
                <a:latin typeface="Times New Roman"/>
                <a:cs typeface="Times New Roman"/>
              </a:rPr>
              <a:t>thought upon </a:t>
            </a:r>
            <a:r>
              <a:rPr dirty="0" sz="1450" spc="-10">
                <a:latin typeface="Times New Roman"/>
                <a:cs typeface="Times New Roman"/>
              </a:rPr>
              <a:t>the gallows. </a:t>
            </a:r>
            <a:r>
              <a:rPr dirty="0" sz="1450" spc="-35">
                <a:latin typeface="Times New Roman"/>
                <a:cs typeface="Times New Roman"/>
              </a:rPr>
              <a:t>Well, </a:t>
            </a:r>
            <a:r>
              <a:rPr dirty="0" sz="1450" spc="-10">
                <a:latin typeface="Times New Roman"/>
                <a:cs typeface="Times New Roman"/>
              </a:rPr>
              <a:t>well, these days are fortunately  </a:t>
            </a:r>
            <a:r>
              <a:rPr dirty="0" sz="1450" spc="-5">
                <a:latin typeface="Times New Roman"/>
                <a:cs typeface="Times New Roman"/>
              </a:rPr>
              <a:t>by;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(speaking humanly) that </a:t>
            </a:r>
            <a:r>
              <a:rPr dirty="0" sz="1450" spc="-5">
                <a:latin typeface="Times New Roman"/>
                <a:cs typeface="Times New Roman"/>
              </a:rPr>
              <a:t>you </a:t>
            </a:r>
            <a:r>
              <a:rPr dirty="0" sz="1450" spc="-10">
                <a:latin typeface="Times New Roman"/>
                <a:cs typeface="Times New Roman"/>
              </a:rPr>
              <a:t>are near the end </a:t>
            </a:r>
            <a:r>
              <a:rPr dirty="0" sz="1450" spc="-5">
                <a:latin typeface="Times New Roman"/>
                <a:cs typeface="Times New Roman"/>
              </a:rPr>
              <a:t>of your</a:t>
            </a:r>
            <a:r>
              <a:rPr dirty="0" sz="1450" spc="140">
                <a:latin typeface="Times New Roman"/>
                <a:cs typeface="Times New Roman"/>
              </a:rPr>
              <a:t> </a:t>
            </a:r>
            <a:r>
              <a:rPr dirty="0" sz="1450" spc="-10">
                <a:latin typeface="Times New Roman"/>
                <a:cs typeface="Times New Roman"/>
              </a:rPr>
              <a:t>troubles.”</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thus moralised </a:t>
            </a:r>
            <a:r>
              <a:rPr dirty="0" sz="1450" spc="-5">
                <a:latin typeface="Times New Roman"/>
                <a:cs typeface="Times New Roman"/>
              </a:rPr>
              <a:t>on </a:t>
            </a:r>
            <a:r>
              <a:rPr dirty="0" sz="1450" spc="-10">
                <a:latin typeface="Times New Roman"/>
                <a:cs typeface="Times New Roman"/>
              </a:rPr>
              <a:t>my adventures,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me with so much  humour and benignity that </a:t>
            </a:r>
            <a:r>
              <a:rPr dirty="0" sz="1450" spc="-5">
                <a:latin typeface="Times New Roman"/>
                <a:cs typeface="Times New Roman"/>
              </a:rPr>
              <a:t>I </a:t>
            </a:r>
            <a:r>
              <a:rPr dirty="0" sz="1450" spc="-10">
                <a:latin typeface="Times New Roman"/>
                <a:cs typeface="Times New Roman"/>
              </a:rPr>
              <a:t>could scarce contain my satisfaction. </a:t>
            </a:r>
            <a:r>
              <a:rPr dirty="0" sz="1450" spc="-5">
                <a:latin typeface="Times New Roman"/>
                <a:cs typeface="Times New Roman"/>
              </a:rPr>
              <a:t>I </a:t>
            </a:r>
            <a:r>
              <a:rPr dirty="0" sz="1450" spc="-10">
                <a:latin typeface="Times New Roman"/>
                <a:cs typeface="Times New Roman"/>
              </a:rPr>
              <a:t>had been  so long wandering with lawless people, and making my bed </a:t>
            </a:r>
            <a:r>
              <a:rPr dirty="0" sz="1450" spc="-5">
                <a:latin typeface="Times New Roman"/>
                <a:cs typeface="Times New Roman"/>
              </a:rPr>
              <a:t>upon </a:t>
            </a:r>
            <a:r>
              <a:rPr dirty="0" sz="1450" spc="-10">
                <a:latin typeface="Times New Roman"/>
                <a:cs typeface="Times New Roman"/>
              </a:rPr>
              <a:t>the hills and  under the bare </a:t>
            </a:r>
            <a:r>
              <a:rPr dirty="0" sz="1450" spc="-30">
                <a:latin typeface="Times New Roman"/>
                <a:cs typeface="Times New Roman"/>
              </a:rPr>
              <a:t>sky, </a:t>
            </a:r>
            <a:r>
              <a:rPr dirty="0" sz="1450" spc="-10">
                <a:latin typeface="Times New Roman"/>
                <a:cs typeface="Times New Roman"/>
              </a:rPr>
              <a:t>that to sit once more in </a:t>
            </a:r>
            <a:r>
              <a:rPr dirty="0" sz="1450" spc="-5">
                <a:latin typeface="Times New Roman"/>
                <a:cs typeface="Times New Roman"/>
              </a:rPr>
              <a:t>a </a:t>
            </a:r>
            <a:r>
              <a:rPr dirty="0" sz="1450" spc="-10">
                <a:latin typeface="Times New Roman"/>
                <a:cs typeface="Times New Roman"/>
              </a:rPr>
              <a:t>clean, covered house, and to talk  amicably with </a:t>
            </a:r>
            <a:r>
              <a:rPr dirty="0" sz="1450" spc="-5">
                <a:latin typeface="Times New Roman"/>
                <a:cs typeface="Times New Roman"/>
              </a:rPr>
              <a:t>a </a:t>
            </a:r>
            <a:r>
              <a:rPr dirty="0" sz="1450" spc="-10">
                <a:latin typeface="Times New Roman"/>
                <a:cs typeface="Times New Roman"/>
              </a:rPr>
              <a:t>gentleman in broadcloth, seemed mighty elevations. Even as </a:t>
            </a:r>
            <a:r>
              <a:rPr dirty="0" sz="1450" spc="-5">
                <a:latin typeface="Times New Roman"/>
                <a:cs typeface="Times New Roman"/>
              </a:rPr>
              <a:t>I  thought </a:t>
            </a:r>
            <a:r>
              <a:rPr dirty="0" sz="1450" spc="-10">
                <a:latin typeface="Times New Roman"/>
                <a:cs typeface="Times New Roman"/>
              </a:rPr>
              <a:t>so, my eye fell </a:t>
            </a:r>
            <a:r>
              <a:rPr dirty="0" sz="1450" spc="-5">
                <a:latin typeface="Times New Roman"/>
                <a:cs typeface="Times New Roman"/>
              </a:rPr>
              <a:t>on </a:t>
            </a:r>
            <a:r>
              <a:rPr dirty="0" sz="1450" spc="-10">
                <a:latin typeface="Times New Roman"/>
                <a:cs typeface="Times New Roman"/>
              </a:rPr>
              <a:t>my unseemly tatters, and </a:t>
            </a:r>
            <a:r>
              <a:rPr dirty="0" sz="1450" spc="-5">
                <a:latin typeface="Times New Roman"/>
                <a:cs typeface="Times New Roman"/>
              </a:rPr>
              <a:t>I </a:t>
            </a:r>
            <a:r>
              <a:rPr dirty="0" sz="1450" spc="-10">
                <a:latin typeface="Times New Roman"/>
                <a:cs typeface="Times New Roman"/>
              </a:rPr>
              <a:t>was once more plunged  in confusion. But the lawyer saw and understood me. He rose, called over the  stair to lay another plate, for </a:t>
            </a:r>
            <a:r>
              <a:rPr dirty="0" sz="1450" spc="-35">
                <a:latin typeface="Times New Roman"/>
                <a:cs typeface="Times New Roman"/>
              </a:rPr>
              <a:t>Mr. </a:t>
            </a:r>
            <a:r>
              <a:rPr dirty="0" sz="1450" spc="-10">
                <a:latin typeface="Times New Roman"/>
                <a:cs typeface="Times New Roman"/>
              </a:rPr>
              <a:t>Balfour would stay to </a:t>
            </a:r>
            <a:r>
              <a:rPr dirty="0" sz="1450" spc="-15">
                <a:latin typeface="Times New Roman"/>
                <a:cs typeface="Times New Roman"/>
              </a:rPr>
              <a:t>dinner, </a:t>
            </a:r>
            <a:r>
              <a:rPr dirty="0" sz="1450" spc="-10">
                <a:latin typeface="Times New Roman"/>
                <a:cs typeface="Times New Roman"/>
              </a:rPr>
              <a:t>and led me into  </a:t>
            </a:r>
            <a:r>
              <a:rPr dirty="0" sz="1450" spc="-5">
                <a:latin typeface="Times New Roman"/>
                <a:cs typeface="Times New Roman"/>
              </a:rPr>
              <a:t>a </a:t>
            </a:r>
            <a:r>
              <a:rPr dirty="0" sz="1450" spc="-10">
                <a:latin typeface="Times New Roman"/>
                <a:cs typeface="Times New Roman"/>
              </a:rPr>
              <a:t>bedroom in the upper part </a:t>
            </a:r>
            <a:r>
              <a:rPr dirty="0" sz="1450" spc="-5">
                <a:latin typeface="Times New Roman"/>
                <a:cs typeface="Times New Roman"/>
              </a:rPr>
              <a:t>of </a:t>
            </a:r>
            <a:r>
              <a:rPr dirty="0" sz="1450" spc="-10">
                <a:latin typeface="Times New Roman"/>
                <a:cs typeface="Times New Roman"/>
              </a:rPr>
              <a:t>the house. Here </a:t>
            </a:r>
            <a:r>
              <a:rPr dirty="0" sz="1450" spc="-5">
                <a:latin typeface="Times New Roman"/>
                <a:cs typeface="Times New Roman"/>
              </a:rPr>
              <a:t>he </a:t>
            </a:r>
            <a:r>
              <a:rPr dirty="0" sz="1450" spc="-10">
                <a:latin typeface="Times New Roman"/>
                <a:cs typeface="Times New Roman"/>
              </a:rPr>
              <a:t>set before me water and  soap, and </a:t>
            </a:r>
            <a:r>
              <a:rPr dirty="0" sz="1450" spc="-5">
                <a:latin typeface="Times New Roman"/>
                <a:cs typeface="Times New Roman"/>
              </a:rPr>
              <a:t>a </a:t>
            </a:r>
            <a:r>
              <a:rPr dirty="0" sz="1450" spc="-10">
                <a:latin typeface="Times New Roman"/>
                <a:cs typeface="Times New Roman"/>
              </a:rPr>
              <a:t>comb; and laid </a:t>
            </a:r>
            <a:r>
              <a:rPr dirty="0" sz="1450" spc="-5">
                <a:latin typeface="Times New Roman"/>
                <a:cs typeface="Times New Roman"/>
              </a:rPr>
              <a:t>out </a:t>
            </a:r>
            <a:r>
              <a:rPr dirty="0" sz="1450" spc="-10">
                <a:latin typeface="Times New Roman"/>
                <a:cs typeface="Times New Roman"/>
              </a:rPr>
              <a:t>some clothes that belonged to his son; and here,  with another apposite tag, </a:t>
            </a:r>
            <a:r>
              <a:rPr dirty="0" sz="1450" spc="-5">
                <a:latin typeface="Times New Roman"/>
                <a:cs typeface="Times New Roman"/>
              </a:rPr>
              <a:t>he </a:t>
            </a:r>
            <a:r>
              <a:rPr dirty="0" sz="1450" spc="-10">
                <a:latin typeface="Times New Roman"/>
                <a:cs typeface="Times New Roman"/>
              </a:rPr>
              <a:t>left me to my</a:t>
            </a:r>
            <a:r>
              <a:rPr dirty="0" sz="1450" spc="35">
                <a:latin typeface="Times New Roman"/>
                <a:cs typeface="Times New Roman"/>
              </a:rPr>
              <a:t> </a:t>
            </a:r>
            <a:r>
              <a:rPr dirty="0" sz="1450" spc="-10">
                <a:latin typeface="Times New Roman"/>
                <a:cs typeface="Times New Roman"/>
              </a:rPr>
              <a:t>toilet.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XXVIII</a:t>
            </a:r>
            <a:endParaRPr sz="1450">
              <a:latin typeface="Times New Roman"/>
              <a:cs typeface="Times New Roman"/>
            </a:endParaRPr>
          </a:p>
          <a:p>
            <a:pPr algn="ctr">
              <a:lnSpc>
                <a:spcPct val="100000"/>
              </a:lnSpc>
              <a:spcBef>
                <a:spcPts val="785"/>
              </a:spcBef>
            </a:pPr>
            <a:r>
              <a:rPr dirty="0" sz="1450" spc="-5" b="1">
                <a:latin typeface="Times New Roman"/>
                <a:cs typeface="Times New Roman"/>
              </a:rPr>
              <a:t>I </a:t>
            </a:r>
            <a:r>
              <a:rPr dirty="0" sz="1450" spc="-10" b="1">
                <a:latin typeface="Times New Roman"/>
                <a:cs typeface="Times New Roman"/>
              </a:rPr>
              <a:t>GO IN </a:t>
            </a:r>
            <a:r>
              <a:rPr dirty="0" sz="1450" spc="-15" b="1">
                <a:latin typeface="Times New Roman"/>
                <a:cs typeface="Times New Roman"/>
              </a:rPr>
              <a:t>QUEST </a:t>
            </a:r>
            <a:r>
              <a:rPr dirty="0" sz="1450" spc="-10" b="1">
                <a:latin typeface="Times New Roman"/>
                <a:cs typeface="Times New Roman"/>
              </a:rPr>
              <a:t>OF </a:t>
            </a:r>
            <a:r>
              <a:rPr dirty="0" sz="1450" spc="-15" b="1">
                <a:latin typeface="Times New Roman"/>
                <a:cs typeface="Times New Roman"/>
              </a:rPr>
              <a:t>MY</a:t>
            </a:r>
            <a:r>
              <a:rPr dirty="0" sz="1450" spc="-120" b="1">
                <a:latin typeface="Times New Roman"/>
                <a:cs typeface="Times New Roman"/>
              </a:rPr>
              <a:t> </a:t>
            </a:r>
            <a:r>
              <a:rPr dirty="0" sz="1450" spc="-25" b="1">
                <a:latin typeface="Times New Roman"/>
                <a:cs typeface="Times New Roman"/>
              </a:rPr>
              <a:t>INHERITANCE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5">
                <a:latin typeface="Times New Roman"/>
                <a:cs typeface="Times New Roman"/>
              </a:rPr>
              <a:t>I </a:t>
            </a:r>
            <a:r>
              <a:rPr dirty="0" sz="1450" spc="-10">
                <a:latin typeface="Times New Roman"/>
                <a:cs typeface="Times New Roman"/>
              </a:rPr>
              <a:t>made what change </a:t>
            </a:r>
            <a:r>
              <a:rPr dirty="0" sz="1450" spc="-5">
                <a:latin typeface="Times New Roman"/>
                <a:cs typeface="Times New Roman"/>
              </a:rPr>
              <a:t>I </a:t>
            </a:r>
            <a:r>
              <a:rPr dirty="0" sz="1450" spc="-10">
                <a:latin typeface="Times New Roman"/>
                <a:cs typeface="Times New Roman"/>
              </a:rPr>
              <a:t>could in my appearance; and blithe was </a:t>
            </a:r>
            <a:r>
              <a:rPr dirty="0" sz="1450" spc="-5">
                <a:latin typeface="Times New Roman"/>
                <a:cs typeface="Times New Roman"/>
              </a:rPr>
              <a:t>I </a:t>
            </a:r>
            <a:r>
              <a:rPr dirty="0" sz="1450" spc="-10">
                <a:latin typeface="Times New Roman"/>
                <a:cs typeface="Times New Roman"/>
              </a:rPr>
              <a:t>to look in  the glass and find the beggarman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the past, and David Balfour come  to</a:t>
            </a:r>
            <a:r>
              <a:rPr dirty="0" sz="1450" spc="85">
                <a:latin typeface="Times New Roman"/>
                <a:cs typeface="Times New Roman"/>
              </a:rPr>
              <a:t> </a:t>
            </a:r>
            <a:r>
              <a:rPr dirty="0" sz="1450" spc="-10">
                <a:latin typeface="Times New Roman"/>
                <a:cs typeface="Times New Roman"/>
              </a:rPr>
              <a:t>life</a:t>
            </a:r>
            <a:r>
              <a:rPr dirty="0" sz="1450" spc="85">
                <a:latin typeface="Times New Roman"/>
                <a:cs typeface="Times New Roman"/>
              </a:rPr>
              <a:t> </a:t>
            </a:r>
            <a:r>
              <a:rPr dirty="0" sz="1450" spc="-10">
                <a:latin typeface="Times New Roman"/>
                <a:cs typeface="Times New Roman"/>
              </a:rPr>
              <a:t>again.</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yet</a:t>
            </a:r>
            <a:r>
              <a:rPr dirty="0" sz="1450" spc="90">
                <a:latin typeface="Times New Roman"/>
                <a:cs typeface="Times New Roman"/>
              </a:rPr>
              <a:t>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10">
                <a:latin typeface="Times New Roman"/>
                <a:cs typeface="Times New Roman"/>
              </a:rPr>
              <a:t>ashamed</a:t>
            </a:r>
            <a:r>
              <a:rPr dirty="0" sz="1450" spc="85">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change</a:t>
            </a:r>
            <a:r>
              <a:rPr dirty="0" sz="1450" spc="90">
                <a:latin typeface="Times New Roman"/>
                <a:cs typeface="Times New Roman"/>
              </a:rPr>
              <a:t> </a:t>
            </a:r>
            <a:r>
              <a:rPr dirty="0" sz="1450" spc="-5">
                <a:latin typeface="Times New Roman"/>
                <a:cs typeface="Times New Roman"/>
              </a:rPr>
              <a:t>too,</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above</a:t>
            </a:r>
            <a:r>
              <a:rPr dirty="0" sz="1450" spc="85">
                <a:latin typeface="Times New Roman"/>
                <a:cs typeface="Times New Roman"/>
              </a:rPr>
              <a:t> </a:t>
            </a:r>
            <a:r>
              <a:rPr dirty="0" sz="1450" spc="-10">
                <a:latin typeface="Times New Roman"/>
                <a:cs typeface="Times New Roman"/>
              </a:rPr>
              <a:t>all,</a:t>
            </a:r>
            <a:r>
              <a:rPr dirty="0" sz="1450" spc="8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73235"/>
          </a:xfrm>
          <a:prstGeom prst="rect">
            <a:avLst/>
          </a:prstGeom>
        </p:spPr>
        <p:txBody>
          <a:bodyPr wrap="square" lIns="0" tIns="111760" rIns="0" bIns="0" rtlCol="0" vert="horz">
            <a:spAutoFit/>
          </a:bodyPr>
          <a:lstStyle/>
          <a:p>
            <a:pPr algn="ctr">
              <a:lnSpc>
                <a:spcPct val="100000"/>
              </a:lnSpc>
              <a:spcBef>
                <a:spcPts val="880"/>
              </a:spcBef>
            </a:pPr>
            <a:r>
              <a:rPr dirty="0" sz="1450" spc="-15" b="1">
                <a:latin typeface="Times New Roman"/>
                <a:cs typeface="Times New Roman"/>
              </a:rPr>
              <a:t>CHAPTER</a:t>
            </a:r>
            <a:r>
              <a:rPr dirty="0" sz="1450" spc="-10" b="1">
                <a:latin typeface="Times New Roman"/>
                <a:cs typeface="Times New Roman"/>
              </a:rPr>
              <a:t> IV</a:t>
            </a:r>
            <a:endParaRPr sz="1450">
              <a:latin typeface="Times New Roman"/>
              <a:cs typeface="Times New Roman"/>
            </a:endParaRPr>
          </a:p>
          <a:p>
            <a:pPr algn="ctr">
              <a:lnSpc>
                <a:spcPct val="100000"/>
              </a:lnSpc>
              <a:spcBef>
                <a:spcPts val="780"/>
              </a:spcBef>
            </a:pPr>
            <a:r>
              <a:rPr dirty="0" sz="1450" spc="-5" b="1">
                <a:latin typeface="Times New Roman"/>
                <a:cs typeface="Times New Roman"/>
              </a:rPr>
              <a:t>I </a:t>
            </a:r>
            <a:r>
              <a:rPr dirty="0" sz="1450" spc="-10" b="1">
                <a:latin typeface="Times New Roman"/>
                <a:cs typeface="Times New Roman"/>
              </a:rPr>
              <a:t>RUN A </a:t>
            </a:r>
            <a:r>
              <a:rPr dirty="0" sz="1450" spc="-35" b="1">
                <a:latin typeface="Times New Roman"/>
                <a:cs typeface="Times New Roman"/>
              </a:rPr>
              <a:t>GREAT </a:t>
            </a:r>
            <a:r>
              <a:rPr dirty="0" sz="1450" spc="-15" b="1">
                <a:latin typeface="Times New Roman"/>
                <a:cs typeface="Times New Roman"/>
              </a:rPr>
              <a:t>DANGER </a:t>
            </a:r>
            <a:r>
              <a:rPr dirty="0" sz="1450" spc="-10" b="1">
                <a:latin typeface="Times New Roman"/>
                <a:cs typeface="Times New Roman"/>
              </a:rPr>
              <a:t>IN THE </a:t>
            </a:r>
            <a:r>
              <a:rPr dirty="0" sz="1450" spc="-15" b="1">
                <a:latin typeface="Times New Roman"/>
                <a:cs typeface="Times New Roman"/>
              </a:rPr>
              <a:t>HOUSE </a:t>
            </a:r>
            <a:r>
              <a:rPr dirty="0" sz="1450" spc="-10" b="1">
                <a:latin typeface="Times New Roman"/>
                <a:cs typeface="Times New Roman"/>
              </a:rPr>
              <a:t>OF</a:t>
            </a:r>
            <a:r>
              <a:rPr dirty="0" sz="1450" spc="-100" b="1">
                <a:latin typeface="Times New Roman"/>
                <a:cs typeface="Times New Roman"/>
              </a:rPr>
              <a:t> </a:t>
            </a:r>
            <a:r>
              <a:rPr dirty="0" sz="1450" spc="-45" b="1">
                <a:latin typeface="Times New Roman"/>
                <a:cs typeface="Times New Roman"/>
              </a:rPr>
              <a:t>SHAWS</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12700" marR="6350" indent="255904">
              <a:lnSpc>
                <a:spcPts val="1730"/>
              </a:lnSpc>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day that was begun so ill, the day passed fairly well. </a:t>
            </a:r>
            <a:r>
              <a:rPr dirty="0" sz="1450" spc="-70">
                <a:latin typeface="Times New Roman"/>
                <a:cs typeface="Times New Roman"/>
              </a:rPr>
              <a:t>We </a:t>
            </a:r>
            <a:r>
              <a:rPr dirty="0" sz="1450" spc="-10">
                <a:latin typeface="Times New Roman"/>
                <a:cs typeface="Times New Roman"/>
              </a:rPr>
              <a:t>had the  porridge cold again at </a:t>
            </a:r>
            <a:r>
              <a:rPr dirty="0" sz="1450" spc="-5">
                <a:latin typeface="Times New Roman"/>
                <a:cs typeface="Times New Roman"/>
              </a:rPr>
              <a:t>noon, </a:t>
            </a:r>
            <a:r>
              <a:rPr dirty="0" sz="1450" spc="-10">
                <a:latin typeface="Times New Roman"/>
                <a:cs typeface="Times New Roman"/>
              </a:rPr>
              <a:t>and </a:t>
            </a:r>
            <a:r>
              <a:rPr dirty="0" sz="1450" spc="-5">
                <a:latin typeface="Times New Roman"/>
                <a:cs typeface="Times New Roman"/>
              </a:rPr>
              <a:t>hot </a:t>
            </a:r>
            <a:r>
              <a:rPr dirty="0" sz="1450" spc="-10">
                <a:latin typeface="Times New Roman"/>
                <a:cs typeface="Times New Roman"/>
              </a:rPr>
              <a:t>porridge at night; porridge and small beer  was my </a:t>
            </a:r>
            <a:r>
              <a:rPr dirty="0" sz="1450" spc="-20">
                <a:latin typeface="Times New Roman"/>
                <a:cs typeface="Times New Roman"/>
              </a:rPr>
              <a:t>uncle’s </a:t>
            </a:r>
            <a:r>
              <a:rPr dirty="0" sz="1450" spc="-10">
                <a:latin typeface="Times New Roman"/>
                <a:cs typeface="Times New Roman"/>
              </a:rPr>
              <a:t>diet. He spoke </a:t>
            </a:r>
            <a:r>
              <a:rPr dirty="0" sz="1450" spc="-5">
                <a:latin typeface="Times New Roman"/>
                <a:cs typeface="Times New Roman"/>
              </a:rPr>
              <a:t>but </a:t>
            </a:r>
            <a:r>
              <a:rPr dirty="0" sz="1450" spc="-10">
                <a:latin typeface="Times New Roman"/>
                <a:cs typeface="Times New Roman"/>
              </a:rPr>
              <a:t>little, and that in the same way as before,  shooting </a:t>
            </a:r>
            <a:r>
              <a:rPr dirty="0" sz="1450" spc="-5">
                <a:latin typeface="Times New Roman"/>
                <a:cs typeface="Times New Roman"/>
              </a:rPr>
              <a:t>a </a:t>
            </a:r>
            <a:r>
              <a:rPr dirty="0" sz="1450" spc="-10">
                <a:latin typeface="Times New Roman"/>
                <a:cs typeface="Times New Roman"/>
              </a:rPr>
              <a:t>question at me after </a:t>
            </a:r>
            <a:r>
              <a:rPr dirty="0" sz="1450" spc="-5">
                <a:latin typeface="Times New Roman"/>
                <a:cs typeface="Times New Roman"/>
              </a:rPr>
              <a:t>a </a:t>
            </a:r>
            <a:r>
              <a:rPr dirty="0" sz="1450" spc="-10">
                <a:latin typeface="Times New Roman"/>
                <a:cs typeface="Times New Roman"/>
              </a:rPr>
              <a:t>long silence; and when </a:t>
            </a:r>
            <a:r>
              <a:rPr dirty="0" sz="1450" spc="-5">
                <a:latin typeface="Times New Roman"/>
                <a:cs typeface="Times New Roman"/>
              </a:rPr>
              <a:t>I sought </a:t>
            </a:r>
            <a:r>
              <a:rPr dirty="0" sz="1450" spc="-10">
                <a:latin typeface="Times New Roman"/>
                <a:cs typeface="Times New Roman"/>
              </a:rPr>
              <a:t>to lead him  to talk about my future, slipped </a:t>
            </a:r>
            <a:r>
              <a:rPr dirty="0" sz="1450" spc="-5">
                <a:latin typeface="Times New Roman"/>
                <a:cs typeface="Times New Roman"/>
              </a:rPr>
              <a:t>out of </a:t>
            </a:r>
            <a:r>
              <a:rPr dirty="0" sz="1450" spc="-10">
                <a:latin typeface="Times New Roman"/>
                <a:cs typeface="Times New Roman"/>
              </a:rPr>
              <a:t>it again. In </a:t>
            </a:r>
            <a:r>
              <a:rPr dirty="0" sz="1450" spc="-5">
                <a:latin typeface="Times New Roman"/>
                <a:cs typeface="Times New Roman"/>
              </a:rPr>
              <a:t>a </a:t>
            </a:r>
            <a:r>
              <a:rPr dirty="0" sz="1450" spc="-10">
                <a:latin typeface="Times New Roman"/>
                <a:cs typeface="Times New Roman"/>
              </a:rPr>
              <a:t>room next </a:t>
            </a:r>
            <a:r>
              <a:rPr dirty="0" sz="1450" spc="-5">
                <a:latin typeface="Times New Roman"/>
                <a:cs typeface="Times New Roman"/>
              </a:rPr>
              <a:t>door </a:t>
            </a:r>
            <a:r>
              <a:rPr dirty="0" sz="1450" spc="-10">
                <a:latin typeface="Times New Roman"/>
                <a:cs typeface="Times New Roman"/>
              </a:rPr>
              <a:t>to the  kitchen, where </a:t>
            </a:r>
            <a:r>
              <a:rPr dirty="0" sz="1450" spc="-5">
                <a:latin typeface="Times New Roman"/>
                <a:cs typeface="Times New Roman"/>
              </a:rPr>
              <a:t>he </a:t>
            </a:r>
            <a:r>
              <a:rPr dirty="0" sz="1450" spc="-15">
                <a:latin typeface="Times New Roman"/>
                <a:cs typeface="Times New Roman"/>
              </a:rPr>
              <a:t>suffered </a:t>
            </a:r>
            <a:r>
              <a:rPr dirty="0" sz="1450" spc="-10">
                <a:latin typeface="Times New Roman"/>
                <a:cs typeface="Times New Roman"/>
              </a:rPr>
              <a:t>me to </a:t>
            </a:r>
            <a:r>
              <a:rPr dirty="0" sz="1450" spc="-5">
                <a:latin typeface="Times New Roman"/>
                <a:cs typeface="Times New Roman"/>
              </a:rPr>
              <a:t>go, 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great number </a:t>
            </a:r>
            <a:r>
              <a:rPr dirty="0" sz="1450" spc="-5">
                <a:latin typeface="Times New Roman"/>
                <a:cs typeface="Times New Roman"/>
              </a:rPr>
              <a:t>of books, </a:t>
            </a:r>
            <a:r>
              <a:rPr dirty="0" sz="1450" spc="-10">
                <a:latin typeface="Times New Roman"/>
                <a:cs typeface="Times New Roman"/>
              </a:rPr>
              <a:t>both  Latin and English, in which </a:t>
            </a:r>
            <a:r>
              <a:rPr dirty="0" sz="1450" spc="-5">
                <a:latin typeface="Times New Roman"/>
                <a:cs typeface="Times New Roman"/>
              </a:rPr>
              <a:t>I </a:t>
            </a:r>
            <a:r>
              <a:rPr dirty="0" sz="1450" spc="-10">
                <a:latin typeface="Times New Roman"/>
                <a:cs typeface="Times New Roman"/>
              </a:rPr>
              <a:t>took great pleasure all the afternoon. Indeed, the  time passed so lightly in this </a:t>
            </a:r>
            <a:r>
              <a:rPr dirty="0" sz="1450" spc="-5">
                <a:latin typeface="Times New Roman"/>
                <a:cs typeface="Times New Roman"/>
              </a:rPr>
              <a:t>good </a:t>
            </a:r>
            <a:r>
              <a:rPr dirty="0" sz="1450" spc="-20">
                <a:latin typeface="Times New Roman"/>
                <a:cs typeface="Times New Roman"/>
              </a:rPr>
              <a:t>company,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almost  reconciled to my residence at Shaws; and nothing </a:t>
            </a:r>
            <a:r>
              <a:rPr dirty="0" sz="1450" spc="-5">
                <a:latin typeface="Times New Roman"/>
                <a:cs typeface="Times New Roman"/>
              </a:rPr>
              <a:t>but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my uncle,  and his eyes playing hide and seek with mine, revived the force </a:t>
            </a:r>
            <a:r>
              <a:rPr dirty="0" sz="1450" spc="-5">
                <a:latin typeface="Times New Roman"/>
                <a:cs typeface="Times New Roman"/>
              </a:rPr>
              <a:t>of </a:t>
            </a:r>
            <a:r>
              <a:rPr dirty="0" sz="1450" spc="-10">
                <a:latin typeface="Times New Roman"/>
                <a:cs typeface="Times New Roman"/>
              </a:rPr>
              <a:t>my</a:t>
            </a:r>
            <a:r>
              <a:rPr dirty="0" sz="1450" spc="160">
                <a:latin typeface="Times New Roman"/>
                <a:cs typeface="Times New Roman"/>
              </a:rPr>
              <a:t> </a:t>
            </a:r>
            <a:r>
              <a:rPr dirty="0" sz="1450" spc="-10">
                <a:latin typeface="Times New Roman"/>
                <a:cs typeface="Times New Roman"/>
              </a:rPr>
              <a:t>distrust.</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One thing </a:t>
            </a:r>
            <a:r>
              <a:rPr dirty="0" sz="1450" spc="-5">
                <a:latin typeface="Times New Roman"/>
                <a:cs typeface="Times New Roman"/>
              </a:rPr>
              <a:t>I </a:t>
            </a:r>
            <a:r>
              <a:rPr dirty="0" sz="1450" spc="-10">
                <a:latin typeface="Times New Roman"/>
                <a:cs typeface="Times New Roman"/>
              </a:rPr>
              <a:t>discovered, which </a:t>
            </a:r>
            <a:r>
              <a:rPr dirty="0" sz="1450" spc="-5">
                <a:latin typeface="Times New Roman"/>
                <a:cs typeface="Times New Roman"/>
              </a:rPr>
              <a:t>put </a:t>
            </a:r>
            <a:r>
              <a:rPr dirty="0" sz="1450" spc="-10">
                <a:latin typeface="Times New Roman"/>
                <a:cs typeface="Times New Roman"/>
              </a:rPr>
              <a:t>me in some </a:t>
            </a:r>
            <a:r>
              <a:rPr dirty="0" sz="1450" spc="-5">
                <a:latin typeface="Times New Roman"/>
                <a:cs typeface="Times New Roman"/>
              </a:rPr>
              <a:t>doubt. </a:t>
            </a:r>
            <a:r>
              <a:rPr dirty="0" sz="1450" spc="-10">
                <a:latin typeface="Times New Roman"/>
                <a:cs typeface="Times New Roman"/>
              </a:rPr>
              <a:t>This was an entry </a:t>
            </a:r>
            <a:r>
              <a:rPr dirty="0" sz="1450" spc="-5">
                <a:latin typeface="Times New Roman"/>
                <a:cs typeface="Times New Roman"/>
              </a:rPr>
              <a:t>on  </a:t>
            </a:r>
            <a:r>
              <a:rPr dirty="0" sz="1450" spc="-10">
                <a:latin typeface="Times New Roman"/>
                <a:cs typeface="Times New Roman"/>
              </a:rPr>
              <a:t>the fly-leaf </a:t>
            </a:r>
            <a:r>
              <a:rPr dirty="0" sz="1450" spc="-5">
                <a:latin typeface="Times New Roman"/>
                <a:cs typeface="Times New Roman"/>
              </a:rPr>
              <a:t>of a </a:t>
            </a:r>
            <a:r>
              <a:rPr dirty="0" sz="1450" spc="-10">
                <a:latin typeface="Times New Roman"/>
                <a:cs typeface="Times New Roman"/>
              </a:rPr>
              <a:t>chap-book (one </a:t>
            </a:r>
            <a:r>
              <a:rPr dirty="0" sz="1450" spc="-5">
                <a:latin typeface="Times New Roman"/>
                <a:cs typeface="Times New Roman"/>
              </a:rPr>
              <a:t>of </a:t>
            </a:r>
            <a:r>
              <a:rPr dirty="0" sz="1450" spc="-10">
                <a:latin typeface="Times New Roman"/>
                <a:cs typeface="Times New Roman"/>
              </a:rPr>
              <a:t>Patrick </a:t>
            </a:r>
            <a:r>
              <a:rPr dirty="0" sz="1450" spc="-25">
                <a:latin typeface="Times New Roman"/>
                <a:cs typeface="Times New Roman"/>
              </a:rPr>
              <a:t>Walker’s) </a:t>
            </a:r>
            <a:r>
              <a:rPr dirty="0" sz="1450" spc="-10">
                <a:latin typeface="Times New Roman"/>
                <a:cs typeface="Times New Roman"/>
              </a:rPr>
              <a:t>plainly written </a:t>
            </a:r>
            <a:r>
              <a:rPr dirty="0" sz="1450" spc="-5">
                <a:latin typeface="Times New Roman"/>
                <a:cs typeface="Times New Roman"/>
              </a:rPr>
              <a:t>by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hand and thus conceived: </a:t>
            </a:r>
            <a:r>
              <a:rPr dirty="0" sz="1450" spc="-45">
                <a:latin typeface="Times New Roman"/>
                <a:cs typeface="Times New Roman"/>
              </a:rPr>
              <a:t>“To</a:t>
            </a:r>
            <a:r>
              <a:rPr dirty="0" sz="1450" spc="270">
                <a:latin typeface="Times New Roman"/>
                <a:cs typeface="Times New Roman"/>
              </a:rPr>
              <a:t> </a:t>
            </a:r>
            <a:r>
              <a:rPr dirty="0" sz="1450" spc="-10">
                <a:latin typeface="Times New Roman"/>
                <a:cs typeface="Times New Roman"/>
              </a:rPr>
              <a:t>my brother Ebenezer </a:t>
            </a:r>
            <a:r>
              <a:rPr dirty="0" sz="1450" spc="-5">
                <a:latin typeface="Times New Roman"/>
                <a:cs typeface="Times New Roman"/>
              </a:rPr>
              <a:t>on </a:t>
            </a:r>
            <a:r>
              <a:rPr dirty="0" sz="1450" spc="-10">
                <a:latin typeface="Times New Roman"/>
                <a:cs typeface="Times New Roman"/>
              </a:rPr>
              <a:t>his fifth  </a:t>
            </a:r>
            <a:r>
              <a:rPr dirty="0" sz="1450" spc="-20">
                <a:latin typeface="Times New Roman"/>
                <a:cs typeface="Times New Roman"/>
              </a:rPr>
              <a:t>birthday.” </a:t>
            </a:r>
            <a:r>
              <a:rPr dirty="0" sz="1450" spc="-35">
                <a:latin typeface="Times New Roman"/>
                <a:cs typeface="Times New Roman"/>
              </a:rPr>
              <a:t>Now, </a:t>
            </a:r>
            <a:r>
              <a:rPr dirty="0" sz="1450" spc="-10">
                <a:latin typeface="Times New Roman"/>
                <a:cs typeface="Times New Roman"/>
              </a:rPr>
              <a:t>what puzzled me was this: That, as my father was </a:t>
            </a:r>
            <a:r>
              <a:rPr dirty="0" sz="1450" spc="-5">
                <a:latin typeface="Times New Roman"/>
                <a:cs typeface="Times New Roman"/>
              </a:rPr>
              <a:t>of </a:t>
            </a:r>
            <a:r>
              <a:rPr dirty="0" sz="1450" spc="-10">
                <a:latin typeface="Times New Roman"/>
                <a:cs typeface="Times New Roman"/>
              </a:rPr>
              <a:t>course  the </a:t>
            </a:r>
            <a:r>
              <a:rPr dirty="0" sz="1450" spc="-5">
                <a:latin typeface="Times New Roman"/>
                <a:cs typeface="Times New Roman"/>
              </a:rPr>
              <a:t>younger </a:t>
            </a:r>
            <a:r>
              <a:rPr dirty="0" sz="1450" spc="-15">
                <a:latin typeface="Times New Roman"/>
                <a:cs typeface="Times New Roman"/>
              </a:rPr>
              <a:t>brother, </a:t>
            </a:r>
            <a:r>
              <a:rPr dirty="0" sz="1450" spc="-5">
                <a:latin typeface="Times New Roman"/>
                <a:cs typeface="Times New Roman"/>
              </a:rPr>
              <a:t>he </a:t>
            </a:r>
            <a:r>
              <a:rPr dirty="0" sz="1450" spc="-10">
                <a:latin typeface="Times New Roman"/>
                <a:cs typeface="Times New Roman"/>
              </a:rPr>
              <a:t>must either have made some strange </a:t>
            </a:r>
            <a:r>
              <a:rPr dirty="0" sz="1450" spc="-20">
                <a:latin typeface="Times New Roman"/>
                <a:cs typeface="Times New Roman"/>
              </a:rPr>
              <a:t>error, </a:t>
            </a:r>
            <a:r>
              <a:rPr dirty="0" sz="1450" spc="-5">
                <a:latin typeface="Times New Roman"/>
                <a:cs typeface="Times New Roman"/>
              </a:rPr>
              <a:t>or he </a:t>
            </a:r>
            <a:r>
              <a:rPr dirty="0" sz="1450" spc="-10">
                <a:latin typeface="Times New Roman"/>
                <a:cs typeface="Times New Roman"/>
              </a:rPr>
              <a:t>must  have written, before </a:t>
            </a:r>
            <a:r>
              <a:rPr dirty="0" sz="1450" spc="-5">
                <a:latin typeface="Times New Roman"/>
                <a:cs typeface="Times New Roman"/>
              </a:rPr>
              <a:t>he </a:t>
            </a:r>
            <a:r>
              <a:rPr dirty="0" sz="1450" spc="-10">
                <a:latin typeface="Times New Roman"/>
                <a:cs typeface="Times New Roman"/>
              </a:rPr>
              <a:t>was yet five, an excellent, clear manly hand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writing.</a:t>
            </a:r>
            <a:endParaRPr sz="1450">
              <a:latin typeface="Times New Roman"/>
              <a:cs typeface="Times New Roman"/>
            </a:endParaRPr>
          </a:p>
          <a:p>
            <a:pPr algn="just" marL="12700" marR="5080" indent="255904">
              <a:lnSpc>
                <a:spcPts val="1730"/>
              </a:lnSpc>
              <a:spcBef>
                <a:spcPts val="710"/>
              </a:spcBef>
            </a:pPr>
            <a:r>
              <a:rPr dirty="0" sz="1450" spc="-5">
                <a:latin typeface="Times New Roman"/>
                <a:cs typeface="Times New Roman"/>
              </a:rPr>
              <a:t>I </a:t>
            </a:r>
            <a:r>
              <a:rPr dirty="0" sz="1450" spc="-10">
                <a:latin typeface="Times New Roman"/>
                <a:cs typeface="Times New Roman"/>
              </a:rPr>
              <a:t>tried to get this </a:t>
            </a:r>
            <a:r>
              <a:rPr dirty="0" sz="1450" spc="-5">
                <a:latin typeface="Times New Roman"/>
                <a:cs typeface="Times New Roman"/>
              </a:rPr>
              <a:t>out of </a:t>
            </a:r>
            <a:r>
              <a:rPr dirty="0" sz="1450" spc="-10">
                <a:latin typeface="Times New Roman"/>
                <a:cs typeface="Times New Roman"/>
              </a:rPr>
              <a:t>my head; </a:t>
            </a:r>
            <a:r>
              <a:rPr dirty="0" sz="1450" spc="-5">
                <a:latin typeface="Times New Roman"/>
                <a:cs typeface="Times New Roman"/>
              </a:rPr>
              <a:t>but </a:t>
            </a:r>
            <a:r>
              <a:rPr dirty="0" sz="1450" spc="-10">
                <a:latin typeface="Times New Roman"/>
                <a:cs typeface="Times New Roman"/>
              </a:rPr>
              <a:t>though </a:t>
            </a:r>
            <a:r>
              <a:rPr dirty="0" sz="1450" spc="-5">
                <a:latin typeface="Times New Roman"/>
                <a:cs typeface="Times New Roman"/>
              </a:rPr>
              <a:t>I </a:t>
            </a:r>
            <a:r>
              <a:rPr dirty="0" sz="1450" spc="-10">
                <a:latin typeface="Times New Roman"/>
                <a:cs typeface="Times New Roman"/>
              </a:rPr>
              <a:t>took down many interesting  authors, old and </a:t>
            </a:r>
            <a:r>
              <a:rPr dirty="0" sz="1450" spc="-30">
                <a:latin typeface="Times New Roman"/>
                <a:cs typeface="Times New Roman"/>
              </a:rPr>
              <a:t>new, </a:t>
            </a:r>
            <a:r>
              <a:rPr dirty="0" sz="1450" spc="-20">
                <a:latin typeface="Times New Roman"/>
                <a:cs typeface="Times New Roman"/>
              </a:rPr>
              <a:t>history,  poetry,</a:t>
            </a:r>
            <a:r>
              <a:rPr dirty="0" sz="1450" spc="320">
                <a:latin typeface="Times New Roman"/>
                <a:cs typeface="Times New Roman"/>
              </a:rPr>
              <a:t> </a:t>
            </a:r>
            <a:r>
              <a:rPr dirty="0" sz="1450" spc="-10">
                <a:latin typeface="Times New Roman"/>
                <a:cs typeface="Times New Roman"/>
              </a:rPr>
              <a:t>and story-book, this notion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hand </a:t>
            </a:r>
            <a:r>
              <a:rPr dirty="0" sz="1450" spc="-5">
                <a:latin typeface="Times New Roman"/>
                <a:cs typeface="Times New Roman"/>
              </a:rPr>
              <a:t>of </a:t>
            </a:r>
            <a:r>
              <a:rPr dirty="0" sz="1450" spc="-10">
                <a:latin typeface="Times New Roman"/>
                <a:cs typeface="Times New Roman"/>
              </a:rPr>
              <a:t>writing stuck to me; and when at length </a:t>
            </a:r>
            <a:r>
              <a:rPr dirty="0" sz="1450" spc="-5">
                <a:latin typeface="Times New Roman"/>
                <a:cs typeface="Times New Roman"/>
              </a:rPr>
              <a:t>I </a:t>
            </a:r>
            <a:r>
              <a:rPr dirty="0" sz="1450" spc="-10">
                <a:latin typeface="Times New Roman"/>
                <a:cs typeface="Times New Roman"/>
              </a:rPr>
              <a:t>went back into the  kitchen, and sat down once more to porridge and small </a:t>
            </a:r>
            <a:r>
              <a:rPr dirty="0" sz="1450" spc="-20">
                <a:latin typeface="Times New Roman"/>
                <a:cs typeface="Times New Roman"/>
              </a:rPr>
              <a:t>beer, </a:t>
            </a:r>
            <a:r>
              <a:rPr dirty="0" sz="1450" spc="-10">
                <a:latin typeface="Times New Roman"/>
                <a:cs typeface="Times New Roman"/>
              </a:rPr>
              <a:t>the first thing </a:t>
            </a:r>
            <a:r>
              <a:rPr dirty="0" sz="1450" spc="-5">
                <a:latin typeface="Times New Roman"/>
                <a:cs typeface="Times New Roman"/>
              </a:rPr>
              <a:t>I  </a:t>
            </a:r>
            <a:r>
              <a:rPr dirty="0" sz="1450" spc="-10">
                <a:latin typeface="Times New Roman"/>
                <a:cs typeface="Times New Roman"/>
              </a:rPr>
              <a:t>said to Uncle Ebenezer was to ask him if my father had </a:t>
            </a:r>
            <a:r>
              <a:rPr dirty="0" sz="1450" spc="-5">
                <a:latin typeface="Times New Roman"/>
                <a:cs typeface="Times New Roman"/>
              </a:rPr>
              <a:t>not </a:t>
            </a:r>
            <a:r>
              <a:rPr dirty="0" sz="1450" spc="-10">
                <a:latin typeface="Times New Roman"/>
                <a:cs typeface="Times New Roman"/>
              </a:rPr>
              <a:t>been very quick at  his </a:t>
            </a:r>
            <a:r>
              <a:rPr dirty="0" sz="1450" spc="-5">
                <a:latin typeface="Times New Roman"/>
                <a:cs typeface="Times New Roman"/>
              </a:rPr>
              <a:t>book.</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“Alexander? No him!” was the </a:t>
            </a:r>
            <a:r>
              <a:rPr dirty="0" sz="1450" spc="-25">
                <a:latin typeface="Times New Roman"/>
                <a:cs typeface="Times New Roman"/>
              </a:rPr>
              <a:t>reply. </a:t>
            </a:r>
            <a:r>
              <a:rPr dirty="0" sz="1450" spc="-10">
                <a:latin typeface="Times New Roman"/>
                <a:cs typeface="Times New Roman"/>
              </a:rPr>
              <a:t>“I was far quicker mysel’;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clever chappie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 </a:t>
            </a:r>
            <a:r>
              <a:rPr dirty="0" sz="1450" spc="-35">
                <a:latin typeface="Times New Roman"/>
                <a:cs typeface="Times New Roman"/>
              </a:rPr>
              <a:t>Why, </a:t>
            </a:r>
            <a:r>
              <a:rPr dirty="0" sz="1450" spc="-5">
                <a:latin typeface="Times New Roman"/>
                <a:cs typeface="Times New Roman"/>
              </a:rPr>
              <a:t>I </a:t>
            </a:r>
            <a:r>
              <a:rPr dirty="0" sz="1450" spc="-10">
                <a:latin typeface="Times New Roman"/>
                <a:cs typeface="Times New Roman"/>
              </a:rPr>
              <a:t>could read as soon as </a:t>
            </a:r>
            <a:r>
              <a:rPr dirty="0" sz="1450" spc="-5">
                <a:latin typeface="Times New Roman"/>
                <a:cs typeface="Times New Roman"/>
              </a:rPr>
              <a:t>he</a:t>
            </a:r>
            <a:r>
              <a:rPr dirty="0" sz="1450" spc="120">
                <a:latin typeface="Times New Roman"/>
                <a:cs typeface="Times New Roman"/>
              </a:rPr>
              <a:t> </a:t>
            </a:r>
            <a:r>
              <a:rPr dirty="0" sz="1450" spc="-10">
                <a:latin typeface="Times New Roman"/>
                <a:cs typeface="Times New Roman"/>
              </a:rPr>
              <a:t>could.”</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This puzzled me yet more; and </a:t>
            </a:r>
            <a:r>
              <a:rPr dirty="0" sz="1450" spc="-5">
                <a:latin typeface="Times New Roman"/>
                <a:cs typeface="Times New Roman"/>
              </a:rPr>
              <a:t>a thought </a:t>
            </a:r>
            <a:r>
              <a:rPr dirty="0" sz="1450" spc="-10">
                <a:latin typeface="Times New Roman"/>
                <a:cs typeface="Times New Roman"/>
              </a:rPr>
              <a:t>coming into my head, </a:t>
            </a:r>
            <a:r>
              <a:rPr dirty="0" sz="1450" spc="-5">
                <a:latin typeface="Times New Roman"/>
                <a:cs typeface="Times New Roman"/>
              </a:rPr>
              <a:t>I </a:t>
            </a:r>
            <a:r>
              <a:rPr dirty="0" sz="1450" spc="-10">
                <a:latin typeface="Times New Roman"/>
                <a:cs typeface="Times New Roman"/>
              </a:rPr>
              <a:t>asked if  </a:t>
            </a:r>
            <a:r>
              <a:rPr dirty="0" sz="1450" spc="-5">
                <a:latin typeface="Times New Roman"/>
                <a:cs typeface="Times New Roman"/>
              </a:rPr>
              <a:t>he </a:t>
            </a:r>
            <a:r>
              <a:rPr dirty="0" sz="1450" spc="-10">
                <a:latin typeface="Times New Roman"/>
                <a:cs typeface="Times New Roman"/>
              </a:rPr>
              <a:t>and my father had been</a:t>
            </a:r>
            <a:r>
              <a:rPr dirty="0" sz="1450" spc="10">
                <a:latin typeface="Times New Roman"/>
                <a:cs typeface="Times New Roman"/>
              </a:rPr>
              <a:t> </a:t>
            </a:r>
            <a:r>
              <a:rPr dirty="0" sz="1450" spc="-10">
                <a:latin typeface="Times New Roman"/>
                <a:cs typeface="Times New Roman"/>
              </a:rPr>
              <a:t>twins.</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He jumped </a:t>
            </a:r>
            <a:r>
              <a:rPr dirty="0" sz="1450" spc="-5">
                <a:latin typeface="Times New Roman"/>
                <a:cs typeface="Times New Roman"/>
              </a:rPr>
              <a:t>upon </a:t>
            </a:r>
            <a:r>
              <a:rPr dirty="0" sz="1450" spc="-10">
                <a:latin typeface="Times New Roman"/>
                <a:cs typeface="Times New Roman"/>
              </a:rPr>
              <a:t>his stool, and </a:t>
            </a:r>
            <a:r>
              <a:rPr dirty="0" sz="1450" spc="-5">
                <a:latin typeface="Times New Roman"/>
                <a:cs typeface="Times New Roman"/>
              </a:rPr>
              <a:t>the </a:t>
            </a:r>
            <a:r>
              <a:rPr dirty="0" sz="1450" spc="-10">
                <a:latin typeface="Times New Roman"/>
                <a:cs typeface="Times New Roman"/>
              </a:rPr>
              <a:t>horn spoon fell </a:t>
            </a:r>
            <a:r>
              <a:rPr dirty="0" sz="1450" spc="-5">
                <a:latin typeface="Times New Roman"/>
                <a:cs typeface="Times New Roman"/>
              </a:rPr>
              <a:t>out of </a:t>
            </a:r>
            <a:r>
              <a:rPr dirty="0" sz="1450" spc="-10">
                <a:latin typeface="Times New Roman"/>
                <a:cs typeface="Times New Roman"/>
              </a:rPr>
              <a:t>his hand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floor. </a:t>
            </a:r>
            <a:r>
              <a:rPr dirty="0" sz="1450" spc="-10">
                <a:latin typeface="Times New Roman"/>
                <a:cs typeface="Times New Roman"/>
              </a:rPr>
              <a:t>“What gars </a:t>
            </a:r>
            <a:r>
              <a:rPr dirty="0" sz="1450" spc="-5">
                <a:latin typeface="Times New Roman"/>
                <a:cs typeface="Times New Roman"/>
              </a:rPr>
              <a:t>ye </a:t>
            </a:r>
            <a:r>
              <a:rPr dirty="0" sz="1450" spc="-10">
                <a:latin typeface="Times New Roman"/>
                <a:cs typeface="Times New Roman"/>
              </a:rPr>
              <a:t>ask that?” </a:t>
            </a:r>
            <a:r>
              <a:rPr dirty="0" sz="1450" spc="-5">
                <a:latin typeface="Times New Roman"/>
                <a:cs typeface="Times New Roman"/>
              </a:rPr>
              <a:t>he </a:t>
            </a:r>
            <a:r>
              <a:rPr dirty="0" sz="1450" spc="-10">
                <a:latin typeface="Times New Roman"/>
                <a:cs typeface="Times New Roman"/>
              </a:rPr>
              <a:t>said, and </a:t>
            </a:r>
            <a:r>
              <a:rPr dirty="0" sz="1450" spc="-5">
                <a:latin typeface="Times New Roman"/>
                <a:cs typeface="Times New Roman"/>
              </a:rPr>
              <a:t>he </a:t>
            </a:r>
            <a:r>
              <a:rPr dirty="0" sz="1450" spc="-10">
                <a:latin typeface="Times New Roman"/>
                <a:cs typeface="Times New Roman"/>
              </a:rPr>
              <a:t>caught me </a:t>
            </a:r>
            <a:r>
              <a:rPr dirty="0" sz="1450" spc="-5">
                <a:latin typeface="Times New Roman"/>
                <a:cs typeface="Times New Roman"/>
              </a:rPr>
              <a:t>by </a:t>
            </a:r>
            <a:r>
              <a:rPr dirty="0" sz="1450" spc="-10">
                <a:latin typeface="Times New Roman"/>
                <a:cs typeface="Times New Roman"/>
              </a:rPr>
              <a:t>the breast </a:t>
            </a:r>
            <a:r>
              <a:rPr dirty="0" sz="1450" spc="-5">
                <a:latin typeface="Times New Roman"/>
                <a:cs typeface="Times New Roman"/>
              </a:rPr>
              <a:t>of </a:t>
            </a:r>
            <a:r>
              <a:rPr dirty="0" sz="1450" spc="-10">
                <a:latin typeface="Times New Roman"/>
                <a:cs typeface="Times New Roman"/>
              </a:rPr>
              <a:t>the  jacket, and looked this time straight into my eyes: his own were little and light,  and bright like </a:t>
            </a:r>
            <a:r>
              <a:rPr dirty="0" sz="1450" spc="-5">
                <a:latin typeface="Times New Roman"/>
                <a:cs typeface="Times New Roman"/>
              </a:rPr>
              <a:t>a </a:t>
            </a:r>
            <a:r>
              <a:rPr dirty="0" sz="1450" spc="-20">
                <a:latin typeface="Times New Roman"/>
                <a:cs typeface="Times New Roman"/>
              </a:rPr>
              <a:t>bird’s, </a:t>
            </a:r>
            <a:r>
              <a:rPr dirty="0" sz="1450" spc="-10">
                <a:latin typeface="Times New Roman"/>
                <a:cs typeface="Times New Roman"/>
              </a:rPr>
              <a:t>blinking and winking</a:t>
            </a:r>
            <a:r>
              <a:rPr dirty="0" sz="1450" spc="45">
                <a:latin typeface="Times New Roman"/>
                <a:cs typeface="Times New Roman"/>
              </a:rPr>
              <a:t> </a:t>
            </a:r>
            <a:r>
              <a:rPr dirty="0" sz="1450" spc="-20">
                <a:latin typeface="Times New Roman"/>
                <a:cs typeface="Times New Roman"/>
              </a:rPr>
              <a:t>strangely.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I </a:t>
            </a:r>
            <a:r>
              <a:rPr dirty="0" sz="1450" spc="-10">
                <a:latin typeface="Times New Roman"/>
                <a:cs typeface="Times New Roman"/>
              </a:rPr>
              <a:t>asked, very </a:t>
            </a:r>
            <a:r>
              <a:rPr dirty="0" sz="1450" spc="-25">
                <a:latin typeface="Times New Roman"/>
                <a:cs typeface="Times New Roman"/>
              </a:rPr>
              <a:t>calmly,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was far stronger than he,  and </a:t>
            </a:r>
            <a:r>
              <a:rPr dirty="0" sz="1450" spc="-5">
                <a:latin typeface="Times New Roman"/>
                <a:cs typeface="Times New Roman"/>
              </a:rPr>
              <a:t>not </a:t>
            </a:r>
            <a:r>
              <a:rPr dirty="0" sz="1450" spc="-10">
                <a:latin typeface="Times New Roman"/>
                <a:cs typeface="Times New Roman"/>
              </a:rPr>
              <a:t>easily frightened. </a:t>
            </a:r>
            <a:r>
              <a:rPr dirty="0" sz="1450" spc="-30">
                <a:latin typeface="Times New Roman"/>
                <a:cs typeface="Times New Roman"/>
              </a:rPr>
              <a:t>“Take </a:t>
            </a:r>
            <a:r>
              <a:rPr dirty="0" sz="1450" spc="-5">
                <a:latin typeface="Times New Roman"/>
                <a:cs typeface="Times New Roman"/>
              </a:rPr>
              <a:t>your </a:t>
            </a:r>
            <a:r>
              <a:rPr dirty="0" sz="1450" spc="-10">
                <a:latin typeface="Times New Roman"/>
                <a:cs typeface="Times New Roman"/>
              </a:rPr>
              <a:t>hand from my jacket. This is </a:t>
            </a:r>
            <a:r>
              <a:rPr dirty="0" sz="1450" spc="-5">
                <a:latin typeface="Times New Roman"/>
                <a:cs typeface="Times New Roman"/>
              </a:rPr>
              <a:t>no </a:t>
            </a:r>
            <a:r>
              <a:rPr dirty="0" sz="1450" spc="-10">
                <a:latin typeface="Times New Roman"/>
                <a:cs typeface="Times New Roman"/>
              </a:rPr>
              <a:t>way to  behave.”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My uncle seemed to make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5">
                <a:latin typeface="Times New Roman"/>
                <a:cs typeface="Times New Roman"/>
              </a:rPr>
              <a:t>upon </a:t>
            </a:r>
            <a:r>
              <a:rPr dirty="0" sz="1450" spc="-10">
                <a:latin typeface="Times New Roman"/>
                <a:cs typeface="Times New Roman"/>
              </a:rPr>
              <a:t>himself. “Dod man, David,”  </a:t>
            </a:r>
            <a:r>
              <a:rPr dirty="0" sz="1450" spc="-5">
                <a:latin typeface="Times New Roman"/>
                <a:cs typeface="Times New Roman"/>
              </a:rPr>
              <a:t>he </a:t>
            </a:r>
            <a:r>
              <a:rPr dirty="0" sz="1450" spc="-10">
                <a:latin typeface="Times New Roman"/>
                <a:cs typeface="Times New Roman"/>
              </a:rPr>
              <a:t>said, “ye should-nae speak to me about </a:t>
            </a:r>
            <a:r>
              <a:rPr dirty="0" sz="1450" spc="-5">
                <a:latin typeface="Times New Roman"/>
                <a:cs typeface="Times New Roman"/>
              </a:rPr>
              <a:t>your </a:t>
            </a:r>
            <a:r>
              <a:rPr dirty="0" sz="1450" spc="-20">
                <a:latin typeface="Times New Roman"/>
                <a:cs typeface="Times New Roman"/>
              </a:rPr>
              <a:t>father. </a:t>
            </a:r>
            <a:r>
              <a:rPr dirty="0" sz="1450" spc="-25">
                <a:latin typeface="Times New Roman"/>
                <a:cs typeface="Times New Roman"/>
              </a:rPr>
              <a:t>That’s </a:t>
            </a:r>
            <a:r>
              <a:rPr dirty="0" sz="1450" spc="-10">
                <a:latin typeface="Times New Roman"/>
                <a:cs typeface="Times New Roman"/>
              </a:rPr>
              <a:t>where</a:t>
            </a:r>
            <a:r>
              <a:rPr dirty="0" sz="1450" spc="28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74810"/>
          </a:xfrm>
          <a:prstGeom prst="rect">
            <a:avLst/>
          </a:prstGeom>
        </p:spPr>
        <p:txBody>
          <a:bodyPr wrap="square" lIns="0" tIns="11430" rIns="0" bIns="0" rtlCol="0" vert="horz">
            <a:spAutoFit/>
          </a:bodyPr>
          <a:lstStyle/>
          <a:p>
            <a:pPr algn="just" marL="12700" marR="5715">
              <a:lnSpc>
                <a:spcPct val="100000"/>
              </a:lnSpc>
              <a:spcBef>
                <a:spcPts val="90"/>
              </a:spcBef>
            </a:pPr>
            <a:r>
              <a:rPr dirty="0" sz="1450" spc="-10">
                <a:latin typeface="Times New Roman"/>
                <a:cs typeface="Times New Roman"/>
              </a:rPr>
              <a:t>borrowed clothes. When </a:t>
            </a:r>
            <a:r>
              <a:rPr dirty="0" sz="1450" spc="-5">
                <a:latin typeface="Times New Roman"/>
                <a:cs typeface="Times New Roman"/>
              </a:rPr>
              <a:t>I </a:t>
            </a:r>
            <a:r>
              <a:rPr dirty="0" sz="1450" spc="-10">
                <a:latin typeface="Times New Roman"/>
                <a:cs typeface="Times New Roman"/>
              </a:rPr>
              <a:t>had done, </a:t>
            </a:r>
            <a:r>
              <a:rPr dirty="0" sz="1450" spc="-35">
                <a:latin typeface="Times New Roman"/>
                <a:cs typeface="Times New Roman"/>
              </a:rPr>
              <a:t>Mr. </a:t>
            </a:r>
            <a:r>
              <a:rPr dirty="0" sz="1450" spc="-10">
                <a:latin typeface="Times New Roman"/>
                <a:cs typeface="Times New Roman"/>
              </a:rPr>
              <a:t>Rankeillor caught me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stair,  </a:t>
            </a:r>
            <a:r>
              <a:rPr dirty="0" sz="1450" spc="-10">
                <a:latin typeface="Times New Roman"/>
                <a:cs typeface="Times New Roman"/>
              </a:rPr>
              <a:t>made me his compliments, and had me again into the</a:t>
            </a:r>
            <a:r>
              <a:rPr dirty="0" sz="1450" spc="50">
                <a:latin typeface="Times New Roman"/>
                <a:cs typeface="Times New Roman"/>
              </a:rPr>
              <a:t> </a:t>
            </a:r>
            <a:r>
              <a:rPr dirty="0" sz="1450" spc="-10">
                <a:latin typeface="Times New Roman"/>
                <a:cs typeface="Times New Roman"/>
              </a:rPr>
              <a:t>cabinet.</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“Sit </a:t>
            </a:r>
            <a:r>
              <a:rPr dirty="0" sz="1450" spc="-5">
                <a:latin typeface="Times New Roman"/>
                <a:cs typeface="Times New Roman"/>
              </a:rPr>
              <a:t>ye </a:t>
            </a:r>
            <a:r>
              <a:rPr dirty="0" sz="1450" spc="-10">
                <a:latin typeface="Times New Roman"/>
                <a:cs typeface="Times New Roman"/>
              </a:rPr>
              <a:t>down, </a:t>
            </a:r>
            <a:r>
              <a:rPr dirty="0" sz="1450" spc="-35">
                <a:latin typeface="Times New Roman"/>
                <a:cs typeface="Times New Roman"/>
              </a:rPr>
              <a:t>Mr. </a:t>
            </a:r>
            <a:r>
              <a:rPr dirty="0" sz="1450" spc="-10">
                <a:latin typeface="Times New Roman"/>
                <a:cs typeface="Times New Roman"/>
              </a:rPr>
              <a:t>David,” said he, “and now that </a:t>
            </a:r>
            <a:r>
              <a:rPr dirty="0" sz="1450" spc="-5">
                <a:latin typeface="Times New Roman"/>
                <a:cs typeface="Times New Roman"/>
              </a:rPr>
              <a:t>you </a:t>
            </a:r>
            <a:r>
              <a:rPr dirty="0" sz="1450" spc="-10">
                <a:latin typeface="Times New Roman"/>
                <a:cs typeface="Times New Roman"/>
              </a:rPr>
              <a:t>are looking </a:t>
            </a:r>
            <a:r>
              <a:rPr dirty="0" sz="1450" spc="-5">
                <a:latin typeface="Times New Roman"/>
                <a:cs typeface="Times New Roman"/>
              </a:rPr>
              <a:t>a </a:t>
            </a:r>
            <a:r>
              <a:rPr dirty="0" sz="1450" spc="-10">
                <a:latin typeface="Times New Roman"/>
                <a:cs typeface="Times New Roman"/>
              </a:rPr>
              <a:t>little  more like yourself, let me see if </a:t>
            </a:r>
            <a:r>
              <a:rPr dirty="0" sz="1450" spc="-5">
                <a:latin typeface="Times New Roman"/>
                <a:cs typeface="Times New Roman"/>
              </a:rPr>
              <a:t>I </a:t>
            </a:r>
            <a:r>
              <a:rPr dirty="0" sz="1450" spc="-10">
                <a:latin typeface="Times New Roman"/>
                <a:cs typeface="Times New Roman"/>
              </a:rPr>
              <a:t>can find </a:t>
            </a:r>
            <a:r>
              <a:rPr dirty="0" sz="1450" spc="-5">
                <a:latin typeface="Times New Roman"/>
                <a:cs typeface="Times New Roman"/>
              </a:rPr>
              <a:t>you </a:t>
            </a:r>
            <a:r>
              <a:rPr dirty="0" sz="1450" spc="-10">
                <a:latin typeface="Times New Roman"/>
                <a:cs typeface="Times New Roman"/>
              </a:rPr>
              <a:t>any news.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wondering, </a:t>
            </a:r>
            <a:r>
              <a:rPr dirty="0" sz="1450" spc="-5">
                <a:latin typeface="Times New Roman"/>
                <a:cs typeface="Times New Roman"/>
              </a:rPr>
              <a:t>no doubt, </a:t>
            </a:r>
            <a:r>
              <a:rPr dirty="0" sz="1450" spc="-10">
                <a:latin typeface="Times New Roman"/>
                <a:cs typeface="Times New Roman"/>
              </a:rPr>
              <a:t>about </a:t>
            </a:r>
            <a:r>
              <a:rPr dirty="0" sz="1450" spc="-5">
                <a:latin typeface="Times New Roman"/>
                <a:cs typeface="Times New Roman"/>
              </a:rPr>
              <a:t>your </a:t>
            </a:r>
            <a:r>
              <a:rPr dirty="0" sz="1450" spc="-10">
                <a:latin typeface="Times New Roman"/>
                <a:cs typeface="Times New Roman"/>
              </a:rPr>
              <a:t>father and </a:t>
            </a:r>
            <a:r>
              <a:rPr dirty="0" sz="1450" spc="-5">
                <a:latin typeface="Times New Roman"/>
                <a:cs typeface="Times New Roman"/>
              </a:rPr>
              <a:t>your </a:t>
            </a:r>
            <a:r>
              <a:rPr dirty="0" sz="1450" spc="-10">
                <a:latin typeface="Times New Roman"/>
                <a:cs typeface="Times New Roman"/>
              </a:rPr>
              <a:t>uncle?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it is </a:t>
            </a:r>
            <a:r>
              <a:rPr dirty="0" sz="1450" spc="-5">
                <a:latin typeface="Times New Roman"/>
                <a:cs typeface="Times New Roman"/>
              </a:rPr>
              <a:t>a  </a:t>
            </a:r>
            <a:r>
              <a:rPr dirty="0" sz="1450" spc="-10">
                <a:latin typeface="Times New Roman"/>
                <a:cs typeface="Times New Roman"/>
              </a:rPr>
              <a:t>singular tale; and the explanation is </a:t>
            </a:r>
            <a:r>
              <a:rPr dirty="0" sz="1450" spc="-5">
                <a:latin typeface="Times New Roman"/>
                <a:cs typeface="Times New Roman"/>
              </a:rPr>
              <a:t>one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blush to have to </a:t>
            </a:r>
            <a:r>
              <a:rPr dirty="0" sz="1450" spc="-15">
                <a:latin typeface="Times New Roman"/>
                <a:cs typeface="Times New Roman"/>
              </a:rPr>
              <a:t>offer </a:t>
            </a:r>
            <a:r>
              <a:rPr dirty="0" sz="1450" spc="-5">
                <a:latin typeface="Times New Roman"/>
                <a:cs typeface="Times New Roman"/>
              </a:rPr>
              <a:t>you. </a:t>
            </a:r>
            <a:r>
              <a:rPr dirty="0" sz="1450" spc="-20">
                <a:latin typeface="Times New Roman"/>
                <a:cs typeface="Times New Roman"/>
              </a:rPr>
              <a:t>For,”  </a:t>
            </a:r>
            <a:r>
              <a:rPr dirty="0" sz="1450" spc="-10">
                <a:latin typeface="Times New Roman"/>
                <a:cs typeface="Times New Roman"/>
              </a:rPr>
              <a:t>says he, really with embarrassment, “the matter hinges </a:t>
            </a:r>
            <a:r>
              <a:rPr dirty="0" sz="1450" spc="-5">
                <a:latin typeface="Times New Roman"/>
                <a:cs typeface="Times New Roman"/>
              </a:rPr>
              <a:t>on a </a:t>
            </a:r>
            <a:r>
              <a:rPr dirty="0" sz="1450" spc="-10">
                <a:latin typeface="Times New Roman"/>
                <a:cs typeface="Times New Roman"/>
              </a:rPr>
              <a:t>love</a:t>
            </a:r>
            <a:r>
              <a:rPr dirty="0" sz="1450" spc="75">
                <a:latin typeface="Times New Roman"/>
                <a:cs typeface="Times New Roman"/>
              </a:rPr>
              <a:t> </a:t>
            </a:r>
            <a:r>
              <a:rPr dirty="0" sz="1450" spc="-25">
                <a:latin typeface="Times New Roman"/>
                <a:cs typeface="Times New Roman"/>
              </a:rPr>
              <a:t>affair.”</a:t>
            </a:r>
            <a:endParaRPr sz="1450">
              <a:latin typeface="Times New Roman"/>
              <a:cs typeface="Times New Roman"/>
            </a:endParaRPr>
          </a:p>
          <a:p>
            <a:pPr algn="just" marL="268605">
              <a:lnSpc>
                <a:spcPct val="100000"/>
              </a:lnSpc>
              <a:spcBef>
                <a:spcPts val="650"/>
              </a:spcBef>
            </a:pPr>
            <a:r>
              <a:rPr dirty="0" sz="1450" spc="-25">
                <a:latin typeface="Times New Roman"/>
                <a:cs typeface="Times New Roman"/>
              </a:rPr>
              <a:t>“Truly,” </a:t>
            </a:r>
            <a:r>
              <a:rPr dirty="0" sz="1450" spc="-10">
                <a:latin typeface="Times New Roman"/>
                <a:cs typeface="Times New Roman"/>
              </a:rPr>
              <a:t>said I, “I cannot very well join that notion with my</a:t>
            </a:r>
            <a:r>
              <a:rPr dirty="0" sz="1450" spc="100">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“But </a:t>
            </a:r>
            <a:r>
              <a:rPr dirty="0" sz="1450" spc="-5">
                <a:latin typeface="Times New Roman"/>
                <a:cs typeface="Times New Roman"/>
              </a:rPr>
              <a:t>your </a:t>
            </a:r>
            <a:r>
              <a:rPr dirty="0" sz="1450" spc="-10">
                <a:latin typeface="Times New Roman"/>
                <a:cs typeface="Times New Roman"/>
              </a:rPr>
              <a:t>uncle, </a:t>
            </a:r>
            <a:r>
              <a:rPr dirty="0" sz="1450" spc="-35">
                <a:latin typeface="Times New Roman"/>
                <a:cs typeface="Times New Roman"/>
              </a:rPr>
              <a:t>Mr. </a:t>
            </a:r>
            <a:r>
              <a:rPr dirty="0" sz="1450" spc="-10">
                <a:latin typeface="Times New Roman"/>
                <a:cs typeface="Times New Roman"/>
              </a:rPr>
              <a:t>David, was </a:t>
            </a:r>
            <a:r>
              <a:rPr dirty="0" sz="1450" spc="-5">
                <a:latin typeface="Times New Roman"/>
                <a:cs typeface="Times New Roman"/>
              </a:rPr>
              <a:t>not </a:t>
            </a:r>
            <a:r>
              <a:rPr dirty="0" sz="1450" spc="-10">
                <a:latin typeface="Times New Roman"/>
                <a:cs typeface="Times New Roman"/>
              </a:rPr>
              <a:t>always </a:t>
            </a:r>
            <a:r>
              <a:rPr dirty="0" sz="1450" spc="-5">
                <a:latin typeface="Times New Roman"/>
                <a:cs typeface="Times New Roman"/>
              </a:rPr>
              <a:t>old,” </a:t>
            </a:r>
            <a:r>
              <a:rPr dirty="0" sz="1450" spc="-10">
                <a:latin typeface="Times New Roman"/>
                <a:cs typeface="Times New Roman"/>
              </a:rPr>
              <a:t>replied the </a:t>
            </a:r>
            <a:r>
              <a:rPr dirty="0" sz="1450" spc="-20">
                <a:latin typeface="Times New Roman"/>
                <a:cs typeface="Times New Roman"/>
              </a:rPr>
              <a:t>lawyer, </a:t>
            </a:r>
            <a:r>
              <a:rPr dirty="0" sz="1450" spc="-10">
                <a:latin typeface="Times New Roman"/>
                <a:cs typeface="Times New Roman"/>
              </a:rPr>
              <a:t>“and  what may perhaps surprise </a:t>
            </a:r>
            <a:r>
              <a:rPr dirty="0" sz="1450" spc="-5">
                <a:latin typeface="Times New Roman"/>
                <a:cs typeface="Times New Roman"/>
              </a:rPr>
              <a:t>you </a:t>
            </a:r>
            <a:r>
              <a:rPr dirty="0" sz="1450" spc="-10">
                <a:latin typeface="Times New Roman"/>
                <a:cs typeface="Times New Roman"/>
              </a:rPr>
              <a:t>more, </a:t>
            </a:r>
            <a:r>
              <a:rPr dirty="0" sz="1450" spc="-5">
                <a:latin typeface="Times New Roman"/>
                <a:cs typeface="Times New Roman"/>
              </a:rPr>
              <a:t>not </a:t>
            </a:r>
            <a:r>
              <a:rPr dirty="0" sz="1450" spc="-10">
                <a:latin typeface="Times New Roman"/>
                <a:cs typeface="Times New Roman"/>
              </a:rPr>
              <a:t>always </a:t>
            </a:r>
            <a:r>
              <a:rPr dirty="0" sz="1450" spc="-25">
                <a:latin typeface="Times New Roman"/>
                <a:cs typeface="Times New Roman"/>
              </a:rPr>
              <a:t>ugly.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fine, gallant  air; people stood in their doors to look after him, as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by upon a </a:t>
            </a:r>
            <a:r>
              <a:rPr dirty="0" sz="1450" spc="-10">
                <a:latin typeface="Times New Roman"/>
                <a:cs typeface="Times New Roman"/>
              </a:rPr>
              <a:t>mettle  horse. </a:t>
            </a:r>
            <a:r>
              <a:rPr dirty="0" sz="1450" spc="-5">
                <a:latin typeface="Times New Roman"/>
                <a:cs typeface="Times New Roman"/>
              </a:rPr>
              <a:t>I </a:t>
            </a:r>
            <a:r>
              <a:rPr dirty="0" sz="1450" spc="-10">
                <a:latin typeface="Times New Roman"/>
                <a:cs typeface="Times New Roman"/>
              </a:rPr>
              <a:t>have seen it with these eyes, and </a:t>
            </a:r>
            <a:r>
              <a:rPr dirty="0" sz="1450" spc="-5">
                <a:latin typeface="Times New Roman"/>
                <a:cs typeface="Times New Roman"/>
              </a:rPr>
              <a:t>I </a:t>
            </a:r>
            <a:r>
              <a:rPr dirty="0" sz="1450" spc="-10">
                <a:latin typeface="Times New Roman"/>
                <a:cs typeface="Times New Roman"/>
              </a:rPr>
              <a:t>ingenuously confess, </a:t>
            </a:r>
            <a:r>
              <a:rPr dirty="0" sz="1450" spc="-5">
                <a:latin typeface="Times New Roman"/>
                <a:cs typeface="Times New Roman"/>
              </a:rPr>
              <a:t>not </a:t>
            </a:r>
            <a:r>
              <a:rPr dirty="0" sz="1450" spc="-10">
                <a:latin typeface="Times New Roman"/>
                <a:cs typeface="Times New Roman"/>
              </a:rPr>
              <a:t>altogether  without envy; for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plain lad myself and </a:t>
            </a:r>
            <a:r>
              <a:rPr dirty="0" sz="1450" spc="-5">
                <a:latin typeface="Times New Roman"/>
                <a:cs typeface="Times New Roman"/>
              </a:rPr>
              <a:t>a </a:t>
            </a:r>
            <a:r>
              <a:rPr dirty="0" sz="1450" spc="-10">
                <a:latin typeface="Times New Roman"/>
                <a:cs typeface="Times New Roman"/>
              </a:rPr>
              <a:t>plain </a:t>
            </a:r>
            <a:r>
              <a:rPr dirty="0" sz="1450" spc="-25">
                <a:latin typeface="Times New Roman"/>
                <a:cs typeface="Times New Roman"/>
              </a:rPr>
              <a:t>man’s </a:t>
            </a:r>
            <a:r>
              <a:rPr dirty="0" sz="1450" spc="-10">
                <a:latin typeface="Times New Roman"/>
                <a:cs typeface="Times New Roman"/>
              </a:rPr>
              <a:t>son; and in those  days it was </a:t>
            </a:r>
            <a:r>
              <a:rPr dirty="0" sz="1450" spc="-5">
                <a:latin typeface="Times New Roman"/>
                <a:cs typeface="Times New Roman"/>
              </a:rPr>
              <a:t>a </a:t>
            </a:r>
            <a:r>
              <a:rPr dirty="0" sz="1450" spc="-10">
                <a:latin typeface="Times New Roman"/>
                <a:cs typeface="Times New Roman"/>
              </a:rPr>
              <a:t>case </a:t>
            </a:r>
            <a:r>
              <a:rPr dirty="0" sz="1450" spc="-5">
                <a:latin typeface="Times New Roman"/>
                <a:cs typeface="Times New Roman"/>
              </a:rPr>
              <a:t>of </a:t>
            </a:r>
            <a:r>
              <a:rPr dirty="0" sz="1450" spc="-10">
                <a:latin typeface="Times New Roman"/>
                <a:cs typeface="Times New Roman"/>
              </a:rPr>
              <a:t>Odi te, </a:t>
            </a:r>
            <a:r>
              <a:rPr dirty="0" sz="1450" spc="-5">
                <a:latin typeface="Times New Roman"/>
                <a:cs typeface="Times New Roman"/>
              </a:rPr>
              <a:t>qui </a:t>
            </a:r>
            <a:r>
              <a:rPr dirty="0" sz="1450" spc="-10">
                <a:latin typeface="Times New Roman"/>
                <a:cs typeface="Times New Roman"/>
              </a:rPr>
              <a:t>bellus es,</a:t>
            </a:r>
            <a:r>
              <a:rPr dirty="0" sz="1450" spc="35">
                <a:latin typeface="Times New Roman"/>
                <a:cs typeface="Times New Roman"/>
              </a:rPr>
              <a:t> </a:t>
            </a:r>
            <a:r>
              <a:rPr dirty="0" sz="1450" spc="-10">
                <a:latin typeface="Times New Roman"/>
                <a:cs typeface="Times New Roman"/>
              </a:rPr>
              <a:t>Sabelle.”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“It sounds like </a:t>
            </a:r>
            <a:r>
              <a:rPr dirty="0" sz="1450" spc="-5">
                <a:latin typeface="Times New Roman"/>
                <a:cs typeface="Times New Roman"/>
              </a:rPr>
              <a:t>a </a:t>
            </a:r>
            <a:r>
              <a:rPr dirty="0" sz="1450" spc="-10">
                <a:latin typeface="Times New Roman"/>
                <a:cs typeface="Times New Roman"/>
              </a:rPr>
              <a:t>dream,” said</a:t>
            </a:r>
            <a:r>
              <a:rPr dirty="0" sz="1450" spc="1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775"/>
              </a:spcBef>
            </a:pPr>
            <a:r>
              <a:rPr dirty="0" sz="1450" spc="-65">
                <a:latin typeface="Times New Roman"/>
                <a:cs typeface="Times New Roman"/>
              </a:rPr>
              <a:t>“Ay, </a:t>
            </a:r>
            <a:r>
              <a:rPr dirty="0" sz="1450" spc="-30">
                <a:latin typeface="Times New Roman"/>
                <a:cs typeface="Times New Roman"/>
              </a:rPr>
              <a:t>ay,” </a:t>
            </a:r>
            <a:r>
              <a:rPr dirty="0" sz="1450" spc="-10">
                <a:latin typeface="Times New Roman"/>
                <a:cs typeface="Times New Roman"/>
              </a:rPr>
              <a:t>said the </a:t>
            </a:r>
            <a:r>
              <a:rPr dirty="0" sz="1450" spc="-20">
                <a:latin typeface="Times New Roman"/>
                <a:cs typeface="Times New Roman"/>
              </a:rPr>
              <a:t>lawyer, </a:t>
            </a:r>
            <a:r>
              <a:rPr dirty="0" sz="1450" spc="-10">
                <a:latin typeface="Times New Roman"/>
                <a:cs typeface="Times New Roman"/>
              </a:rPr>
              <a:t>“that is how it is with youth and age. Nor was  that all,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his own that seemed to promise great things in  the future. In </a:t>
            </a:r>
            <a:r>
              <a:rPr dirty="0" sz="1450" spc="-5">
                <a:latin typeface="Times New Roman"/>
                <a:cs typeface="Times New Roman"/>
              </a:rPr>
              <a:t>1715, </a:t>
            </a:r>
            <a:r>
              <a:rPr dirty="0" sz="1450" spc="-10">
                <a:latin typeface="Times New Roman"/>
                <a:cs typeface="Times New Roman"/>
              </a:rPr>
              <a:t>what must </a:t>
            </a:r>
            <a:r>
              <a:rPr dirty="0" sz="1450" spc="-5">
                <a:latin typeface="Times New Roman"/>
                <a:cs typeface="Times New Roman"/>
              </a:rPr>
              <a:t>he do but </a:t>
            </a:r>
            <a:r>
              <a:rPr dirty="0" sz="1450" spc="-10">
                <a:latin typeface="Times New Roman"/>
                <a:cs typeface="Times New Roman"/>
              </a:rPr>
              <a:t>run away to join the rebels? It was  </a:t>
            </a:r>
            <a:r>
              <a:rPr dirty="0" sz="1450" spc="-5">
                <a:latin typeface="Times New Roman"/>
                <a:cs typeface="Times New Roman"/>
              </a:rPr>
              <a:t>your </a:t>
            </a:r>
            <a:r>
              <a:rPr dirty="0" sz="1450" spc="-10">
                <a:latin typeface="Times New Roman"/>
                <a:cs typeface="Times New Roman"/>
              </a:rPr>
              <a:t>father that pursued him, found him in </a:t>
            </a:r>
            <a:r>
              <a:rPr dirty="0" sz="1450" spc="-5">
                <a:latin typeface="Times New Roman"/>
                <a:cs typeface="Times New Roman"/>
              </a:rPr>
              <a:t>a </a:t>
            </a:r>
            <a:r>
              <a:rPr dirty="0" sz="1450" spc="-10">
                <a:latin typeface="Times New Roman"/>
                <a:cs typeface="Times New Roman"/>
              </a:rPr>
              <a:t>ditch, and </a:t>
            </a:r>
            <a:r>
              <a:rPr dirty="0" sz="1450" spc="-5">
                <a:latin typeface="Times New Roman"/>
                <a:cs typeface="Times New Roman"/>
              </a:rPr>
              <a:t>brought </a:t>
            </a:r>
            <a:r>
              <a:rPr dirty="0" sz="1450" spc="-10">
                <a:latin typeface="Times New Roman"/>
                <a:cs typeface="Times New Roman"/>
              </a:rPr>
              <a:t>him back  multum gementem; to the mirth </a:t>
            </a:r>
            <a:r>
              <a:rPr dirty="0" sz="1450" spc="-5">
                <a:latin typeface="Times New Roman"/>
                <a:cs typeface="Times New Roman"/>
              </a:rPr>
              <a:t>of </a:t>
            </a:r>
            <a:r>
              <a:rPr dirty="0" sz="1450" spc="-10">
                <a:latin typeface="Times New Roman"/>
                <a:cs typeface="Times New Roman"/>
              </a:rPr>
              <a:t>the whole </a:t>
            </a:r>
            <a:r>
              <a:rPr dirty="0" sz="1450" spc="-20">
                <a:latin typeface="Times New Roman"/>
                <a:cs typeface="Times New Roman"/>
              </a:rPr>
              <a:t>country.</a:t>
            </a:r>
            <a:r>
              <a:rPr dirty="0" sz="1450" spc="320">
                <a:latin typeface="Times New Roman"/>
                <a:cs typeface="Times New Roman"/>
              </a:rPr>
              <a:t> </a:t>
            </a:r>
            <a:r>
              <a:rPr dirty="0" sz="1450" spc="-15">
                <a:latin typeface="Times New Roman"/>
                <a:cs typeface="Times New Roman"/>
              </a:rPr>
              <a:t>However, </a:t>
            </a:r>
            <a:r>
              <a:rPr dirty="0" sz="1450" spc="-10">
                <a:latin typeface="Times New Roman"/>
                <a:cs typeface="Times New Roman"/>
              </a:rPr>
              <a:t>majora  canamus—the two lads fell in love, and that with the same </a:t>
            </a:r>
            <a:r>
              <a:rPr dirty="0" sz="1450" spc="-25">
                <a:latin typeface="Times New Roman"/>
                <a:cs typeface="Times New Roman"/>
              </a:rPr>
              <a:t>lady. </a:t>
            </a:r>
            <a:r>
              <a:rPr dirty="0" sz="1450" spc="-35">
                <a:latin typeface="Times New Roman"/>
                <a:cs typeface="Times New Roman"/>
              </a:rPr>
              <a:t>Mr. </a:t>
            </a:r>
            <a:r>
              <a:rPr dirty="0" sz="1450" spc="-15">
                <a:latin typeface="Times New Roman"/>
                <a:cs typeface="Times New Roman"/>
              </a:rPr>
              <a:t>Ebenezer,  </a:t>
            </a:r>
            <a:r>
              <a:rPr dirty="0" sz="1450" spc="-10">
                <a:latin typeface="Times New Roman"/>
                <a:cs typeface="Times New Roman"/>
              </a:rPr>
              <a:t>who was the admired and the beloved, and the spoiled one, made, </a:t>
            </a:r>
            <a:r>
              <a:rPr dirty="0" sz="1450" spc="-5">
                <a:latin typeface="Times New Roman"/>
                <a:cs typeface="Times New Roman"/>
              </a:rPr>
              <a:t>no doubt,  </a:t>
            </a:r>
            <a:r>
              <a:rPr dirty="0" sz="1450" spc="-10">
                <a:latin typeface="Times New Roman"/>
                <a:cs typeface="Times New Roman"/>
              </a:rPr>
              <a:t>mighty certain </a:t>
            </a:r>
            <a:r>
              <a:rPr dirty="0" sz="1450" spc="-5">
                <a:latin typeface="Times New Roman"/>
                <a:cs typeface="Times New Roman"/>
              </a:rPr>
              <a:t>of </a:t>
            </a:r>
            <a:r>
              <a:rPr dirty="0" sz="1450" spc="-10">
                <a:latin typeface="Times New Roman"/>
                <a:cs typeface="Times New Roman"/>
              </a:rPr>
              <a:t>the victory; and when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he </a:t>
            </a:r>
            <a:r>
              <a:rPr dirty="0" sz="1450" spc="-10">
                <a:latin typeface="Times New Roman"/>
                <a:cs typeface="Times New Roman"/>
              </a:rPr>
              <a:t>had deceived himself,  screamed like </a:t>
            </a:r>
            <a:r>
              <a:rPr dirty="0" sz="1450" spc="-5">
                <a:latin typeface="Times New Roman"/>
                <a:cs typeface="Times New Roman"/>
              </a:rPr>
              <a:t>a </a:t>
            </a:r>
            <a:r>
              <a:rPr dirty="0" sz="1450" spc="-10">
                <a:latin typeface="Times New Roman"/>
                <a:cs typeface="Times New Roman"/>
              </a:rPr>
              <a:t>peacock. The whole country heard </a:t>
            </a:r>
            <a:r>
              <a:rPr dirty="0" sz="1450" spc="-5">
                <a:latin typeface="Times New Roman"/>
                <a:cs typeface="Times New Roman"/>
              </a:rPr>
              <a:t>of </a:t>
            </a:r>
            <a:r>
              <a:rPr dirty="0" sz="1450" spc="-10">
                <a:latin typeface="Times New Roman"/>
                <a:cs typeface="Times New Roman"/>
              </a:rPr>
              <a:t>it; now </a:t>
            </a:r>
            <a:r>
              <a:rPr dirty="0" sz="1450" spc="-5">
                <a:latin typeface="Times New Roman"/>
                <a:cs typeface="Times New Roman"/>
              </a:rPr>
              <a:t>he </a:t>
            </a:r>
            <a:r>
              <a:rPr dirty="0" sz="1450" spc="-10">
                <a:latin typeface="Times New Roman"/>
                <a:cs typeface="Times New Roman"/>
              </a:rPr>
              <a:t>lay sick at  home, with his silly family standing round the bed in tears; now </a:t>
            </a:r>
            <a:r>
              <a:rPr dirty="0" sz="1450" spc="-5">
                <a:latin typeface="Times New Roman"/>
                <a:cs typeface="Times New Roman"/>
              </a:rPr>
              <a:t>he </a:t>
            </a:r>
            <a:r>
              <a:rPr dirty="0" sz="1450" spc="-10">
                <a:latin typeface="Times New Roman"/>
                <a:cs typeface="Times New Roman"/>
              </a:rPr>
              <a:t>rode from  public-house to public-house, and shouted his sorrows into the lug </a:t>
            </a:r>
            <a:r>
              <a:rPr dirty="0" sz="1450" spc="-5">
                <a:latin typeface="Times New Roman"/>
                <a:cs typeface="Times New Roman"/>
              </a:rPr>
              <a:t>of </a:t>
            </a:r>
            <a:r>
              <a:rPr dirty="0" sz="1450" spc="-35">
                <a:latin typeface="Times New Roman"/>
                <a:cs typeface="Times New Roman"/>
              </a:rPr>
              <a:t>Tom,  </a:t>
            </a:r>
            <a:r>
              <a:rPr dirty="0" sz="1450" spc="-10">
                <a:latin typeface="Times New Roman"/>
                <a:cs typeface="Times New Roman"/>
              </a:rPr>
              <a:t>Dick, and </a:t>
            </a:r>
            <a:r>
              <a:rPr dirty="0" sz="1450" spc="-25">
                <a:latin typeface="Times New Roman"/>
                <a:cs typeface="Times New Roman"/>
              </a:rPr>
              <a:t>Harry. </a:t>
            </a:r>
            <a:r>
              <a:rPr dirty="0" sz="1450" spc="-45">
                <a:latin typeface="Times New Roman"/>
                <a:cs typeface="Times New Roman"/>
              </a:rPr>
              <a:t>Your </a:t>
            </a:r>
            <a:r>
              <a:rPr dirty="0" sz="1450" spc="-15">
                <a:latin typeface="Times New Roman"/>
                <a:cs typeface="Times New Roman"/>
              </a:rPr>
              <a:t>father, </a:t>
            </a:r>
            <a:r>
              <a:rPr dirty="0" sz="1450" spc="-35">
                <a:latin typeface="Times New Roman"/>
                <a:cs typeface="Times New Roman"/>
              </a:rPr>
              <a:t>Mr. </a:t>
            </a:r>
            <a:r>
              <a:rPr dirty="0" sz="1450" spc="-10">
                <a:latin typeface="Times New Roman"/>
                <a:cs typeface="Times New Roman"/>
              </a:rPr>
              <a:t>David, was </a:t>
            </a:r>
            <a:r>
              <a:rPr dirty="0" sz="1450" spc="-5">
                <a:latin typeface="Times New Roman"/>
                <a:cs typeface="Times New Roman"/>
              </a:rPr>
              <a:t>a </a:t>
            </a:r>
            <a:r>
              <a:rPr dirty="0" sz="1450" spc="-10">
                <a:latin typeface="Times New Roman"/>
                <a:cs typeface="Times New Roman"/>
              </a:rPr>
              <a:t>kind gentleman; </a:t>
            </a:r>
            <a:r>
              <a:rPr dirty="0" sz="1450" spc="-5">
                <a:latin typeface="Times New Roman"/>
                <a:cs typeface="Times New Roman"/>
              </a:rPr>
              <a:t>but he </a:t>
            </a:r>
            <a:r>
              <a:rPr dirty="0" sz="1450" spc="-10">
                <a:latin typeface="Times New Roman"/>
                <a:cs typeface="Times New Roman"/>
              </a:rPr>
              <a:t>was  weak,</a:t>
            </a:r>
            <a:r>
              <a:rPr dirty="0" sz="1450" spc="25">
                <a:latin typeface="Times New Roman"/>
                <a:cs typeface="Times New Roman"/>
              </a:rPr>
              <a:t> </a:t>
            </a:r>
            <a:r>
              <a:rPr dirty="0" sz="1450" spc="-10">
                <a:latin typeface="Times New Roman"/>
                <a:cs typeface="Times New Roman"/>
              </a:rPr>
              <a:t>dolefully</a:t>
            </a:r>
            <a:r>
              <a:rPr dirty="0" sz="1450" spc="35">
                <a:latin typeface="Times New Roman"/>
                <a:cs typeface="Times New Roman"/>
              </a:rPr>
              <a:t> </a:t>
            </a:r>
            <a:r>
              <a:rPr dirty="0" sz="1450" spc="-10">
                <a:latin typeface="Times New Roman"/>
                <a:cs typeface="Times New Roman"/>
              </a:rPr>
              <a:t>weak;</a:t>
            </a:r>
            <a:r>
              <a:rPr dirty="0" sz="1450" spc="30">
                <a:latin typeface="Times New Roman"/>
                <a:cs typeface="Times New Roman"/>
              </a:rPr>
              <a:t> </a:t>
            </a:r>
            <a:r>
              <a:rPr dirty="0" sz="1450" spc="-10">
                <a:latin typeface="Times New Roman"/>
                <a:cs typeface="Times New Roman"/>
              </a:rPr>
              <a:t>took</a:t>
            </a:r>
            <a:r>
              <a:rPr dirty="0" sz="1450" spc="35">
                <a:latin typeface="Times New Roman"/>
                <a:cs typeface="Times New Roman"/>
              </a:rPr>
              <a:t> </a:t>
            </a:r>
            <a:r>
              <a:rPr dirty="0" sz="1450" spc="-10">
                <a:latin typeface="Times New Roman"/>
                <a:cs typeface="Times New Roman"/>
              </a:rPr>
              <a:t>all</a:t>
            </a:r>
            <a:r>
              <a:rPr dirty="0" sz="1450" spc="30">
                <a:latin typeface="Times New Roman"/>
                <a:cs typeface="Times New Roman"/>
              </a:rPr>
              <a:t> </a:t>
            </a:r>
            <a:r>
              <a:rPr dirty="0" sz="1450" spc="-10">
                <a:latin typeface="Times New Roman"/>
                <a:cs typeface="Times New Roman"/>
              </a:rPr>
              <a:t>this</a:t>
            </a:r>
            <a:r>
              <a:rPr dirty="0" sz="1450" spc="30">
                <a:latin typeface="Times New Roman"/>
                <a:cs typeface="Times New Roman"/>
              </a:rPr>
              <a:t> </a:t>
            </a:r>
            <a:r>
              <a:rPr dirty="0" sz="1450" spc="-10">
                <a:latin typeface="Times New Roman"/>
                <a:cs typeface="Times New Roman"/>
              </a:rPr>
              <a:t>folly</a:t>
            </a:r>
            <a:r>
              <a:rPr dirty="0" sz="1450" spc="35">
                <a:latin typeface="Times New Roman"/>
                <a:cs typeface="Times New Roman"/>
              </a:rPr>
              <a:t> </a:t>
            </a:r>
            <a:r>
              <a:rPr dirty="0" sz="1450" spc="-10">
                <a:latin typeface="Times New Roman"/>
                <a:cs typeface="Times New Roman"/>
              </a:rPr>
              <a:t>with</a:t>
            </a:r>
            <a:r>
              <a:rPr dirty="0" sz="1450" spc="30">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long</a:t>
            </a:r>
            <a:r>
              <a:rPr dirty="0" sz="1450" spc="35">
                <a:latin typeface="Times New Roman"/>
                <a:cs typeface="Times New Roman"/>
              </a:rPr>
              <a:t> </a:t>
            </a:r>
            <a:r>
              <a:rPr dirty="0" sz="1450" spc="-10">
                <a:latin typeface="Times New Roman"/>
                <a:cs typeface="Times New Roman"/>
              </a:rPr>
              <a:t>countenance;</a:t>
            </a:r>
            <a:r>
              <a:rPr dirty="0" sz="1450" spc="30">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5">
                <a:latin typeface="Times New Roman"/>
                <a:cs typeface="Times New Roman"/>
              </a:rPr>
              <a:t>one</a:t>
            </a:r>
            <a:r>
              <a:rPr dirty="0" sz="1450" spc="35">
                <a:latin typeface="Times New Roman"/>
                <a:cs typeface="Times New Roman"/>
              </a:rPr>
              <a:t> </a:t>
            </a:r>
            <a:r>
              <a:rPr dirty="0" sz="1450" spc="-10">
                <a:latin typeface="Times New Roman"/>
                <a:cs typeface="Times New Roman"/>
              </a:rPr>
              <a:t>day</a:t>
            </a:r>
            <a:endParaRPr sz="1450">
              <a:latin typeface="Times New Roman"/>
              <a:cs typeface="Times New Roman"/>
            </a:endParaRPr>
          </a:p>
          <a:p>
            <a:pPr algn="just" marL="12700">
              <a:lnSpc>
                <a:spcPts val="1650"/>
              </a:lnSpc>
            </a:pPr>
            <a:r>
              <a:rPr dirty="0" sz="1450" spc="-10">
                <a:latin typeface="Times New Roman"/>
                <a:cs typeface="Times New Roman"/>
              </a:rPr>
              <a:t>—by </a:t>
            </a:r>
            <a:r>
              <a:rPr dirty="0" sz="1450" spc="-5">
                <a:latin typeface="Times New Roman"/>
                <a:cs typeface="Times New Roman"/>
              </a:rPr>
              <a:t>your </a:t>
            </a:r>
            <a:r>
              <a:rPr dirty="0" sz="1450" spc="-10">
                <a:latin typeface="Times New Roman"/>
                <a:cs typeface="Times New Roman"/>
              </a:rPr>
              <a:t>leave!—resigned the </a:t>
            </a:r>
            <a:r>
              <a:rPr dirty="0" sz="1450" spc="-25">
                <a:latin typeface="Times New Roman"/>
                <a:cs typeface="Times New Roman"/>
              </a:rPr>
              <a:t>lady. </a:t>
            </a:r>
            <a:r>
              <a:rPr dirty="0" sz="1450" spc="-10">
                <a:latin typeface="Times New Roman"/>
                <a:cs typeface="Times New Roman"/>
              </a:rPr>
              <a:t>She was </a:t>
            </a:r>
            <a:r>
              <a:rPr dirty="0" sz="1450" spc="-5">
                <a:latin typeface="Times New Roman"/>
                <a:cs typeface="Times New Roman"/>
              </a:rPr>
              <a:t>no </a:t>
            </a:r>
            <a:r>
              <a:rPr dirty="0" sz="1450" spc="-10">
                <a:latin typeface="Times New Roman"/>
                <a:cs typeface="Times New Roman"/>
              </a:rPr>
              <a:t>such fool, however; </a:t>
            </a:r>
            <a:r>
              <a:rPr dirty="0" sz="1450" spc="-30">
                <a:latin typeface="Times New Roman"/>
                <a:cs typeface="Times New Roman"/>
              </a:rPr>
              <a:t>it’s </a:t>
            </a:r>
            <a:r>
              <a:rPr dirty="0" sz="1450" spc="30">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her </a:t>
            </a:r>
            <a:r>
              <a:rPr dirty="0" sz="1450" spc="-5">
                <a:latin typeface="Times New Roman"/>
                <a:cs typeface="Times New Roman"/>
              </a:rPr>
              <a:t>you </a:t>
            </a:r>
            <a:r>
              <a:rPr dirty="0" sz="1450" spc="-10">
                <a:latin typeface="Times New Roman"/>
                <a:cs typeface="Times New Roman"/>
              </a:rPr>
              <a:t>must inherit </a:t>
            </a:r>
            <a:r>
              <a:rPr dirty="0" sz="1450" spc="-5">
                <a:latin typeface="Times New Roman"/>
                <a:cs typeface="Times New Roman"/>
              </a:rPr>
              <a:t>your </a:t>
            </a:r>
            <a:r>
              <a:rPr dirty="0" sz="1450" spc="-10">
                <a:latin typeface="Times New Roman"/>
                <a:cs typeface="Times New Roman"/>
              </a:rPr>
              <a:t>excellent </a:t>
            </a:r>
            <a:r>
              <a:rPr dirty="0" sz="1450" spc="-5">
                <a:latin typeface="Times New Roman"/>
                <a:cs typeface="Times New Roman"/>
              </a:rPr>
              <a:t>good </a:t>
            </a:r>
            <a:r>
              <a:rPr dirty="0" sz="1450" spc="-10">
                <a:latin typeface="Times New Roman"/>
                <a:cs typeface="Times New Roman"/>
              </a:rPr>
              <a:t>sense; and she refused to </a:t>
            </a:r>
            <a:r>
              <a:rPr dirty="0" sz="1450" spc="-5">
                <a:latin typeface="Times New Roman"/>
                <a:cs typeface="Times New Roman"/>
              </a:rPr>
              <a:t>be </a:t>
            </a:r>
            <a:r>
              <a:rPr dirty="0" sz="1450" spc="-10">
                <a:latin typeface="Times New Roman"/>
                <a:cs typeface="Times New Roman"/>
              </a:rPr>
              <a:t>bandied  from </a:t>
            </a:r>
            <a:r>
              <a:rPr dirty="0" sz="1450" spc="-5">
                <a:latin typeface="Times New Roman"/>
                <a:cs typeface="Times New Roman"/>
              </a:rPr>
              <a:t>one </a:t>
            </a:r>
            <a:r>
              <a:rPr dirty="0" sz="1450" spc="-10">
                <a:latin typeface="Times New Roman"/>
                <a:cs typeface="Times New Roman"/>
              </a:rPr>
              <a:t>to </a:t>
            </a:r>
            <a:r>
              <a:rPr dirty="0" sz="1450" spc="-20">
                <a:latin typeface="Times New Roman"/>
                <a:cs typeface="Times New Roman"/>
              </a:rPr>
              <a:t>another. </a:t>
            </a:r>
            <a:r>
              <a:rPr dirty="0" sz="1450" spc="-10">
                <a:latin typeface="Times New Roman"/>
                <a:cs typeface="Times New Roman"/>
              </a:rPr>
              <a:t>Both </a:t>
            </a:r>
            <a:r>
              <a:rPr dirty="0" sz="1450" spc="-5">
                <a:latin typeface="Times New Roman"/>
                <a:cs typeface="Times New Roman"/>
              </a:rPr>
              <a:t>got upon </a:t>
            </a:r>
            <a:r>
              <a:rPr dirty="0" sz="1450" spc="-10">
                <a:latin typeface="Times New Roman"/>
                <a:cs typeface="Times New Roman"/>
              </a:rPr>
              <a:t>their knees to her; and the </a:t>
            </a:r>
            <a:r>
              <a:rPr dirty="0" sz="1450" spc="-5">
                <a:latin typeface="Times New Roman"/>
                <a:cs typeface="Times New Roman"/>
              </a:rPr>
              <a:t>upshot of </a:t>
            </a:r>
            <a:r>
              <a:rPr dirty="0" sz="1450" spc="-10">
                <a:latin typeface="Times New Roman"/>
                <a:cs typeface="Times New Roman"/>
              </a:rPr>
              <a:t>the  matter for that while was that she showed both </a:t>
            </a:r>
            <a:r>
              <a:rPr dirty="0" sz="1450" spc="-5">
                <a:latin typeface="Times New Roman"/>
                <a:cs typeface="Times New Roman"/>
              </a:rPr>
              <a:t>of </a:t>
            </a:r>
            <a:r>
              <a:rPr dirty="0" sz="1450" spc="-10">
                <a:latin typeface="Times New Roman"/>
                <a:cs typeface="Times New Roman"/>
              </a:rPr>
              <a:t>them the </a:t>
            </a:r>
            <a:r>
              <a:rPr dirty="0" sz="1450" spc="-25">
                <a:latin typeface="Times New Roman"/>
                <a:cs typeface="Times New Roman"/>
              </a:rPr>
              <a:t>door. </a:t>
            </a:r>
            <a:r>
              <a:rPr dirty="0" sz="1450" spc="-10">
                <a:latin typeface="Times New Roman"/>
                <a:cs typeface="Times New Roman"/>
              </a:rPr>
              <a:t>That was in  August; dear me! the same year </a:t>
            </a:r>
            <a:r>
              <a:rPr dirty="0" sz="1450" spc="-5">
                <a:latin typeface="Times New Roman"/>
                <a:cs typeface="Times New Roman"/>
              </a:rPr>
              <a:t>I </a:t>
            </a:r>
            <a:r>
              <a:rPr dirty="0" sz="1450" spc="-10">
                <a:latin typeface="Times New Roman"/>
                <a:cs typeface="Times New Roman"/>
              </a:rPr>
              <a:t>came from college. The scene must have  been highly</a:t>
            </a:r>
            <a:r>
              <a:rPr dirty="0" sz="1450" spc="-5">
                <a:latin typeface="Times New Roman"/>
                <a:cs typeface="Times New Roman"/>
              </a:rPr>
              <a:t> </a:t>
            </a:r>
            <a:r>
              <a:rPr dirty="0" sz="1450" spc="-10">
                <a:latin typeface="Times New Roman"/>
                <a:cs typeface="Times New Roman"/>
              </a:rPr>
              <a:t>farcical.”</a:t>
            </a:r>
            <a:endParaRPr sz="1450">
              <a:latin typeface="Times New Roman"/>
              <a:cs typeface="Times New Roman"/>
            </a:endParaRPr>
          </a:p>
          <a:p>
            <a:pPr algn="just" marL="12700" marR="12700" indent="255904">
              <a:lnSpc>
                <a:spcPts val="1730"/>
              </a:lnSpc>
              <a:spcBef>
                <a:spcPts val="785"/>
              </a:spcBef>
            </a:pPr>
            <a:r>
              <a:rPr dirty="0" sz="1450" spc="-5">
                <a:latin typeface="Times New Roman"/>
                <a:cs typeface="Times New Roman"/>
              </a:rPr>
              <a:t>I thought </a:t>
            </a:r>
            <a:r>
              <a:rPr dirty="0" sz="1450" spc="-10">
                <a:latin typeface="Times New Roman"/>
                <a:cs typeface="Times New Roman"/>
              </a:rPr>
              <a:t>myself it was </a:t>
            </a:r>
            <a:r>
              <a:rPr dirty="0" sz="1450" spc="-5">
                <a:latin typeface="Times New Roman"/>
                <a:cs typeface="Times New Roman"/>
              </a:rPr>
              <a:t>a </a:t>
            </a:r>
            <a:r>
              <a:rPr dirty="0" sz="1450" spc="-10">
                <a:latin typeface="Times New Roman"/>
                <a:cs typeface="Times New Roman"/>
              </a:rPr>
              <a:t>silly business,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my father  had </a:t>
            </a:r>
            <a:r>
              <a:rPr dirty="0" sz="1450" spc="-5">
                <a:latin typeface="Times New Roman"/>
                <a:cs typeface="Times New Roman"/>
              </a:rPr>
              <a:t>a </a:t>
            </a:r>
            <a:r>
              <a:rPr dirty="0" sz="1450" spc="-10">
                <a:latin typeface="Times New Roman"/>
                <a:cs typeface="Times New Roman"/>
              </a:rPr>
              <a:t>hand in it. </a:t>
            </a:r>
            <a:r>
              <a:rPr dirty="0" sz="1450" spc="-20">
                <a:latin typeface="Times New Roman"/>
                <a:cs typeface="Times New Roman"/>
              </a:rPr>
              <a:t>“Surely, </a:t>
            </a:r>
            <a:r>
              <a:rPr dirty="0" sz="1450" spc="-25">
                <a:latin typeface="Times New Roman"/>
                <a:cs typeface="Times New Roman"/>
              </a:rPr>
              <a:t>sir, </a:t>
            </a:r>
            <a:r>
              <a:rPr dirty="0" sz="1450" spc="-10">
                <a:latin typeface="Times New Roman"/>
                <a:cs typeface="Times New Roman"/>
              </a:rPr>
              <a:t>it had some note </a:t>
            </a:r>
            <a:r>
              <a:rPr dirty="0" sz="1450" spc="-5">
                <a:latin typeface="Times New Roman"/>
                <a:cs typeface="Times New Roman"/>
              </a:rPr>
              <a:t>of </a:t>
            </a:r>
            <a:r>
              <a:rPr dirty="0" sz="1450" spc="-20">
                <a:latin typeface="Times New Roman"/>
                <a:cs typeface="Times New Roman"/>
              </a:rPr>
              <a:t>tragedy,” </a:t>
            </a:r>
            <a:r>
              <a:rPr dirty="0" sz="1450" spc="-10">
                <a:latin typeface="Times New Roman"/>
                <a:cs typeface="Times New Roman"/>
              </a:rPr>
              <a:t>said</a:t>
            </a:r>
            <a:r>
              <a:rPr dirty="0" sz="1450" spc="114">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6350" indent="255904">
              <a:lnSpc>
                <a:spcPts val="1730"/>
              </a:lnSpc>
              <a:spcBef>
                <a:spcPts val="790"/>
              </a:spcBef>
            </a:pPr>
            <a:r>
              <a:rPr dirty="0" sz="1450" spc="-30">
                <a:latin typeface="Times New Roman"/>
                <a:cs typeface="Times New Roman"/>
              </a:rPr>
              <a:t>“Why, </a:t>
            </a:r>
            <a:r>
              <a:rPr dirty="0" sz="1450" spc="-5">
                <a:latin typeface="Times New Roman"/>
                <a:cs typeface="Times New Roman"/>
              </a:rPr>
              <a:t>no, </a:t>
            </a:r>
            <a:r>
              <a:rPr dirty="0" sz="1450" spc="-25">
                <a:latin typeface="Times New Roman"/>
                <a:cs typeface="Times New Roman"/>
              </a:rPr>
              <a:t>sir, </a:t>
            </a:r>
            <a:r>
              <a:rPr dirty="0" sz="1450" spc="-5">
                <a:latin typeface="Times New Roman"/>
                <a:cs typeface="Times New Roman"/>
              </a:rPr>
              <a:t>not </a:t>
            </a:r>
            <a:r>
              <a:rPr dirty="0" sz="1450" spc="-10">
                <a:latin typeface="Times New Roman"/>
                <a:cs typeface="Times New Roman"/>
              </a:rPr>
              <a:t>at all,” returned the </a:t>
            </a:r>
            <a:r>
              <a:rPr dirty="0" sz="1450" spc="-20">
                <a:latin typeface="Times New Roman"/>
                <a:cs typeface="Times New Roman"/>
              </a:rPr>
              <a:t>lawyer. </a:t>
            </a:r>
            <a:r>
              <a:rPr dirty="0" sz="1450" spc="-10">
                <a:latin typeface="Times New Roman"/>
                <a:cs typeface="Times New Roman"/>
              </a:rPr>
              <a:t>“For tragedy implies some  ponderable matter in dispute, some </a:t>
            </a:r>
            <a:r>
              <a:rPr dirty="0" sz="1450" spc="-5">
                <a:latin typeface="Times New Roman"/>
                <a:cs typeface="Times New Roman"/>
              </a:rPr>
              <a:t>dignus </a:t>
            </a:r>
            <a:r>
              <a:rPr dirty="0" sz="1450" spc="-10">
                <a:latin typeface="Times New Roman"/>
                <a:cs typeface="Times New Roman"/>
              </a:rPr>
              <a:t>vindice </a:t>
            </a:r>
            <a:r>
              <a:rPr dirty="0" sz="1450" spc="-5">
                <a:latin typeface="Times New Roman"/>
                <a:cs typeface="Times New Roman"/>
              </a:rPr>
              <a:t>nodus; </a:t>
            </a:r>
            <a:r>
              <a:rPr dirty="0" sz="1450" spc="-10">
                <a:latin typeface="Times New Roman"/>
                <a:cs typeface="Times New Roman"/>
              </a:rPr>
              <a:t>and this piece </a:t>
            </a:r>
            <a:r>
              <a:rPr dirty="0" sz="1450" spc="-5">
                <a:latin typeface="Times New Roman"/>
                <a:cs typeface="Times New Roman"/>
              </a:rPr>
              <a:t>of  </a:t>
            </a:r>
            <a:r>
              <a:rPr dirty="0" sz="1450" spc="-10">
                <a:latin typeface="Times New Roman"/>
                <a:cs typeface="Times New Roman"/>
              </a:rPr>
              <a:t>work</a:t>
            </a:r>
            <a:r>
              <a:rPr dirty="0" sz="1450" spc="180">
                <a:latin typeface="Times New Roman"/>
                <a:cs typeface="Times New Roman"/>
              </a:rPr>
              <a:t> </a:t>
            </a:r>
            <a:r>
              <a:rPr dirty="0" sz="1450" spc="-10">
                <a:latin typeface="Times New Roman"/>
                <a:cs typeface="Times New Roman"/>
              </a:rPr>
              <a:t>was</a:t>
            </a:r>
            <a:r>
              <a:rPr dirty="0" sz="1450" spc="190">
                <a:latin typeface="Times New Roman"/>
                <a:cs typeface="Times New Roman"/>
              </a:rPr>
              <a:t> </a:t>
            </a:r>
            <a:r>
              <a:rPr dirty="0" sz="1450" spc="-10">
                <a:latin typeface="Times New Roman"/>
                <a:cs typeface="Times New Roman"/>
              </a:rPr>
              <a:t>all</a:t>
            </a:r>
            <a:r>
              <a:rPr dirty="0" sz="1450" spc="185">
                <a:latin typeface="Times New Roman"/>
                <a:cs typeface="Times New Roman"/>
              </a:rPr>
              <a:t> </a:t>
            </a:r>
            <a:r>
              <a:rPr dirty="0" sz="1450" spc="-10">
                <a:latin typeface="Times New Roman"/>
                <a:cs typeface="Times New Roman"/>
              </a:rPr>
              <a:t>about</a:t>
            </a:r>
            <a:r>
              <a:rPr dirty="0" sz="1450" spc="19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petulance</a:t>
            </a:r>
            <a:r>
              <a:rPr dirty="0" sz="1450" spc="190">
                <a:latin typeface="Times New Roman"/>
                <a:cs typeface="Times New Roman"/>
              </a:rPr>
              <a:t> </a:t>
            </a:r>
            <a:r>
              <a:rPr dirty="0" sz="1450" spc="-5">
                <a:latin typeface="Times New Roman"/>
                <a:cs typeface="Times New Roman"/>
              </a:rPr>
              <a:t>of</a:t>
            </a:r>
            <a:r>
              <a:rPr dirty="0" sz="1450" spc="190">
                <a:latin typeface="Times New Roman"/>
                <a:cs typeface="Times New Roman"/>
              </a:rPr>
              <a:t> </a:t>
            </a:r>
            <a:r>
              <a:rPr dirty="0" sz="1450" spc="-5">
                <a:latin typeface="Times New Roman"/>
                <a:cs typeface="Times New Roman"/>
              </a:rPr>
              <a:t>a</a:t>
            </a:r>
            <a:r>
              <a:rPr dirty="0" sz="1450" spc="185">
                <a:latin typeface="Times New Roman"/>
                <a:cs typeface="Times New Roman"/>
              </a:rPr>
              <a:t> </a:t>
            </a:r>
            <a:r>
              <a:rPr dirty="0" sz="1450" spc="-5">
                <a:latin typeface="Times New Roman"/>
                <a:cs typeface="Times New Roman"/>
              </a:rPr>
              <a:t>young</a:t>
            </a:r>
            <a:r>
              <a:rPr dirty="0" sz="1450" spc="190">
                <a:latin typeface="Times New Roman"/>
                <a:cs typeface="Times New Roman"/>
              </a:rPr>
              <a:t> </a:t>
            </a:r>
            <a:r>
              <a:rPr dirty="0" sz="1450" spc="-10">
                <a:latin typeface="Times New Roman"/>
                <a:cs typeface="Times New Roman"/>
              </a:rPr>
              <a:t>ass</a:t>
            </a:r>
            <a:r>
              <a:rPr dirty="0" sz="1450" spc="180">
                <a:latin typeface="Times New Roman"/>
                <a:cs typeface="Times New Roman"/>
              </a:rPr>
              <a:t> </a:t>
            </a:r>
            <a:r>
              <a:rPr dirty="0" sz="1450" spc="-10">
                <a:latin typeface="Times New Roman"/>
                <a:cs typeface="Times New Roman"/>
              </a:rPr>
              <a:t>that</a:t>
            </a:r>
            <a:r>
              <a:rPr dirty="0" sz="1450" spc="190">
                <a:latin typeface="Times New Roman"/>
                <a:cs typeface="Times New Roman"/>
              </a:rPr>
              <a:t> </a:t>
            </a:r>
            <a:r>
              <a:rPr dirty="0" sz="1450" spc="-10">
                <a:latin typeface="Times New Roman"/>
                <a:cs typeface="Times New Roman"/>
              </a:rPr>
              <a:t>had</a:t>
            </a:r>
            <a:r>
              <a:rPr dirty="0" sz="1450" spc="185">
                <a:latin typeface="Times New Roman"/>
                <a:cs typeface="Times New Roman"/>
              </a:rPr>
              <a:t> </a:t>
            </a:r>
            <a:r>
              <a:rPr dirty="0" sz="1450" spc="-10">
                <a:latin typeface="Times New Roman"/>
                <a:cs typeface="Times New Roman"/>
              </a:rPr>
              <a:t>been</a:t>
            </a:r>
            <a:r>
              <a:rPr dirty="0" sz="1450" spc="190">
                <a:latin typeface="Times New Roman"/>
                <a:cs typeface="Times New Roman"/>
              </a:rPr>
              <a:t> </a:t>
            </a:r>
            <a:r>
              <a:rPr dirty="0" sz="1450" spc="-10">
                <a:latin typeface="Times New Roman"/>
                <a:cs typeface="Times New Roman"/>
              </a:rPr>
              <a:t>spoiled,</a:t>
            </a:r>
            <a:r>
              <a:rPr dirty="0" sz="1450" spc="18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28687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wanted nothing so much as to </a:t>
            </a:r>
            <a:r>
              <a:rPr dirty="0" sz="1450" spc="-5">
                <a:latin typeface="Times New Roman"/>
                <a:cs typeface="Times New Roman"/>
              </a:rPr>
              <a:t>be </a:t>
            </a:r>
            <a:r>
              <a:rPr dirty="0" sz="1450" spc="-10">
                <a:latin typeface="Times New Roman"/>
                <a:cs typeface="Times New Roman"/>
              </a:rPr>
              <a:t>tied </a:t>
            </a:r>
            <a:r>
              <a:rPr dirty="0" sz="1450" spc="-5">
                <a:latin typeface="Times New Roman"/>
                <a:cs typeface="Times New Roman"/>
              </a:rPr>
              <a:t>up </a:t>
            </a:r>
            <a:r>
              <a:rPr dirty="0" sz="1450" spc="-10">
                <a:latin typeface="Times New Roman"/>
                <a:cs typeface="Times New Roman"/>
              </a:rPr>
              <a:t>and soundly belted. </a:t>
            </a:r>
            <a:r>
              <a:rPr dirty="0" sz="1450" spc="-15">
                <a:latin typeface="Times New Roman"/>
                <a:cs typeface="Times New Roman"/>
              </a:rPr>
              <a:t>However, </a:t>
            </a:r>
            <a:r>
              <a:rPr dirty="0" sz="1450" spc="-10">
                <a:latin typeface="Times New Roman"/>
                <a:cs typeface="Times New Roman"/>
              </a:rPr>
              <a:t>that  was </a:t>
            </a:r>
            <a:r>
              <a:rPr dirty="0" sz="1450" spc="-5">
                <a:latin typeface="Times New Roman"/>
                <a:cs typeface="Times New Roman"/>
              </a:rPr>
              <a:t>not your </a:t>
            </a:r>
            <a:r>
              <a:rPr dirty="0" sz="1450" spc="-15">
                <a:latin typeface="Times New Roman"/>
                <a:cs typeface="Times New Roman"/>
              </a:rPr>
              <a:t>father’s </a:t>
            </a:r>
            <a:r>
              <a:rPr dirty="0" sz="1450" spc="-10">
                <a:latin typeface="Times New Roman"/>
                <a:cs typeface="Times New Roman"/>
              </a:rPr>
              <a:t>view; and the end </a:t>
            </a:r>
            <a:r>
              <a:rPr dirty="0" sz="1450" spc="-5">
                <a:latin typeface="Times New Roman"/>
                <a:cs typeface="Times New Roman"/>
              </a:rPr>
              <a:t>of </a:t>
            </a:r>
            <a:r>
              <a:rPr dirty="0" sz="1450" spc="-10">
                <a:latin typeface="Times New Roman"/>
                <a:cs typeface="Times New Roman"/>
              </a:rPr>
              <a:t>it was, that from concession to  concession </a:t>
            </a:r>
            <a:r>
              <a:rPr dirty="0" sz="1450" spc="-5">
                <a:latin typeface="Times New Roman"/>
                <a:cs typeface="Times New Roman"/>
              </a:rPr>
              <a:t>on your </a:t>
            </a:r>
            <a:r>
              <a:rPr dirty="0" sz="1450" spc="-15">
                <a:latin typeface="Times New Roman"/>
                <a:cs typeface="Times New Roman"/>
              </a:rPr>
              <a:t>father’s </a:t>
            </a:r>
            <a:r>
              <a:rPr dirty="0" sz="1450" spc="-10">
                <a:latin typeface="Times New Roman"/>
                <a:cs typeface="Times New Roman"/>
              </a:rPr>
              <a:t>part, and from </a:t>
            </a:r>
            <a:r>
              <a:rPr dirty="0" sz="1450" spc="-5">
                <a:latin typeface="Times New Roman"/>
                <a:cs typeface="Times New Roman"/>
              </a:rPr>
              <a:t>one </a:t>
            </a:r>
            <a:r>
              <a:rPr dirty="0" sz="1450" spc="-10">
                <a:latin typeface="Times New Roman"/>
                <a:cs typeface="Times New Roman"/>
              </a:rPr>
              <a:t>height to another </a:t>
            </a:r>
            <a:r>
              <a:rPr dirty="0" sz="1450" spc="-5">
                <a:latin typeface="Times New Roman"/>
                <a:cs typeface="Times New Roman"/>
              </a:rPr>
              <a:t>of </a:t>
            </a:r>
            <a:r>
              <a:rPr dirty="0" sz="1450" spc="-10">
                <a:latin typeface="Times New Roman"/>
                <a:cs typeface="Times New Roman"/>
              </a:rPr>
              <a:t>squalling,  sentimental selfishness </a:t>
            </a:r>
            <a:r>
              <a:rPr dirty="0" sz="1450" spc="-5">
                <a:latin typeface="Times New Roman"/>
                <a:cs typeface="Times New Roman"/>
              </a:rPr>
              <a:t>upon your </a:t>
            </a:r>
            <a:r>
              <a:rPr dirty="0" sz="1450" spc="-20">
                <a:latin typeface="Times New Roman"/>
                <a:cs typeface="Times New Roman"/>
              </a:rPr>
              <a:t>uncle’s, </a:t>
            </a:r>
            <a:r>
              <a:rPr dirty="0" sz="1450" spc="-10">
                <a:latin typeface="Times New Roman"/>
                <a:cs typeface="Times New Roman"/>
              </a:rPr>
              <a:t>they came at last to drive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bargain, from whose ill results </a:t>
            </a:r>
            <a:r>
              <a:rPr dirty="0" sz="1450" spc="-5">
                <a:latin typeface="Times New Roman"/>
                <a:cs typeface="Times New Roman"/>
              </a:rPr>
              <a:t>you </a:t>
            </a:r>
            <a:r>
              <a:rPr dirty="0" sz="1450" spc="-10">
                <a:latin typeface="Times New Roman"/>
                <a:cs typeface="Times New Roman"/>
              </a:rPr>
              <a:t>have recently been smarting. The </a:t>
            </a:r>
            <a:r>
              <a:rPr dirty="0" sz="1450" spc="-5">
                <a:latin typeface="Times New Roman"/>
                <a:cs typeface="Times New Roman"/>
              </a:rPr>
              <a:t>one </a:t>
            </a:r>
            <a:r>
              <a:rPr dirty="0" sz="1450" spc="-10">
                <a:latin typeface="Times New Roman"/>
                <a:cs typeface="Times New Roman"/>
              </a:rPr>
              <a:t>man  took the </a:t>
            </a:r>
            <a:r>
              <a:rPr dirty="0" sz="1450" spc="-25">
                <a:latin typeface="Times New Roman"/>
                <a:cs typeface="Times New Roman"/>
              </a:rPr>
              <a:t>lady, </a:t>
            </a:r>
            <a:r>
              <a:rPr dirty="0" sz="1450" spc="-10">
                <a:latin typeface="Times New Roman"/>
                <a:cs typeface="Times New Roman"/>
              </a:rPr>
              <a:t>the other the estate. </a:t>
            </a:r>
            <a:r>
              <a:rPr dirty="0" sz="1450" spc="-35">
                <a:latin typeface="Times New Roman"/>
                <a:cs typeface="Times New Roman"/>
              </a:rPr>
              <a:t>Now, Mr. </a:t>
            </a:r>
            <a:r>
              <a:rPr dirty="0" sz="1450" spc="-10">
                <a:latin typeface="Times New Roman"/>
                <a:cs typeface="Times New Roman"/>
              </a:rPr>
              <a:t>David, they talk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charity and generosity; </a:t>
            </a:r>
            <a:r>
              <a:rPr dirty="0" sz="1450" spc="-5">
                <a:latin typeface="Times New Roman"/>
                <a:cs typeface="Times New Roman"/>
              </a:rPr>
              <a:t>but </a:t>
            </a:r>
            <a:r>
              <a:rPr dirty="0" sz="1450" spc="-10">
                <a:latin typeface="Times New Roman"/>
                <a:cs typeface="Times New Roman"/>
              </a:rPr>
              <a:t>in this disputable state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often think the  happiest consequences seem to flow when </a:t>
            </a:r>
            <a:r>
              <a:rPr dirty="0" sz="1450" spc="-5">
                <a:latin typeface="Times New Roman"/>
                <a:cs typeface="Times New Roman"/>
              </a:rPr>
              <a:t>a </a:t>
            </a:r>
            <a:r>
              <a:rPr dirty="0" sz="1450" spc="-10">
                <a:latin typeface="Times New Roman"/>
                <a:cs typeface="Times New Roman"/>
              </a:rPr>
              <a:t>gentleman consults his </a:t>
            </a:r>
            <a:r>
              <a:rPr dirty="0" sz="1450" spc="-20">
                <a:latin typeface="Times New Roman"/>
                <a:cs typeface="Times New Roman"/>
              </a:rPr>
              <a:t>lawyer,  </a:t>
            </a:r>
            <a:r>
              <a:rPr dirty="0" sz="1450" spc="-10">
                <a:latin typeface="Times New Roman"/>
                <a:cs typeface="Times New Roman"/>
              </a:rPr>
              <a:t>and takes all the law allows him. </a:t>
            </a:r>
            <a:r>
              <a:rPr dirty="0" sz="1450" spc="-20">
                <a:latin typeface="Times New Roman"/>
                <a:cs typeface="Times New Roman"/>
              </a:rPr>
              <a:t>Anyhow, </a:t>
            </a:r>
            <a:r>
              <a:rPr dirty="0" sz="1450" spc="-10">
                <a:latin typeface="Times New Roman"/>
                <a:cs typeface="Times New Roman"/>
              </a:rPr>
              <a:t>this piece </a:t>
            </a:r>
            <a:r>
              <a:rPr dirty="0" sz="1450" spc="-5">
                <a:latin typeface="Times New Roman"/>
                <a:cs typeface="Times New Roman"/>
              </a:rPr>
              <a:t>of </a:t>
            </a:r>
            <a:r>
              <a:rPr dirty="0" sz="1450" spc="-10">
                <a:latin typeface="Times New Roman"/>
                <a:cs typeface="Times New Roman"/>
              </a:rPr>
              <a:t>Quixotry </a:t>
            </a:r>
            <a:r>
              <a:rPr dirty="0" sz="1450" spc="-5">
                <a:latin typeface="Times New Roman"/>
                <a:cs typeface="Times New Roman"/>
              </a:rPr>
              <a:t>on your  </a:t>
            </a:r>
            <a:r>
              <a:rPr dirty="0" sz="1450" spc="-15">
                <a:latin typeface="Times New Roman"/>
                <a:cs typeface="Times New Roman"/>
              </a:rPr>
              <a:t>father’s </a:t>
            </a:r>
            <a:r>
              <a:rPr dirty="0" sz="1450" spc="-10">
                <a:latin typeface="Times New Roman"/>
                <a:cs typeface="Times New Roman"/>
              </a:rPr>
              <a:t>part, as it was unjust in itself, has </a:t>
            </a:r>
            <a:r>
              <a:rPr dirty="0" sz="1450" spc="-5">
                <a:latin typeface="Times New Roman"/>
                <a:cs typeface="Times New Roman"/>
              </a:rPr>
              <a:t>brought </a:t>
            </a:r>
            <a:r>
              <a:rPr dirty="0" sz="1450" spc="-10">
                <a:latin typeface="Times New Roman"/>
                <a:cs typeface="Times New Roman"/>
              </a:rPr>
              <a:t>forth </a:t>
            </a:r>
            <a:r>
              <a:rPr dirty="0" sz="1450" spc="-5">
                <a:latin typeface="Times New Roman"/>
                <a:cs typeface="Times New Roman"/>
              </a:rPr>
              <a:t>a </a:t>
            </a:r>
            <a:r>
              <a:rPr dirty="0" sz="1450" spc="-10">
                <a:latin typeface="Times New Roman"/>
                <a:cs typeface="Times New Roman"/>
              </a:rPr>
              <a:t>monstrous family </a:t>
            </a:r>
            <a:r>
              <a:rPr dirty="0" sz="1450" spc="-5">
                <a:latin typeface="Times New Roman"/>
                <a:cs typeface="Times New Roman"/>
              </a:rPr>
              <a:t>of  </a:t>
            </a:r>
            <a:r>
              <a:rPr dirty="0" sz="1450" spc="-10">
                <a:latin typeface="Times New Roman"/>
                <a:cs typeface="Times New Roman"/>
              </a:rPr>
              <a:t>injustices. </a:t>
            </a:r>
            <a:r>
              <a:rPr dirty="0" sz="1450" spc="-45">
                <a:latin typeface="Times New Roman"/>
                <a:cs typeface="Times New Roman"/>
              </a:rPr>
              <a:t>Your </a:t>
            </a:r>
            <a:r>
              <a:rPr dirty="0" sz="1450" spc="-10">
                <a:latin typeface="Times New Roman"/>
                <a:cs typeface="Times New Roman"/>
              </a:rPr>
              <a:t>father and mother lived and died </a:t>
            </a:r>
            <a:r>
              <a:rPr dirty="0" sz="1450" spc="-5">
                <a:latin typeface="Times New Roman"/>
                <a:cs typeface="Times New Roman"/>
              </a:rPr>
              <a:t>poor </a:t>
            </a:r>
            <a:r>
              <a:rPr dirty="0" sz="1450" spc="-10">
                <a:latin typeface="Times New Roman"/>
                <a:cs typeface="Times New Roman"/>
              </a:rPr>
              <a:t>folk; </a:t>
            </a:r>
            <a:r>
              <a:rPr dirty="0" sz="1450" spc="-5">
                <a:latin typeface="Times New Roman"/>
                <a:cs typeface="Times New Roman"/>
              </a:rPr>
              <a:t>you </a:t>
            </a:r>
            <a:r>
              <a:rPr dirty="0" sz="1450" spc="-10">
                <a:latin typeface="Times New Roman"/>
                <a:cs typeface="Times New Roman"/>
              </a:rPr>
              <a:t>were poorly  reared; and in the meanwhile, what </a:t>
            </a:r>
            <a:r>
              <a:rPr dirty="0" sz="1450" spc="-5">
                <a:latin typeface="Times New Roman"/>
                <a:cs typeface="Times New Roman"/>
              </a:rPr>
              <a:t>a </a:t>
            </a:r>
            <a:r>
              <a:rPr dirty="0" sz="1450" spc="-10">
                <a:latin typeface="Times New Roman"/>
                <a:cs typeface="Times New Roman"/>
              </a:rPr>
              <a:t>time it has been for the tenants </a:t>
            </a:r>
            <a:r>
              <a:rPr dirty="0" sz="1450" spc="-5">
                <a:latin typeface="Times New Roman"/>
                <a:cs typeface="Times New Roman"/>
              </a:rPr>
              <a:t>on </a:t>
            </a:r>
            <a:r>
              <a:rPr dirty="0" sz="1450" spc="-10">
                <a:latin typeface="Times New Roman"/>
                <a:cs typeface="Times New Roman"/>
              </a:rPr>
              <a:t>the  estate </a:t>
            </a:r>
            <a:r>
              <a:rPr dirty="0" sz="1450" spc="-5">
                <a:latin typeface="Times New Roman"/>
                <a:cs typeface="Times New Roman"/>
              </a:rPr>
              <a:t>of </a:t>
            </a:r>
            <a:r>
              <a:rPr dirty="0" sz="1450" spc="-10">
                <a:latin typeface="Times New Roman"/>
                <a:cs typeface="Times New Roman"/>
              </a:rPr>
              <a:t>Shaws! And </a:t>
            </a:r>
            <a:r>
              <a:rPr dirty="0" sz="1450" spc="-5">
                <a:latin typeface="Times New Roman"/>
                <a:cs typeface="Times New Roman"/>
              </a:rPr>
              <a:t>I </a:t>
            </a:r>
            <a:r>
              <a:rPr dirty="0" sz="1450" spc="-10">
                <a:latin typeface="Times New Roman"/>
                <a:cs typeface="Times New Roman"/>
              </a:rPr>
              <a:t>might add (if it was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I </a:t>
            </a:r>
            <a:r>
              <a:rPr dirty="0" sz="1450" spc="-10">
                <a:latin typeface="Times New Roman"/>
                <a:cs typeface="Times New Roman"/>
              </a:rPr>
              <a:t>cared much about) what  </a:t>
            </a:r>
            <a:r>
              <a:rPr dirty="0" sz="1450" spc="-5">
                <a:latin typeface="Times New Roman"/>
                <a:cs typeface="Times New Roman"/>
              </a:rPr>
              <a:t>a </a:t>
            </a:r>
            <a:r>
              <a:rPr dirty="0" sz="1450" spc="-10">
                <a:latin typeface="Times New Roman"/>
                <a:cs typeface="Times New Roman"/>
              </a:rPr>
              <a:t>time for </a:t>
            </a:r>
            <a:r>
              <a:rPr dirty="0" sz="1450" spc="-35">
                <a:latin typeface="Times New Roman"/>
                <a:cs typeface="Times New Roman"/>
              </a:rPr>
              <a:t>Mr.</a:t>
            </a:r>
            <a:r>
              <a:rPr dirty="0" sz="1450">
                <a:latin typeface="Times New Roman"/>
                <a:cs typeface="Times New Roman"/>
              </a:rPr>
              <a:t> </a:t>
            </a:r>
            <a:r>
              <a:rPr dirty="0" sz="1450" spc="-10">
                <a:latin typeface="Times New Roman"/>
                <a:cs typeface="Times New Roman"/>
              </a:rPr>
              <a:t>Ebenezer!”</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“And yet that is certainly the strangest part </a:t>
            </a:r>
            <a:r>
              <a:rPr dirty="0" sz="1450" spc="-5">
                <a:latin typeface="Times New Roman"/>
                <a:cs typeface="Times New Roman"/>
              </a:rPr>
              <a:t>of </a:t>
            </a:r>
            <a:r>
              <a:rPr dirty="0" sz="1450" spc="-10">
                <a:latin typeface="Times New Roman"/>
                <a:cs typeface="Times New Roman"/>
              </a:rPr>
              <a:t>all,” said I, “that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nature should thus</a:t>
            </a:r>
            <a:r>
              <a:rPr dirty="0" sz="1450" spc="5">
                <a:latin typeface="Times New Roman"/>
                <a:cs typeface="Times New Roman"/>
              </a:rPr>
              <a:t> </a:t>
            </a:r>
            <a:r>
              <a:rPr dirty="0" sz="1450" spc="-10">
                <a:latin typeface="Times New Roman"/>
                <a:cs typeface="Times New Roman"/>
              </a:rPr>
              <a:t>change.”</a:t>
            </a:r>
            <a:endParaRPr sz="1450">
              <a:latin typeface="Times New Roman"/>
              <a:cs typeface="Times New Roman"/>
            </a:endParaRPr>
          </a:p>
          <a:p>
            <a:pPr algn="just" marL="12700" marR="5080" indent="255904">
              <a:lnSpc>
                <a:spcPts val="1730"/>
              </a:lnSpc>
              <a:spcBef>
                <a:spcPts val="715"/>
              </a:spcBef>
            </a:pPr>
            <a:r>
              <a:rPr dirty="0" sz="1450" spc="-15">
                <a:latin typeface="Times New Roman"/>
                <a:cs typeface="Times New Roman"/>
              </a:rPr>
              <a:t>“True,” </a:t>
            </a:r>
            <a:r>
              <a:rPr dirty="0" sz="1450" spc="-10">
                <a:latin typeface="Times New Roman"/>
                <a:cs typeface="Times New Roman"/>
              </a:rPr>
              <a:t>said </a:t>
            </a:r>
            <a:r>
              <a:rPr dirty="0" sz="1450" spc="-35">
                <a:latin typeface="Times New Roman"/>
                <a:cs typeface="Times New Roman"/>
              </a:rPr>
              <a:t>Mr. </a:t>
            </a:r>
            <a:r>
              <a:rPr dirty="0" sz="1450" spc="-15">
                <a:latin typeface="Times New Roman"/>
                <a:cs typeface="Times New Roman"/>
              </a:rPr>
              <a:t>Rankeillor. </a:t>
            </a:r>
            <a:r>
              <a:rPr dirty="0" sz="1450" spc="-10">
                <a:latin typeface="Times New Roman"/>
                <a:cs typeface="Times New Roman"/>
              </a:rPr>
              <a:t>“And yet </a:t>
            </a:r>
            <a:r>
              <a:rPr dirty="0" sz="1450" spc="-5">
                <a:latin typeface="Times New Roman"/>
                <a:cs typeface="Times New Roman"/>
              </a:rPr>
              <a:t>I </a:t>
            </a:r>
            <a:r>
              <a:rPr dirty="0" sz="1450" spc="-10">
                <a:latin typeface="Times New Roman"/>
                <a:cs typeface="Times New Roman"/>
              </a:rPr>
              <a:t>imagine it was natural </a:t>
            </a:r>
            <a:r>
              <a:rPr dirty="0" sz="1450" spc="-5">
                <a:latin typeface="Times New Roman"/>
                <a:cs typeface="Times New Roman"/>
              </a:rPr>
              <a:t>enough. </a:t>
            </a:r>
            <a:r>
              <a:rPr dirty="0" sz="1450" spc="-10">
                <a:latin typeface="Times New Roman"/>
                <a:cs typeface="Times New Roman"/>
              </a:rPr>
              <a:t>He  could </a:t>
            </a:r>
            <a:r>
              <a:rPr dirty="0" sz="1450" spc="-5">
                <a:latin typeface="Times New Roman"/>
                <a:cs typeface="Times New Roman"/>
              </a:rPr>
              <a:t>not </a:t>
            </a:r>
            <a:r>
              <a:rPr dirty="0" sz="1450" spc="-10">
                <a:latin typeface="Times New Roman"/>
                <a:cs typeface="Times New Roman"/>
              </a:rPr>
              <a:t>think that </a:t>
            </a:r>
            <a:r>
              <a:rPr dirty="0" sz="1450" spc="-5">
                <a:latin typeface="Times New Roman"/>
                <a:cs typeface="Times New Roman"/>
              </a:rPr>
              <a:t>he </a:t>
            </a:r>
            <a:r>
              <a:rPr dirty="0" sz="1450" spc="-10">
                <a:latin typeface="Times New Roman"/>
                <a:cs typeface="Times New Roman"/>
              </a:rPr>
              <a:t>had played </a:t>
            </a:r>
            <a:r>
              <a:rPr dirty="0" sz="1450" spc="-5">
                <a:latin typeface="Times New Roman"/>
                <a:cs typeface="Times New Roman"/>
              </a:rPr>
              <a:t>a </a:t>
            </a:r>
            <a:r>
              <a:rPr dirty="0" sz="1450" spc="-10">
                <a:latin typeface="Times New Roman"/>
                <a:cs typeface="Times New Roman"/>
              </a:rPr>
              <a:t>handsome part. Those who knew the story  gave him the cold shoulder; those who knew it </a:t>
            </a:r>
            <a:r>
              <a:rPr dirty="0" sz="1450" spc="-5">
                <a:latin typeface="Times New Roman"/>
                <a:cs typeface="Times New Roman"/>
              </a:rPr>
              <a:t>not, </a:t>
            </a:r>
            <a:r>
              <a:rPr dirty="0" sz="1450" spc="-10">
                <a:latin typeface="Times New Roman"/>
                <a:cs typeface="Times New Roman"/>
              </a:rPr>
              <a:t>seeing </a:t>
            </a:r>
            <a:r>
              <a:rPr dirty="0" sz="1450" spc="-5">
                <a:latin typeface="Times New Roman"/>
                <a:cs typeface="Times New Roman"/>
              </a:rPr>
              <a:t>one </a:t>
            </a:r>
            <a:r>
              <a:rPr dirty="0" sz="1450" spc="-10">
                <a:latin typeface="Times New Roman"/>
                <a:cs typeface="Times New Roman"/>
              </a:rPr>
              <a:t>brother  </a:t>
            </a:r>
            <a:r>
              <a:rPr dirty="0" sz="1450" spc="-15">
                <a:latin typeface="Times New Roman"/>
                <a:cs typeface="Times New Roman"/>
              </a:rPr>
              <a:t>disappear, </a:t>
            </a:r>
            <a:r>
              <a:rPr dirty="0" sz="1450" spc="-10">
                <a:latin typeface="Times New Roman"/>
                <a:cs typeface="Times New Roman"/>
              </a:rPr>
              <a:t>and the other succeed in the estate, raised </a:t>
            </a:r>
            <a:r>
              <a:rPr dirty="0" sz="1450" spc="-5">
                <a:latin typeface="Times New Roman"/>
                <a:cs typeface="Times New Roman"/>
              </a:rPr>
              <a:t>a </a:t>
            </a:r>
            <a:r>
              <a:rPr dirty="0" sz="1450" spc="-10">
                <a:latin typeface="Times New Roman"/>
                <a:cs typeface="Times New Roman"/>
              </a:rPr>
              <a:t>cry </a:t>
            </a:r>
            <a:r>
              <a:rPr dirty="0" sz="1450" spc="-5">
                <a:latin typeface="Times New Roman"/>
                <a:cs typeface="Times New Roman"/>
              </a:rPr>
              <a:t>of </a:t>
            </a:r>
            <a:r>
              <a:rPr dirty="0" sz="1450" spc="-10">
                <a:latin typeface="Times New Roman"/>
                <a:cs typeface="Times New Roman"/>
              </a:rPr>
              <a:t>murder; so that  </a:t>
            </a:r>
            <a:r>
              <a:rPr dirty="0" sz="1450" spc="-5">
                <a:latin typeface="Times New Roman"/>
                <a:cs typeface="Times New Roman"/>
              </a:rPr>
              <a:t>upon </a:t>
            </a:r>
            <a:r>
              <a:rPr dirty="0" sz="1450" spc="-10">
                <a:latin typeface="Times New Roman"/>
                <a:cs typeface="Times New Roman"/>
              </a:rPr>
              <a:t>all sides </a:t>
            </a:r>
            <a:r>
              <a:rPr dirty="0" sz="1450" spc="-5">
                <a:latin typeface="Times New Roman"/>
                <a:cs typeface="Times New Roman"/>
              </a:rPr>
              <a:t>he </a:t>
            </a:r>
            <a:r>
              <a:rPr dirty="0" sz="1450" spc="-10">
                <a:latin typeface="Times New Roman"/>
                <a:cs typeface="Times New Roman"/>
              </a:rPr>
              <a:t>found himself evited. Money was all </a:t>
            </a:r>
            <a:r>
              <a:rPr dirty="0" sz="1450" spc="-5">
                <a:latin typeface="Times New Roman"/>
                <a:cs typeface="Times New Roman"/>
              </a:rPr>
              <a:t>he got by </a:t>
            </a:r>
            <a:r>
              <a:rPr dirty="0" sz="1450" spc="-10">
                <a:latin typeface="Times New Roman"/>
                <a:cs typeface="Times New Roman"/>
              </a:rPr>
              <a:t>his bargain;  well, </a:t>
            </a:r>
            <a:r>
              <a:rPr dirty="0" sz="1450" spc="-5">
                <a:latin typeface="Times New Roman"/>
                <a:cs typeface="Times New Roman"/>
              </a:rPr>
              <a:t>he </a:t>
            </a:r>
            <a:r>
              <a:rPr dirty="0" sz="1450" spc="-10">
                <a:latin typeface="Times New Roman"/>
                <a:cs typeface="Times New Roman"/>
              </a:rPr>
              <a:t>came to think the more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He was selfish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young,  he </a:t>
            </a:r>
            <a:r>
              <a:rPr dirty="0" sz="1450" spc="-10">
                <a:latin typeface="Times New Roman"/>
                <a:cs typeface="Times New Roman"/>
              </a:rPr>
              <a:t>is selfish now that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old; </a:t>
            </a:r>
            <a:r>
              <a:rPr dirty="0" sz="1450" spc="-10">
                <a:latin typeface="Times New Roman"/>
                <a:cs typeface="Times New Roman"/>
              </a:rPr>
              <a:t>and the latter end </a:t>
            </a:r>
            <a:r>
              <a:rPr dirty="0" sz="1450" spc="-5">
                <a:latin typeface="Times New Roman"/>
                <a:cs typeface="Times New Roman"/>
              </a:rPr>
              <a:t>of </a:t>
            </a:r>
            <a:r>
              <a:rPr dirty="0" sz="1450" spc="-10">
                <a:latin typeface="Times New Roman"/>
                <a:cs typeface="Times New Roman"/>
              </a:rPr>
              <a:t>all these pretty manners  and fine feelings </a:t>
            </a:r>
            <a:r>
              <a:rPr dirty="0" sz="1450" spc="-5">
                <a:latin typeface="Times New Roman"/>
                <a:cs typeface="Times New Roman"/>
              </a:rPr>
              <a:t>you </a:t>
            </a:r>
            <a:r>
              <a:rPr dirty="0" sz="1450" spc="-10">
                <a:latin typeface="Times New Roman"/>
                <a:cs typeface="Times New Roman"/>
              </a:rPr>
              <a:t>have seen for</a:t>
            </a:r>
            <a:r>
              <a:rPr dirty="0" sz="1450" spc="20">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268605">
              <a:lnSpc>
                <a:spcPct val="100000"/>
              </a:lnSpc>
              <a:spcBef>
                <a:spcPts val="715"/>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I, “and in all this, what is my</a:t>
            </a:r>
            <a:r>
              <a:rPr dirty="0" sz="1450" spc="90">
                <a:latin typeface="Times New Roman"/>
                <a:cs typeface="Times New Roman"/>
              </a:rPr>
              <a:t> </a:t>
            </a:r>
            <a:r>
              <a:rPr dirty="0" sz="1450" spc="-10">
                <a:latin typeface="Times New Roman"/>
                <a:cs typeface="Times New Roman"/>
              </a:rPr>
              <a:t>position?”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estate is yours beyond </a:t>
            </a:r>
            <a:r>
              <a:rPr dirty="0" sz="1450" spc="-5">
                <a:latin typeface="Times New Roman"/>
                <a:cs typeface="Times New Roman"/>
              </a:rPr>
              <a:t>a doubt,” </a:t>
            </a:r>
            <a:r>
              <a:rPr dirty="0" sz="1450" spc="-10">
                <a:latin typeface="Times New Roman"/>
                <a:cs typeface="Times New Roman"/>
              </a:rPr>
              <a:t>replied the </a:t>
            </a:r>
            <a:r>
              <a:rPr dirty="0" sz="1450" spc="-20">
                <a:latin typeface="Times New Roman"/>
                <a:cs typeface="Times New Roman"/>
              </a:rPr>
              <a:t>lawyer. </a:t>
            </a:r>
            <a:r>
              <a:rPr dirty="0" sz="1450" spc="-10">
                <a:latin typeface="Times New Roman"/>
                <a:cs typeface="Times New Roman"/>
              </a:rPr>
              <a:t>“It matters  nothing what </a:t>
            </a:r>
            <a:r>
              <a:rPr dirty="0" sz="1450" spc="-5">
                <a:latin typeface="Times New Roman"/>
                <a:cs typeface="Times New Roman"/>
              </a:rPr>
              <a:t>your </a:t>
            </a:r>
            <a:r>
              <a:rPr dirty="0" sz="1450" spc="-10">
                <a:latin typeface="Times New Roman"/>
                <a:cs typeface="Times New Roman"/>
              </a:rPr>
              <a:t>father signed, </a:t>
            </a:r>
            <a:r>
              <a:rPr dirty="0" sz="1450" spc="-5">
                <a:latin typeface="Times New Roman"/>
                <a:cs typeface="Times New Roman"/>
              </a:rPr>
              <a:t>you </a:t>
            </a:r>
            <a:r>
              <a:rPr dirty="0" sz="1450" spc="-10">
                <a:latin typeface="Times New Roman"/>
                <a:cs typeface="Times New Roman"/>
              </a:rPr>
              <a:t>are the heir </a:t>
            </a:r>
            <a:r>
              <a:rPr dirty="0" sz="1450" spc="-5">
                <a:latin typeface="Times New Roman"/>
                <a:cs typeface="Times New Roman"/>
              </a:rPr>
              <a:t>of </a:t>
            </a:r>
            <a:r>
              <a:rPr dirty="0" sz="1450" spc="-10">
                <a:latin typeface="Times New Roman"/>
                <a:cs typeface="Times New Roman"/>
              </a:rPr>
              <a:t>entail. But </a:t>
            </a:r>
            <a:r>
              <a:rPr dirty="0" sz="1450" spc="-5">
                <a:latin typeface="Times New Roman"/>
                <a:cs typeface="Times New Roman"/>
              </a:rPr>
              <a:t>your </a:t>
            </a:r>
            <a:r>
              <a:rPr dirty="0" sz="1450" spc="-10">
                <a:latin typeface="Times New Roman"/>
                <a:cs typeface="Times New Roman"/>
              </a:rPr>
              <a:t>uncle is </a:t>
            </a:r>
            <a:r>
              <a:rPr dirty="0" sz="1450" spc="-5">
                <a:latin typeface="Times New Roman"/>
                <a:cs typeface="Times New Roman"/>
              </a:rPr>
              <a:t>a  </a:t>
            </a:r>
            <a:r>
              <a:rPr dirty="0" sz="1450" spc="-10">
                <a:latin typeface="Times New Roman"/>
                <a:cs typeface="Times New Roman"/>
              </a:rPr>
              <a:t>man to fight the indefensible; and it would </a:t>
            </a:r>
            <a:r>
              <a:rPr dirty="0" sz="1450" spc="-5">
                <a:latin typeface="Times New Roman"/>
                <a:cs typeface="Times New Roman"/>
              </a:rPr>
              <a:t>be </a:t>
            </a:r>
            <a:r>
              <a:rPr dirty="0" sz="1450" spc="-10">
                <a:latin typeface="Times New Roman"/>
                <a:cs typeface="Times New Roman"/>
              </a:rPr>
              <a:t>likely </a:t>
            </a:r>
            <a:r>
              <a:rPr dirty="0" sz="1450" spc="-5">
                <a:latin typeface="Times New Roman"/>
                <a:cs typeface="Times New Roman"/>
              </a:rPr>
              <a:t>your </a:t>
            </a:r>
            <a:r>
              <a:rPr dirty="0" sz="1450" spc="-10">
                <a:latin typeface="Times New Roman"/>
                <a:cs typeface="Times New Roman"/>
              </a:rPr>
              <a:t>identity that </a:t>
            </a:r>
            <a:r>
              <a:rPr dirty="0" sz="1450" spc="-5">
                <a:latin typeface="Times New Roman"/>
                <a:cs typeface="Times New Roman"/>
              </a:rPr>
              <a:t>he  </a:t>
            </a:r>
            <a:r>
              <a:rPr dirty="0" sz="1450" spc="-10">
                <a:latin typeface="Times New Roman"/>
                <a:cs typeface="Times New Roman"/>
              </a:rPr>
              <a:t>would call in question. A lawsuit is always expensive, and </a:t>
            </a:r>
            <a:r>
              <a:rPr dirty="0" sz="1450" spc="-5">
                <a:latin typeface="Times New Roman"/>
                <a:cs typeface="Times New Roman"/>
              </a:rPr>
              <a:t>a </a:t>
            </a:r>
            <a:r>
              <a:rPr dirty="0" sz="1450" spc="-10">
                <a:latin typeface="Times New Roman"/>
                <a:cs typeface="Times New Roman"/>
              </a:rPr>
              <a:t>family lawsuit  always scandalous; besides which, if any </a:t>
            </a:r>
            <a:r>
              <a:rPr dirty="0" sz="1450" spc="-5">
                <a:latin typeface="Times New Roman"/>
                <a:cs typeface="Times New Roman"/>
              </a:rPr>
              <a:t>of your doings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friend </a:t>
            </a:r>
            <a:r>
              <a:rPr dirty="0" sz="1450" spc="-35">
                <a:latin typeface="Times New Roman"/>
                <a:cs typeface="Times New Roman"/>
              </a:rPr>
              <a:t>Mr.  </a:t>
            </a:r>
            <a:r>
              <a:rPr dirty="0" sz="1450" spc="-10">
                <a:latin typeface="Times New Roman"/>
                <a:cs typeface="Times New Roman"/>
              </a:rPr>
              <a:t>Thomson were to come </a:t>
            </a:r>
            <a:r>
              <a:rPr dirty="0" sz="1450" spc="-5">
                <a:latin typeface="Times New Roman"/>
                <a:cs typeface="Times New Roman"/>
              </a:rPr>
              <a:t>out, </a:t>
            </a:r>
            <a:r>
              <a:rPr dirty="0" sz="1450" spc="-10">
                <a:latin typeface="Times New Roman"/>
                <a:cs typeface="Times New Roman"/>
              </a:rPr>
              <a:t>we might find that we had burned </a:t>
            </a:r>
            <a:r>
              <a:rPr dirty="0" sz="1450" spc="-5">
                <a:latin typeface="Times New Roman"/>
                <a:cs typeface="Times New Roman"/>
              </a:rPr>
              <a:t>our </a:t>
            </a:r>
            <a:r>
              <a:rPr dirty="0" sz="1450" spc="-10">
                <a:latin typeface="Times New Roman"/>
                <a:cs typeface="Times New Roman"/>
              </a:rPr>
              <a:t>fingers. The  kidnapping, to </a:t>
            </a:r>
            <a:r>
              <a:rPr dirty="0" sz="1450" spc="-5">
                <a:latin typeface="Times New Roman"/>
                <a:cs typeface="Times New Roman"/>
              </a:rPr>
              <a:t>be </a:t>
            </a:r>
            <a:r>
              <a:rPr dirty="0" sz="1450" spc="-10">
                <a:latin typeface="Times New Roman"/>
                <a:cs typeface="Times New Roman"/>
              </a:rPr>
              <a:t>sure, would </a:t>
            </a:r>
            <a:r>
              <a:rPr dirty="0" sz="1450" spc="-5">
                <a:latin typeface="Times New Roman"/>
                <a:cs typeface="Times New Roman"/>
              </a:rPr>
              <a:t>be a </a:t>
            </a:r>
            <a:r>
              <a:rPr dirty="0" sz="1450" spc="-10">
                <a:latin typeface="Times New Roman"/>
                <a:cs typeface="Times New Roman"/>
              </a:rPr>
              <a:t>court card </a:t>
            </a:r>
            <a:r>
              <a:rPr dirty="0" sz="1450" spc="-5">
                <a:latin typeface="Times New Roman"/>
                <a:cs typeface="Times New Roman"/>
              </a:rPr>
              <a:t>upon our </a:t>
            </a:r>
            <a:r>
              <a:rPr dirty="0" sz="1450" spc="-10">
                <a:latin typeface="Times New Roman"/>
                <a:cs typeface="Times New Roman"/>
              </a:rPr>
              <a:t>side, if we could only  prove it. But it may </a:t>
            </a:r>
            <a:r>
              <a:rPr dirty="0" sz="1450" spc="-5">
                <a:latin typeface="Times New Roman"/>
                <a:cs typeface="Times New Roman"/>
              </a:rPr>
              <a:t>be </a:t>
            </a:r>
            <a:r>
              <a:rPr dirty="0" sz="1450" spc="-10">
                <a:latin typeface="Times New Roman"/>
                <a:cs typeface="Times New Roman"/>
              </a:rPr>
              <a:t>difficult to prove; and my advice (upon the whole) is to  make </a:t>
            </a:r>
            <a:r>
              <a:rPr dirty="0" sz="1450" spc="-5">
                <a:latin typeface="Times New Roman"/>
                <a:cs typeface="Times New Roman"/>
              </a:rPr>
              <a:t>a </a:t>
            </a:r>
            <a:r>
              <a:rPr dirty="0" sz="1450" spc="-10">
                <a:latin typeface="Times New Roman"/>
                <a:cs typeface="Times New Roman"/>
              </a:rPr>
              <a:t>very easy </a:t>
            </a:r>
            <a:r>
              <a:rPr dirty="0" sz="1450" spc="-15">
                <a:latin typeface="Times New Roman"/>
                <a:cs typeface="Times New Roman"/>
              </a:rPr>
              <a:t>bargain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uncle, perhaps even leaving him at Shaws  where </a:t>
            </a:r>
            <a:r>
              <a:rPr dirty="0" sz="1450" spc="-5">
                <a:latin typeface="Times New Roman"/>
                <a:cs typeface="Times New Roman"/>
              </a:rPr>
              <a:t>he </a:t>
            </a:r>
            <a:r>
              <a:rPr dirty="0" sz="1450" spc="-10">
                <a:latin typeface="Times New Roman"/>
                <a:cs typeface="Times New Roman"/>
              </a:rPr>
              <a:t>has taken </a:t>
            </a:r>
            <a:r>
              <a:rPr dirty="0" sz="1450" spc="-5">
                <a:latin typeface="Times New Roman"/>
                <a:cs typeface="Times New Roman"/>
              </a:rPr>
              <a:t>root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20">
                <a:latin typeface="Times New Roman"/>
                <a:cs typeface="Times New Roman"/>
              </a:rPr>
              <a:t>century, </a:t>
            </a:r>
            <a:r>
              <a:rPr dirty="0" sz="1450" spc="-10">
                <a:latin typeface="Times New Roman"/>
                <a:cs typeface="Times New Roman"/>
              </a:rPr>
              <a:t>and contenting yourself in  the meanwhile with </a:t>
            </a:r>
            <a:r>
              <a:rPr dirty="0" sz="1450" spc="-5">
                <a:latin typeface="Times New Roman"/>
                <a:cs typeface="Times New Roman"/>
              </a:rPr>
              <a:t>a </a:t>
            </a:r>
            <a:r>
              <a:rPr dirty="0" sz="1450" spc="-10">
                <a:latin typeface="Times New Roman"/>
                <a:cs typeface="Times New Roman"/>
              </a:rPr>
              <a:t>fair</a:t>
            </a:r>
            <a:r>
              <a:rPr dirty="0" sz="1450" spc="10">
                <a:latin typeface="Times New Roman"/>
                <a:cs typeface="Times New Roman"/>
              </a:rPr>
              <a:t> </a:t>
            </a:r>
            <a:r>
              <a:rPr dirty="0" sz="1450" spc="-10">
                <a:latin typeface="Times New Roman"/>
                <a:cs typeface="Times New Roman"/>
              </a:rPr>
              <a:t>provision.”</a:t>
            </a:r>
            <a:endParaRPr sz="1450">
              <a:latin typeface="Times New Roman"/>
              <a:cs typeface="Times New Roman"/>
            </a:endParaRPr>
          </a:p>
          <a:p>
            <a:pPr algn="just" marL="12700" marR="6985" indent="255904">
              <a:lnSpc>
                <a:spcPts val="1730"/>
              </a:lnSpc>
              <a:spcBef>
                <a:spcPts val="705"/>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was very willing to </a:t>
            </a:r>
            <a:r>
              <a:rPr dirty="0" sz="1450" spc="-5">
                <a:latin typeface="Times New Roman"/>
                <a:cs typeface="Times New Roman"/>
              </a:rPr>
              <a:t>be </a:t>
            </a:r>
            <a:r>
              <a:rPr dirty="0" sz="1450" spc="-30">
                <a:latin typeface="Times New Roman"/>
                <a:cs typeface="Times New Roman"/>
              </a:rPr>
              <a:t>easy, </a:t>
            </a:r>
            <a:r>
              <a:rPr dirty="0" sz="1450" spc="-10">
                <a:latin typeface="Times New Roman"/>
                <a:cs typeface="Times New Roman"/>
              </a:rPr>
              <a:t>and that to carry family concerns  before the public was </a:t>
            </a:r>
            <a:r>
              <a:rPr dirty="0" sz="1450" spc="-5">
                <a:latin typeface="Times New Roman"/>
                <a:cs typeface="Times New Roman"/>
              </a:rPr>
              <a:t>a </a:t>
            </a:r>
            <a:r>
              <a:rPr dirty="0" sz="1450" spc="-10">
                <a:latin typeface="Times New Roman"/>
                <a:cs typeface="Times New Roman"/>
              </a:rPr>
              <a:t>step from which </a:t>
            </a:r>
            <a:r>
              <a:rPr dirty="0" sz="1450" spc="-5">
                <a:latin typeface="Times New Roman"/>
                <a:cs typeface="Times New Roman"/>
              </a:rPr>
              <a:t>I </a:t>
            </a:r>
            <a:r>
              <a:rPr dirty="0" sz="1450" spc="-10">
                <a:latin typeface="Times New Roman"/>
                <a:cs typeface="Times New Roman"/>
              </a:rPr>
              <a:t>was naturally much averse. In the  meantime (thinking to myself) </a:t>
            </a:r>
            <a:r>
              <a:rPr dirty="0" sz="1450" spc="-5">
                <a:latin typeface="Times New Roman"/>
                <a:cs typeface="Times New Roman"/>
              </a:rPr>
              <a:t>I </a:t>
            </a:r>
            <a:r>
              <a:rPr dirty="0" sz="1450" spc="-10">
                <a:latin typeface="Times New Roman"/>
                <a:cs typeface="Times New Roman"/>
              </a:rPr>
              <a:t>began to see the outlines </a:t>
            </a:r>
            <a:r>
              <a:rPr dirty="0" sz="1450" spc="-5">
                <a:latin typeface="Times New Roman"/>
                <a:cs typeface="Times New Roman"/>
              </a:rPr>
              <a:t>of </a:t>
            </a:r>
            <a:r>
              <a:rPr dirty="0" sz="1450" spc="-10">
                <a:latin typeface="Times New Roman"/>
                <a:cs typeface="Times New Roman"/>
              </a:rPr>
              <a:t>that scheme </a:t>
            </a:r>
            <a:r>
              <a:rPr dirty="0" sz="1450" spc="-5">
                <a:latin typeface="Times New Roman"/>
                <a:cs typeface="Times New Roman"/>
              </a:rPr>
              <a:t>on  </a:t>
            </a:r>
            <a:r>
              <a:rPr dirty="0" sz="1450" spc="-10">
                <a:latin typeface="Times New Roman"/>
                <a:cs typeface="Times New Roman"/>
              </a:rPr>
              <a:t>which we afterwards</a:t>
            </a:r>
            <a:r>
              <a:rPr dirty="0" sz="1450">
                <a:latin typeface="Times New Roman"/>
                <a:cs typeface="Times New Roman"/>
              </a:rPr>
              <a:t> </a:t>
            </a:r>
            <a:r>
              <a:rPr dirty="0" sz="1450" spc="-10">
                <a:latin typeface="Times New Roman"/>
                <a:cs typeface="Times New Roman"/>
              </a:rPr>
              <a:t>acted.</a:t>
            </a:r>
            <a:endParaRPr sz="1450">
              <a:latin typeface="Times New Roman"/>
              <a:cs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46260"/>
          </a:xfrm>
          <a:prstGeom prst="rect">
            <a:avLst/>
          </a:prstGeom>
        </p:spPr>
        <p:txBody>
          <a:bodyPr wrap="square" lIns="0" tIns="12700" rIns="0" bIns="0" rtlCol="0" vert="horz">
            <a:spAutoFit/>
          </a:bodyPr>
          <a:lstStyle/>
          <a:p>
            <a:pPr algn="just" marL="268605" marR="10795">
              <a:lnSpc>
                <a:spcPct val="144900"/>
              </a:lnSpc>
              <a:spcBef>
                <a:spcPts val="100"/>
              </a:spcBef>
            </a:pPr>
            <a:r>
              <a:rPr dirty="0" sz="1450" spc="-10">
                <a:latin typeface="Times New Roman"/>
                <a:cs typeface="Times New Roman"/>
              </a:rPr>
              <a:t>“The great </a:t>
            </a:r>
            <a:r>
              <a:rPr dirty="0" sz="1450" spc="-20">
                <a:latin typeface="Times New Roman"/>
                <a:cs typeface="Times New Roman"/>
              </a:rPr>
              <a:t>affair,” </a:t>
            </a:r>
            <a:r>
              <a:rPr dirty="0" sz="1450" spc="-5">
                <a:latin typeface="Times New Roman"/>
                <a:cs typeface="Times New Roman"/>
              </a:rPr>
              <a:t>I </a:t>
            </a:r>
            <a:r>
              <a:rPr dirty="0" sz="1450" spc="-10">
                <a:latin typeface="Times New Roman"/>
                <a:cs typeface="Times New Roman"/>
              </a:rPr>
              <a:t>asked, “is to bring home to him the kidnapping?”  </a:t>
            </a:r>
            <a:r>
              <a:rPr dirty="0" sz="1450" spc="-20">
                <a:latin typeface="Times New Roman"/>
                <a:cs typeface="Times New Roman"/>
              </a:rPr>
              <a:t>“Surely,”</a:t>
            </a:r>
            <a:r>
              <a:rPr dirty="0" sz="1450" spc="80">
                <a:latin typeface="Times New Roman"/>
                <a:cs typeface="Times New Roman"/>
              </a:rPr>
              <a:t> </a:t>
            </a:r>
            <a:r>
              <a:rPr dirty="0" sz="1450" spc="-10">
                <a:latin typeface="Times New Roman"/>
                <a:cs typeface="Times New Roman"/>
              </a:rPr>
              <a:t>said</a:t>
            </a:r>
            <a:r>
              <a:rPr dirty="0" sz="1450" spc="80">
                <a:latin typeface="Times New Roman"/>
                <a:cs typeface="Times New Roman"/>
              </a:rPr>
              <a:t> </a:t>
            </a:r>
            <a:r>
              <a:rPr dirty="0" sz="1450" spc="-35">
                <a:latin typeface="Times New Roman"/>
                <a:cs typeface="Times New Roman"/>
              </a:rPr>
              <a:t>Mr.</a:t>
            </a:r>
            <a:r>
              <a:rPr dirty="0" sz="1450" spc="80">
                <a:latin typeface="Times New Roman"/>
                <a:cs typeface="Times New Roman"/>
              </a:rPr>
              <a:t> </a:t>
            </a:r>
            <a:r>
              <a:rPr dirty="0" sz="1450" spc="-15">
                <a:latin typeface="Times New Roman"/>
                <a:cs typeface="Times New Roman"/>
              </a:rPr>
              <a:t>Rankeillor,</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if</a:t>
            </a:r>
            <a:r>
              <a:rPr dirty="0" sz="1450" spc="85">
                <a:latin typeface="Times New Roman"/>
                <a:cs typeface="Times New Roman"/>
              </a:rPr>
              <a:t> </a:t>
            </a:r>
            <a:r>
              <a:rPr dirty="0" sz="1450" spc="-10">
                <a:latin typeface="Times New Roman"/>
                <a:cs typeface="Times New Roman"/>
              </a:rPr>
              <a:t>possible,</a:t>
            </a:r>
            <a:r>
              <a:rPr dirty="0" sz="1450" spc="80">
                <a:latin typeface="Times New Roman"/>
                <a:cs typeface="Times New Roman"/>
              </a:rPr>
              <a:t> </a:t>
            </a:r>
            <a:r>
              <a:rPr dirty="0" sz="1450" spc="-5">
                <a:latin typeface="Times New Roman"/>
                <a:cs typeface="Times New Roman"/>
              </a:rPr>
              <a:t>out</a:t>
            </a:r>
            <a:r>
              <a:rPr dirty="0" sz="1450" spc="75">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court.</a:t>
            </a:r>
            <a:r>
              <a:rPr dirty="0" sz="1450" spc="80">
                <a:latin typeface="Times New Roman"/>
                <a:cs typeface="Times New Roman"/>
              </a:rPr>
              <a:t> </a:t>
            </a:r>
            <a:r>
              <a:rPr dirty="0" sz="1450" spc="-10">
                <a:latin typeface="Times New Roman"/>
                <a:cs typeface="Times New Roman"/>
              </a:rPr>
              <a:t>For</a:t>
            </a:r>
            <a:r>
              <a:rPr dirty="0" sz="1450" spc="80">
                <a:latin typeface="Times New Roman"/>
                <a:cs typeface="Times New Roman"/>
              </a:rPr>
              <a:t> </a:t>
            </a:r>
            <a:r>
              <a:rPr dirty="0" sz="1450" spc="-10">
                <a:latin typeface="Times New Roman"/>
                <a:cs typeface="Times New Roman"/>
              </a:rPr>
              <a:t>mark</a:t>
            </a:r>
            <a:r>
              <a:rPr dirty="0" sz="1450" spc="8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55"/>
              </a:spcBef>
            </a:pPr>
            <a:r>
              <a:rPr dirty="0" sz="1450" spc="-10">
                <a:latin typeface="Times New Roman"/>
                <a:cs typeface="Times New Roman"/>
              </a:rPr>
              <a:t>here, </a:t>
            </a:r>
            <a:r>
              <a:rPr dirty="0" sz="1450" spc="-35">
                <a:latin typeface="Times New Roman"/>
                <a:cs typeface="Times New Roman"/>
              </a:rPr>
              <a:t>Mr. </a:t>
            </a:r>
            <a:r>
              <a:rPr dirty="0" sz="1450" spc="-10">
                <a:latin typeface="Times New Roman"/>
                <a:cs typeface="Times New Roman"/>
              </a:rPr>
              <a:t>David: we could </a:t>
            </a:r>
            <a:r>
              <a:rPr dirty="0" sz="1450" spc="-5">
                <a:latin typeface="Times New Roman"/>
                <a:cs typeface="Times New Roman"/>
              </a:rPr>
              <a:t>no doubt </a:t>
            </a:r>
            <a:r>
              <a:rPr dirty="0" sz="1450" spc="-10">
                <a:latin typeface="Times New Roman"/>
                <a:cs typeface="Times New Roman"/>
              </a:rPr>
              <a:t>find some men </a:t>
            </a:r>
            <a:r>
              <a:rPr dirty="0" sz="1450" spc="-5">
                <a:latin typeface="Times New Roman"/>
                <a:cs typeface="Times New Roman"/>
              </a:rPr>
              <a:t>of </a:t>
            </a:r>
            <a:r>
              <a:rPr dirty="0" sz="1450" spc="-10">
                <a:latin typeface="Times New Roman"/>
                <a:cs typeface="Times New Roman"/>
              </a:rPr>
              <a:t>the Covenant who  would swear to </a:t>
            </a:r>
            <a:r>
              <a:rPr dirty="0" sz="1450" spc="-5">
                <a:latin typeface="Times New Roman"/>
                <a:cs typeface="Times New Roman"/>
              </a:rPr>
              <a:t>your </a:t>
            </a:r>
            <a:r>
              <a:rPr dirty="0" sz="1450" spc="-10">
                <a:latin typeface="Times New Roman"/>
                <a:cs typeface="Times New Roman"/>
              </a:rPr>
              <a:t>reclusion; </a:t>
            </a:r>
            <a:r>
              <a:rPr dirty="0" sz="1450" spc="-5">
                <a:latin typeface="Times New Roman"/>
                <a:cs typeface="Times New Roman"/>
              </a:rPr>
              <a:t>but </a:t>
            </a:r>
            <a:r>
              <a:rPr dirty="0" sz="1450" spc="-10">
                <a:latin typeface="Times New Roman"/>
                <a:cs typeface="Times New Roman"/>
              </a:rPr>
              <a:t>once they were in the </a:t>
            </a:r>
            <a:r>
              <a:rPr dirty="0" sz="1450" spc="-5">
                <a:latin typeface="Times New Roman"/>
                <a:cs typeface="Times New Roman"/>
              </a:rPr>
              <a:t>box, </a:t>
            </a:r>
            <a:r>
              <a:rPr dirty="0" sz="1450" spc="-10">
                <a:latin typeface="Times New Roman"/>
                <a:cs typeface="Times New Roman"/>
              </a:rPr>
              <a:t>we could </a:t>
            </a:r>
            <a:r>
              <a:rPr dirty="0" sz="1450" spc="-5">
                <a:latin typeface="Times New Roman"/>
                <a:cs typeface="Times New Roman"/>
              </a:rPr>
              <a:t>no  </a:t>
            </a:r>
            <a:r>
              <a:rPr dirty="0" sz="1450" spc="-10">
                <a:latin typeface="Times New Roman"/>
                <a:cs typeface="Times New Roman"/>
              </a:rPr>
              <a:t>longer check their </a:t>
            </a:r>
            <a:r>
              <a:rPr dirty="0" sz="1450" spc="-20">
                <a:latin typeface="Times New Roman"/>
                <a:cs typeface="Times New Roman"/>
              </a:rPr>
              <a:t>testimony, </a:t>
            </a:r>
            <a:r>
              <a:rPr dirty="0" sz="1450" spc="-10">
                <a:latin typeface="Times New Roman"/>
                <a:cs typeface="Times New Roman"/>
              </a:rPr>
              <a:t>and some word </a:t>
            </a:r>
            <a:r>
              <a:rPr dirty="0" sz="1450" spc="-5">
                <a:latin typeface="Times New Roman"/>
                <a:cs typeface="Times New Roman"/>
              </a:rPr>
              <a:t>of your </a:t>
            </a:r>
            <a:r>
              <a:rPr dirty="0" sz="1450" spc="-10">
                <a:latin typeface="Times New Roman"/>
                <a:cs typeface="Times New Roman"/>
              </a:rPr>
              <a:t>friend </a:t>
            </a:r>
            <a:r>
              <a:rPr dirty="0" sz="1450" spc="-35">
                <a:latin typeface="Times New Roman"/>
                <a:cs typeface="Times New Roman"/>
              </a:rPr>
              <a:t>Mr. </a:t>
            </a:r>
            <a:r>
              <a:rPr dirty="0" sz="1450" spc="-10">
                <a:latin typeface="Times New Roman"/>
                <a:cs typeface="Times New Roman"/>
              </a:rPr>
              <a:t>Thomson  must certainly crop </a:t>
            </a:r>
            <a:r>
              <a:rPr dirty="0" sz="1450" spc="-5">
                <a:latin typeface="Times New Roman"/>
                <a:cs typeface="Times New Roman"/>
              </a:rPr>
              <a:t>out. </a:t>
            </a:r>
            <a:r>
              <a:rPr dirty="0" sz="1450" spc="-10">
                <a:latin typeface="Times New Roman"/>
                <a:cs typeface="Times New Roman"/>
              </a:rPr>
              <a:t>Which (from what </a:t>
            </a:r>
            <a:r>
              <a:rPr dirty="0" sz="1450" spc="-5">
                <a:latin typeface="Times New Roman"/>
                <a:cs typeface="Times New Roman"/>
              </a:rPr>
              <a:t>you </a:t>
            </a:r>
            <a:r>
              <a:rPr dirty="0" sz="1450" spc="-10">
                <a:latin typeface="Times New Roman"/>
                <a:cs typeface="Times New Roman"/>
              </a:rPr>
              <a:t>have let fall) </a:t>
            </a:r>
            <a:r>
              <a:rPr dirty="0" sz="1450" spc="-5">
                <a:latin typeface="Times New Roman"/>
                <a:cs typeface="Times New Roman"/>
              </a:rPr>
              <a:t>I </a:t>
            </a:r>
            <a:r>
              <a:rPr dirty="0" sz="1450" spc="-10">
                <a:latin typeface="Times New Roman"/>
                <a:cs typeface="Times New Roman"/>
              </a:rPr>
              <a:t>cannot think to  </a:t>
            </a:r>
            <a:r>
              <a:rPr dirty="0" sz="1450" spc="-5">
                <a:latin typeface="Times New Roman"/>
                <a:cs typeface="Times New Roman"/>
              </a:rPr>
              <a:t>be</a:t>
            </a:r>
            <a:r>
              <a:rPr dirty="0" sz="1450" spc="-10">
                <a:latin typeface="Times New Roman"/>
                <a:cs typeface="Times New Roman"/>
              </a:rPr>
              <a:t> desirable.”</a:t>
            </a:r>
            <a:endParaRPr sz="1450">
              <a:latin typeface="Times New Roman"/>
              <a:cs typeface="Times New Roman"/>
            </a:endParaRPr>
          </a:p>
          <a:p>
            <a:pPr algn="just" marL="268605" marR="8890">
              <a:lnSpc>
                <a:spcPts val="2520"/>
              </a:lnSpc>
              <a:spcBef>
                <a:spcPts val="8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I, “here is my way </a:t>
            </a:r>
            <a:r>
              <a:rPr dirty="0" sz="1450" spc="-5">
                <a:latin typeface="Times New Roman"/>
                <a:cs typeface="Times New Roman"/>
              </a:rPr>
              <a:t>of </a:t>
            </a:r>
            <a:r>
              <a:rPr dirty="0" sz="1450" spc="-10">
                <a:latin typeface="Times New Roman"/>
                <a:cs typeface="Times New Roman"/>
              </a:rPr>
              <a:t>it.” And </a:t>
            </a:r>
            <a:r>
              <a:rPr dirty="0" sz="1450" spc="-5">
                <a:latin typeface="Times New Roman"/>
                <a:cs typeface="Times New Roman"/>
              </a:rPr>
              <a:t>I </a:t>
            </a:r>
            <a:r>
              <a:rPr dirty="0" sz="1450" spc="-10">
                <a:latin typeface="Times New Roman"/>
                <a:cs typeface="Times New Roman"/>
              </a:rPr>
              <a:t>opened my </a:t>
            </a:r>
            <a:r>
              <a:rPr dirty="0" sz="1450" spc="-5">
                <a:latin typeface="Times New Roman"/>
                <a:cs typeface="Times New Roman"/>
              </a:rPr>
              <a:t>plot </a:t>
            </a:r>
            <a:r>
              <a:rPr dirty="0" sz="1450" spc="-10">
                <a:latin typeface="Times New Roman"/>
                <a:cs typeface="Times New Roman"/>
              </a:rPr>
              <a:t>to him.  “But</a:t>
            </a:r>
            <a:r>
              <a:rPr dirty="0" sz="1450" spc="60">
                <a:latin typeface="Times New Roman"/>
                <a:cs typeface="Times New Roman"/>
              </a:rPr>
              <a:t> </a:t>
            </a:r>
            <a:r>
              <a:rPr dirty="0" sz="1450" spc="-10">
                <a:latin typeface="Times New Roman"/>
                <a:cs typeface="Times New Roman"/>
              </a:rPr>
              <a:t>this</a:t>
            </a:r>
            <a:r>
              <a:rPr dirty="0" sz="1450" spc="60">
                <a:latin typeface="Times New Roman"/>
                <a:cs typeface="Times New Roman"/>
              </a:rPr>
              <a:t> </a:t>
            </a:r>
            <a:r>
              <a:rPr dirty="0" sz="1450" spc="-10">
                <a:latin typeface="Times New Roman"/>
                <a:cs typeface="Times New Roman"/>
              </a:rPr>
              <a:t>would</a:t>
            </a:r>
            <a:r>
              <a:rPr dirty="0" sz="1450" spc="65">
                <a:latin typeface="Times New Roman"/>
                <a:cs typeface="Times New Roman"/>
              </a:rPr>
              <a:t> </a:t>
            </a:r>
            <a:r>
              <a:rPr dirty="0" sz="1450" spc="-10">
                <a:latin typeface="Times New Roman"/>
                <a:cs typeface="Times New Roman"/>
              </a:rPr>
              <a:t>seem</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involve</a:t>
            </a:r>
            <a:r>
              <a:rPr dirty="0" sz="1450" spc="65">
                <a:latin typeface="Times New Roman"/>
                <a:cs typeface="Times New Roman"/>
              </a:rPr>
              <a:t>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meeting</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man</a:t>
            </a:r>
            <a:r>
              <a:rPr dirty="0" sz="1450" spc="60">
                <a:latin typeface="Times New Roman"/>
                <a:cs typeface="Times New Roman"/>
              </a:rPr>
              <a:t> </a:t>
            </a:r>
            <a:r>
              <a:rPr dirty="0" sz="1450" spc="-10">
                <a:latin typeface="Times New Roman"/>
                <a:cs typeface="Times New Roman"/>
              </a:rPr>
              <a:t>Thomson?”</a:t>
            </a:r>
            <a:r>
              <a:rPr dirty="0" sz="1450" spc="60">
                <a:latin typeface="Times New Roman"/>
                <a:cs typeface="Times New Roman"/>
              </a:rPr>
              <a:t> </a:t>
            </a:r>
            <a:r>
              <a:rPr dirty="0" sz="1450" spc="-10">
                <a:latin typeface="Times New Roman"/>
                <a:cs typeface="Times New Roman"/>
              </a:rPr>
              <a:t>says</a:t>
            </a:r>
            <a:r>
              <a:rPr dirty="0" sz="1450" spc="6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a:lnSpc>
                <a:spcPts val="1515"/>
              </a:lnSpc>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had</a:t>
            </a:r>
            <a:r>
              <a:rPr dirty="0" sz="1450" spc="-5">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 think so, indeed, </a:t>
            </a:r>
            <a:r>
              <a:rPr dirty="0" sz="1450" spc="-20">
                <a:latin typeface="Times New Roman"/>
                <a:cs typeface="Times New Roman"/>
              </a:rPr>
              <a:t>sir,” </a:t>
            </a:r>
            <a:r>
              <a:rPr dirty="0" sz="1450" spc="-10">
                <a:latin typeface="Times New Roman"/>
                <a:cs typeface="Times New Roman"/>
              </a:rPr>
              <a:t>said</a:t>
            </a:r>
            <a:r>
              <a:rPr dirty="0" sz="1450" spc="3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“Dear doctor!” cries he, rubbing his </a:t>
            </a:r>
            <a:r>
              <a:rPr dirty="0" sz="1450" spc="-25">
                <a:latin typeface="Times New Roman"/>
                <a:cs typeface="Times New Roman"/>
              </a:rPr>
              <a:t>brow. </a:t>
            </a:r>
            <a:r>
              <a:rPr dirty="0" sz="1450" spc="-10">
                <a:latin typeface="Times New Roman"/>
                <a:cs typeface="Times New Roman"/>
              </a:rPr>
              <a:t>“Dear doctor! No, </a:t>
            </a:r>
            <a:r>
              <a:rPr dirty="0" sz="1450" spc="-35">
                <a:latin typeface="Times New Roman"/>
                <a:cs typeface="Times New Roman"/>
              </a:rPr>
              <a:t>Mr. </a:t>
            </a:r>
            <a:r>
              <a:rPr dirty="0" sz="1450" spc="-10">
                <a:latin typeface="Times New Roman"/>
                <a:cs typeface="Times New Roman"/>
              </a:rPr>
              <a:t>David,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your </a:t>
            </a:r>
            <a:r>
              <a:rPr dirty="0" sz="1450" spc="-10">
                <a:latin typeface="Times New Roman"/>
                <a:cs typeface="Times New Roman"/>
              </a:rPr>
              <a:t>scheme is inadmissible. </a:t>
            </a:r>
            <a:r>
              <a:rPr dirty="0" sz="1450" spc="-5">
                <a:latin typeface="Times New Roman"/>
                <a:cs typeface="Times New Roman"/>
              </a:rPr>
              <a:t>I </a:t>
            </a:r>
            <a:r>
              <a:rPr dirty="0" sz="1450" spc="-10">
                <a:latin typeface="Times New Roman"/>
                <a:cs typeface="Times New Roman"/>
              </a:rPr>
              <a:t>say nothing against </a:t>
            </a:r>
            <a:r>
              <a:rPr dirty="0" sz="1450" spc="-5">
                <a:latin typeface="Times New Roman"/>
                <a:cs typeface="Times New Roman"/>
              </a:rPr>
              <a:t>your </a:t>
            </a:r>
            <a:r>
              <a:rPr dirty="0" sz="1450" spc="-10">
                <a:latin typeface="Times New Roman"/>
                <a:cs typeface="Times New Roman"/>
              </a:rPr>
              <a:t>friend, </a:t>
            </a:r>
            <a:r>
              <a:rPr dirty="0" sz="1450" spc="-35">
                <a:latin typeface="Times New Roman"/>
                <a:cs typeface="Times New Roman"/>
              </a:rPr>
              <a:t>Mr.  </a:t>
            </a:r>
            <a:r>
              <a:rPr dirty="0" sz="1450" spc="-10">
                <a:latin typeface="Times New Roman"/>
                <a:cs typeface="Times New Roman"/>
              </a:rPr>
              <a:t>Thomson: </a:t>
            </a:r>
            <a:r>
              <a:rPr dirty="0" sz="1450" spc="-5">
                <a:latin typeface="Times New Roman"/>
                <a:cs typeface="Times New Roman"/>
              </a:rPr>
              <a:t>I </a:t>
            </a:r>
            <a:r>
              <a:rPr dirty="0" sz="1450" spc="-10">
                <a:latin typeface="Times New Roman"/>
                <a:cs typeface="Times New Roman"/>
              </a:rPr>
              <a:t>know nothing against him; and if </a:t>
            </a:r>
            <a:r>
              <a:rPr dirty="0" sz="1450" spc="-5">
                <a:latin typeface="Times New Roman"/>
                <a:cs typeface="Times New Roman"/>
              </a:rPr>
              <a:t>I </a:t>
            </a:r>
            <a:r>
              <a:rPr dirty="0" sz="1450" spc="-10">
                <a:latin typeface="Times New Roman"/>
                <a:cs typeface="Times New Roman"/>
              </a:rPr>
              <a:t>did—mark this, </a:t>
            </a:r>
            <a:r>
              <a:rPr dirty="0" sz="1450" spc="-35">
                <a:latin typeface="Times New Roman"/>
                <a:cs typeface="Times New Roman"/>
              </a:rPr>
              <a:t>Mr. </a:t>
            </a:r>
            <a:r>
              <a:rPr dirty="0" sz="1450" spc="-10">
                <a:latin typeface="Times New Roman"/>
                <a:cs typeface="Times New Roman"/>
              </a:rPr>
              <a:t>David!—it  would </a:t>
            </a:r>
            <a:r>
              <a:rPr dirty="0" sz="1450" spc="-5">
                <a:latin typeface="Times New Roman"/>
                <a:cs typeface="Times New Roman"/>
              </a:rPr>
              <a:t>be </a:t>
            </a:r>
            <a:r>
              <a:rPr dirty="0" sz="1450" spc="-10">
                <a:latin typeface="Times New Roman"/>
                <a:cs typeface="Times New Roman"/>
              </a:rPr>
              <a:t>my duty to lay hands </a:t>
            </a:r>
            <a:r>
              <a:rPr dirty="0" sz="1450" spc="-5">
                <a:latin typeface="Times New Roman"/>
                <a:cs typeface="Times New Roman"/>
              </a:rPr>
              <a:t>on </a:t>
            </a:r>
            <a:r>
              <a:rPr dirty="0" sz="1450" spc="-10">
                <a:latin typeface="Times New Roman"/>
                <a:cs typeface="Times New Roman"/>
              </a:rPr>
              <a:t>him. Now </a:t>
            </a:r>
            <a:r>
              <a:rPr dirty="0" sz="1450" spc="-5">
                <a:latin typeface="Times New Roman"/>
                <a:cs typeface="Times New Roman"/>
              </a:rPr>
              <a:t>I put </a:t>
            </a:r>
            <a:r>
              <a:rPr dirty="0" sz="1450" spc="-10">
                <a:latin typeface="Times New Roman"/>
                <a:cs typeface="Times New Roman"/>
              </a:rPr>
              <a:t>it to </a:t>
            </a:r>
            <a:r>
              <a:rPr dirty="0" sz="1450" spc="-5">
                <a:latin typeface="Times New Roman"/>
                <a:cs typeface="Times New Roman"/>
              </a:rPr>
              <a:t>you: </a:t>
            </a:r>
            <a:r>
              <a:rPr dirty="0" sz="1450" spc="-10">
                <a:latin typeface="Times New Roman"/>
                <a:cs typeface="Times New Roman"/>
              </a:rPr>
              <a:t>is it wise to meet?  He may have matters to his </a:t>
            </a:r>
            <a:r>
              <a:rPr dirty="0" sz="1450" spc="-15">
                <a:latin typeface="Times New Roman"/>
                <a:cs typeface="Times New Roman"/>
              </a:rPr>
              <a:t>charge. </a:t>
            </a:r>
            <a:r>
              <a:rPr dirty="0" sz="1450" spc="-10">
                <a:latin typeface="Times New Roman"/>
                <a:cs typeface="Times New Roman"/>
              </a:rPr>
              <a:t>He may </a:t>
            </a:r>
            <a:r>
              <a:rPr dirty="0" sz="1450" spc="-5">
                <a:latin typeface="Times New Roman"/>
                <a:cs typeface="Times New Roman"/>
              </a:rPr>
              <a:t>not </a:t>
            </a:r>
            <a:r>
              <a:rPr dirty="0" sz="1450" spc="-10">
                <a:latin typeface="Times New Roman"/>
                <a:cs typeface="Times New Roman"/>
              </a:rPr>
              <a:t>have told </a:t>
            </a:r>
            <a:r>
              <a:rPr dirty="0" sz="1450" spc="-5">
                <a:latin typeface="Times New Roman"/>
                <a:cs typeface="Times New Roman"/>
              </a:rPr>
              <a:t>you </a:t>
            </a:r>
            <a:r>
              <a:rPr dirty="0" sz="1450" spc="-10">
                <a:latin typeface="Times New Roman"/>
                <a:cs typeface="Times New Roman"/>
              </a:rPr>
              <a:t>all. His name  may </a:t>
            </a:r>
            <a:r>
              <a:rPr dirty="0" sz="1450" spc="-5">
                <a:latin typeface="Times New Roman"/>
                <a:cs typeface="Times New Roman"/>
              </a:rPr>
              <a:t>not be </a:t>
            </a:r>
            <a:r>
              <a:rPr dirty="0" sz="1450" spc="-10">
                <a:latin typeface="Times New Roman"/>
                <a:cs typeface="Times New Roman"/>
              </a:rPr>
              <a:t>even Thomson!” cries the </a:t>
            </a:r>
            <a:r>
              <a:rPr dirty="0" sz="1450" spc="-20">
                <a:latin typeface="Times New Roman"/>
                <a:cs typeface="Times New Roman"/>
              </a:rPr>
              <a:t>lawyer, </a:t>
            </a:r>
            <a:r>
              <a:rPr dirty="0" sz="1450" spc="-10">
                <a:latin typeface="Times New Roman"/>
                <a:cs typeface="Times New Roman"/>
              </a:rPr>
              <a:t>twinkling; “for some </a:t>
            </a:r>
            <a:r>
              <a:rPr dirty="0" sz="1450" spc="-5">
                <a:latin typeface="Times New Roman"/>
                <a:cs typeface="Times New Roman"/>
              </a:rPr>
              <a:t>of </a:t>
            </a:r>
            <a:r>
              <a:rPr dirty="0" sz="1450" spc="-10">
                <a:latin typeface="Times New Roman"/>
                <a:cs typeface="Times New Roman"/>
              </a:rPr>
              <a:t>these  fellows will pick </a:t>
            </a:r>
            <a:r>
              <a:rPr dirty="0" sz="1450" spc="-5">
                <a:latin typeface="Times New Roman"/>
                <a:cs typeface="Times New Roman"/>
              </a:rPr>
              <a:t>up </a:t>
            </a:r>
            <a:r>
              <a:rPr dirty="0" sz="1450" spc="-10">
                <a:latin typeface="Times New Roman"/>
                <a:cs typeface="Times New Roman"/>
              </a:rPr>
              <a:t>names </a:t>
            </a:r>
            <a:r>
              <a:rPr dirty="0" sz="1450" spc="-5">
                <a:latin typeface="Times New Roman"/>
                <a:cs typeface="Times New Roman"/>
              </a:rPr>
              <a:t>by </a:t>
            </a:r>
            <a:r>
              <a:rPr dirty="0" sz="1450" spc="-10">
                <a:latin typeface="Times New Roman"/>
                <a:cs typeface="Times New Roman"/>
              </a:rPr>
              <a:t>the roadside as another would gather</a:t>
            </a:r>
            <a:r>
              <a:rPr dirty="0" sz="1450" spc="95">
                <a:latin typeface="Times New Roman"/>
                <a:cs typeface="Times New Roman"/>
              </a:rPr>
              <a:t> </a:t>
            </a:r>
            <a:r>
              <a:rPr dirty="0" sz="1450" spc="-10">
                <a:latin typeface="Times New Roman"/>
                <a:cs typeface="Times New Roman"/>
              </a:rPr>
              <a:t>haws.”</a:t>
            </a:r>
            <a:endParaRPr sz="1450">
              <a:latin typeface="Times New Roman"/>
              <a:cs typeface="Times New Roman"/>
            </a:endParaRPr>
          </a:p>
          <a:p>
            <a:pPr algn="just" marL="268605">
              <a:lnSpc>
                <a:spcPct val="100000"/>
              </a:lnSpc>
              <a:spcBef>
                <a:spcPts val="715"/>
              </a:spcBef>
            </a:pP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the judge, </a:t>
            </a:r>
            <a:r>
              <a:rPr dirty="0" sz="1450" spc="-20">
                <a:latin typeface="Times New Roman"/>
                <a:cs typeface="Times New Roman"/>
              </a:rPr>
              <a:t>sir,” </a:t>
            </a:r>
            <a:r>
              <a:rPr dirty="0" sz="1450" spc="-10">
                <a:latin typeface="Times New Roman"/>
                <a:cs typeface="Times New Roman"/>
              </a:rPr>
              <a:t>said</a:t>
            </a:r>
            <a:r>
              <a:rPr dirty="0" sz="1450" spc="6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But it was clear my plan had taken hold </a:t>
            </a:r>
            <a:r>
              <a:rPr dirty="0" sz="1450" spc="-5">
                <a:latin typeface="Times New Roman"/>
                <a:cs typeface="Times New Roman"/>
              </a:rPr>
              <a:t>upon </a:t>
            </a:r>
            <a:r>
              <a:rPr dirty="0" sz="1450" spc="-10">
                <a:latin typeface="Times New Roman"/>
                <a:cs typeface="Times New Roman"/>
              </a:rPr>
              <a:t>his </a:t>
            </a:r>
            <a:r>
              <a:rPr dirty="0" sz="1450" spc="-25">
                <a:latin typeface="Times New Roman"/>
                <a:cs typeface="Times New Roman"/>
              </a:rPr>
              <a:t>fancy,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kept musing  to himself till we were called to dinner and the company </a:t>
            </a:r>
            <a:r>
              <a:rPr dirty="0" sz="1450" spc="-5">
                <a:latin typeface="Times New Roman"/>
                <a:cs typeface="Times New Roman"/>
              </a:rPr>
              <a:t>of </a:t>
            </a:r>
            <a:r>
              <a:rPr dirty="0" sz="1450" spc="-10">
                <a:latin typeface="Times New Roman"/>
                <a:cs typeface="Times New Roman"/>
              </a:rPr>
              <a:t>Mrs. Rankeillor;  and that lady had scarce left </a:t>
            </a:r>
            <a:r>
              <a:rPr dirty="0" sz="1450" spc="-5">
                <a:latin typeface="Times New Roman"/>
                <a:cs typeface="Times New Roman"/>
              </a:rPr>
              <a:t>us </a:t>
            </a:r>
            <a:r>
              <a:rPr dirty="0" sz="1450" spc="-10">
                <a:latin typeface="Times New Roman"/>
                <a:cs typeface="Times New Roman"/>
              </a:rPr>
              <a:t>again to ourselves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wine, ere </a:t>
            </a:r>
            <a:r>
              <a:rPr dirty="0" sz="1450" spc="-5">
                <a:latin typeface="Times New Roman"/>
                <a:cs typeface="Times New Roman"/>
              </a:rPr>
              <a:t>he  </a:t>
            </a:r>
            <a:r>
              <a:rPr dirty="0" sz="1450" spc="-10">
                <a:latin typeface="Times New Roman"/>
                <a:cs typeface="Times New Roman"/>
              </a:rPr>
              <a:t>was back harping </a:t>
            </a:r>
            <a:r>
              <a:rPr dirty="0" sz="1450" spc="-5">
                <a:latin typeface="Times New Roman"/>
                <a:cs typeface="Times New Roman"/>
              </a:rPr>
              <a:t>on </a:t>
            </a:r>
            <a:r>
              <a:rPr dirty="0" sz="1450" spc="-10">
                <a:latin typeface="Times New Roman"/>
                <a:cs typeface="Times New Roman"/>
              </a:rPr>
              <a:t>my proposal. When and where was </a:t>
            </a:r>
            <a:r>
              <a:rPr dirty="0" sz="1450" spc="-5">
                <a:latin typeface="Times New Roman"/>
                <a:cs typeface="Times New Roman"/>
              </a:rPr>
              <a:t>I </a:t>
            </a:r>
            <a:r>
              <a:rPr dirty="0" sz="1450" spc="-10">
                <a:latin typeface="Times New Roman"/>
                <a:cs typeface="Times New Roman"/>
              </a:rPr>
              <a:t>to meet my friend  </a:t>
            </a:r>
            <a:r>
              <a:rPr dirty="0" sz="1450" spc="-35">
                <a:latin typeface="Times New Roman"/>
                <a:cs typeface="Times New Roman"/>
              </a:rPr>
              <a:t>Mr. </a:t>
            </a:r>
            <a:r>
              <a:rPr dirty="0" sz="1450" spc="-10">
                <a:latin typeface="Times New Roman"/>
                <a:cs typeface="Times New Roman"/>
              </a:rPr>
              <a:t>Thomson; was </a:t>
            </a:r>
            <a:r>
              <a:rPr dirty="0" sz="1450" spc="-5">
                <a:latin typeface="Times New Roman"/>
                <a:cs typeface="Times New Roman"/>
              </a:rPr>
              <a:t>I </a:t>
            </a:r>
            <a:r>
              <a:rPr dirty="0" sz="1450" spc="-10">
                <a:latin typeface="Times New Roman"/>
                <a:cs typeface="Times New Roman"/>
              </a:rPr>
              <a:t>sure </a:t>
            </a:r>
            <a:r>
              <a:rPr dirty="0" sz="1450" spc="-5">
                <a:latin typeface="Times New Roman"/>
                <a:cs typeface="Times New Roman"/>
              </a:rPr>
              <a:t>of </a:t>
            </a:r>
            <a:r>
              <a:rPr dirty="0" sz="1450" spc="-35">
                <a:latin typeface="Times New Roman"/>
                <a:cs typeface="Times New Roman"/>
              </a:rPr>
              <a:t>Mr. T.‘s </a:t>
            </a:r>
            <a:r>
              <a:rPr dirty="0" sz="1450" spc="-10">
                <a:latin typeface="Times New Roman"/>
                <a:cs typeface="Times New Roman"/>
              </a:rPr>
              <a:t>discretion; supposing we could catch the  old fox tripping, would </a:t>
            </a:r>
            <a:r>
              <a:rPr dirty="0" sz="1450" spc="-5">
                <a:latin typeface="Times New Roman"/>
                <a:cs typeface="Times New Roman"/>
              </a:rPr>
              <a:t>I </a:t>
            </a:r>
            <a:r>
              <a:rPr dirty="0" sz="1450" spc="-10">
                <a:latin typeface="Times New Roman"/>
                <a:cs typeface="Times New Roman"/>
              </a:rPr>
              <a:t>consent to such and such </a:t>
            </a:r>
            <a:r>
              <a:rPr dirty="0" sz="1450" spc="-5">
                <a:latin typeface="Times New Roman"/>
                <a:cs typeface="Times New Roman"/>
              </a:rPr>
              <a:t>a </a:t>
            </a:r>
            <a:r>
              <a:rPr dirty="0" sz="1450" spc="-10">
                <a:latin typeface="Times New Roman"/>
                <a:cs typeface="Times New Roman"/>
              </a:rPr>
              <a:t>term </a:t>
            </a:r>
            <a:r>
              <a:rPr dirty="0" sz="1450" spc="-5">
                <a:latin typeface="Times New Roman"/>
                <a:cs typeface="Times New Roman"/>
              </a:rPr>
              <a:t>of </a:t>
            </a:r>
            <a:r>
              <a:rPr dirty="0" sz="1450" spc="-10">
                <a:latin typeface="Times New Roman"/>
                <a:cs typeface="Times New Roman"/>
              </a:rPr>
              <a:t>an agreement—  these and the like questions </a:t>
            </a:r>
            <a:r>
              <a:rPr dirty="0" sz="1450" spc="-5">
                <a:latin typeface="Times New Roman"/>
                <a:cs typeface="Times New Roman"/>
              </a:rPr>
              <a:t>he </a:t>
            </a:r>
            <a:r>
              <a:rPr dirty="0" sz="1450" spc="-10">
                <a:latin typeface="Times New Roman"/>
                <a:cs typeface="Times New Roman"/>
              </a:rPr>
              <a:t>kept asking at long intervals, while </a:t>
            </a:r>
            <a:r>
              <a:rPr dirty="0" sz="1450" spc="-5">
                <a:latin typeface="Times New Roman"/>
                <a:cs typeface="Times New Roman"/>
              </a:rPr>
              <a:t>he  </a:t>
            </a:r>
            <a:r>
              <a:rPr dirty="0" sz="1450" spc="-10">
                <a:latin typeface="Times New Roman"/>
                <a:cs typeface="Times New Roman"/>
              </a:rPr>
              <a:t>thoughtfully rolled his wine </a:t>
            </a:r>
            <a:r>
              <a:rPr dirty="0" sz="1450" spc="-5">
                <a:latin typeface="Times New Roman"/>
                <a:cs typeface="Times New Roman"/>
              </a:rPr>
              <a:t>upon </a:t>
            </a:r>
            <a:r>
              <a:rPr dirty="0" sz="1450" spc="-10">
                <a:latin typeface="Times New Roman"/>
                <a:cs typeface="Times New Roman"/>
              </a:rPr>
              <a:t>his tongue. When </a:t>
            </a:r>
            <a:r>
              <a:rPr dirty="0" sz="1450" spc="-5">
                <a:latin typeface="Times New Roman"/>
                <a:cs typeface="Times New Roman"/>
              </a:rPr>
              <a:t>I </a:t>
            </a:r>
            <a:r>
              <a:rPr dirty="0" sz="1450" spc="-10">
                <a:latin typeface="Times New Roman"/>
                <a:cs typeface="Times New Roman"/>
              </a:rPr>
              <a:t>had answered all </a:t>
            </a:r>
            <a:r>
              <a:rPr dirty="0" sz="1450" spc="-5">
                <a:latin typeface="Times New Roman"/>
                <a:cs typeface="Times New Roman"/>
              </a:rPr>
              <a:t>of  </a:t>
            </a:r>
            <a:r>
              <a:rPr dirty="0" sz="1450" spc="-10">
                <a:latin typeface="Times New Roman"/>
                <a:cs typeface="Times New Roman"/>
              </a:rPr>
              <a:t>them, seemingly to his contentment, </a:t>
            </a:r>
            <a:r>
              <a:rPr dirty="0" sz="1450" spc="-5">
                <a:latin typeface="Times New Roman"/>
                <a:cs typeface="Times New Roman"/>
              </a:rPr>
              <a:t>he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still deeper muse, even the  claret being now forgotten. Then </a:t>
            </a:r>
            <a:r>
              <a:rPr dirty="0" sz="1450" spc="-5">
                <a:latin typeface="Times New Roman"/>
                <a:cs typeface="Times New Roman"/>
              </a:rPr>
              <a:t>he got a </a:t>
            </a:r>
            <a:r>
              <a:rPr dirty="0" sz="1450" spc="-10">
                <a:latin typeface="Times New Roman"/>
                <a:cs typeface="Times New Roman"/>
              </a:rPr>
              <a:t>sheet </a:t>
            </a:r>
            <a:r>
              <a:rPr dirty="0" sz="1450" spc="-5">
                <a:latin typeface="Times New Roman"/>
                <a:cs typeface="Times New Roman"/>
              </a:rPr>
              <a:t>of </a:t>
            </a:r>
            <a:r>
              <a:rPr dirty="0" sz="1450" spc="-10">
                <a:latin typeface="Times New Roman"/>
                <a:cs typeface="Times New Roman"/>
              </a:rPr>
              <a:t>paper and </a:t>
            </a:r>
            <a:r>
              <a:rPr dirty="0" sz="1450" spc="-5">
                <a:latin typeface="Times New Roman"/>
                <a:cs typeface="Times New Roman"/>
              </a:rPr>
              <a:t>a </a:t>
            </a:r>
            <a:r>
              <a:rPr dirty="0" sz="1450" spc="-10">
                <a:latin typeface="Times New Roman"/>
                <a:cs typeface="Times New Roman"/>
              </a:rPr>
              <a:t>pencil, and set  to work writing and weighing every word; and at last touched </a:t>
            </a:r>
            <a:r>
              <a:rPr dirty="0" sz="1450" spc="-5">
                <a:latin typeface="Times New Roman"/>
                <a:cs typeface="Times New Roman"/>
              </a:rPr>
              <a:t>a </a:t>
            </a:r>
            <a:r>
              <a:rPr dirty="0" sz="1450" spc="-10">
                <a:latin typeface="Times New Roman"/>
                <a:cs typeface="Times New Roman"/>
              </a:rPr>
              <a:t>bell and had  his clerk into the</a:t>
            </a:r>
            <a:r>
              <a:rPr dirty="0" sz="1450" spc="5">
                <a:latin typeface="Times New Roman"/>
                <a:cs typeface="Times New Roman"/>
              </a:rPr>
              <a:t> </a:t>
            </a:r>
            <a:r>
              <a:rPr dirty="0" sz="1450" spc="-20">
                <a:latin typeface="Times New Roman"/>
                <a:cs typeface="Times New Roman"/>
              </a:rPr>
              <a:t>chamber.</a:t>
            </a:r>
            <a:endParaRPr sz="1450">
              <a:latin typeface="Times New Roman"/>
              <a:cs typeface="Times New Roman"/>
            </a:endParaRPr>
          </a:p>
          <a:p>
            <a:pPr algn="just" marL="12700" marR="5080" indent="255904">
              <a:lnSpc>
                <a:spcPts val="1730"/>
              </a:lnSpc>
              <a:spcBef>
                <a:spcPts val="705"/>
              </a:spcBef>
            </a:pPr>
            <a:r>
              <a:rPr dirty="0" sz="1450" spc="-20">
                <a:latin typeface="Times New Roman"/>
                <a:cs typeface="Times New Roman"/>
              </a:rPr>
              <a:t>“Torrance,” </a:t>
            </a:r>
            <a:r>
              <a:rPr dirty="0" sz="1450" spc="-10">
                <a:latin typeface="Times New Roman"/>
                <a:cs typeface="Times New Roman"/>
              </a:rPr>
              <a:t>said he, “I must have this written </a:t>
            </a:r>
            <a:r>
              <a:rPr dirty="0" sz="1450" spc="-5">
                <a:latin typeface="Times New Roman"/>
                <a:cs typeface="Times New Roman"/>
              </a:rPr>
              <a:t>out </a:t>
            </a:r>
            <a:r>
              <a:rPr dirty="0" sz="1450" spc="-10">
                <a:latin typeface="Times New Roman"/>
                <a:cs typeface="Times New Roman"/>
              </a:rPr>
              <a:t>fair against to-night; and  when it is done,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so kind as </a:t>
            </a:r>
            <a:r>
              <a:rPr dirty="0" sz="1450" spc="-5">
                <a:latin typeface="Times New Roman"/>
                <a:cs typeface="Times New Roman"/>
              </a:rPr>
              <a:t>put on your </a:t>
            </a:r>
            <a:r>
              <a:rPr dirty="0" sz="1450" spc="-10">
                <a:latin typeface="Times New Roman"/>
                <a:cs typeface="Times New Roman"/>
              </a:rPr>
              <a:t>hat and </a:t>
            </a:r>
            <a:r>
              <a:rPr dirty="0" sz="1450" spc="-5">
                <a:latin typeface="Times New Roman"/>
                <a:cs typeface="Times New Roman"/>
              </a:rPr>
              <a:t>be </a:t>
            </a:r>
            <a:r>
              <a:rPr dirty="0" sz="1450" spc="-10">
                <a:latin typeface="Times New Roman"/>
                <a:cs typeface="Times New Roman"/>
              </a:rPr>
              <a:t>ready to come  along with this gentleman and me, for </a:t>
            </a:r>
            <a:r>
              <a:rPr dirty="0" sz="1450" spc="-5">
                <a:latin typeface="Times New Roman"/>
                <a:cs typeface="Times New Roman"/>
              </a:rPr>
              <a:t>you </a:t>
            </a:r>
            <a:r>
              <a:rPr dirty="0" sz="1450" spc="-10">
                <a:latin typeface="Times New Roman"/>
                <a:cs typeface="Times New Roman"/>
              </a:rPr>
              <a:t>will probably </a:t>
            </a:r>
            <a:r>
              <a:rPr dirty="0" sz="1450" spc="-5">
                <a:latin typeface="Times New Roman"/>
                <a:cs typeface="Times New Roman"/>
              </a:rPr>
              <a:t>be </a:t>
            </a:r>
            <a:r>
              <a:rPr dirty="0" sz="1450" spc="-10">
                <a:latin typeface="Times New Roman"/>
                <a:cs typeface="Times New Roman"/>
              </a:rPr>
              <a:t>wanted as </a:t>
            </a:r>
            <a:r>
              <a:rPr dirty="0" sz="1450" spc="-5">
                <a:latin typeface="Times New Roman"/>
                <a:cs typeface="Times New Roman"/>
              </a:rPr>
              <a:t>a  </a:t>
            </a:r>
            <a:r>
              <a:rPr dirty="0" sz="1450" spc="-10">
                <a:latin typeface="Times New Roman"/>
                <a:cs typeface="Times New Roman"/>
              </a:rPr>
              <a:t>witness.”</a:t>
            </a:r>
            <a:endParaRPr sz="1450">
              <a:latin typeface="Times New Roman"/>
              <a:cs typeface="Times New Roman"/>
            </a:endParaRPr>
          </a:p>
          <a:p>
            <a:pPr algn="just" marL="268605" marR="12065">
              <a:lnSpc>
                <a:spcPts val="2520"/>
              </a:lnSpc>
              <a:spcBef>
                <a:spcPts val="150"/>
              </a:spcBef>
            </a:pPr>
            <a:r>
              <a:rPr dirty="0" sz="1450" spc="-10">
                <a:latin typeface="Times New Roman"/>
                <a:cs typeface="Times New Roman"/>
              </a:rPr>
              <a:t>“What, </a:t>
            </a:r>
            <a:r>
              <a:rPr dirty="0" sz="1450" spc="-20">
                <a:latin typeface="Times New Roman"/>
                <a:cs typeface="Times New Roman"/>
              </a:rPr>
              <a:t>sir,” </a:t>
            </a:r>
            <a:r>
              <a:rPr dirty="0" sz="1450" spc="-10">
                <a:latin typeface="Times New Roman"/>
                <a:cs typeface="Times New Roman"/>
              </a:rPr>
              <a:t>cried I, as soon as the clerk was gone, “are </a:t>
            </a:r>
            <a:r>
              <a:rPr dirty="0" sz="1450" spc="-5">
                <a:latin typeface="Times New Roman"/>
                <a:cs typeface="Times New Roman"/>
              </a:rPr>
              <a:t>you </a:t>
            </a:r>
            <a:r>
              <a:rPr dirty="0" sz="1450" spc="-10">
                <a:latin typeface="Times New Roman"/>
                <a:cs typeface="Times New Roman"/>
              </a:rPr>
              <a:t>to venture it?”  </a:t>
            </a:r>
            <a:r>
              <a:rPr dirty="0" sz="1450" spc="-30">
                <a:latin typeface="Times New Roman"/>
                <a:cs typeface="Times New Roman"/>
              </a:rPr>
              <a:t>“Why,</a:t>
            </a:r>
            <a:r>
              <a:rPr dirty="0" sz="1450" spc="105">
                <a:latin typeface="Times New Roman"/>
                <a:cs typeface="Times New Roman"/>
              </a:rPr>
              <a:t> </a:t>
            </a:r>
            <a:r>
              <a:rPr dirty="0" sz="1450" spc="-10">
                <a:latin typeface="Times New Roman"/>
                <a:cs typeface="Times New Roman"/>
              </a:rPr>
              <a:t>so</a:t>
            </a:r>
            <a:r>
              <a:rPr dirty="0" sz="1450" spc="105">
                <a:latin typeface="Times New Roman"/>
                <a:cs typeface="Times New Roman"/>
              </a:rPr>
              <a:t> </a:t>
            </a:r>
            <a:r>
              <a:rPr dirty="0" sz="1450" spc="-10">
                <a:latin typeface="Times New Roman"/>
                <a:cs typeface="Times New Roman"/>
              </a:rPr>
              <a:t>it</a:t>
            </a:r>
            <a:r>
              <a:rPr dirty="0" sz="1450" spc="105">
                <a:latin typeface="Times New Roman"/>
                <a:cs typeface="Times New Roman"/>
              </a:rPr>
              <a:t> </a:t>
            </a:r>
            <a:r>
              <a:rPr dirty="0" sz="1450" spc="-10">
                <a:latin typeface="Times New Roman"/>
                <a:cs typeface="Times New Roman"/>
              </a:rPr>
              <a:t>would</a:t>
            </a:r>
            <a:r>
              <a:rPr dirty="0" sz="1450" spc="110">
                <a:latin typeface="Times New Roman"/>
                <a:cs typeface="Times New Roman"/>
              </a:rPr>
              <a:t> </a:t>
            </a:r>
            <a:r>
              <a:rPr dirty="0" sz="1450" spc="-15">
                <a:latin typeface="Times New Roman"/>
                <a:cs typeface="Times New Roman"/>
              </a:rPr>
              <a:t>appear,”</a:t>
            </a:r>
            <a:r>
              <a:rPr dirty="0" sz="1450" spc="105">
                <a:latin typeface="Times New Roman"/>
                <a:cs typeface="Times New Roman"/>
              </a:rPr>
              <a:t> </a:t>
            </a:r>
            <a:r>
              <a:rPr dirty="0" sz="1450" spc="-10">
                <a:latin typeface="Times New Roman"/>
                <a:cs typeface="Times New Roman"/>
              </a:rPr>
              <a:t>says</a:t>
            </a:r>
            <a:r>
              <a:rPr dirty="0" sz="1450" spc="105">
                <a:latin typeface="Times New Roman"/>
                <a:cs typeface="Times New Roman"/>
              </a:rPr>
              <a:t> </a:t>
            </a:r>
            <a:r>
              <a:rPr dirty="0" sz="1450" spc="-10">
                <a:latin typeface="Times New Roman"/>
                <a:cs typeface="Times New Roman"/>
              </a:rPr>
              <a:t>he,</a:t>
            </a:r>
            <a:r>
              <a:rPr dirty="0" sz="1450" spc="110">
                <a:latin typeface="Times New Roman"/>
                <a:cs typeface="Times New Roman"/>
              </a:rPr>
              <a:t> </a:t>
            </a:r>
            <a:r>
              <a:rPr dirty="0" sz="1450" spc="-10">
                <a:latin typeface="Times New Roman"/>
                <a:cs typeface="Times New Roman"/>
              </a:rPr>
              <a:t>filling</a:t>
            </a:r>
            <a:r>
              <a:rPr dirty="0" sz="1450" spc="105">
                <a:latin typeface="Times New Roman"/>
                <a:cs typeface="Times New Roman"/>
              </a:rPr>
              <a:t> </a:t>
            </a:r>
            <a:r>
              <a:rPr dirty="0" sz="1450" spc="-10">
                <a:latin typeface="Times New Roman"/>
                <a:cs typeface="Times New Roman"/>
              </a:rPr>
              <a:t>his</a:t>
            </a:r>
            <a:r>
              <a:rPr dirty="0" sz="1450" spc="105">
                <a:latin typeface="Times New Roman"/>
                <a:cs typeface="Times New Roman"/>
              </a:rPr>
              <a:t> </a:t>
            </a:r>
            <a:r>
              <a:rPr dirty="0" sz="1450" spc="-10">
                <a:latin typeface="Times New Roman"/>
                <a:cs typeface="Times New Roman"/>
              </a:rPr>
              <a:t>glass.</a:t>
            </a:r>
            <a:r>
              <a:rPr dirty="0" sz="1450" spc="110">
                <a:latin typeface="Times New Roman"/>
                <a:cs typeface="Times New Roman"/>
              </a:rPr>
              <a:t> </a:t>
            </a:r>
            <a:r>
              <a:rPr dirty="0" sz="1450" spc="-10">
                <a:latin typeface="Times New Roman"/>
                <a:cs typeface="Times New Roman"/>
              </a:rPr>
              <a:t>“But</a:t>
            </a:r>
            <a:r>
              <a:rPr dirty="0" sz="1450" spc="100">
                <a:latin typeface="Times New Roman"/>
                <a:cs typeface="Times New Roman"/>
              </a:rPr>
              <a:t> </a:t>
            </a:r>
            <a:r>
              <a:rPr dirty="0" sz="1450" spc="-10">
                <a:latin typeface="Times New Roman"/>
                <a:cs typeface="Times New Roman"/>
              </a:rPr>
              <a:t>let</a:t>
            </a:r>
            <a:r>
              <a:rPr dirty="0" sz="1450" spc="105">
                <a:latin typeface="Times New Roman"/>
                <a:cs typeface="Times New Roman"/>
              </a:rPr>
              <a:t> </a:t>
            </a:r>
            <a:r>
              <a:rPr dirty="0" sz="1450" spc="-5">
                <a:latin typeface="Times New Roman"/>
                <a:cs typeface="Times New Roman"/>
              </a:rPr>
              <a:t>us</a:t>
            </a:r>
            <a:r>
              <a:rPr dirty="0" sz="1450" spc="110">
                <a:latin typeface="Times New Roman"/>
                <a:cs typeface="Times New Roman"/>
              </a:rPr>
              <a:t> </a:t>
            </a:r>
            <a:r>
              <a:rPr dirty="0" sz="1450" spc="-10">
                <a:latin typeface="Times New Roman"/>
                <a:cs typeface="Times New Roman"/>
              </a:rPr>
              <a:t>speak</a:t>
            </a:r>
            <a:r>
              <a:rPr dirty="0" sz="1450" spc="105">
                <a:latin typeface="Times New Roman"/>
                <a:cs typeface="Times New Roman"/>
              </a:rPr>
              <a:t> </a:t>
            </a:r>
            <a:r>
              <a:rPr dirty="0" sz="1450" spc="-5">
                <a:latin typeface="Times New Roman"/>
                <a:cs typeface="Times New Roman"/>
              </a:rPr>
              <a:t>no</a:t>
            </a:r>
            <a:endParaRPr sz="1450">
              <a:latin typeface="Times New Roman"/>
              <a:cs typeface="Times New Roman"/>
            </a:endParaRPr>
          </a:p>
          <a:p>
            <a:pPr algn="just" marL="12700">
              <a:lnSpc>
                <a:spcPts val="1515"/>
              </a:lnSpc>
            </a:pPr>
            <a:r>
              <a:rPr dirty="0" sz="1450" spc="-10">
                <a:latin typeface="Times New Roman"/>
                <a:cs typeface="Times New Roman"/>
              </a:rPr>
              <a:t>more</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business.</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very</a:t>
            </a:r>
            <a:r>
              <a:rPr dirty="0" sz="1450" spc="140">
                <a:latin typeface="Times New Roman"/>
                <a:cs typeface="Times New Roman"/>
              </a:rPr>
              <a:t> </a:t>
            </a:r>
            <a:r>
              <a:rPr dirty="0" sz="1450" spc="-10">
                <a:latin typeface="Times New Roman"/>
                <a:cs typeface="Times New Roman"/>
              </a:rPr>
              <a:t>sight</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20">
                <a:latin typeface="Times New Roman"/>
                <a:cs typeface="Times New Roman"/>
              </a:rPr>
              <a:t>Torrance</a:t>
            </a:r>
            <a:r>
              <a:rPr dirty="0" sz="1450" spc="135">
                <a:latin typeface="Times New Roman"/>
                <a:cs typeface="Times New Roman"/>
              </a:rPr>
              <a:t> </a:t>
            </a:r>
            <a:r>
              <a:rPr dirty="0" sz="1450" spc="-10">
                <a:latin typeface="Times New Roman"/>
                <a:cs typeface="Times New Roman"/>
              </a:rPr>
              <a:t>brings</a:t>
            </a:r>
            <a:r>
              <a:rPr dirty="0" sz="1450" spc="140">
                <a:latin typeface="Times New Roman"/>
                <a:cs typeface="Times New Roman"/>
              </a:rPr>
              <a:t> </a:t>
            </a:r>
            <a:r>
              <a:rPr dirty="0" sz="1450" spc="-10">
                <a:latin typeface="Times New Roman"/>
                <a:cs typeface="Times New Roman"/>
              </a:rPr>
              <a:t>in</a:t>
            </a:r>
            <a:r>
              <a:rPr dirty="0" sz="1450" spc="135">
                <a:latin typeface="Times New Roman"/>
                <a:cs typeface="Times New Roman"/>
              </a:rPr>
              <a:t> </a:t>
            </a:r>
            <a:r>
              <a:rPr dirty="0" sz="1450" spc="-10">
                <a:latin typeface="Times New Roman"/>
                <a:cs typeface="Times New Roman"/>
              </a:rPr>
              <a:t>my</a:t>
            </a:r>
            <a:r>
              <a:rPr dirty="0" sz="1450" spc="135">
                <a:latin typeface="Times New Roman"/>
                <a:cs typeface="Times New Roman"/>
              </a:rPr>
              <a:t> </a:t>
            </a:r>
            <a:r>
              <a:rPr dirty="0" sz="1450" spc="-10">
                <a:latin typeface="Times New Roman"/>
                <a:cs typeface="Times New Roman"/>
              </a:rPr>
              <a:t>head</a:t>
            </a:r>
            <a:r>
              <a:rPr dirty="0" sz="1450" spc="135">
                <a:latin typeface="Times New Roman"/>
                <a:cs typeface="Times New Roman"/>
              </a:rPr>
              <a:t> </a:t>
            </a:r>
            <a:r>
              <a:rPr dirty="0" sz="1450" spc="-5">
                <a:latin typeface="Times New Roman"/>
                <a:cs typeface="Times New Roman"/>
              </a:rPr>
              <a:t>a</a:t>
            </a:r>
            <a:r>
              <a:rPr dirty="0" sz="1450" spc="140">
                <a:latin typeface="Times New Roman"/>
                <a:cs typeface="Times New Roman"/>
              </a:rPr>
              <a:t> </a:t>
            </a:r>
            <a:r>
              <a:rPr dirty="0" sz="1450" spc="-10">
                <a:latin typeface="Times New Roman"/>
                <a:cs typeface="Times New Roman"/>
              </a:rPr>
              <a:t>little</a:t>
            </a:r>
            <a:r>
              <a:rPr dirty="0" sz="1450" spc="135">
                <a:latin typeface="Times New Roman"/>
                <a:cs typeface="Times New Roman"/>
              </a:rPr>
              <a:t> </a:t>
            </a:r>
            <a:r>
              <a:rPr dirty="0" sz="1450" spc="-10">
                <a:latin typeface="Times New Roman"/>
                <a:cs typeface="Times New Roman"/>
              </a:rPr>
              <a:t>droll</a:t>
            </a:r>
            <a:endParaRPr sz="1450">
              <a:latin typeface="Times New Roman"/>
              <a:cs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387205"/>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some years ago, when </a:t>
            </a:r>
            <a:r>
              <a:rPr dirty="0" sz="1450" spc="-5">
                <a:latin typeface="Times New Roman"/>
                <a:cs typeface="Times New Roman"/>
              </a:rPr>
              <a:t>I </a:t>
            </a:r>
            <a:r>
              <a:rPr dirty="0" sz="1450" spc="-10">
                <a:latin typeface="Times New Roman"/>
                <a:cs typeface="Times New Roman"/>
              </a:rPr>
              <a:t>had made </a:t>
            </a:r>
            <a:r>
              <a:rPr dirty="0" sz="1450" spc="-5">
                <a:latin typeface="Times New Roman"/>
                <a:cs typeface="Times New Roman"/>
              </a:rPr>
              <a:t>a </a:t>
            </a:r>
            <a:r>
              <a:rPr dirty="0" sz="1450" spc="-10">
                <a:latin typeface="Times New Roman"/>
                <a:cs typeface="Times New Roman"/>
              </a:rPr>
              <a:t>tryst with the </a:t>
            </a:r>
            <a:r>
              <a:rPr dirty="0" sz="1450" spc="-5">
                <a:latin typeface="Times New Roman"/>
                <a:cs typeface="Times New Roman"/>
              </a:rPr>
              <a:t>poor </a:t>
            </a:r>
            <a:r>
              <a:rPr dirty="0" sz="1450" spc="-10">
                <a:latin typeface="Times New Roman"/>
                <a:cs typeface="Times New Roman"/>
              </a:rPr>
              <a:t>oaf at the  cross </a:t>
            </a:r>
            <a:r>
              <a:rPr dirty="0" sz="1450" spc="-5">
                <a:latin typeface="Times New Roman"/>
                <a:cs typeface="Times New Roman"/>
              </a:rPr>
              <a:t>of </a:t>
            </a:r>
            <a:r>
              <a:rPr dirty="0" sz="1450" spc="-10">
                <a:latin typeface="Times New Roman"/>
                <a:cs typeface="Times New Roman"/>
              </a:rPr>
              <a:t>Edinburgh. Each had </a:t>
            </a:r>
            <a:r>
              <a:rPr dirty="0" sz="1450" spc="-5">
                <a:latin typeface="Times New Roman"/>
                <a:cs typeface="Times New Roman"/>
              </a:rPr>
              <a:t>gone </a:t>
            </a:r>
            <a:r>
              <a:rPr dirty="0" sz="1450" spc="-10">
                <a:latin typeface="Times New Roman"/>
                <a:cs typeface="Times New Roman"/>
              </a:rPr>
              <a:t>his proper errand; and when it came four  o’clock, </a:t>
            </a:r>
            <a:r>
              <a:rPr dirty="0" sz="1450" spc="-20">
                <a:latin typeface="Times New Roman"/>
                <a:cs typeface="Times New Roman"/>
              </a:rPr>
              <a:t>Torrance </a:t>
            </a:r>
            <a:r>
              <a:rPr dirty="0" sz="1450" spc="-10">
                <a:latin typeface="Times New Roman"/>
                <a:cs typeface="Times New Roman"/>
              </a:rPr>
              <a:t>had been taking </a:t>
            </a:r>
            <a:r>
              <a:rPr dirty="0" sz="1450" spc="-5">
                <a:latin typeface="Times New Roman"/>
                <a:cs typeface="Times New Roman"/>
              </a:rPr>
              <a:t>a </a:t>
            </a:r>
            <a:r>
              <a:rPr dirty="0" sz="1450" spc="-10">
                <a:latin typeface="Times New Roman"/>
                <a:cs typeface="Times New Roman"/>
              </a:rPr>
              <a:t>glass and did </a:t>
            </a:r>
            <a:r>
              <a:rPr dirty="0" sz="1450" spc="-5">
                <a:latin typeface="Times New Roman"/>
                <a:cs typeface="Times New Roman"/>
              </a:rPr>
              <a:t>not </a:t>
            </a:r>
            <a:r>
              <a:rPr dirty="0" sz="1450" spc="-10">
                <a:latin typeface="Times New Roman"/>
                <a:cs typeface="Times New Roman"/>
              </a:rPr>
              <a:t>know his </a:t>
            </a:r>
            <a:r>
              <a:rPr dirty="0" sz="1450" spc="-20">
                <a:latin typeface="Times New Roman"/>
                <a:cs typeface="Times New Roman"/>
              </a:rPr>
              <a:t>master, </a:t>
            </a:r>
            <a:r>
              <a:rPr dirty="0" sz="1450" spc="-10">
                <a:latin typeface="Times New Roman"/>
                <a:cs typeface="Times New Roman"/>
              </a:rPr>
              <a:t>and I,  who had forgot my spectacles, was so blind without them, that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my own clerk.” And thereupon </a:t>
            </a:r>
            <a:r>
              <a:rPr dirty="0" sz="1450" spc="-5">
                <a:latin typeface="Times New Roman"/>
                <a:cs typeface="Times New Roman"/>
              </a:rPr>
              <a:t>he </a:t>
            </a:r>
            <a:r>
              <a:rPr dirty="0" sz="1450" spc="-10">
                <a:latin typeface="Times New Roman"/>
                <a:cs typeface="Times New Roman"/>
              </a:rPr>
              <a:t>laughed</a:t>
            </a:r>
            <a:r>
              <a:rPr dirty="0" sz="1450" spc="75">
                <a:latin typeface="Times New Roman"/>
                <a:cs typeface="Times New Roman"/>
              </a:rPr>
              <a:t> </a:t>
            </a:r>
            <a:r>
              <a:rPr dirty="0" sz="1450" spc="-20">
                <a:latin typeface="Times New Roman"/>
                <a:cs typeface="Times New Roman"/>
              </a:rPr>
              <a:t>heartily.</a:t>
            </a:r>
            <a:endParaRPr sz="1450">
              <a:latin typeface="Times New Roman"/>
              <a:cs typeface="Times New Roman"/>
            </a:endParaRPr>
          </a:p>
          <a:p>
            <a:pPr algn="just" marL="12700" marR="6985" indent="255904">
              <a:lnSpc>
                <a:spcPts val="1730"/>
              </a:lnSpc>
              <a:spcBef>
                <a:spcPts val="844"/>
              </a:spcBef>
            </a:pPr>
            <a:r>
              <a:rPr dirty="0" sz="1450" spc="-5">
                <a:latin typeface="Times New Roman"/>
                <a:cs typeface="Times New Roman"/>
              </a:rPr>
              <a:t>I </a:t>
            </a:r>
            <a:r>
              <a:rPr dirty="0" sz="1450" spc="-10">
                <a:latin typeface="Times New Roman"/>
                <a:cs typeface="Times New Roman"/>
              </a:rPr>
              <a:t>said it was an </a:t>
            </a:r>
            <a:r>
              <a:rPr dirty="0" sz="1450" spc="-5">
                <a:latin typeface="Times New Roman"/>
                <a:cs typeface="Times New Roman"/>
              </a:rPr>
              <a:t>odd </a:t>
            </a:r>
            <a:r>
              <a:rPr dirty="0" sz="1450" spc="-10">
                <a:latin typeface="Times New Roman"/>
                <a:cs typeface="Times New Roman"/>
              </a:rPr>
              <a:t>chance, and smiled </a:t>
            </a:r>
            <a:r>
              <a:rPr dirty="0" sz="1450" spc="-5">
                <a:latin typeface="Times New Roman"/>
                <a:cs typeface="Times New Roman"/>
              </a:rPr>
              <a:t>out of </a:t>
            </a:r>
            <a:r>
              <a:rPr dirty="0" sz="1450" spc="-10">
                <a:latin typeface="Times New Roman"/>
                <a:cs typeface="Times New Roman"/>
              </a:rPr>
              <a:t>politeness; </a:t>
            </a:r>
            <a:r>
              <a:rPr dirty="0" sz="1450" spc="-5">
                <a:latin typeface="Times New Roman"/>
                <a:cs typeface="Times New Roman"/>
              </a:rPr>
              <a:t>but </a:t>
            </a:r>
            <a:r>
              <a:rPr dirty="0" sz="1450" spc="-10">
                <a:latin typeface="Times New Roman"/>
                <a:cs typeface="Times New Roman"/>
              </a:rPr>
              <a:t>what held me  all the afternoon in </a:t>
            </a:r>
            <a:r>
              <a:rPr dirty="0" sz="1450" spc="-15">
                <a:latin typeface="Times New Roman"/>
                <a:cs typeface="Times New Roman"/>
              </a:rPr>
              <a:t>wonder, </a:t>
            </a:r>
            <a:r>
              <a:rPr dirty="0" sz="1450" spc="-5">
                <a:latin typeface="Times New Roman"/>
                <a:cs typeface="Times New Roman"/>
              </a:rPr>
              <a:t>he </a:t>
            </a:r>
            <a:r>
              <a:rPr dirty="0" sz="1450" spc="-10">
                <a:latin typeface="Times New Roman"/>
                <a:cs typeface="Times New Roman"/>
              </a:rPr>
              <a:t>kept returning and dwelling </a:t>
            </a:r>
            <a:r>
              <a:rPr dirty="0" sz="1450" spc="-5">
                <a:latin typeface="Times New Roman"/>
                <a:cs typeface="Times New Roman"/>
              </a:rPr>
              <a:t>on </a:t>
            </a:r>
            <a:r>
              <a:rPr dirty="0" sz="1450" spc="-10">
                <a:latin typeface="Times New Roman"/>
                <a:cs typeface="Times New Roman"/>
              </a:rPr>
              <a:t>this </a:t>
            </a:r>
            <a:r>
              <a:rPr dirty="0" sz="1450" spc="-25">
                <a:latin typeface="Times New Roman"/>
                <a:cs typeface="Times New Roman"/>
              </a:rPr>
              <a:t>story, </a:t>
            </a:r>
            <a:r>
              <a:rPr dirty="0" sz="1450" spc="-10">
                <a:latin typeface="Times New Roman"/>
                <a:cs typeface="Times New Roman"/>
              </a:rPr>
              <a:t>and  telling it again with fresh details and laughter; so that </a:t>
            </a:r>
            <a:r>
              <a:rPr dirty="0" sz="1450" spc="-5">
                <a:latin typeface="Times New Roman"/>
                <a:cs typeface="Times New Roman"/>
              </a:rPr>
              <a:t>I </a:t>
            </a:r>
            <a:r>
              <a:rPr dirty="0" sz="1450" spc="-10">
                <a:latin typeface="Times New Roman"/>
                <a:cs typeface="Times New Roman"/>
              </a:rPr>
              <a:t>began at last to </a:t>
            </a:r>
            <a:r>
              <a:rPr dirty="0" sz="1450" spc="-5">
                <a:latin typeface="Times New Roman"/>
                <a:cs typeface="Times New Roman"/>
              </a:rPr>
              <a:t>be </a:t>
            </a:r>
            <a:r>
              <a:rPr dirty="0" sz="1450" spc="-10">
                <a:latin typeface="Times New Roman"/>
                <a:cs typeface="Times New Roman"/>
              </a:rPr>
              <a:t>quite  </a:t>
            </a:r>
            <a:r>
              <a:rPr dirty="0" sz="1450" spc="-5">
                <a:latin typeface="Times New Roman"/>
                <a:cs typeface="Times New Roman"/>
              </a:rPr>
              <a:t>put out of </a:t>
            </a:r>
            <a:r>
              <a:rPr dirty="0" sz="1450" spc="-10">
                <a:latin typeface="Times New Roman"/>
                <a:cs typeface="Times New Roman"/>
              </a:rPr>
              <a:t>countenance and feel ashamed for my </a:t>
            </a:r>
            <a:r>
              <a:rPr dirty="0" sz="1450" spc="-20">
                <a:latin typeface="Times New Roman"/>
                <a:cs typeface="Times New Roman"/>
              </a:rPr>
              <a:t>friend’s</a:t>
            </a:r>
            <a:r>
              <a:rPr dirty="0" sz="1450" spc="35">
                <a:latin typeface="Times New Roman"/>
                <a:cs typeface="Times New Roman"/>
              </a:rPr>
              <a:t> </a:t>
            </a:r>
            <a:r>
              <a:rPr dirty="0" sz="1450" spc="-25">
                <a:latin typeface="Times New Roman"/>
                <a:cs typeface="Times New Roman"/>
              </a:rPr>
              <a:t>folly.</a:t>
            </a:r>
            <a:endParaRPr sz="1450">
              <a:latin typeface="Times New Roman"/>
              <a:cs typeface="Times New Roman"/>
            </a:endParaRPr>
          </a:p>
          <a:p>
            <a:pPr algn="just" marL="12700" marR="5715" indent="255904">
              <a:lnSpc>
                <a:spcPts val="1730"/>
              </a:lnSpc>
              <a:spcBef>
                <a:spcPts val="715"/>
              </a:spcBef>
            </a:pPr>
            <a:r>
              <a:rPr dirty="0" sz="1450" spc="-25">
                <a:latin typeface="Times New Roman"/>
                <a:cs typeface="Times New Roman"/>
              </a:rPr>
              <a:t>Towards </a:t>
            </a:r>
            <a:r>
              <a:rPr dirty="0" sz="1450" spc="-10">
                <a:latin typeface="Times New Roman"/>
                <a:cs typeface="Times New Roman"/>
              </a:rPr>
              <a:t>the time </a:t>
            </a:r>
            <a:r>
              <a:rPr dirty="0" sz="1450" spc="-5">
                <a:latin typeface="Times New Roman"/>
                <a:cs typeface="Times New Roman"/>
              </a:rPr>
              <a:t>I </a:t>
            </a:r>
            <a:r>
              <a:rPr dirty="0" sz="1450" spc="-10">
                <a:latin typeface="Times New Roman"/>
                <a:cs typeface="Times New Roman"/>
              </a:rPr>
              <a:t>had appointed with Alan, we set </a:t>
            </a:r>
            <a:r>
              <a:rPr dirty="0" sz="1450" spc="-5">
                <a:latin typeface="Times New Roman"/>
                <a:cs typeface="Times New Roman"/>
              </a:rPr>
              <a:t>out </a:t>
            </a:r>
            <a:r>
              <a:rPr dirty="0" sz="1450" spc="-10">
                <a:latin typeface="Times New Roman"/>
                <a:cs typeface="Times New Roman"/>
              </a:rPr>
              <a:t>from the house,  </a:t>
            </a:r>
            <a:r>
              <a:rPr dirty="0" sz="1450" spc="-35">
                <a:latin typeface="Times New Roman"/>
                <a:cs typeface="Times New Roman"/>
              </a:rPr>
              <a:t>Mr. </a:t>
            </a:r>
            <a:r>
              <a:rPr dirty="0" sz="1450" spc="-10">
                <a:latin typeface="Times New Roman"/>
                <a:cs typeface="Times New Roman"/>
              </a:rPr>
              <a:t>Rankeillor and </a:t>
            </a:r>
            <a:r>
              <a:rPr dirty="0" sz="1450" spc="-5">
                <a:latin typeface="Times New Roman"/>
                <a:cs typeface="Times New Roman"/>
              </a:rPr>
              <a:t>I </a:t>
            </a:r>
            <a:r>
              <a:rPr dirty="0" sz="1450" spc="-10">
                <a:latin typeface="Times New Roman"/>
                <a:cs typeface="Times New Roman"/>
              </a:rPr>
              <a:t>arm in arm, and </a:t>
            </a:r>
            <a:r>
              <a:rPr dirty="0" sz="1450" spc="-20">
                <a:latin typeface="Times New Roman"/>
                <a:cs typeface="Times New Roman"/>
              </a:rPr>
              <a:t>Torrance </a:t>
            </a:r>
            <a:r>
              <a:rPr dirty="0" sz="1450" spc="-10">
                <a:latin typeface="Times New Roman"/>
                <a:cs typeface="Times New Roman"/>
              </a:rPr>
              <a:t>following behind with the deed  in his pocket and </a:t>
            </a:r>
            <a:r>
              <a:rPr dirty="0" sz="1450" spc="-5">
                <a:latin typeface="Times New Roman"/>
                <a:cs typeface="Times New Roman"/>
              </a:rPr>
              <a:t>a </a:t>
            </a:r>
            <a:r>
              <a:rPr dirty="0" sz="1450" spc="-10">
                <a:latin typeface="Times New Roman"/>
                <a:cs typeface="Times New Roman"/>
              </a:rPr>
              <a:t>covered basket in his hand. All through the town, the  lawyer was bowing right and left, and continually being button-holed </a:t>
            </a:r>
            <a:r>
              <a:rPr dirty="0" sz="1450" spc="-5">
                <a:latin typeface="Times New Roman"/>
                <a:cs typeface="Times New Roman"/>
              </a:rPr>
              <a:t>by  </a:t>
            </a:r>
            <a:r>
              <a:rPr dirty="0" sz="1450" spc="-10">
                <a:latin typeface="Times New Roman"/>
                <a:cs typeface="Times New Roman"/>
              </a:rPr>
              <a:t>gentlemen </a:t>
            </a:r>
            <a:r>
              <a:rPr dirty="0" sz="1450" spc="-5">
                <a:latin typeface="Times New Roman"/>
                <a:cs typeface="Times New Roman"/>
              </a:rPr>
              <a:t>on </a:t>
            </a:r>
            <a:r>
              <a:rPr dirty="0" sz="1450" spc="-10">
                <a:latin typeface="Times New Roman"/>
                <a:cs typeface="Times New Roman"/>
              </a:rPr>
              <a:t>matters </a:t>
            </a:r>
            <a:r>
              <a:rPr dirty="0" sz="1450" spc="-5">
                <a:latin typeface="Times New Roman"/>
                <a:cs typeface="Times New Roman"/>
              </a:rPr>
              <a:t>of </a:t>
            </a:r>
            <a:r>
              <a:rPr dirty="0" sz="1450" spc="-15">
                <a:latin typeface="Times New Roman"/>
                <a:cs typeface="Times New Roman"/>
              </a:rPr>
              <a:t>burgh </a:t>
            </a:r>
            <a:r>
              <a:rPr dirty="0" sz="1450" spc="-5">
                <a:latin typeface="Times New Roman"/>
                <a:cs typeface="Times New Roman"/>
              </a:rPr>
              <a:t>or </a:t>
            </a:r>
            <a:r>
              <a:rPr dirty="0" sz="1450" spc="-10">
                <a:latin typeface="Times New Roman"/>
                <a:cs typeface="Times New Roman"/>
              </a:rPr>
              <a:t>private business; and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a:t>
            </a:r>
            <a:r>
              <a:rPr dirty="0" sz="1450" spc="-10">
                <a:latin typeface="Times New Roman"/>
                <a:cs typeface="Times New Roman"/>
              </a:rPr>
              <a:t>greatly looked </a:t>
            </a:r>
            <a:r>
              <a:rPr dirty="0" sz="1450" spc="-5">
                <a:latin typeface="Times New Roman"/>
                <a:cs typeface="Times New Roman"/>
              </a:rPr>
              <a:t>up </a:t>
            </a:r>
            <a:r>
              <a:rPr dirty="0" sz="1450" spc="-10">
                <a:latin typeface="Times New Roman"/>
                <a:cs typeface="Times New Roman"/>
              </a:rPr>
              <a:t>to in the </a:t>
            </a:r>
            <a:r>
              <a:rPr dirty="0" sz="1450" spc="-20">
                <a:latin typeface="Times New Roman"/>
                <a:cs typeface="Times New Roman"/>
              </a:rPr>
              <a:t>county. </a:t>
            </a:r>
            <a:r>
              <a:rPr dirty="0" sz="1450" spc="-10">
                <a:latin typeface="Times New Roman"/>
                <a:cs typeface="Times New Roman"/>
              </a:rPr>
              <a:t>At last we were clear </a:t>
            </a:r>
            <a:r>
              <a:rPr dirty="0" sz="1450" spc="-5">
                <a:latin typeface="Times New Roman"/>
                <a:cs typeface="Times New Roman"/>
              </a:rPr>
              <a:t>of </a:t>
            </a:r>
            <a:r>
              <a:rPr dirty="0" sz="1450" spc="-10">
                <a:latin typeface="Times New Roman"/>
                <a:cs typeface="Times New Roman"/>
              </a:rPr>
              <a:t>the houses, and  began to </a:t>
            </a:r>
            <a:r>
              <a:rPr dirty="0" sz="1450" spc="-5">
                <a:latin typeface="Times New Roman"/>
                <a:cs typeface="Times New Roman"/>
              </a:rPr>
              <a:t>go </a:t>
            </a:r>
            <a:r>
              <a:rPr dirty="0" sz="1450" spc="-10">
                <a:latin typeface="Times New Roman"/>
                <a:cs typeface="Times New Roman"/>
              </a:rPr>
              <a:t>along the side </a:t>
            </a:r>
            <a:r>
              <a:rPr dirty="0" sz="1450" spc="-5">
                <a:latin typeface="Times New Roman"/>
                <a:cs typeface="Times New Roman"/>
              </a:rPr>
              <a:t>of </a:t>
            </a:r>
            <a:r>
              <a:rPr dirty="0" sz="1450" spc="-10">
                <a:latin typeface="Times New Roman"/>
                <a:cs typeface="Times New Roman"/>
              </a:rPr>
              <a:t>the haven and towards the Hawes Inn and the  Ferry </a:t>
            </a:r>
            <a:r>
              <a:rPr dirty="0" sz="1450" spc="-20">
                <a:latin typeface="Times New Roman"/>
                <a:cs typeface="Times New Roman"/>
              </a:rPr>
              <a:t>pier, </a:t>
            </a:r>
            <a:r>
              <a:rPr dirty="0" sz="1450" spc="-10">
                <a:latin typeface="Times New Roman"/>
                <a:cs typeface="Times New Roman"/>
              </a:rPr>
              <a:t>the scene </a:t>
            </a:r>
            <a:r>
              <a:rPr dirty="0" sz="1450" spc="-5">
                <a:latin typeface="Times New Roman"/>
                <a:cs typeface="Times New Roman"/>
              </a:rPr>
              <a:t>of </a:t>
            </a:r>
            <a:r>
              <a:rPr dirty="0" sz="1450" spc="-10">
                <a:latin typeface="Times New Roman"/>
                <a:cs typeface="Times New Roman"/>
              </a:rPr>
              <a:t>my misfortune.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look </a:t>
            </a:r>
            <a:r>
              <a:rPr dirty="0" sz="1450" spc="-5">
                <a:latin typeface="Times New Roman"/>
                <a:cs typeface="Times New Roman"/>
              </a:rPr>
              <a:t>upon </a:t>
            </a:r>
            <a:r>
              <a:rPr dirty="0" sz="1450" spc="-10">
                <a:latin typeface="Times New Roman"/>
                <a:cs typeface="Times New Roman"/>
              </a:rPr>
              <a:t>the place without  emotion, recalling how many that had been there with me that day were now  </a:t>
            </a:r>
            <a:r>
              <a:rPr dirty="0" sz="1450" spc="-5">
                <a:latin typeface="Times New Roman"/>
                <a:cs typeface="Times New Roman"/>
              </a:rPr>
              <a:t>no </a:t>
            </a:r>
            <a:r>
              <a:rPr dirty="0" sz="1450" spc="-10">
                <a:latin typeface="Times New Roman"/>
                <a:cs typeface="Times New Roman"/>
              </a:rPr>
              <a:t>more: Ransome taken, </a:t>
            </a:r>
            <a:r>
              <a:rPr dirty="0" sz="1450" spc="-5">
                <a:latin typeface="Times New Roman"/>
                <a:cs typeface="Times New Roman"/>
              </a:rPr>
              <a:t>I </a:t>
            </a:r>
            <a:r>
              <a:rPr dirty="0" sz="1450" spc="-10">
                <a:latin typeface="Times New Roman"/>
                <a:cs typeface="Times New Roman"/>
              </a:rPr>
              <a:t>could hope, from the evil to come; Shuan passed  where </a:t>
            </a:r>
            <a:r>
              <a:rPr dirty="0" sz="1450" spc="-5">
                <a:latin typeface="Times New Roman"/>
                <a:cs typeface="Times New Roman"/>
              </a:rPr>
              <a:t>I </a:t>
            </a:r>
            <a:r>
              <a:rPr dirty="0" sz="1450" spc="-10">
                <a:latin typeface="Times New Roman"/>
                <a:cs typeface="Times New Roman"/>
              </a:rPr>
              <a:t>dared </a:t>
            </a:r>
            <a:r>
              <a:rPr dirty="0" sz="1450" spc="-5">
                <a:latin typeface="Times New Roman"/>
                <a:cs typeface="Times New Roman"/>
              </a:rPr>
              <a:t>not </a:t>
            </a:r>
            <a:r>
              <a:rPr dirty="0" sz="1450" spc="-10">
                <a:latin typeface="Times New Roman"/>
                <a:cs typeface="Times New Roman"/>
              </a:rPr>
              <a:t>follow him; and the </a:t>
            </a:r>
            <a:r>
              <a:rPr dirty="0" sz="1450" spc="-5">
                <a:latin typeface="Times New Roman"/>
                <a:cs typeface="Times New Roman"/>
              </a:rPr>
              <a:t>poor </a:t>
            </a:r>
            <a:r>
              <a:rPr dirty="0" sz="1450" spc="-10">
                <a:latin typeface="Times New Roman"/>
                <a:cs typeface="Times New Roman"/>
              </a:rPr>
              <a:t>souls that had </a:t>
            </a:r>
            <a:r>
              <a:rPr dirty="0" sz="1450" spc="-5">
                <a:latin typeface="Times New Roman"/>
                <a:cs typeface="Times New Roman"/>
              </a:rPr>
              <a:t>gone </a:t>
            </a:r>
            <a:r>
              <a:rPr dirty="0" sz="1450" spc="-10">
                <a:latin typeface="Times New Roman"/>
                <a:cs typeface="Times New Roman"/>
              </a:rPr>
              <a:t>down with the  brig in her last plunge. All these, and the brig herself, </a:t>
            </a:r>
            <a:r>
              <a:rPr dirty="0" sz="1450" spc="-5">
                <a:latin typeface="Times New Roman"/>
                <a:cs typeface="Times New Roman"/>
              </a:rPr>
              <a:t>I </a:t>
            </a:r>
            <a:r>
              <a:rPr dirty="0" sz="1450" spc="-10">
                <a:latin typeface="Times New Roman"/>
                <a:cs typeface="Times New Roman"/>
              </a:rPr>
              <a:t>had outlived; and come  through these hardships and fearful perils without scath. My only </a:t>
            </a:r>
            <a:r>
              <a:rPr dirty="0" sz="1450" spc="-5">
                <a:latin typeface="Times New Roman"/>
                <a:cs typeface="Times New Roman"/>
              </a:rPr>
              <a:t>thought  </a:t>
            </a:r>
            <a:r>
              <a:rPr dirty="0" sz="1450" spc="-10">
                <a:latin typeface="Times New Roman"/>
                <a:cs typeface="Times New Roman"/>
              </a:rPr>
              <a:t>should have been </a:t>
            </a:r>
            <a:r>
              <a:rPr dirty="0" sz="1450" spc="-5">
                <a:latin typeface="Times New Roman"/>
                <a:cs typeface="Times New Roman"/>
              </a:rPr>
              <a:t>of </a:t>
            </a:r>
            <a:r>
              <a:rPr dirty="0" sz="1450" spc="-10">
                <a:latin typeface="Times New Roman"/>
                <a:cs typeface="Times New Roman"/>
              </a:rPr>
              <a:t>gratitude; and yet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behold the place without  sorrow for others and </a:t>
            </a:r>
            <a:r>
              <a:rPr dirty="0" sz="1450" spc="-5">
                <a:latin typeface="Times New Roman"/>
                <a:cs typeface="Times New Roman"/>
              </a:rPr>
              <a:t>a </a:t>
            </a:r>
            <a:r>
              <a:rPr dirty="0" sz="1450" spc="-10">
                <a:latin typeface="Times New Roman"/>
                <a:cs typeface="Times New Roman"/>
              </a:rPr>
              <a:t>chill </a:t>
            </a:r>
            <a:r>
              <a:rPr dirty="0" sz="1450" spc="-5">
                <a:latin typeface="Times New Roman"/>
                <a:cs typeface="Times New Roman"/>
              </a:rPr>
              <a:t>of </a:t>
            </a:r>
            <a:r>
              <a:rPr dirty="0" sz="1450" spc="-10">
                <a:latin typeface="Times New Roman"/>
                <a:cs typeface="Times New Roman"/>
              </a:rPr>
              <a:t>recollected</a:t>
            </a:r>
            <a:r>
              <a:rPr dirty="0" sz="1450" spc="20">
                <a:latin typeface="Times New Roman"/>
                <a:cs typeface="Times New Roman"/>
              </a:rPr>
              <a:t> </a:t>
            </a:r>
            <a:r>
              <a:rPr dirty="0" sz="1450" spc="-25">
                <a:latin typeface="Times New Roman"/>
                <a:cs typeface="Times New Roman"/>
              </a:rPr>
              <a:t>fear.</a:t>
            </a:r>
            <a:endParaRPr sz="1450">
              <a:latin typeface="Times New Roman"/>
              <a:cs typeface="Times New Roman"/>
            </a:endParaRPr>
          </a:p>
          <a:p>
            <a:pPr algn="just" marL="12700" marR="10795" indent="255904">
              <a:lnSpc>
                <a:spcPts val="1730"/>
              </a:lnSpc>
              <a:spcBef>
                <a:spcPts val="765"/>
              </a:spcBef>
            </a:pPr>
            <a:r>
              <a:rPr dirty="0" sz="1450" spc="-5">
                <a:latin typeface="Times New Roman"/>
                <a:cs typeface="Times New Roman"/>
              </a:rPr>
              <a:t>I </a:t>
            </a:r>
            <a:r>
              <a:rPr dirty="0" sz="1450" spc="-10">
                <a:latin typeface="Times New Roman"/>
                <a:cs typeface="Times New Roman"/>
              </a:rPr>
              <a:t>was so thinking when, </a:t>
            </a:r>
            <a:r>
              <a:rPr dirty="0" sz="1450" spc="-5">
                <a:latin typeface="Times New Roman"/>
                <a:cs typeface="Times New Roman"/>
              </a:rPr>
              <a:t>upon a </a:t>
            </a:r>
            <a:r>
              <a:rPr dirty="0" sz="1450" spc="-10">
                <a:latin typeface="Times New Roman"/>
                <a:cs typeface="Times New Roman"/>
              </a:rPr>
              <a:t>sudden, </a:t>
            </a:r>
            <a:r>
              <a:rPr dirty="0" sz="1450" spc="-35">
                <a:latin typeface="Times New Roman"/>
                <a:cs typeface="Times New Roman"/>
              </a:rPr>
              <a:t>Mr. </a:t>
            </a:r>
            <a:r>
              <a:rPr dirty="0" sz="1450" spc="-10">
                <a:latin typeface="Times New Roman"/>
                <a:cs typeface="Times New Roman"/>
              </a:rPr>
              <a:t>Rankeillor cried </a:t>
            </a:r>
            <a:r>
              <a:rPr dirty="0" sz="1450" spc="-5">
                <a:latin typeface="Times New Roman"/>
                <a:cs typeface="Times New Roman"/>
              </a:rPr>
              <a:t>out, </a:t>
            </a:r>
            <a:r>
              <a:rPr dirty="0" sz="1450" spc="-10">
                <a:latin typeface="Times New Roman"/>
                <a:cs typeface="Times New Roman"/>
              </a:rPr>
              <a:t>clapped  his hand to his pockets, and began to</a:t>
            </a:r>
            <a:r>
              <a:rPr dirty="0" sz="1450" spc="35">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12700" marR="12065" indent="255904">
              <a:lnSpc>
                <a:spcPts val="1730"/>
              </a:lnSpc>
              <a:spcBef>
                <a:spcPts val="790"/>
              </a:spcBef>
            </a:pPr>
            <a:r>
              <a:rPr dirty="0" sz="1450" spc="-25">
                <a:latin typeface="Times New Roman"/>
                <a:cs typeface="Times New Roman"/>
              </a:rPr>
              <a:t>“Why,” </a:t>
            </a:r>
            <a:r>
              <a:rPr dirty="0" sz="1450" spc="-5">
                <a:latin typeface="Times New Roman"/>
                <a:cs typeface="Times New Roman"/>
              </a:rPr>
              <a:t>he </a:t>
            </a:r>
            <a:r>
              <a:rPr dirty="0" sz="1450" spc="-10">
                <a:latin typeface="Times New Roman"/>
                <a:cs typeface="Times New Roman"/>
              </a:rPr>
              <a:t>cries, “if this </a:t>
            </a:r>
            <a:r>
              <a:rPr dirty="0" sz="1450" spc="-5">
                <a:latin typeface="Times New Roman"/>
                <a:cs typeface="Times New Roman"/>
              </a:rPr>
              <a:t>be not a </a:t>
            </a:r>
            <a:r>
              <a:rPr dirty="0" sz="1450" spc="-10">
                <a:latin typeface="Times New Roman"/>
                <a:cs typeface="Times New Roman"/>
              </a:rPr>
              <a:t>farcical adventure! After all that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have forgot my</a:t>
            </a:r>
            <a:r>
              <a:rPr dirty="0" sz="1450">
                <a:latin typeface="Times New Roman"/>
                <a:cs typeface="Times New Roman"/>
              </a:rPr>
              <a:t> </a:t>
            </a:r>
            <a:r>
              <a:rPr dirty="0" sz="1450" spc="-10">
                <a:latin typeface="Times New Roman"/>
                <a:cs typeface="Times New Roman"/>
              </a:rPr>
              <a:t>glasses!”</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At that,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understood the purpose </a:t>
            </a:r>
            <a:r>
              <a:rPr dirty="0" sz="1450" spc="-5">
                <a:latin typeface="Times New Roman"/>
                <a:cs typeface="Times New Roman"/>
              </a:rPr>
              <a:t>of </a:t>
            </a:r>
            <a:r>
              <a:rPr dirty="0" sz="1450" spc="-10">
                <a:latin typeface="Times New Roman"/>
                <a:cs typeface="Times New Roman"/>
              </a:rPr>
              <a:t>his anecdote, and knew that  if </a:t>
            </a:r>
            <a:r>
              <a:rPr dirty="0" sz="1450" spc="-5">
                <a:latin typeface="Times New Roman"/>
                <a:cs typeface="Times New Roman"/>
              </a:rPr>
              <a:t>he </a:t>
            </a:r>
            <a:r>
              <a:rPr dirty="0" sz="1450" spc="-10">
                <a:latin typeface="Times New Roman"/>
                <a:cs typeface="Times New Roman"/>
              </a:rPr>
              <a:t>had left his spectacles at home, it had been </a:t>
            </a:r>
            <a:r>
              <a:rPr dirty="0" sz="1450" spc="-5">
                <a:latin typeface="Times New Roman"/>
                <a:cs typeface="Times New Roman"/>
              </a:rPr>
              <a:t>done on </a:t>
            </a:r>
            <a:r>
              <a:rPr dirty="0" sz="1450" spc="-10">
                <a:latin typeface="Times New Roman"/>
                <a:cs typeface="Times New Roman"/>
              </a:rPr>
              <a:t>purpose, so that </a:t>
            </a:r>
            <a:r>
              <a:rPr dirty="0" sz="1450" spc="-5">
                <a:latin typeface="Times New Roman"/>
                <a:cs typeface="Times New Roman"/>
              </a:rPr>
              <a:t>he  </a:t>
            </a:r>
            <a:r>
              <a:rPr dirty="0" sz="1450" spc="-10">
                <a:latin typeface="Times New Roman"/>
                <a:cs typeface="Times New Roman"/>
              </a:rPr>
              <a:t>might have the benefit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help without the awkwardness </a:t>
            </a:r>
            <a:r>
              <a:rPr dirty="0" sz="1450" spc="-5">
                <a:latin typeface="Times New Roman"/>
                <a:cs typeface="Times New Roman"/>
              </a:rPr>
              <a:t>of </a:t>
            </a:r>
            <a:r>
              <a:rPr dirty="0" sz="1450" spc="-10">
                <a:latin typeface="Times New Roman"/>
                <a:cs typeface="Times New Roman"/>
              </a:rPr>
              <a:t>recognising  him. And indeed it was well </a:t>
            </a:r>
            <a:r>
              <a:rPr dirty="0" sz="1450" spc="-5">
                <a:latin typeface="Times New Roman"/>
                <a:cs typeface="Times New Roman"/>
              </a:rPr>
              <a:t>thought upon; </a:t>
            </a:r>
            <a:r>
              <a:rPr dirty="0" sz="1450" spc="-10">
                <a:latin typeface="Times New Roman"/>
                <a:cs typeface="Times New Roman"/>
              </a:rPr>
              <a:t>for now (suppose things to </a:t>
            </a:r>
            <a:r>
              <a:rPr dirty="0" sz="1450" spc="-5">
                <a:latin typeface="Times New Roman"/>
                <a:cs typeface="Times New Roman"/>
              </a:rPr>
              <a:t>go </a:t>
            </a:r>
            <a:r>
              <a:rPr dirty="0" sz="1450" spc="-10">
                <a:latin typeface="Times New Roman"/>
                <a:cs typeface="Times New Roman"/>
              </a:rPr>
              <a:t>the  very worst) how could Rankeillor swear to my </a:t>
            </a:r>
            <a:r>
              <a:rPr dirty="0" sz="1450" spc="-20">
                <a:latin typeface="Times New Roman"/>
                <a:cs typeface="Times New Roman"/>
              </a:rPr>
              <a:t>friend’s identity, </a:t>
            </a:r>
            <a:r>
              <a:rPr dirty="0" sz="1450" spc="-5">
                <a:latin typeface="Times New Roman"/>
                <a:cs typeface="Times New Roman"/>
              </a:rPr>
              <a:t>or </a:t>
            </a:r>
            <a:r>
              <a:rPr dirty="0" sz="1450" spc="-10">
                <a:latin typeface="Times New Roman"/>
                <a:cs typeface="Times New Roman"/>
              </a:rPr>
              <a:t>how </a:t>
            </a:r>
            <a:r>
              <a:rPr dirty="0" sz="1450" spc="-5">
                <a:latin typeface="Times New Roman"/>
                <a:cs typeface="Times New Roman"/>
              </a:rPr>
              <a:t>be  </a:t>
            </a:r>
            <a:r>
              <a:rPr dirty="0" sz="1450" spc="-10">
                <a:latin typeface="Times New Roman"/>
                <a:cs typeface="Times New Roman"/>
              </a:rPr>
              <a:t>made to bear damaging evidence against myself? For all that,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long while </a:t>
            </a:r>
            <a:r>
              <a:rPr dirty="0" sz="1450" spc="-5">
                <a:latin typeface="Times New Roman"/>
                <a:cs typeface="Times New Roman"/>
              </a:rPr>
              <a:t>of </a:t>
            </a:r>
            <a:r>
              <a:rPr dirty="0" sz="1450" spc="-10">
                <a:latin typeface="Times New Roman"/>
                <a:cs typeface="Times New Roman"/>
              </a:rPr>
              <a:t>finding </a:t>
            </a:r>
            <a:r>
              <a:rPr dirty="0" sz="1450" spc="-5">
                <a:latin typeface="Times New Roman"/>
                <a:cs typeface="Times New Roman"/>
              </a:rPr>
              <a:t>out </a:t>
            </a:r>
            <a:r>
              <a:rPr dirty="0" sz="1450" spc="-10">
                <a:latin typeface="Times New Roman"/>
                <a:cs typeface="Times New Roman"/>
              </a:rPr>
              <a:t>his want, and had spoken to and recognised </a:t>
            </a:r>
            <a:r>
              <a:rPr dirty="0" sz="1450" spc="-5">
                <a:latin typeface="Times New Roman"/>
                <a:cs typeface="Times New Roman"/>
              </a:rPr>
              <a:t>a good  </a:t>
            </a:r>
            <a:r>
              <a:rPr dirty="0" sz="1450" spc="-10">
                <a:latin typeface="Times New Roman"/>
                <a:cs typeface="Times New Roman"/>
              </a:rPr>
              <a:t>few persons as we came through the town; and </a:t>
            </a:r>
            <a:r>
              <a:rPr dirty="0" sz="1450" spc="-5">
                <a:latin typeface="Times New Roman"/>
                <a:cs typeface="Times New Roman"/>
              </a:rPr>
              <a:t>I </a:t>
            </a:r>
            <a:r>
              <a:rPr dirty="0" sz="1450" spc="-10">
                <a:latin typeface="Times New Roman"/>
                <a:cs typeface="Times New Roman"/>
              </a:rPr>
              <a:t>had little </a:t>
            </a:r>
            <a:r>
              <a:rPr dirty="0" sz="1450" spc="-5">
                <a:latin typeface="Times New Roman"/>
                <a:cs typeface="Times New Roman"/>
              </a:rPr>
              <a:t>doubt </a:t>
            </a:r>
            <a:r>
              <a:rPr dirty="0" sz="1450" spc="-10">
                <a:latin typeface="Times New Roman"/>
                <a:cs typeface="Times New Roman"/>
              </a:rPr>
              <a:t>myself that </a:t>
            </a:r>
            <a:r>
              <a:rPr dirty="0" sz="1450" spc="-5">
                <a:latin typeface="Times New Roman"/>
                <a:cs typeface="Times New Roman"/>
              </a:rPr>
              <a:t>he  </a:t>
            </a:r>
            <a:r>
              <a:rPr dirty="0" sz="1450" spc="-10">
                <a:latin typeface="Times New Roman"/>
                <a:cs typeface="Times New Roman"/>
              </a:rPr>
              <a:t>saw reasonably</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As soon as we were past the Hawes (where </a:t>
            </a:r>
            <a:r>
              <a:rPr dirty="0" sz="1450" spc="-5">
                <a:latin typeface="Times New Roman"/>
                <a:cs typeface="Times New Roman"/>
              </a:rPr>
              <a:t>I </a:t>
            </a:r>
            <a:r>
              <a:rPr dirty="0" sz="1450" spc="-10">
                <a:latin typeface="Times New Roman"/>
                <a:cs typeface="Times New Roman"/>
              </a:rPr>
              <a:t>recognised the landlord  smoking his pipe in the </a:t>
            </a:r>
            <a:r>
              <a:rPr dirty="0" sz="1450" spc="-20">
                <a:latin typeface="Times New Roman"/>
                <a:cs typeface="Times New Roman"/>
              </a:rPr>
              <a:t>door, </a:t>
            </a:r>
            <a:r>
              <a:rPr dirty="0" sz="1450" spc="-10">
                <a:latin typeface="Times New Roman"/>
                <a:cs typeface="Times New Roman"/>
              </a:rPr>
              <a:t>and was amazed to see him look </a:t>
            </a:r>
            <a:r>
              <a:rPr dirty="0" sz="1450" spc="-5">
                <a:latin typeface="Times New Roman"/>
                <a:cs typeface="Times New Roman"/>
              </a:rPr>
              <a:t>no </a:t>
            </a:r>
            <a:r>
              <a:rPr dirty="0" sz="1450" spc="-10">
                <a:latin typeface="Times New Roman"/>
                <a:cs typeface="Times New Roman"/>
              </a:rPr>
              <a:t>older) </a:t>
            </a:r>
            <a:r>
              <a:rPr dirty="0" sz="1450" spc="-35">
                <a:latin typeface="Times New Roman"/>
                <a:cs typeface="Times New Roman"/>
              </a:rPr>
              <a:t>Mr.  </a:t>
            </a:r>
            <a:r>
              <a:rPr dirty="0" sz="1450" spc="-10">
                <a:latin typeface="Times New Roman"/>
                <a:cs typeface="Times New Roman"/>
              </a:rPr>
              <a:t>Rankeillor changed the order </a:t>
            </a:r>
            <a:r>
              <a:rPr dirty="0" sz="1450" spc="-5">
                <a:latin typeface="Times New Roman"/>
                <a:cs typeface="Times New Roman"/>
              </a:rPr>
              <a:t>of </a:t>
            </a:r>
            <a:r>
              <a:rPr dirty="0" sz="1450" spc="-10">
                <a:latin typeface="Times New Roman"/>
                <a:cs typeface="Times New Roman"/>
              </a:rPr>
              <a:t>march, walking behind with </a:t>
            </a:r>
            <a:r>
              <a:rPr dirty="0" sz="1450" spc="-20">
                <a:latin typeface="Times New Roman"/>
                <a:cs typeface="Times New Roman"/>
              </a:rPr>
              <a:t>Torrance</a:t>
            </a:r>
            <a:r>
              <a:rPr dirty="0" sz="1450" spc="1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63710"/>
          </a:xfrm>
          <a:prstGeom prst="rect">
            <a:avLst/>
          </a:prstGeom>
        </p:spPr>
        <p:txBody>
          <a:bodyPr wrap="square" lIns="0" tIns="12700" rIns="0" bIns="0" rtlCol="0" vert="horz">
            <a:spAutoFit/>
          </a:bodyPr>
          <a:lstStyle/>
          <a:p>
            <a:pPr algn="just" marL="12700" marR="7620">
              <a:lnSpc>
                <a:spcPct val="99300"/>
              </a:lnSpc>
              <a:spcBef>
                <a:spcPts val="100"/>
              </a:spcBef>
            </a:pPr>
            <a:r>
              <a:rPr dirty="0" sz="1450" spc="-10">
                <a:latin typeface="Times New Roman"/>
                <a:cs typeface="Times New Roman"/>
              </a:rPr>
              <a:t>sending me forward in the manner </a:t>
            </a:r>
            <a:r>
              <a:rPr dirty="0" sz="1450" spc="-5">
                <a:latin typeface="Times New Roman"/>
                <a:cs typeface="Times New Roman"/>
              </a:rPr>
              <a:t>of a </a:t>
            </a:r>
            <a:r>
              <a:rPr dirty="0" sz="1450" spc="-10">
                <a:latin typeface="Times New Roman"/>
                <a:cs typeface="Times New Roman"/>
              </a:rPr>
              <a:t>scout.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up </a:t>
            </a:r>
            <a:r>
              <a:rPr dirty="0" sz="1450" spc="-10">
                <a:latin typeface="Times New Roman"/>
                <a:cs typeface="Times New Roman"/>
              </a:rPr>
              <a:t>the hill, whistling  from time to time my Gaelic air; and at length </a:t>
            </a:r>
            <a:r>
              <a:rPr dirty="0" sz="1450" spc="-5">
                <a:latin typeface="Times New Roman"/>
                <a:cs typeface="Times New Roman"/>
              </a:rPr>
              <a:t>I </a:t>
            </a:r>
            <a:r>
              <a:rPr dirty="0" sz="1450" spc="-10">
                <a:latin typeface="Times New Roman"/>
                <a:cs typeface="Times New Roman"/>
              </a:rPr>
              <a:t>had the pleasure to hear it  answered and to see Alan rise from behind </a:t>
            </a:r>
            <a:r>
              <a:rPr dirty="0" sz="1450" spc="-5">
                <a:latin typeface="Times New Roman"/>
                <a:cs typeface="Times New Roman"/>
              </a:rPr>
              <a:t>a bush. </a:t>
            </a:r>
            <a:r>
              <a:rPr dirty="0" sz="1450" spc="-10">
                <a:latin typeface="Times New Roman"/>
                <a:cs typeface="Times New Roman"/>
              </a:rPr>
              <a:t>He was somewhat dashed  in spirits, having passed </a:t>
            </a:r>
            <a:r>
              <a:rPr dirty="0" sz="1450" spc="-5">
                <a:latin typeface="Times New Roman"/>
                <a:cs typeface="Times New Roman"/>
              </a:rPr>
              <a:t>a </a:t>
            </a:r>
            <a:r>
              <a:rPr dirty="0" sz="1450" spc="-10">
                <a:latin typeface="Times New Roman"/>
                <a:cs typeface="Times New Roman"/>
              </a:rPr>
              <a:t>long day alone skulking in the </a:t>
            </a:r>
            <a:r>
              <a:rPr dirty="0" sz="1450" spc="-20">
                <a:latin typeface="Times New Roman"/>
                <a:cs typeface="Times New Roman"/>
              </a:rPr>
              <a:t>county, </a:t>
            </a:r>
            <a:r>
              <a:rPr dirty="0" sz="1450" spc="-10">
                <a:latin typeface="Times New Roman"/>
                <a:cs typeface="Times New Roman"/>
              </a:rPr>
              <a:t>and made </a:t>
            </a:r>
            <a:r>
              <a:rPr dirty="0" sz="1450" spc="-5">
                <a:latin typeface="Times New Roman"/>
                <a:cs typeface="Times New Roman"/>
              </a:rPr>
              <a:t>but  a poor </a:t>
            </a:r>
            <a:r>
              <a:rPr dirty="0" sz="1450" spc="-10">
                <a:latin typeface="Times New Roman"/>
                <a:cs typeface="Times New Roman"/>
              </a:rPr>
              <a:t>meal in an alehouse near Dundas. But at the mere sight </a:t>
            </a:r>
            <a:r>
              <a:rPr dirty="0" sz="1450" spc="-5">
                <a:latin typeface="Times New Roman"/>
                <a:cs typeface="Times New Roman"/>
              </a:rPr>
              <a:t>of </a:t>
            </a:r>
            <a:r>
              <a:rPr dirty="0" sz="1450" spc="-10">
                <a:latin typeface="Times New Roman"/>
                <a:cs typeface="Times New Roman"/>
              </a:rPr>
              <a:t>my clothes,  </a:t>
            </a:r>
            <a:r>
              <a:rPr dirty="0" sz="1450" spc="-5">
                <a:latin typeface="Times New Roman"/>
                <a:cs typeface="Times New Roman"/>
              </a:rPr>
              <a:t>he </a:t>
            </a:r>
            <a:r>
              <a:rPr dirty="0" sz="1450" spc="-10">
                <a:latin typeface="Times New Roman"/>
                <a:cs typeface="Times New Roman"/>
              </a:rPr>
              <a:t>began to brighten </a:t>
            </a:r>
            <a:r>
              <a:rPr dirty="0" sz="1450" spc="-5">
                <a:latin typeface="Times New Roman"/>
                <a:cs typeface="Times New Roman"/>
              </a:rPr>
              <a:t>up; </a:t>
            </a:r>
            <a:r>
              <a:rPr dirty="0" sz="1450" spc="-10">
                <a:latin typeface="Times New Roman"/>
                <a:cs typeface="Times New Roman"/>
              </a:rPr>
              <a:t>and as soon as </a:t>
            </a:r>
            <a:r>
              <a:rPr dirty="0" sz="1450" spc="-5">
                <a:latin typeface="Times New Roman"/>
                <a:cs typeface="Times New Roman"/>
              </a:rPr>
              <a:t>I </a:t>
            </a:r>
            <a:r>
              <a:rPr dirty="0" sz="1450" spc="-10">
                <a:latin typeface="Times New Roman"/>
                <a:cs typeface="Times New Roman"/>
              </a:rPr>
              <a:t>had told him in what </a:t>
            </a:r>
            <a:r>
              <a:rPr dirty="0" sz="1450" spc="-5">
                <a:latin typeface="Times New Roman"/>
                <a:cs typeface="Times New Roman"/>
              </a:rPr>
              <a:t>a </a:t>
            </a:r>
            <a:r>
              <a:rPr dirty="0" sz="1450" spc="-10">
                <a:latin typeface="Times New Roman"/>
                <a:cs typeface="Times New Roman"/>
              </a:rPr>
              <a:t>forward state  </a:t>
            </a:r>
            <a:r>
              <a:rPr dirty="0" sz="1450" spc="-5">
                <a:latin typeface="Times New Roman"/>
                <a:cs typeface="Times New Roman"/>
              </a:rPr>
              <a:t>our </a:t>
            </a:r>
            <a:r>
              <a:rPr dirty="0" sz="1450" spc="-10">
                <a:latin typeface="Times New Roman"/>
                <a:cs typeface="Times New Roman"/>
              </a:rPr>
              <a:t>matters were and the part </a:t>
            </a:r>
            <a:r>
              <a:rPr dirty="0" sz="1450" spc="-5">
                <a:latin typeface="Times New Roman"/>
                <a:cs typeface="Times New Roman"/>
              </a:rPr>
              <a:t>I </a:t>
            </a:r>
            <a:r>
              <a:rPr dirty="0" sz="1450" spc="-10">
                <a:latin typeface="Times New Roman"/>
                <a:cs typeface="Times New Roman"/>
              </a:rPr>
              <a:t>looked to him to play in what remained, </a:t>
            </a:r>
            <a:r>
              <a:rPr dirty="0" sz="1450" spc="-5">
                <a:latin typeface="Times New Roman"/>
                <a:cs typeface="Times New Roman"/>
              </a:rPr>
              <a:t>he  </a:t>
            </a:r>
            <a:r>
              <a:rPr dirty="0" sz="1450" spc="-10">
                <a:latin typeface="Times New Roman"/>
                <a:cs typeface="Times New Roman"/>
              </a:rPr>
              <a:t>sprang into </a:t>
            </a:r>
            <a:r>
              <a:rPr dirty="0" sz="1450" spc="-5">
                <a:latin typeface="Times New Roman"/>
                <a:cs typeface="Times New Roman"/>
              </a:rPr>
              <a:t>a </a:t>
            </a:r>
            <a:r>
              <a:rPr dirty="0" sz="1450" spc="-10">
                <a:latin typeface="Times New Roman"/>
                <a:cs typeface="Times New Roman"/>
              </a:rPr>
              <a:t>new</a:t>
            </a:r>
            <a:r>
              <a:rPr dirty="0" sz="145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“And that is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notion </a:t>
            </a:r>
            <a:r>
              <a:rPr dirty="0" sz="1450" spc="-5">
                <a:latin typeface="Times New Roman"/>
                <a:cs typeface="Times New Roman"/>
              </a:rPr>
              <a:t>of </a:t>
            </a:r>
            <a:r>
              <a:rPr dirty="0" sz="1450" spc="-10">
                <a:latin typeface="Times New Roman"/>
                <a:cs typeface="Times New Roman"/>
              </a:rPr>
              <a:t>yours,” says he; “and </a:t>
            </a:r>
            <a:r>
              <a:rPr dirty="0" sz="1450" spc="-5">
                <a:latin typeface="Times New Roman"/>
                <a:cs typeface="Times New Roman"/>
              </a:rPr>
              <a:t>I </a:t>
            </a:r>
            <a:r>
              <a:rPr dirty="0" sz="1450" spc="-10">
                <a:latin typeface="Times New Roman"/>
                <a:cs typeface="Times New Roman"/>
              </a:rPr>
              <a:t>dare to say that  </a:t>
            </a:r>
            <a:r>
              <a:rPr dirty="0" sz="1450" spc="-5">
                <a:latin typeface="Times New Roman"/>
                <a:cs typeface="Times New Roman"/>
              </a:rPr>
              <a:t>you </a:t>
            </a:r>
            <a:r>
              <a:rPr dirty="0" sz="1450" spc="-10">
                <a:latin typeface="Times New Roman"/>
                <a:cs typeface="Times New Roman"/>
              </a:rPr>
              <a:t>could lay </a:t>
            </a:r>
            <a:r>
              <a:rPr dirty="0" sz="1450" spc="-5">
                <a:latin typeface="Times New Roman"/>
                <a:cs typeface="Times New Roman"/>
              </a:rPr>
              <a:t>your </a:t>
            </a:r>
            <a:r>
              <a:rPr dirty="0" sz="1450" spc="-10">
                <a:latin typeface="Times New Roman"/>
                <a:cs typeface="Times New Roman"/>
              </a:rPr>
              <a:t>hands </a:t>
            </a:r>
            <a:r>
              <a:rPr dirty="0" sz="1450" spc="-5">
                <a:latin typeface="Times New Roman"/>
                <a:cs typeface="Times New Roman"/>
              </a:rPr>
              <a:t>upon no </a:t>
            </a:r>
            <a:r>
              <a:rPr dirty="0" sz="1450" spc="-10">
                <a:latin typeface="Times New Roman"/>
                <a:cs typeface="Times New Roman"/>
              </a:rPr>
              <a:t>better man to </a:t>
            </a:r>
            <a:r>
              <a:rPr dirty="0" sz="1450" spc="-5">
                <a:latin typeface="Times New Roman"/>
                <a:cs typeface="Times New Roman"/>
              </a:rPr>
              <a:t>put </a:t>
            </a:r>
            <a:r>
              <a:rPr dirty="0" sz="1450" spc="-10">
                <a:latin typeface="Times New Roman"/>
                <a:cs typeface="Times New Roman"/>
              </a:rPr>
              <a:t>it through than Alan  Breck. It is </a:t>
            </a:r>
            <a:r>
              <a:rPr dirty="0" sz="1450" spc="-5">
                <a:latin typeface="Times New Roman"/>
                <a:cs typeface="Times New Roman"/>
              </a:rPr>
              <a:t>not a </a:t>
            </a:r>
            <a:r>
              <a:rPr dirty="0" sz="1450" spc="-10">
                <a:latin typeface="Times New Roman"/>
                <a:cs typeface="Times New Roman"/>
              </a:rPr>
              <a:t>thing (mark ye) that any </a:t>
            </a:r>
            <a:r>
              <a:rPr dirty="0" sz="1450" spc="-5">
                <a:latin typeface="Times New Roman"/>
                <a:cs typeface="Times New Roman"/>
              </a:rPr>
              <a:t>one </a:t>
            </a:r>
            <a:r>
              <a:rPr dirty="0" sz="1450" spc="-10">
                <a:latin typeface="Times New Roman"/>
                <a:cs typeface="Times New Roman"/>
              </a:rPr>
              <a:t>could </a:t>
            </a:r>
            <a:r>
              <a:rPr dirty="0" sz="1450" spc="-5">
                <a:latin typeface="Times New Roman"/>
                <a:cs typeface="Times New Roman"/>
              </a:rPr>
              <a:t>do, but </a:t>
            </a:r>
            <a:r>
              <a:rPr dirty="0" sz="1450" spc="-10">
                <a:latin typeface="Times New Roman"/>
                <a:cs typeface="Times New Roman"/>
              </a:rPr>
              <a:t>takes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penetration. But it sticks in my head </a:t>
            </a:r>
            <a:r>
              <a:rPr dirty="0" sz="1450" spc="-5">
                <a:latin typeface="Times New Roman"/>
                <a:cs typeface="Times New Roman"/>
              </a:rPr>
              <a:t>your </a:t>
            </a:r>
            <a:r>
              <a:rPr dirty="0" sz="1450" spc="-15">
                <a:latin typeface="Times New Roman"/>
                <a:cs typeface="Times New Roman"/>
              </a:rPr>
              <a:t>lawyer-man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somewhat  wearying to see me,” says</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Accordingly </a:t>
            </a:r>
            <a:r>
              <a:rPr dirty="0" sz="1450" spc="-5">
                <a:latin typeface="Times New Roman"/>
                <a:cs typeface="Times New Roman"/>
              </a:rPr>
              <a:t>I </a:t>
            </a:r>
            <a:r>
              <a:rPr dirty="0" sz="1450" spc="-10">
                <a:latin typeface="Times New Roman"/>
                <a:cs typeface="Times New Roman"/>
              </a:rPr>
              <a:t>cried and waved </a:t>
            </a:r>
            <a:r>
              <a:rPr dirty="0" sz="1450" spc="-5">
                <a:latin typeface="Times New Roman"/>
                <a:cs typeface="Times New Roman"/>
              </a:rPr>
              <a:t>on </a:t>
            </a:r>
            <a:r>
              <a:rPr dirty="0" sz="1450" spc="-35">
                <a:latin typeface="Times New Roman"/>
                <a:cs typeface="Times New Roman"/>
              </a:rPr>
              <a:t>Mr. </a:t>
            </a:r>
            <a:r>
              <a:rPr dirty="0" sz="1450" spc="-15">
                <a:latin typeface="Times New Roman"/>
                <a:cs typeface="Times New Roman"/>
              </a:rPr>
              <a:t>Rankeillor, </a:t>
            </a:r>
            <a:r>
              <a:rPr dirty="0" sz="1450" spc="-10">
                <a:latin typeface="Times New Roman"/>
                <a:cs typeface="Times New Roman"/>
              </a:rPr>
              <a:t>who came </a:t>
            </a:r>
            <a:r>
              <a:rPr dirty="0" sz="1450" spc="-5">
                <a:latin typeface="Times New Roman"/>
                <a:cs typeface="Times New Roman"/>
              </a:rPr>
              <a:t>up </a:t>
            </a:r>
            <a:r>
              <a:rPr dirty="0" sz="1450" spc="-10">
                <a:latin typeface="Times New Roman"/>
                <a:cs typeface="Times New Roman"/>
              </a:rPr>
              <a:t>alone and  was presented to my friend, </a:t>
            </a:r>
            <a:r>
              <a:rPr dirty="0" sz="1450" spc="-35">
                <a:latin typeface="Times New Roman"/>
                <a:cs typeface="Times New Roman"/>
              </a:rPr>
              <a:t>Mr.</a:t>
            </a:r>
            <a:r>
              <a:rPr dirty="0" sz="1450" spc="15">
                <a:latin typeface="Times New Roman"/>
                <a:cs typeface="Times New Roman"/>
              </a:rPr>
              <a:t> </a:t>
            </a:r>
            <a:r>
              <a:rPr dirty="0" sz="1450" spc="-10">
                <a:latin typeface="Times New Roman"/>
                <a:cs typeface="Times New Roman"/>
              </a:rPr>
              <a:t>Thomson.</a:t>
            </a:r>
            <a:endParaRPr sz="1450">
              <a:latin typeface="Times New Roman"/>
              <a:cs typeface="Times New Roman"/>
            </a:endParaRPr>
          </a:p>
          <a:p>
            <a:pPr algn="just" marL="12700" marR="10795" indent="255904">
              <a:lnSpc>
                <a:spcPts val="1730"/>
              </a:lnSpc>
              <a:spcBef>
                <a:spcPts val="790"/>
              </a:spcBef>
            </a:pPr>
            <a:r>
              <a:rPr dirty="0" sz="1450" spc="-30">
                <a:latin typeface="Times New Roman"/>
                <a:cs typeface="Times New Roman"/>
              </a:rPr>
              <a:t>“Mr. </a:t>
            </a:r>
            <a:r>
              <a:rPr dirty="0" sz="1450" spc="-10">
                <a:latin typeface="Times New Roman"/>
                <a:cs typeface="Times New Roman"/>
              </a:rPr>
              <a:t>Thomson, </a:t>
            </a:r>
            <a:r>
              <a:rPr dirty="0" sz="1450" spc="-5">
                <a:latin typeface="Times New Roman"/>
                <a:cs typeface="Times New Roman"/>
              </a:rPr>
              <a:t>I </a:t>
            </a:r>
            <a:r>
              <a:rPr dirty="0" sz="1450" spc="-10">
                <a:latin typeface="Times New Roman"/>
                <a:cs typeface="Times New Roman"/>
              </a:rPr>
              <a:t>am pleased to meet </a:t>
            </a:r>
            <a:r>
              <a:rPr dirty="0" sz="1450" spc="-5">
                <a:latin typeface="Times New Roman"/>
                <a:cs typeface="Times New Roman"/>
              </a:rPr>
              <a:t>you,” </a:t>
            </a:r>
            <a:r>
              <a:rPr dirty="0" sz="1450" spc="-10">
                <a:latin typeface="Times New Roman"/>
                <a:cs typeface="Times New Roman"/>
              </a:rPr>
              <a:t>said he. “But </a:t>
            </a:r>
            <a:r>
              <a:rPr dirty="0" sz="1450" spc="-5">
                <a:latin typeface="Times New Roman"/>
                <a:cs typeface="Times New Roman"/>
              </a:rPr>
              <a:t>I </a:t>
            </a:r>
            <a:r>
              <a:rPr dirty="0" sz="1450" spc="-10">
                <a:latin typeface="Times New Roman"/>
                <a:cs typeface="Times New Roman"/>
              </a:rPr>
              <a:t>have forgotten  my glasses; and </a:t>
            </a:r>
            <a:r>
              <a:rPr dirty="0" sz="1450" spc="-5">
                <a:latin typeface="Times New Roman"/>
                <a:cs typeface="Times New Roman"/>
              </a:rPr>
              <a:t>our </a:t>
            </a:r>
            <a:r>
              <a:rPr dirty="0" sz="1450" spc="-10">
                <a:latin typeface="Times New Roman"/>
                <a:cs typeface="Times New Roman"/>
              </a:rPr>
              <a:t>friend, </a:t>
            </a:r>
            <a:r>
              <a:rPr dirty="0" sz="1450" spc="-35">
                <a:latin typeface="Times New Roman"/>
                <a:cs typeface="Times New Roman"/>
              </a:rPr>
              <a:t>Mr. </a:t>
            </a:r>
            <a:r>
              <a:rPr dirty="0" sz="1450" spc="-10">
                <a:latin typeface="Times New Roman"/>
                <a:cs typeface="Times New Roman"/>
              </a:rPr>
              <a:t>David here” (clapping me </a:t>
            </a:r>
            <a:r>
              <a:rPr dirty="0" sz="1450" spc="-5">
                <a:latin typeface="Times New Roman"/>
                <a:cs typeface="Times New Roman"/>
              </a:rPr>
              <a:t>on </a:t>
            </a:r>
            <a:r>
              <a:rPr dirty="0" sz="1450" spc="-10">
                <a:latin typeface="Times New Roman"/>
                <a:cs typeface="Times New Roman"/>
              </a:rPr>
              <a:t>the shoulder),  “will tell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little better than blind, and that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surprised if </a:t>
            </a:r>
            <a:r>
              <a:rPr dirty="0" sz="1450" spc="-5">
                <a:latin typeface="Times New Roman"/>
                <a:cs typeface="Times New Roman"/>
              </a:rPr>
              <a:t>I </a:t>
            </a:r>
            <a:r>
              <a:rPr dirty="0" sz="1450" spc="-10">
                <a:latin typeface="Times New Roman"/>
                <a:cs typeface="Times New Roman"/>
              </a:rPr>
              <a:t>pass </a:t>
            </a:r>
            <a:r>
              <a:rPr dirty="0" sz="1450" spc="-5">
                <a:latin typeface="Times New Roman"/>
                <a:cs typeface="Times New Roman"/>
              </a:rPr>
              <a:t>you by</a:t>
            </a:r>
            <a:r>
              <a:rPr dirty="0" sz="1450" spc="10">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said, thinking that Alan would </a:t>
            </a:r>
            <a:r>
              <a:rPr dirty="0" sz="1450" spc="-5">
                <a:latin typeface="Times New Roman"/>
                <a:cs typeface="Times New Roman"/>
              </a:rPr>
              <a:t>be </a:t>
            </a:r>
            <a:r>
              <a:rPr dirty="0" sz="1450" spc="-10">
                <a:latin typeface="Times New Roman"/>
                <a:cs typeface="Times New Roman"/>
              </a:rPr>
              <a:t>pleased; </a:t>
            </a:r>
            <a:r>
              <a:rPr dirty="0" sz="1450" spc="-5">
                <a:latin typeface="Times New Roman"/>
                <a:cs typeface="Times New Roman"/>
              </a:rPr>
              <a:t>but </a:t>
            </a:r>
            <a:r>
              <a:rPr dirty="0" sz="1450" spc="-10">
                <a:latin typeface="Times New Roman"/>
                <a:cs typeface="Times New Roman"/>
              </a:rPr>
              <a:t>the </a:t>
            </a:r>
            <a:r>
              <a:rPr dirty="0" sz="1450" spc="-15">
                <a:latin typeface="Times New Roman"/>
                <a:cs typeface="Times New Roman"/>
              </a:rPr>
              <a:t>Highlandman’s  </a:t>
            </a:r>
            <a:r>
              <a:rPr dirty="0" sz="1450" spc="-10">
                <a:latin typeface="Times New Roman"/>
                <a:cs typeface="Times New Roman"/>
              </a:rPr>
              <a:t>vanity was ready to startle at </a:t>
            </a:r>
            <a:r>
              <a:rPr dirty="0" sz="1450" spc="-5">
                <a:latin typeface="Times New Roman"/>
                <a:cs typeface="Times New Roman"/>
              </a:rPr>
              <a:t>a </a:t>
            </a:r>
            <a:r>
              <a:rPr dirty="0" sz="1450" spc="-10">
                <a:latin typeface="Times New Roman"/>
                <a:cs typeface="Times New Roman"/>
              </a:rPr>
              <a:t>less matter than</a:t>
            </a:r>
            <a:r>
              <a:rPr dirty="0" sz="1450" spc="4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715" indent="255904">
              <a:lnSpc>
                <a:spcPts val="1730"/>
              </a:lnSpc>
              <a:spcBef>
                <a:spcPts val="715"/>
              </a:spcBef>
            </a:pPr>
            <a:r>
              <a:rPr dirty="0" sz="1450" spc="-30">
                <a:latin typeface="Times New Roman"/>
                <a:cs typeface="Times New Roman"/>
              </a:rPr>
              <a:t>“Why, </a:t>
            </a:r>
            <a:r>
              <a:rPr dirty="0" sz="1450" spc="-20">
                <a:latin typeface="Times New Roman"/>
                <a:cs typeface="Times New Roman"/>
              </a:rPr>
              <a:t>sir,” </a:t>
            </a:r>
            <a:r>
              <a:rPr dirty="0" sz="1450" spc="-10">
                <a:latin typeface="Times New Roman"/>
                <a:cs typeface="Times New Roman"/>
              </a:rPr>
              <a:t>says he, </a:t>
            </a:r>
            <a:r>
              <a:rPr dirty="0" sz="1450" spc="-25">
                <a:latin typeface="Times New Roman"/>
                <a:cs typeface="Times New Roman"/>
              </a:rPr>
              <a:t>stiffly, </a:t>
            </a:r>
            <a:r>
              <a:rPr dirty="0" sz="1450" spc="-10">
                <a:latin typeface="Times New Roman"/>
                <a:cs typeface="Times New Roman"/>
              </a:rPr>
              <a:t>“I would say it mattered the less as we are met  here for </a:t>
            </a:r>
            <a:r>
              <a:rPr dirty="0" sz="1450" spc="-5">
                <a:latin typeface="Times New Roman"/>
                <a:cs typeface="Times New Roman"/>
              </a:rPr>
              <a:t>a </a:t>
            </a:r>
            <a:r>
              <a:rPr dirty="0" sz="1450" spc="-10">
                <a:latin typeface="Times New Roman"/>
                <a:cs typeface="Times New Roman"/>
              </a:rPr>
              <a:t>particular end, to see justice </a:t>
            </a:r>
            <a:r>
              <a:rPr dirty="0" sz="1450" spc="-5">
                <a:latin typeface="Times New Roman"/>
                <a:cs typeface="Times New Roman"/>
              </a:rPr>
              <a:t>done </a:t>
            </a:r>
            <a:r>
              <a:rPr dirty="0" sz="1450" spc="-10">
                <a:latin typeface="Times New Roman"/>
                <a:cs typeface="Times New Roman"/>
              </a:rPr>
              <a:t>to </a:t>
            </a:r>
            <a:r>
              <a:rPr dirty="0" sz="1450" spc="-35">
                <a:latin typeface="Times New Roman"/>
                <a:cs typeface="Times New Roman"/>
              </a:rPr>
              <a:t>Mr. </a:t>
            </a:r>
            <a:r>
              <a:rPr dirty="0" sz="1450" spc="-10">
                <a:latin typeface="Times New Roman"/>
                <a:cs typeface="Times New Roman"/>
              </a:rPr>
              <a:t>Balfour; and </a:t>
            </a:r>
            <a:r>
              <a:rPr dirty="0" sz="1450" spc="-5">
                <a:latin typeface="Times New Roman"/>
                <a:cs typeface="Times New Roman"/>
              </a:rPr>
              <a:t>by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can  see, </a:t>
            </a:r>
            <a:r>
              <a:rPr dirty="0" sz="1450" spc="-5">
                <a:latin typeface="Times New Roman"/>
                <a:cs typeface="Times New Roman"/>
              </a:rPr>
              <a:t>not </a:t>
            </a:r>
            <a:r>
              <a:rPr dirty="0" sz="1450" spc="-10">
                <a:latin typeface="Times New Roman"/>
                <a:cs typeface="Times New Roman"/>
              </a:rPr>
              <a:t>very likely to have much else in common. But </a:t>
            </a:r>
            <a:r>
              <a:rPr dirty="0" sz="1450" spc="-5">
                <a:latin typeface="Times New Roman"/>
                <a:cs typeface="Times New Roman"/>
              </a:rPr>
              <a:t>I </a:t>
            </a:r>
            <a:r>
              <a:rPr dirty="0" sz="1450" spc="-10">
                <a:latin typeface="Times New Roman"/>
                <a:cs typeface="Times New Roman"/>
              </a:rPr>
              <a:t>accept </a:t>
            </a:r>
            <a:r>
              <a:rPr dirty="0" sz="1450" spc="-5">
                <a:latin typeface="Times New Roman"/>
                <a:cs typeface="Times New Roman"/>
              </a:rPr>
              <a:t>your </a:t>
            </a:r>
            <a:r>
              <a:rPr dirty="0" sz="1450" spc="-20">
                <a:latin typeface="Times New Roman"/>
                <a:cs typeface="Times New Roman"/>
              </a:rPr>
              <a:t>apology,  </a:t>
            </a:r>
            <a:r>
              <a:rPr dirty="0" sz="1450" spc="-10">
                <a:latin typeface="Times New Roman"/>
                <a:cs typeface="Times New Roman"/>
              </a:rPr>
              <a:t>which was </a:t>
            </a:r>
            <a:r>
              <a:rPr dirty="0" sz="1450" spc="-5">
                <a:latin typeface="Times New Roman"/>
                <a:cs typeface="Times New Roman"/>
              </a:rPr>
              <a:t>a </a:t>
            </a:r>
            <a:r>
              <a:rPr dirty="0" sz="1450" spc="-10">
                <a:latin typeface="Times New Roman"/>
                <a:cs typeface="Times New Roman"/>
              </a:rPr>
              <a:t>very proper </a:t>
            </a:r>
            <a:r>
              <a:rPr dirty="0" sz="1450" spc="-5">
                <a:latin typeface="Times New Roman"/>
                <a:cs typeface="Times New Roman"/>
              </a:rPr>
              <a:t>one </a:t>
            </a:r>
            <a:r>
              <a:rPr dirty="0" sz="1450" spc="-10">
                <a:latin typeface="Times New Roman"/>
                <a:cs typeface="Times New Roman"/>
              </a:rPr>
              <a:t>to</a:t>
            </a:r>
            <a:r>
              <a:rPr dirty="0" sz="1450" spc="10">
                <a:latin typeface="Times New Roman"/>
                <a:cs typeface="Times New Roman"/>
              </a:rPr>
              <a:t> </a:t>
            </a:r>
            <a:r>
              <a:rPr dirty="0" sz="1450" spc="-10">
                <a:latin typeface="Times New Roman"/>
                <a:cs typeface="Times New Roman"/>
              </a:rPr>
              <a:t>make.”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“And that is more than </a:t>
            </a:r>
            <a:r>
              <a:rPr dirty="0" sz="1450" spc="-5">
                <a:latin typeface="Times New Roman"/>
                <a:cs typeface="Times New Roman"/>
              </a:rPr>
              <a:t>I </a:t>
            </a:r>
            <a:r>
              <a:rPr dirty="0" sz="1450" spc="-10">
                <a:latin typeface="Times New Roman"/>
                <a:cs typeface="Times New Roman"/>
              </a:rPr>
              <a:t>could look </a:t>
            </a:r>
            <a:r>
              <a:rPr dirty="0" sz="1450" spc="-20">
                <a:latin typeface="Times New Roman"/>
                <a:cs typeface="Times New Roman"/>
              </a:rPr>
              <a:t>for, </a:t>
            </a:r>
            <a:r>
              <a:rPr dirty="0" sz="1450" spc="-35">
                <a:latin typeface="Times New Roman"/>
                <a:cs typeface="Times New Roman"/>
              </a:rPr>
              <a:t>Mr. </a:t>
            </a:r>
            <a:r>
              <a:rPr dirty="0" sz="1450" spc="-10">
                <a:latin typeface="Times New Roman"/>
                <a:cs typeface="Times New Roman"/>
              </a:rPr>
              <a:t>Thomson,” said </a:t>
            </a:r>
            <a:r>
              <a:rPr dirty="0" sz="1450" spc="-15">
                <a:latin typeface="Times New Roman"/>
                <a:cs typeface="Times New Roman"/>
              </a:rPr>
              <a:t>Rankeillor,  </a:t>
            </a:r>
            <a:r>
              <a:rPr dirty="0" sz="1450" spc="-20">
                <a:latin typeface="Times New Roman"/>
                <a:cs typeface="Times New Roman"/>
              </a:rPr>
              <a:t>heartily. </a:t>
            </a:r>
            <a:r>
              <a:rPr dirty="0" sz="1450" spc="-10">
                <a:latin typeface="Times New Roman"/>
                <a:cs typeface="Times New Roman"/>
              </a:rPr>
              <a:t>“And now as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are the chief actors in this enterprise, </a:t>
            </a:r>
            <a:r>
              <a:rPr dirty="0" sz="1450" spc="-5">
                <a:latin typeface="Times New Roman"/>
                <a:cs typeface="Times New Roman"/>
              </a:rPr>
              <a:t>I </a:t>
            </a:r>
            <a:r>
              <a:rPr dirty="0" sz="1450" spc="-10">
                <a:latin typeface="Times New Roman"/>
                <a:cs typeface="Times New Roman"/>
              </a:rPr>
              <a:t>think  we should come into </a:t>
            </a:r>
            <a:r>
              <a:rPr dirty="0" sz="1450" spc="-5">
                <a:latin typeface="Times New Roman"/>
                <a:cs typeface="Times New Roman"/>
              </a:rPr>
              <a:t>a </a:t>
            </a:r>
            <a:r>
              <a:rPr dirty="0" sz="1450" spc="-10">
                <a:latin typeface="Times New Roman"/>
                <a:cs typeface="Times New Roman"/>
              </a:rPr>
              <a:t>nice agreement; to which end, </a:t>
            </a:r>
            <a:r>
              <a:rPr dirty="0" sz="1450" spc="-5">
                <a:latin typeface="Times New Roman"/>
                <a:cs typeface="Times New Roman"/>
              </a:rPr>
              <a:t>I </a:t>
            </a:r>
            <a:r>
              <a:rPr dirty="0" sz="1450" spc="-10">
                <a:latin typeface="Times New Roman"/>
                <a:cs typeface="Times New Roman"/>
              </a:rPr>
              <a:t>propose that </a:t>
            </a:r>
            <a:r>
              <a:rPr dirty="0" sz="1450" spc="-5">
                <a:latin typeface="Times New Roman"/>
                <a:cs typeface="Times New Roman"/>
              </a:rPr>
              <a:t>you  </a:t>
            </a:r>
            <a:r>
              <a:rPr dirty="0" sz="1450" spc="-10">
                <a:latin typeface="Times New Roman"/>
                <a:cs typeface="Times New Roman"/>
              </a:rPr>
              <a:t>should lend me </a:t>
            </a:r>
            <a:r>
              <a:rPr dirty="0" sz="1450" spc="-5">
                <a:latin typeface="Times New Roman"/>
                <a:cs typeface="Times New Roman"/>
              </a:rPr>
              <a:t>your </a:t>
            </a:r>
            <a:r>
              <a:rPr dirty="0" sz="1450" spc="-10">
                <a:latin typeface="Times New Roman"/>
                <a:cs typeface="Times New Roman"/>
              </a:rPr>
              <a:t>arm, for (what with the dusk and the want </a:t>
            </a:r>
            <a:r>
              <a:rPr dirty="0" sz="1450" spc="-5">
                <a:latin typeface="Times New Roman"/>
                <a:cs typeface="Times New Roman"/>
              </a:rPr>
              <a:t>of </a:t>
            </a:r>
            <a:r>
              <a:rPr dirty="0" sz="1450" spc="-10">
                <a:latin typeface="Times New Roman"/>
                <a:cs typeface="Times New Roman"/>
              </a:rPr>
              <a:t>my glasses)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very clear as to the path; and as for </a:t>
            </a:r>
            <a:r>
              <a:rPr dirty="0" sz="1450" spc="-5">
                <a:latin typeface="Times New Roman"/>
                <a:cs typeface="Times New Roman"/>
              </a:rPr>
              <a:t>you, </a:t>
            </a:r>
            <a:r>
              <a:rPr dirty="0" sz="1450" spc="-35">
                <a:latin typeface="Times New Roman"/>
                <a:cs typeface="Times New Roman"/>
              </a:rPr>
              <a:t>Mr. </a:t>
            </a:r>
            <a:r>
              <a:rPr dirty="0" sz="1450" spc="-10">
                <a:latin typeface="Times New Roman"/>
                <a:cs typeface="Times New Roman"/>
              </a:rPr>
              <a:t>David, </a:t>
            </a:r>
            <a:r>
              <a:rPr dirty="0" sz="1450" spc="-5">
                <a:latin typeface="Times New Roman"/>
                <a:cs typeface="Times New Roman"/>
              </a:rPr>
              <a:t>you </a:t>
            </a:r>
            <a:r>
              <a:rPr dirty="0" sz="1450" spc="-10">
                <a:latin typeface="Times New Roman"/>
                <a:cs typeface="Times New Roman"/>
              </a:rPr>
              <a:t>will find  </a:t>
            </a:r>
            <a:r>
              <a:rPr dirty="0" sz="1450" spc="-20">
                <a:latin typeface="Times New Roman"/>
                <a:cs typeface="Times New Roman"/>
              </a:rPr>
              <a:t>Torrance </a:t>
            </a:r>
            <a:r>
              <a:rPr dirty="0" sz="1450" spc="-5">
                <a:latin typeface="Times New Roman"/>
                <a:cs typeface="Times New Roman"/>
              </a:rPr>
              <a:t>a </a:t>
            </a:r>
            <a:r>
              <a:rPr dirty="0" sz="1450" spc="-10">
                <a:latin typeface="Times New Roman"/>
                <a:cs typeface="Times New Roman"/>
              </a:rPr>
              <a:t>pleasant kind </a:t>
            </a:r>
            <a:r>
              <a:rPr dirty="0" sz="1450" spc="-5">
                <a:latin typeface="Times New Roman"/>
                <a:cs typeface="Times New Roman"/>
              </a:rPr>
              <a:t>of body </a:t>
            </a:r>
            <a:r>
              <a:rPr dirty="0" sz="1450" spc="-10">
                <a:latin typeface="Times New Roman"/>
                <a:cs typeface="Times New Roman"/>
              </a:rPr>
              <a:t>to speak with. Only let me remind </a:t>
            </a:r>
            <a:r>
              <a:rPr dirty="0" sz="1450" spc="-5">
                <a:latin typeface="Times New Roman"/>
                <a:cs typeface="Times New Roman"/>
              </a:rPr>
              <a:t>you, </a:t>
            </a:r>
            <a:r>
              <a:rPr dirty="0" sz="1450" spc="-30">
                <a:latin typeface="Times New Roman"/>
                <a:cs typeface="Times New Roman"/>
              </a:rPr>
              <a:t>it’s  </a:t>
            </a:r>
            <a:r>
              <a:rPr dirty="0" sz="1450" spc="-10">
                <a:latin typeface="Times New Roman"/>
                <a:cs typeface="Times New Roman"/>
              </a:rPr>
              <a:t>quite needless </a:t>
            </a:r>
            <a:r>
              <a:rPr dirty="0" sz="1450" spc="-5">
                <a:latin typeface="Times New Roman"/>
                <a:cs typeface="Times New Roman"/>
              </a:rPr>
              <a:t>he </a:t>
            </a:r>
            <a:r>
              <a:rPr dirty="0" sz="1450" spc="-10">
                <a:latin typeface="Times New Roman"/>
                <a:cs typeface="Times New Roman"/>
              </a:rPr>
              <a:t>should hear more </a:t>
            </a:r>
            <a:r>
              <a:rPr dirty="0" sz="1450" spc="-5">
                <a:latin typeface="Times New Roman"/>
                <a:cs typeface="Times New Roman"/>
              </a:rPr>
              <a:t>of your </a:t>
            </a:r>
            <a:r>
              <a:rPr dirty="0" sz="1450" spc="-10">
                <a:latin typeface="Times New Roman"/>
                <a:cs typeface="Times New Roman"/>
              </a:rPr>
              <a:t>adventures </a:t>
            </a:r>
            <a:r>
              <a:rPr dirty="0" sz="1450" spc="-5">
                <a:latin typeface="Times New Roman"/>
                <a:cs typeface="Times New Roman"/>
              </a:rPr>
              <a:t>or </a:t>
            </a:r>
            <a:r>
              <a:rPr dirty="0" sz="1450" spc="-10">
                <a:latin typeface="Times New Roman"/>
                <a:cs typeface="Times New Roman"/>
              </a:rPr>
              <a:t>those of—ahem—  </a:t>
            </a:r>
            <a:r>
              <a:rPr dirty="0" sz="1450" spc="-35">
                <a:latin typeface="Times New Roman"/>
                <a:cs typeface="Times New Roman"/>
              </a:rPr>
              <a:t>Mr.</a:t>
            </a:r>
            <a:r>
              <a:rPr dirty="0" sz="1450" spc="-10">
                <a:latin typeface="Times New Roman"/>
                <a:cs typeface="Times New Roman"/>
              </a:rPr>
              <a:t> Thomson.”</a:t>
            </a:r>
            <a:endParaRPr sz="1450">
              <a:latin typeface="Times New Roman"/>
              <a:cs typeface="Times New Roman"/>
            </a:endParaRPr>
          </a:p>
          <a:p>
            <a:pPr algn="just" marL="12700" marR="12700" indent="255904">
              <a:lnSpc>
                <a:spcPts val="1730"/>
              </a:lnSpc>
              <a:spcBef>
                <a:spcPts val="780"/>
              </a:spcBef>
            </a:pPr>
            <a:r>
              <a:rPr dirty="0" sz="1450" spc="-10">
                <a:latin typeface="Times New Roman"/>
                <a:cs typeface="Times New Roman"/>
              </a:rPr>
              <a:t>Accordingly these two went </a:t>
            </a:r>
            <a:r>
              <a:rPr dirty="0" sz="1450" spc="-5">
                <a:latin typeface="Times New Roman"/>
                <a:cs typeface="Times New Roman"/>
              </a:rPr>
              <a:t>on </a:t>
            </a:r>
            <a:r>
              <a:rPr dirty="0" sz="1450" spc="-10">
                <a:latin typeface="Times New Roman"/>
                <a:cs typeface="Times New Roman"/>
              </a:rPr>
              <a:t>ahead in very close talk, and </a:t>
            </a:r>
            <a:r>
              <a:rPr dirty="0" sz="1450" spc="-20">
                <a:latin typeface="Times New Roman"/>
                <a:cs typeface="Times New Roman"/>
              </a:rPr>
              <a:t>Torrance </a:t>
            </a:r>
            <a:r>
              <a:rPr dirty="0" sz="1450" spc="-10">
                <a:latin typeface="Times New Roman"/>
                <a:cs typeface="Times New Roman"/>
              </a:rPr>
              <a:t>and  </a:t>
            </a:r>
            <a:r>
              <a:rPr dirty="0" sz="1450" spc="-5">
                <a:latin typeface="Times New Roman"/>
                <a:cs typeface="Times New Roman"/>
              </a:rPr>
              <a:t>I brought up </a:t>
            </a:r>
            <a:r>
              <a:rPr dirty="0" sz="1450" spc="-10">
                <a:latin typeface="Times New Roman"/>
                <a:cs typeface="Times New Roman"/>
              </a:rPr>
              <a:t>the </a:t>
            </a:r>
            <a:r>
              <a:rPr dirty="0" sz="1450" spc="-25">
                <a:latin typeface="Times New Roman"/>
                <a:cs typeface="Times New Roman"/>
              </a:rPr>
              <a:t>rear.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Night was quite come when we came in view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Shaws. </a:t>
            </a:r>
            <a:r>
              <a:rPr dirty="0" sz="1450" spc="-45">
                <a:latin typeface="Times New Roman"/>
                <a:cs typeface="Times New Roman"/>
              </a:rPr>
              <a:t>Ten  </a:t>
            </a:r>
            <a:r>
              <a:rPr dirty="0" sz="1450" spc="-10">
                <a:latin typeface="Times New Roman"/>
                <a:cs typeface="Times New Roman"/>
              </a:rPr>
              <a:t>had been </a:t>
            </a:r>
            <a:r>
              <a:rPr dirty="0" sz="1450" spc="-5">
                <a:latin typeface="Times New Roman"/>
                <a:cs typeface="Times New Roman"/>
              </a:rPr>
              <a:t>gone </a:t>
            </a:r>
            <a:r>
              <a:rPr dirty="0" sz="1450" spc="-10">
                <a:latin typeface="Times New Roman"/>
                <a:cs typeface="Times New Roman"/>
              </a:rPr>
              <a:t>some time; it was dark and mild, with </a:t>
            </a:r>
            <a:r>
              <a:rPr dirty="0" sz="1450" spc="-5">
                <a:latin typeface="Times New Roman"/>
                <a:cs typeface="Times New Roman"/>
              </a:rPr>
              <a:t>a </a:t>
            </a:r>
            <a:r>
              <a:rPr dirty="0" sz="1450" spc="-10">
                <a:latin typeface="Times New Roman"/>
                <a:cs typeface="Times New Roman"/>
              </a:rPr>
              <a:t>pleasant, rustling wind  in the south-west that covered the sound </a:t>
            </a:r>
            <a:r>
              <a:rPr dirty="0" sz="1450" spc="-5">
                <a:latin typeface="Times New Roman"/>
                <a:cs typeface="Times New Roman"/>
              </a:rPr>
              <a:t>of our </a:t>
            </a:r>
            <a:r>
              <a:rPr dirty="0" sz="1450" spc="-10">
                <a:latin typeface="Times New Roman"/>
                <a:cs typeface="Times New Roman"/>
              </a:rPr>
              <a:t>approach; and as we drew near  we</a:t>
            </a:r>
            <a:r>
              <a:rPr dirty="0" sz="1450" spc="25">
                <a:latin typeface="Times New Roman"/>
                <a:cs typeface="Times New Roman"/>
              </a:rPr>
              <a:t> </a:t>
            </a:r>
            <a:r>
              <a:rPr dirty="0" sz="1450" spc="-10">
                <a:latin typeface="Times New Roman"/>
                <a:cs typeface="Times New Roman"/>
              </a:rPr>
              <a:t>saw</a:t>
            </a:r>
            <a:r>
              <a:rPr dirty="0" sz="1450" spc="25">
                <a:latin typeface="Times New Roman"/>
                <a:cs typeface="Times New Roman"/>
              </a:rPr>
              <a:t> </a:t>
            </a:r>
            <a:r>
              <a:rPr dirty="0" sz="1450" spc="-5">
                <a:latin typeface="Times New Roman"/>
                <a:cs typeface="Times New Roman"/>
              </a:rPr>
              <a:t>no</a:t>
            </a:r>
            <a:r>
              <a:rPr dirty="0" sz="1450" spc="25">
                <a:latin typeface="Times New Roman"/>
                <a:cs typeface="Times New Roman"/>
              </a:rPr>
              <a:t> </a:t>
            </a:r>
            <a:r>
              <a:rPr dirty="0" sz="1450" spc="-10">
                <a:latin typeface="Times New Roman"/>
                <a:cs typeface="Times New Roman"/>
              </a:rPr>
              <a:t>glimmer</a:t>
            </a:r>
            <a:r>
              <a:rPr dirty="0" sz="1450" spc="25">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light</a:t>
            </a:r>
            <a:r>
              <a:rPr dirty="0" sz="1450" spc="25">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any</a:t>
            </a:r>
            <a:r>
              <a:rPr dirty="0" sz="1450" spc="25">
                <a:latin typeface="Times New Roman"/>
                <a:cs typeface="Times New Roman"/>
              </a:rPr>
              <a:t> </a:t>
            </a:r>
            <a:r>
              <a:rPr dirty="0" sz="1450" spc="-10">
                <a:latin typeface="Times New Roman"/>
                <a:cs typeface="Times New Roman"/>
              </a:rPr>
              <a:t>portion</a:t>
            </a:r>
            <a:r>
              <a:rPr dirty="0" sz="1450" spc="25">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building.</a:t>
            </a:r>
            <a:r>
              <a:rPr dirty="0" sz="1450" spc="25">
                <a:latin typeface="Times New Roman"/>
                <a:cs typeface="Times New Roman"/>
              </a:rPr>
              <a:t>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seemed</a:t>
            </a:r>
            <a:r>
              <a:rPr dirty="0" sz="1450" spc="30">
                <a:latin typeface="Times New Roman"/>
                <a:cs typeface="Times New Roman"/>
              </a:rPr>
              <a:t>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uncle</a:t>
            </a:r>
            <a:endParaRPr sz="145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274810"/>
          </a:xfrm>
          <a:prstGeom prst="rect">
            <a:avLst/>
          </a:prstGeom>
        </p:spPr>
        <p:txBody>
          <a:bodyPr wrap="square" lIns="0" tIns="12065" rIns="0" bIns="0" rtlCol="0" vert="horz">
            <a:spAutoFit/>
          </a:bodyPr>
          <a:lstStyle/>
          <a:p>
            <a:pPr algn="just" marL="12700" marR="6985">
              <a:lnSpc>
                <a:spcPct val="99600"/>
              </a:lnSpc>
              <a:spcBef>
                <a:spcPts val="95"/>
              </a:spcBef>
            </a:pPr>
            <a:r>
              <a:rPr dirty="0" sz="1450" spc="-10">
                <a:latin typeface="Times New Roman"/>
                <a:cs typeface="Times New Roman"/>
              </a:rPr>
              <a:t>was already in bed, which was indeed the best thing for </a:t>
            </a:r>
            <a:r>
              <a:rPr dirty="0" sz="1450" spc="-5">
                <a:latin typeface="Times New Roman"/>
                <a:cs typeface="Times New Roman"/>
              </a:rPr>
              <a:t>our </a:t>
            </a:r>
            <a:r>
              <a:rPr dirty="0" sz="1450" spc="-10">
                <a:latin typeface="Times New Roman"/>
                <a:cs typeface="Times New Roman"/>
              </a:rPr>
              <a:t>arrangements. </a:t>
            </a:r>
            <a:r>
              <a:rPr dirty="0" sz="1450" spc="-70">
                <a:latin typeface="Times New Roman"/>
                <a:cs typeface="Times New Roman"/>
              </a:rPr>
              <a:t>We </a:t>
            </a:r>
            <a:r>
              <a:rPr dirty="0" sz="1450" spc="220">
                <a:latin typeface="Times New Roman"/>
                <a:cs typeface="Times New Roman"/>
              </a:rPr>
              <a:t> </a:t>
            </a:r>
            <a:r>
              <a:rPr dirty="0" sz="1450" spc="-10">
                <a:latin typeface="Times New Roman"/>
                <a:cs typeface="Times New Roman"/>
              </a:rPr>
              <a:t>made </a:t>
            </a:r>
            <a:r>
              <a:rPr dirty="0" sz="1450" spc="-5">
                <a:latin typeface="Times New Roman"/>
                <a:cs typeface="Times New Roman"/>
              </a:rPr>
              <a:t>our </a:t>
            </a:r>
            <a:r>
              <a:rPr dirty="0" sz="1450" spc="-10">
                <a:latin typeface="Times New Roman"/>
                <a:cs typeface="Times New Roman"/>
              </a:rPr>
              <a:t>last whispered consultations some fifty yards away; and then the  lawyer and </a:t>
            </a:r>
            <a:r>
              <a:rPr dirty="0" sz="1450" spc="-20">
                <a:latin typeface="Times New Roman"/>
                <a:cs typeface="Times New Roman"/>
              </a:rPr>
              <a:t>Torrance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crept quietly </a:t>
            </a:r>
            <a:r>
              <a:rPr dirty="0" sz="1450" spc="-5">
                <a:latin typeface="Times New Roman"/>
                <a:cs typeface="Times New Roman"/>
              </a:rPr>
              <a:t>up </a:t>
            </a:r>
            <a:r>
              <a:rPr dirty="0" sz="1450" spc="-10">
                <a:latin typeface="Times New Roman"/>
                <a:cs typeface="Times New Roman"/>
              </a:rPr>
              <a:t>and crouched down beside the  corner </a:t>
            </a:r>
            <a:r>
              <a:rPr dirty="0" sz="1450" spc="-5">
                <a:latin typeface="Times New Roman"/>
                <a:cs typeface="Times New Roman"/>
              </a:rPr>
              <a:t>of </a:t>
            </a:r>
            <a:r>
              <a:rPr dirty="0" sz="1450" spc="-10">
                <a:latin typeface="Times New Roman"/>
                <a:cs typeface="Times New Roman"/>
              </a:rPr>
              <a:t>the house; and as soon as we were in </a:t>
            </a:r>
            <a:r>
              <a:rPr dirty="0" sz="1450" spc="-5">
                <a:latin typeface="Times New Roman"/>
                <a:cs typeface="Times New Roman"/>
              </a:rPr>
              <a:t>our </a:t>
            </a:r>
            <a:r>
              <a:rPr dirty="0" sz="1450" spc="-10">
                <a:latin typeface="Times New Roman"/>
                <a:cs typeface="Times New Roman"/>
              </a:rPr>
              <a:t>places, Alan strode to the  </a:t>
            </a:r>
            <a:r>
              <a:rPr dirty="0" sz="1450" spc="-5">
                <a:latin typeface="Times New Roman"/>
                <a:cs typeface="Times New Roman"/>
              </a:rPr>
              <a:t>door </a:t>
            </a:r>
            <a:r>
              <a:rPr dirty="0" sz="1450" spc="-10">
                <a:latin typeface="Times New Roman"/>
                <a:cs typeface="Times New Roman"/>
              </a:rPr>
              <a:t>without concealment and began to</a:t>
            </a:r>
            <a:r>
              <a:rPr dirty="0" sz="1450" spc="10">
                <a:latin typeface="Times New Roman"/>
                <a:cs typeface="Times New Roman"/>
              </a:rPr>
              <a:t> </a:t>
            </a:r>
            <a:r>
              <a:rPr dirty="0" sz="1450" spc="-5">
                <a:latin typeface="Times New Roman"/>
                <a:cs typeface="Times New Roman"/>
              </a:rPr>
              <a:t>knock.</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gn="ctr">
              <a:lnSpc>
                <a:spcPct val="100000"/>
              </a:lnSpc>
              <a:spcBef>
                <a:spcPts val="919"/>
              </a:spcBef>
            </a:pPr>
            <a:r>
              <a:rPr dirty="0" sz="1450" spc="-15" b="1">
                <a:latin typeface="Times New Roman"/>
                <a:cs typeface="Times New Roman"/>
              </a:rPr>
              <a:t>CHAPTER</a:t>
            </a:r>
            <a:r>
              <a:rPr dirty="0" sz="1450" spc="-10" b="1">
                <a:latin typeface="Times New Roman"/>
                <a:cs typeface="Times New Roman"/>
              </a:rPr>
              <a:t> XXIX</a:t>
            </a:r>
            <a:endParaRPr sz="1450">
              <a:latin typeface="Times New Roman"/>
              <a:cs typeface="Times New Roman"/>
            </a:endParaRPr>
          </a:p>
          <a:p>
            <a:pPr algn="ctr">
              <a:lnSpc>
                <a:spcPct val="100000"/>
              </a:lnSpc>
              <a:spcBef>
                <a:spcPts val="780"/>
              </a:spcBef>
            </a:pPr>
            <a:r>
              <a:rPr dirty="0" sz="1450" spc="-5" b="1">
                <a:latin typeface="Times New Roman"/>
                <a:cs typeface="Times New Roman"/>
              </a:rPr>
              <a:t>I </a:t>
            </a:r>
            <a:r>
              <a:rPr dirty="0" sz="1450" spc="-15" b="1">
                <a:latin typeface="Times New Roman"/>
                <a:cs typeface="Times New Roman"/>
              </a:rPr>
              <a:t>COME </a:t>
            </a:r>
            <a:r>
              <a:rPr dirty="0" sz="1450" spc="-20" b="1">
                <a:latin typeface="Times New Roman"/>
                <a:cs typeface="Times New Roman"/>
              </a:rPr>
              <a:t>INTO </a:t>
            </a:r>
            <a:r>
              <a:rPr dirty="0" sz="1450" spc="-15" b="1">
                <a:latin typeface="Times New Roman"/>
                <a:cs typeface="Times New Roman"/>
              </a:rPr>
              <a:t>MY</a:t>
            </a:r>
            <a:r>
              <a:rPr dirty="0" sz="1450" spc="-40" b="1">
                <a:latin typeface="Times New Roman"/>
                <a:cs typeface="Times New Roman"/>
              </a:rPr>
              <a:t> </a:t>
            </a:r>
            <a:r>
              <a:rPr dirty="0" sz="1450" spc="-15" b="1">
                <a:latin typeface="Times New Roman"/>
                <a:cs typeface="Times New Roman"/>
              </a:rPr>
              <a:t>KINGDOM</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For some time Alan volleyed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door, </a:t>
            </a:r>
            <a:r>
              <a:rPr dirty="0" sz="1450" spc="-10">
                <a:latin typeface="Times New Roman"/>
                <a:cs typeface="Times New Roman"/>
              </a:rPr>
              <a:t>and his knocking only roused  the echoes </a:t>
            </a:r>
            <a:r>
              <a:rPr dirty="0" sz="1450" spc="-5">
                <a:latin typeface="Times New Roman"/>
                <a:cs typeface="Times New Roman"/>
              </a:rPr>
              <a:t>of </a:t>
            </a:r>
            <a:r>
              <a:rPr dirty="0" sz="1450" spc="-10">
                <a:latin typeface="Times New Roman"/>
                <a:cs typeface="Times New Roman"/>
              </a:rPr>
              <a:t>the house and neighbourhood. At last,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could hear the  noise </a:t>
            </a:r>
            <a:r>
              <a:rPr dirty="0" sz="1450" spc="-5">
                <a:latin typeface="Times New Roman"/>
                <a:cs typeface="Times New Roman"/>
              </a:rPr>
              <a:t>of a </a:t>
            </a:r>
            <a:r>
              <a:rPr dirty="0" sz="1450" spc="-10">
                <a:latin typeface="Times New Roman"/>
                <a:cs typeface="Times New Roman"/>
              </a:rPr>
              <a:t>window gently thrust </a:t>
            </a:r>
            <a:r>
              <a:rPr dirty="0" sz="1450" spc="-5">
                <a:latin typeface="Times New Roman"/>
                <a:cs typeface="Times New Roman"/>
              </a:rPr>
              <a:t>up, </a:t>
            </a:r>
            <a:r>
              <a:rPr dirty="0" sz="1450" spc="-10">
                <a:latin typeface="Times New Roman"/>
                <a:cs typeface="Times New Roman"/>
              </a:rPr>
              <a:t>and knew that my uncle had come to his  </a:t>
            </a:r>
            <a:r>
              <a:rPr dirty="0" sz="1450" spc="-15">
                <a:latin typeface="Times New Roman"/>
                <a:cs typeface="Times New Roman"/>
              </a:rPr>
              <a:t>observatory. </a:t>
            </a:r>
            <a:r>
              <a:rPr dirty="0" sz="1450" spc="-10">
                <a:latin typeface="Times New Roman"/>
                <a:cs typeface="Times New Roman"/>
              </a:rPr>
              <a:t>By what light there was, </a:t>
            </a:r>
            <a:r>
              <a:rPr dirty="0" sz="1450" spc="-5">
                <a:latin typeface="Times New Roman"/>
                <a:cs typeface="Times New Roman"/>
              </a:rPr>
              <a:t>he </a:t>
            </a:r>
            <a:r>
              <a:rPr dirty="0" sz="1450" spc="-10">
                <a:latin typeface="Times New Roman"/>
                <a:cs typeface="Times New Roman"/>
              </a:rPr>
              <a:t>would see Alan standing, like </a:t>
            </a:r>
            <a:r>
              <a:rPr dirty="0" sz="1450" spc="-5">
                <a:latin typeface="Times New Roman"/>
                <a:cs typeface="Times New Roman"/>
              </a:rPr>
              <a:t>a </a:t>
            </a:r>
            <a:r>
              <a:rPr dirty="0" sz="1450" spc="-10">
                <a:latin typeface="Times New Roman"/>
                <a:cs typeface="Times New Roman"/>
              </a:rPr>
              <a:t>dark  </a:t>
            </a:r>
            <a:r>
              <a:rPr dirty="0" sz="1450" spc="-20">
                <a:latin typeface="Times New Roman"/>
                <a:cs typeface="Times New Roman"/>
              </a:rPr>
              <a:t>shadow, </a:t>
            </a:r>
            <a:r>
              <a:rPr dirty="0" sz="1450" spc="-5">
                <a:latin typeface="Times New Roman"/>
                <a:cs typeface="Times New Roman"/>
              </a:rPr>
              <a:t>on </a:t>
            </a:r>
            <a:r>
              <a:rPr dirty="0" sz="1450" spc="-10">
                <a:latin typeface="Times New Roman"/>
                <a:cs typeface="Times New Roman"/>
              </a:rPr>
              <a:t>the steps; the three witnesses were hidden quite </a:t>
            </a:r>
            <a:r>
              <a:rPr dirty="0" sz="1450" spc="-5">
                <a:latin typeface="Times New Roman"/>
                <a:cs typeface="Times New Roman"/>
              </a:rPr>
              <a:t>out of </a:t>
            </a:r>
            <a:r>
              <a:rPr dirty="0" sz="1450" spc="-10">
                <a:latin typeface="Times New Roman"/>
                <a:cs typeface="Times New Roman"/>
              </a:rPr>
              <a:t>his view; so  that there was nothing to alarm an honest man in his own house. For all that,  </a:t>
            </a:r>
            <a:r>
              <a:rPr dirty="0" sz="1450" spc="-5">
                <a:latin typeface="Times New Roman"/>
                <a:cs typeface="Times New Roman"/>
              </a:rPr>
              <a:t>he </a:t>
            </a:r>
            <a:r>
              <a:rPr dirty="0" sz="1450" spc="-10">
                <a:latin typeface="Times New Roman"/>
                <a:cs typeface="Times New Roman"/>
              </a:rPr>
              <a:t>studied his visitor awhile in silence, and when </a:t>
            </a:r>
            <a:r>
              <a:rPr dirty="0" sz="1450" spc="-5">
                <a:latin typeface="Times New Roman"/>
                <a:cs typeface="Times New Roman"/>
              </a:rPr>
              <a:t>he </a:t>
            </a:r>
            <a:r>
              <a:rPr dirty="0" sz="1450" spc="-10">
                <a:latin typeface="Times New Roman"/>
                <a:cs typeface="Times New Roman"/>
              </a:rPr>
              <a:t>spoke his voice had </a:t>
            </a:r>
            <a:r>
              <a:rPr dirty="0" sz="1450" spc="-5">
                <a:latin typeface="Times New Roman"/>
                <a:cs typeface="Times New Roman"/>
              </a:rPr>
              <a:t>a  </a:t>
            </a:r>
            <a:r>
              <a:rPr dirty="0" sz="1450" spc="-10">
                <a:latin typeface="Times New Roman"/>
                <a:cs typeface="Times New Roman"/>
              </a:rPr>
              <a:t>quaver </a:t>
            </a:r>
            <a:r>
              <a:rPr dirty="0" sz="1450" spc="-5">
                <a:latin typeface="Times New Roman"/>
                <a:cs typeface="Times New Roman"/>
              </a:rPr>
              <a:t>of </a:t>
            </a:r>
            <a:r>
              <a:rPr dirty="0" sz="1450" spc="-10">
                <a:latin typeface="Times New Roman"/>
                <a:cs typeface="Times New Roman"/>
              </a:rPr>
              <a:t>misgiving.</a:t>
            </a:r>
            <a:endParaRPr sz="1450">
              <a:latin typeface="Times New Roman"/>
              <a:cs typeface="Times New Roman"/>
            </a:endParaRPr>
          </a:p>
          <a:p>
            <a:pPr algn="just" marL="12700" marR="7620" indent="255904">
              <a:lnSpc>
                <a:spcPts val="1730"/>
              </a:lnSpc>
              <a:spcBef>
                <a:spcPts val="780"/>
              </a:spcBef>
            </a:pPr>
            <a:r>
              <a:rPr dirty="0" sz="1450" spc="-20">
                <a:latin typeface="Times New Roman"/>
                <a:cs typeface="Times New Roman"/>
              </a:rPr>
              <a:t>“What’s </a:t>
            </a:r>
            <a:r>
              <a:rPr dirty="0" sz="1450" spc="-10">
                <a:latin typeface="Times New Roman"/>
                <a:cs typeface="Times New Roman"/>
              </a:rPr>
              <a:t>this?” says he. “This is nae kind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of night </a:t>
            </a:r>
            <a:r>
              <a:rPr dirty="0" sz="1450" spc="-10">
                <a:latin typeface="Times New Roman"/>
                <a:cs typeface="Times New Roman"/>
              </a:rPr>
              <a:t>for decent folk;  and </a:t>
            </a:r>
            <a:r>
              <a:rPr dirty="0" sz="1450" spc="-5">
                <a:latin typeface="Times New Roman"/>
                <a:cs typeface="Times New Roman"/>
              </a:rPr>
              <a:t>I </a:t>
            </a:r>
            <a:r>
              <a:rPr dirty="0" sz="1450" spc="-10">
                <a:latin typeface="Times New Roman"/>
                <a:cs typeface="Times New Roman"/>
              </a:rPr>
              <a:t>hae nae trokings wi’ night-hawks. What brings </a:t>
            </a:r>
            <a:r>
              <a:rPr dirty="0" sz="1450" spc="-5">
                <a:latin typeface="Times New Roman"/>
                <a:cs typeface="Times New Roman"/>
              </a:rPr>
              <a:t>ye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blunderbush.”</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“Is that yoursel’, </a:t>
            </a:r>
            <a:r>
              <a:rPr dirty="0" sz="1450" spc="-35">
                <a:latin typeface="Times New Roman"/>
                <a:cs typeface="Times New Roman"/>
              </a:rPr>
              <a:t>Mr. </a:t>
            </a:r>
            <a:r>
              <a:rPr dirty="0" sz="1450" spc="-10">
                <a:latin typeface="Times New Roman"/>
                <a:cs typeface="Times New Roman"/>
              </a:rPr>
              <a:t>Balfour?” returned Alan, stepping back and looking  </a:t>
            </a:r>
            <a:r>
              <a:rPr dirty="0" sz="1450" spc="-5">
                <a:latin typeface="Times New Roman"/>
                <a:cs typeface="Times New Roman"/>
              </a:rPr>
              <a:t>up </a:t>
            </a:r>
            <a:r>
              <a:rPr dirty="0" sz="1450" spc="-10">
                <a:latin typeface="Times New Roman"/>
                <a:cs typeface="Times New Roman"/>
              </a:rPr>
              <a:t>into the darkness. “Have </a:t>
            </a:r>
            <a:r>
              <a:rPr dirty="0" sz="1450" spc="-5">
                <a:latin typeface="Times New Roman"/>
                <a:cs typeface="Times New Roman"/>
              </a:rPr>
              <a:t>a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that blunderbuss; they’re nasty things to  burst.”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“What brings </a:t>
            </a:r>
            <a:r>
              <a:rPr dirty="0" sz="1450" spc="-5">
                <a:latin typeface="Times New Roman"/>
                <a:cs typeface="Times New Roman"/>
              </a:rPr>
              <a:t>ye </a:t>
            </a:r>
            <a:r>
              <a:rPr dirty="0" sz="1450" spc="-10">
                <a:latin typeface="Times New Roman"/>
                <a:cs typeface="Times New Roman"/>
              </a:rPr>
              <a:t>here? and whae are ye?” says my uncle,</a:t>
            </a:r>
            <a:r>
              <a:rPr dirty="0" sz="1450" spc="60">
                <a:latin typeface="Times New Roman"/>
                <a:cs typeface="Times New Roman"/>
              </a:rPr>
              <a:t> </a:t>
            </a:r>
            <a:r>
              <a:rPr dirty="0" sz="1450" spc="-20">
                <a:latin typeface="Times New Roman"/>
                <a:cs typeface="Times New Roman"/>
              </a:rPr>
              <a:t>angrily.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inclination to rowt </a:t>
            </a:r>
            <a:r>
              <a:rPr dirty="0" sz="1450" spc="-5">
                <a:latin typeface="Times New Roman"/>
                <a:cs typeface="Times New Roman"/>
              </a:rPr>
              <a:t>out </a:t>
            </a:r>
            <a:r>
              <a:rPr dirty="0" sz="1450" spc="-10">
                <a:latin typeface="Times New Roman"/>
                <a:cs typeface="Times New Roman"/>
              </a:rPr>
              <a:t>my name to the country-side,”  said Alan; “but what brings me here is another </a:t>
            </a:r>
            <a:r>
              <a:rPr dirty="0" sz="1450" spc="-25">
                <a:latin typeface="Times New Roman"/>
                <a:cs typeface="Times New Roman"/>
              </a:rPr>
              <a:t>story, </a:t>
            </a:r>
            <a:r>
              <a:rPr dirty="0" sz="1450" spc="-10">
                <a:latin typeface="Times New Roman"/>
                <a:cs typeface="Times New Roman"/>
              </a:rPr>
              <a:t>being more </a:t>
            </a:r>
            <a:r>
              <a:rPr dirty="0" sz="1450" spc="-5">
                <a:latin typeface="Times New Roman"/>
                <a:cs typeface="Times New Roman"/>
              </a:rPr>
              <a:t>of your </a:t>
            </a:r>
            <a:r>
              <a:rPr dirty="0" sz="1450" spc="-15">
                <a:latin typeface="Times New Roman"/>
                <a:cs typeface="Times New Roman"/>
              </a:rPr>
              <a:t>affair  </a:t>
            </a:r>
            <a:r>
              <a:rPr dirty="0" sz="1450" spc="-10">
                <a:latin typeface="Times New Roman"/>
                <a:cs typeface="Times New Roman"/>
              </a:rPr>
              <a:t>than mine; and if ye’re sure </a:t>
            </a:r>
            <a:r>
              <a:rPr dirty="0" sz="1450" spc="-30">
                <a:latin typeface="Times New Roman"/>
                <a:cs typeface="Times New Roman"/>
              </a:rPr>
              <a:t>it’s </a:t>
            </a:r>
            <a:r>
              <a:rPr dirty="0" sz="1450" spc="-10">
                <a:latin typeface="Times New Roman"/>
                <a:cs typeface="Times New Roman"/>
              </a:rPr>
              <a:t>what </a:t>
            </a:r>
            <a:r>
              <a:rPr dirty="0" sz="1450" spc="-5">
                <a:latin typeface="Times New Roman"/>
                <a:cs typeface="Times New Roman"/>
              </a:rPr>
              <a:t>ye </a:t>
            </a:r>
            <a:r>
              <a:rPr dirty="0" sz="1450" spc="-10">
                <a:latin typeface="Times New Roman"/>
                <a:cs typeface="Times New Roman"/>
              </a:rPr>
              <a:t>would like, I’ll set it to </a:t>
            </a:r>
            <a:r>
              <a:rPr dirty="0" sz="1450" spc="-5">
                <a:latin typeface="Times New Roman"/>
                <a:cs typeface="Times New Roman"/>
              </a:rPr>
              <a:t>a </a:t>
            </a:r>
            <a:r>
              <a:rPr dirty="0" sz="1450" spc="-10">
                <a:latin typeface="Times New Roman"/>
                <a:cs typeface="Times New Roman"/>
              </a:rPr>
              <a:t>tune and sing  it to</a:t>
            </a:r>
            <a:r>
              <a:rPr dirty="0" sz="1450" spc="-5">
                <a:latin typeface="Times New Roman"/>
                <a:cs typeface="Times New Roman"/>
              </a:rPr>
              <a:t> you.”</a:t>
            </a:r>
            <a:endParaRPr sz="1450">
              <a:latin typeface="Times New Roman"/>
              <a:cs typeface="Times New Roman"/>
            </a:endParaRPr>
          </a:p>
          <a:p>
            <a:pPr marL="268605" marR="3065145">
              <a:lnSpc>
                <a:spcPts val="2520"/>
              </a:lnSpc>
              <a:spcBef>
                <a:spcPts val="80"/>
              </a:spcBef>
            </a:pPr>
            <a:r>
              <a:rPr dirty="0" sz="1450" spc="-10">
                <a:latin typeface="Times New Roman"/>
                <a:cs typeface="Times New Roman"/>
              </a:rPr>
              <a:t>“And what </a:t>
            </a:r>
            <a:r>
              <a:rPr dirty="0" sz="1450" spc="-15">
                <a:latin typeface="Times New Roman"/>
                <a:cs typeface="Times New Roman"/>
              </a:rPr>
              <a:t>is’t?” </a:t>
            </a:r>
            <a:r>
              <a:rPr dirty="0" sz="1450" spc="-10">
                <a:latin typeface="Times New Roman"/>
                <a:cs typeface="Times New Roman"/>
              </a:rPr>
              <a:t>asked my uncle.  “David,” says</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marL="268605" marR="1040130">
              <a:lnSpc>
                <a:spcPts val="2450"/>
              </a:lnSpc>
              <a:spcBef>
                <a:spcPts val="60"/>
              </a:spcBef>
            </a:pPr>
            <a:r>
              <a:rPr dirty="0" sz="1450" spc="-10">
                <a:latin typeface="Times New Roman"/>
                <a:cs typeface="Times New Roman"/>
              </a:rPr>
              <a:t>“What was that?” cried my uncle, in </a:t>
            </a:r>
            <a:r>
              <a:rPr dirty="0" sz="1450" spc="-5">
                <a:latin typeface="Times New Roman"/>
                <a:cs typeface="Times New Roman"/>
              </a:rPr>
              <a:t>a </a:t>
            </a:r>
            <a:r>
              <a:rPr dirty="0" sz="1450" spc="-10">
                <a:latin typeface="Times New Roman"/>
                <a:cs typeface="Times New Roman"/>
              </a:rPr>
              <a:t>mighty changed voice.  “Shall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ye </a:t>
            </a: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the name, then?” said</a:t>
            </a:r>
            <a:r>
              <a:rPr dirty="0" sz="1450" spc="4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marL="12700" marR="8890" indent="255904">
              <a:lnSpc>
                <a:spcPts val="1730"/>
              </a:lnSpc>
              <a:spcBef>
                <a:spcPts val="645"/>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pause; and then, “I’m thinking I’ll better let </a:t>
            </a:r>
            <a:r>
              <a:rPr dirty="0" sz="1450" spc="-5">
                <a:latin typeface="Times New Roman"/>
                <a:cs typeface="Times New Roman"/>
              </a:rPr>
              <a:t>ye in,” </a:t>
            </a:r>
            <a:r>
              <a:rPr dirty="0" sz="1450" spc="-10">
                <a:latin typeface="Times New Roman"/>
                <a:cs typeface="Times New Roman"/>
              </a:rPr>
              <a:t>says my  uncle, </a:t>
            </a:r>
            <a:r>
              <a:rPr dirty="0" sz="1450" spc="-15">
                <a:latin typeface="Times New Roman"/>
                <a:cs typeface="Times New Roman"/>
              </a:rPr>
              <a:t>doubtfully.</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“I</a:t>
            </a:r>
            <a:r>
              <a:rPr dirty="0" sz="1450" spc="75">
                <a:latin typeface="Times New Roman"/>
                <a:cs typeface="Times New Roman"/>
              </a:rPr>
              <a:t> </a:t>
            </a:r>
            <a:r>
              <a:rPr dirty="0" sz="1450" spc="-10">
                <a:latin typeface="Times New Roman"/>
                <a:cs typeface="Times New Roman"/>
              </a:rPr>
              <a:t>dare</a:t>
            </a:r>
            <a:r>
              <a:rPr dirty="0" sz="1450" spc="80">
                <a:latin typeface="Times New Roman"/>
                <a:cs typeface="Times New Roman"/>
              </a:rPr>
              <a:t> </a:t>
            </a:r>
            <a:r>
              <a:rPr dirty="0" sz="1450" spc="-10">
                <a:latin typeface="Times New Roman"/>
                <a:cs typeface="Times New Roman"/>
              </a:rPr>
              <a:t>say</a:t>
            </a:r>
            <a:r>
              <a:rPr dirty="0" sz="1450" spc="80">
                <a:latin typeface="Times New Roman"/>
                <a:cs typeface="Times New Roman"/>
              </a:rPr>
              <a:t> </a:t>
            </a:r>
            <a:r>
              <a:rPr dirty="0" sz="1450" spc="-10">
                <a:latin typeface="Times New Roman"/>
                <a:cs typeface="Times New Roman"/>
              </a:rPr>
              <a:t>that,”</a:t>
            </a:r>
            <a:r>
              <a:rPr dirty="0" sz="1450" spc="75">
                <a:latin typeface="Times New Roman"/>
                <a:cs typeface="Times New Roman"/>
              </a:rPr>
              <a:t> </a:t>
            </a:r>
            <a:r>
              <a:rPr dirty="0" sz="1450" spc="-10">
                <a:latin typeface="Times New Roman"/>
                <a:cs typeface="Times New Roman"/>
              </a:rPr>
              <a:t>said</a:t>
            </a:r>
            <a:r>
              <a:rPr dirty="0" sz="1450" spc="80">
                <a:latin typeface="Times New Roman"/>
                <a:cs typeface="Times New Roman"/>
              </a:rPr>
              <a:t> </a:t>
            </a:r>
            <a:r>
              <a:rPr dirty="0" sz="1450" spc="-10">
                <a:latin typeface="Times New Roman"/>
                <a:cs typeface="Times New Roman"/>
              </a:rPr>
              <a:t>Alan;</a:t>
            </a:r>
            <a:r>
              <a:rPr dirty="0" sz="1450" spc="80">
                <a:latin typeface="Times New Roman"/>
                <a:cs typeface="Times New Roman"/>
              </a:rPr>
              <a:t> </a:t>
            </a:r>
            <a:r>
              <a:rPr dirty="0" sz="1450" spc="-10">
                <a:latin typeface="Times New Roman"/>
                <a:cs typeface="Times New Roman"/>
              </a:rPr>
              <a:t>“but</a:t>
            </a:r>
            <a:r>
              <a:rPr dirty="0" sz="1450" spc="8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5">
                <a:latin typeface="Times New Roman"/>
                <a:cs typeface="Times New Roman"/>
              </a:rPr>
              <a:t>point</a:t>
            </a:r>
            <a:r>
              <a:rPr dirty="0" sz="1450" spc="80">
                <a:latin typeface="Times New Roman"/>
                <a:cs typeface="Times New Roman"/>
              </a:rPr>
              <a:t> </a:t>
            </a:r>
            <a:r>
              <a:rPr dirty="0" sz="1450" spc="-10">
                <a:latin typeface="Times New Roman"/>
                <a:cs typeface="Times New Roman"/>
              </a:rPr>
              <a:t>is,</a:t>
            </a:r>
            <a:r>
              <a:rPr dirty="0" sz="1450" spc="80">
                <a:latin typeface="Times New Roman"/>
                <a:cs typeface="Times New Roman"/>
              </a:rPr>
              <a:t> </a:t>
            </a:r>
            <a:r>
              <a:rPr dirty="0" sz="1450" spc="-30">
                <a:latin typeface="Times New Roman"/>
                <a:cs typeface="Times New Roman"/>
              </a:rPr>
              <a:t>Would</a:t>
            </a:r>
            <a:r>
              <a:rPr dirty="0" sz="1450" spc="7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5">
                <a:latin typeface="Times New Roman"/>
                <a:cs typeface="Times New Roman"/>
              </a:rPr>
              <a:t>go?</a:t>
            </a:r>
            <a:r>
              <a:rPr dirty="0" sz="1450" spc="80">
                <a:latin typeface="Times New Roman"/>
                <a:cs typeface="Times New Roman"/>
              </a:rPr>
              <a:t> </a:t>
            </a:r>
            <a:r>
              <a:rPr dirty="0" sz="1450" spc="-10">
                <a:latin typeface="Times New Roman"/>
                <a:cs typeface="Times New Roman"/>
              </a:rPr>
              <a:t>Now</a:t>
            </a:r>
            <a:r>
              <a:rPr dirty="0" sz="1450" spc="80">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will</a:t>
            </a:r>
            <a:r>
              <a:rPr dirty="0" sz="1450" spc="80">
                <a:latin typeface="Times New Roman"/>
                <a:cs typeface="Times New Roman"/>
              </a:rPr>
              <a:t> </a:t>
            </a:r>
            <a:r>
              <a:rPr dirty="0" sz="1450" spc="-10">
                <a:latin typeface="Times New Roman"/>
                <a:cs typeface="Times New Roman"/>
              </a:rPr>
              <a:t>tell</a:t>
            </a:r>
            <a:endParaRPr sz="1450">
              <a:latin typeface="Times New Roman"/>
              <a:cs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710" cy="9359265"/>
          </a:xfrm>
          <a:prstGeom prst="rect">
            <a:avLst/>
          </a:prstGeom>
        </p:spPr>
        <p:txBody>
          <a:bodyPr wrap="square" lIns="0" tIns="11430" rIns="0" bIns="0" rtlCol="0" vert="horz">
            <a:spAutoFit/>
          </a:bodyPr>
          <a:lstStyle/>
          <a:p>
            <a:pPr algn="just" marL="12700" marR="6350">
              <a:lnSpc>
                <a:spcPct val="100000"/>
              </a:lnSpc>
              <a:spcBef>
                <a:spcPts val="90"/>
              </a:spcBef>
            </a:pP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am thinking. </a:t>
            </a:r>
            <a:r>
              <a:rPr dirty="0" sz="1450" spc="-5">
                <a:latin typeface="Times New Roman"/>
                <a:cs typeface="Times New Roman"/>
              </a:rPr>
              <a:t>I </a:t>
            </a:r>
            <a:r>
              <a:rPr dirty="0" sz="1450" spc="-10">
                <a:latin typeface="Times New Roman"/>
                <a:cs typeface="Times New Roman"/>
              </a:rPr>
              <a:t>am thinking that it is here </a:t>
            </a:r>
            <a:r>
              <a:rPr dirty="0" sz="1450" spc="-5">
                <a:latin typeface="Times New Roman"/>
                <a:cs typeface="Times New Roman"/>
              </a:rPr>
              <a:t>upon </a:t>
            </a:r>
            <a:r>
              <a:rPr dirty="0" sz="1450" spc="-10">
                <a:latin typeface="Times New Roman"/>
                <a:cs typeface="Times New Roman"/>
              </a:rPr>
              <a:t>this doorstep that we  must confer </a:t>
            </a:r>
            <a:r>
              <a:rPr dirty="0" sz="1450" spc="-5">
                <a:latin typeface="Times New Roman"/>
                <a:cs typeface="Times New Roman"/>
              </a:rPr>
              <a:t>upon </a:t>
            </a:r>
            <a:r>
              <a:rPr dirty="0" sz="1450" spc="-10">
                <a:latin typeface="Times New Roman"/>
                <a:cs typeface="Times New Roman"/>
              </a:rPr>
              <a:t>this business; and it shall </a:t>
            </a:r>
            <a:r>
              <a:rPr dirty="0" sz="1450" spc="-5">
                <a:latin typeface="Times New Roman"/>
                <a:cs typeface="Times New Roman"/>
              </a:rPr>
              <a:t>be </a:t>
            </a:r>
            <a:r>
              <a:rPr dirty="0" sz="1450" spc="-10">
                <a:latin typeface="Times New Roman"/>
                <a:cs typeface="Times New Roman"/>
              </a:rPr>
              <a:t>here </a:t>
            </a:r>
            <a:r>
              <a:rPr dirty="0" sz="1450" spc="-5">
                <a:latin typeface="Times New Roman"/>
                <a:cs typeface="Times New Roman"/>
              </a:rPr>
              <a:t>or </a:t>
            </a:r>
            <a:r>
              <a:rPr dirty="0" sz="1450" spc="-10">
                <a:latin typeface="Times New Roman"/>
                <a:cs typeface="Times New Roman"/>
              </a:rPr>
              <a:t>nowhere at all whatever;  for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you </a:t>
            </a:r>
            <a:r>
              <a:rPr dirty="0" sz="1450" spc="-10">
                <a:latin typeface="Times New Roman"/>
                <a:cs typeface="Times New Roman"/>
              </a:rPr>
              <a:t>to understand that </a:t>
            </a:r>
            <a:r>
              <a:rPr dirty="0" sz="1450" spc="-5">
                <a:latin typeface="Times New Roman"/>
                <a:cs typeface="Times New Roman"/>
              </a:rPr>
              <a:t>I </a:t>
            </a:r>
            <a:r>
              <a:rPr dirty="0" sz="1450" spc="-10">
                <a:latin typeface="Times New Roman"/>
                <a:cs typeface="Times New Roman"/>
              </a:rPr>
              <a:t>am as stiffnecked as yoursel’, and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better</a:t>
            </a:r>
            <a:r>
              <a:rPr dirty="0" sz="1450" spc="-5">
                <a:latin typeface="Times New Roman"/>
                <a:cs typeface="Times New Roman"/>
              </a:rPr>
              <a:t> </a:t>
            </a:r>
            <a:r>
              <a:rPr dirty="0" sz="1450" spc="-20">
                <a:latin typeface="Times New Roman"/>
                <a:cs typeface="Times New Roman"/>
              </a:rPr>
              <a:t>family.”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This change </a:t>
            </a:r>
            <a:r>
              <a:rPr dirty="0" sz="1450" spc="-5">
                <a:latin typeface="Times New Roman"/>
                <a:cs typeface="Times New Roman"/>
              </a:rPr>
              <a:t>of </a:t>
            </a:r>
            <a:r>
              <a:rPr dirty="0" sz="1450" spc="-10">
                <a:latin typeface="Times New Roman"/>
                <a:cs typeface="Times New Roman"/>
              </a:rPr>
              <a:t>note disconcerted Ebenezer;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while digesting  it, and then says he, </a:t>
            </a:r>
            <a:r>
              <a:rPr dirty="0" sz="1450" spc="-30">
                <a:latin typeface="Times New Roman"/>
                <a:cs typeface="Times New Roman"/>
              </a:rPr>
              <a:t>“Weel, </a:t>
            </a:r>
            <a:r>
              <a:rPr dirty="0" sz="1450" spc="-10">
                <a:latin typeface="Times New Roman"/>
                <a:cs typeface="Times New Roman"/>
              </a:rPr>
              <a:t>weel, what must </a:t>
            </a:r>
            <a:r>
              <a:rPr dirty="0" sz="1450" spc="-5">
                <a:latin typeface="Times New Roman"/>
                <a:cs typeface="Times New Roman"/>
              </a:rPr>
              <a:t>be </a:t>
            </a:r>
            <a:r>
              <a:rPr dirty="0" sz="1450" spc="-10">
                <a:latin typeface="Times New Roman"/>
                <a:cs typeface="Times New Roman"/>
              </a:rPr>
              <a:t>must,” and shut the </a:t>
            </a:r>
            <a:r>
              <a:rPr dirty="0" sz="1450" spc="-20">
                <a:latin typeface="Times New Roman"/>
                <a:cs typeface="Times New Roman"/>
              </a:rPr>
              <a:t>window.  </a:t>
            </a:r>
            <a:r>
              <a:rPr dirty="0" sz="1450" spc="-10">
                <a:latin typeface="Times New Roman"/>
                <a:cs typeface="Times New Roman"/>
              </a:rPr>
              <a:t>But it took him </a:t>
            </a:r>
            <a:r>
              <a:rPr dirty="0" sz="1450" spc="-5">
                <a:latin typeface="Times New Roman"/>
                <a:cs typeface="Times New Roman"/>
              </a:rPr>
              <a:t>a </a:t>
            </a:r>
            <a:r>
              <a:rPr dirty="0" sz="1450" spc="-10">
                <a:latin typeface="Times New Roman"/>
                <a:cs typeface="Times New Roman"/>
              </a:rPr>
              <a:t>long time to get down-stairs, and </a:t>
            </a:r>
            <a:r>
              <a:rPr dirty="0" sz="1450" spc="-5">
                <a:latin typeface="Times New Roman"/>
                <a:cs typeface="Times New Roman"/>
              </a:rPr>
              <a:t>a </a:t>
            </a:r>
            <a:r>
              <a:rPr dirty="0" sz="1450" spc="-10">
                <a:latin typeface="Times New Roman"/>
                <a:cs typeface="Times New Roman"/>
              </a:rPr>
              <a:t>still longer to </a:t>
            </a:r>
            <a:r>
              <a:rPr dirty="0" sz="1450" spc="-5">
                <a:latin typeface="Times New Roman"/>
                <a:cs typeface="Times New Roman"/>
              </a:rPr>
              <a:t>undo </a:t>
            </a:r>
            <a:r>
              <a:rPr dirty="0" sz="1450" spc="-10">
                <a:latin typeface="Times New Roman"/>
                <a:cs typeface="Times New Roman"/>
              </a:rPr>
              <a:t>the  fastenings, repenting (I dare say) and taken with fresh claps </a:t>
            </a:r>
            <a:r>
              <a:rPr dirty="0" sz="1450" spc="-5">
                <a:latin typeface="Times New Roman"/>
                <a:cs typeface="Times New Roman"/>
              </a:rPr>
              <a:t>of </a:t>
            </a:r>
            <a:r>
              <a:rPr dirty="0" sz="1450" spc="-10">
                <a:latin typeface="Times New Roman"/>
                <a:cs typeface="Times New Roman"/>
              </a:rPr>
              <a:t>fear at every  second step and every </a:t>
            </a:r>
            <a:r>
              <a:rPr dirty="0" sz="1450" spc="-5">
                <a:latin typeface="Times New Roman"/>
                <a:cs typeface="Times New Roman"/>
              </a:rPr>
              <a:t>bolt </a:t>
            </a:r>
            <a:r>
              <a:rPr dirty="0" sz="1450" spc="-10">
                <a:latin typeface="Times New Roman"/>
                <a:cs typeface="Times New Roman"/>
              </a:rPr>
              <a:t>and </a:t>
            </a:r>
            <a:r>
              <a:rPr dirty="0" sz="1450" spc="-30">
                <a:latin typeface="Times New Roman"/>
                <a:cs typeface="Times New Roman"/>
              </a:rPr>
              <a:t>bar. </a:t>
            </a:r>
            <a:r>
              <a:rPr dirty="0" sz="1450" spc="-10">
                <a:latin typeface="Times New Roman"/>
                <a:cs typeface="Times New Roman"/>
              </a:rPr>
              <a:t>At last, </a:t>
            </a:r>
            <a:r>
              <a:rPr dirty="0" sz="1450" spc="-15">
                <a:latin typeface="Times New Roman"/>
                <a:cs typeface="Times New Roman"/>
              </a:rPr>
              <a:t>however, </a:t>
            </a:r>
            <a:r>
              <a:rPr dirty="0" sz="1450" spc="-10">
                <a:latin typeface="Times New Roman"/>
                <a:cs typeface="Times New Roman"/>
              </a:rPr>
              <a:t>we heard the creak </a:t>
            </a:r>
            <a:r>
              <a:rPr dirty="0" sz="1450" spc="-5">
                <a:latin typeface="Times New Roman"/>
                <a:cs typeface="Times New Roman"/>
              </a:rPr>
              <a:t>of </a:t>
            </a:r>
            <a:r>
              <a:rPr dirty="0" sz="1450" spc="-10">
                <a:latin typeface="Times New Roman"/>
                <a:cs typeface="Times New Roman"/>
              </a:rPr>
              <a:t>the  hinges, and it seems my uncle slipped gingerly </a:t>
            </a:r>
            <a:r>
              <a:rPr dirty="0" sz="1450" spc="-5">
                <a:latin typeface="Times New Roman"/>
                <a:cs typeface="Times New Roman"/>
              </a:rPr>
              <a:t>out </a:t>
            </a:r>
            <a:r>
              <a:rPr dirty="0" sz="1450" spc="-10">
                <a:latin typeface="Times New Roman"/>
                <a:cs typeface="Times New Roman"/>
              </a:rPr>
              <a:t>and (seeing that Alan had  stepped back </a:t>
            </a:r>
            <a:r>
              <a:rPr dirty="0" sz="1450" spc="-5">
                <a:latin typeface="Times New Roman"/>
                <a:cs typeface="Times New Roman"/>
              </a:rPr>
              <a:t>a </a:t>
            </a:r>
            <a:r>
              <a:rPr dirty="0" sz="1450" spc="-10">
                <a:latin typeface="Times New Roman"/>
                <a:cs typeface="Times New Roman"/>
              </a:rPr>
              <a:t>pace </a:t>
            </a:r>
            <a:r>
              <a:rPr dirty="0" sz="1450" spc="-5">
                <a:latin typeface="Times New Roman"/>
                <a:cs typeface="Times New Roman"/>
              </a:rPr>
              <a:t>or </a:t>
            </a:r>
            <a:r>
              <a:rPr dirty="0" sz="1450" spc="-10">
                <a:latin typeface="Times New Roman"/>
                <a:cs typeface="Times New Roman"/>
              </a:rPr>
              <a:t>two) sate him down </a:t>
            </a:r>
            <a:r>
              <a:rPr dirty="0" sz="1450" spc="-5">
                <a:latin typeface="Times New Roman"/>
                <a:cs typeface="Times New Roman"/>
              </a:rPr>
              <a:t>on </a:t>
            </a:r>
            <a:r>
              <a:rPr dirty="0" sz="1450" spc="-10">
                <a:latin typeface="Times New Roman"/>
                <a:cs typeface="Times New Roman"/>
              </a:rPr>
              <a:t>the top doorstep with the  blunderbuss ready in his</a:t>
            </a:r>
            <a:r>
              <a:rPr dirty="0" sz="1450" spc="1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13335" indent="255904">
              <a:lnSpc>
                <a:spcPts val="1730"/>
              </a:lnSpc>
              <a:spcBef>
                <a:spcPts val="705"/>
              </a:spcBef>
            </a:pPr>
            <a:r>
              <a:rPr dirty="0" sz="1450" spc="-10">
                <a:latin typeface="Times New Roman"/>
                <a:cs typeface="Times New Roman"/>
              </a:rPr>
              <a:t>“And, now” says he, “mind </a:t>
            </a:r>
            <a:r>
              <a:rPr dirty="0" sz="1450" spc="-5">
                <a:latin typeface="Times New Roman"/>
                <a:cs typeface="Times New Roman"/>
              </a:rPr>
              <a:t>I </a:t>
            </a:r>
            <a:r>
              <a:rPr dirty="0" sz="1450" spc="-10">
                <a:latin typeface="Times New Roman"/>
                <a:cs typeface="Times New Roman"/>
              </a:rPr>
              <a:t>have my blunderbush, and if </a:t>
            </a:r>
            <a:r>
              <a:rPr dirty="0" sz="1450" spc="-5">
                <a:latin typeface="Times New Roman"/>
                <a:cs typeface="Times New Roman"/>
              </a:rPr>
              <a:t>ye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step  nearer ye’re as </a:t>
            </a:r>
            <a:r>
              <a:rPr dirty="0" sz="1450" spc="-5">
                <a:latin typeface="Times New Roman"/>
                <a:cs typeface="Times New Roman"/>
              </a:rPr>
              <a:t>good </a:t>
            </a:r>
            <a:r>
              <a:rPr dirty="0" sz="1450" spc="-10">
                <a:latin typeface="Times New Roman"/>
                <a:cs typeface="Times New Roman"/>
              </a:rPr>
              <a:t>as</a:t>
            </a:r>
            <a:r>
              <a:rPr dirty="0" sz="1450" spc="5">
                <a:latin typeface="Times New Roman"/>
                <a:cs typeface="Times New Roman"/>
              </a:rPr>
              <a:t> </a:t>
            </a:r>
            <a:r>
              <a:rPr dirty="0" sz="1450" spc="-10">
                <a:latin typeface="Times New Roman"/>
                <a:cs typeface="Times New Roman"/>
              </a:rPr>
              <a:t>deid.”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civil speech,” says Alan, “to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“Na,” says my uncle, “but this is </a:t>
            </a:r>
            <a:r>
              <a:rPr dirty="0" sz="1450" spc="-5">
                <a:latin typeface="Times New Roman"/>
                <a:cs typeface="Times New Roman"/>
              </a:rPr>
              <a:t>no a </a:t>
            </a:r>
            <a:r>
              <a:rPr dirty="0" sz="1450" spc="-10">
                <a:latin typeface="Times New Roman"/>
                <a:cs typeface="Times New Roman"/>
              </a:rPr>
              <a:t>very chanty kind </a:t>
            </a:r>
            <a:r>
              <a:rPr dirty="0" sz="1450" spc="-5">
                <a:latin typeface="Times New Roman"/>
                <a:cs typeface="Times New Roman"/>
              </a:rPr>
              <a:t>of a </a:t>
            </a:r>
            <a:r>
              <a:rPr dirty="0" sz="1450" spc="-10">
                <a:latin typeface="Times New Roman"/>
                <a:cs typeface="Times New Roman"/>
              </a:rPr>
              <a:t>proceeding,  and I’m </a:t>
            </a:r>
            <a:r>
              <a:rPr dirty="0" sz="1450" spc="-5">
                <a:latin typeface="Times New Roman"/>
                <a:cs typeface="Times New Roman"/>
              </a:rPr>
              <a:t>bound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prepared. And now that we understand each </a:t>
            </a:r>
            <a:r>
              <a:rPr dirty="0" sz="1450" spc="-20">
                <a:latin typeface="Times New Roman"/>
                <a:cs typeface="Times New Roman"/>
              </a:rPr>
              <a:t>other, </a:t>
            </a:r>
            <a:r>
              <a:rPr dirty="0" sz="1450" spc="-10">
                <a:latin typeface="Times New Roman"/>
                <a:cs typeface="Times New Roman"/>
              </a:rPr>
              <a:t>ye’ll  can name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“Why,” </a:t>
            </a:r>
            <a:r>
              <a:rPr dirty="0" sz="1450" spc="-10">
                <a:latin typeface="Times New Roman"/>
                <a:cs typeface="Times New Roman"/>
              </a:rPr>
              <a:t>says Alan, “you that 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so much understanding, will  doubtless have perceived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Hieland gentleman. My name has nae  business in my story; </a:t>
            </a:r>
            <a:r>
              <a:rPr dirty="0" sz="1450" spc="-5">
                <a:latin typeface="Times New Roman"/>
                <a:cs typeface="Times New Roman"/>
              </a:rPr>
              <a:t>but </a:t>
            </a:r>
            <a:r>
              <a:rPr dirty="0" sz="1450" spc="-10">
                <a:latin typeface="Times New Roman"/>
                <a:cs typeface="Times New Roman"/>
              </a:rPr>
              <a:t>the county </a:t>
            </a:r>
            <a:r>
              <a:rPr dirty="0" sz="1450" spc="-5">
                <a:latin typeface="Times New Roman"/>
                <a:cs typeface="Times New Roman"/>
              </a:rPr>
              <a:t>of </a:t>
            </a:r>
            <a:r>
              <a:rPr dirty="0" sz="1450" spc="-10">
                <a:latin typeface="Times New Roman"/>
                <a:cs typeface="Times New Roman"/>
              </a:rPr>
              <a:t>my friends is </a:t>
            </a:r>
            <a:r>
              <a:rPr dirty="0" sz="1450" spc="-5">
                <a:latin typeface="Times New Roman"/>
                <a:cs typeface="Times New Roman"/>
              </a:rPr>
              <a:t>no </a:t>
            </a:r>
            <a:r>
              <a:rPr dirty="0" sz="1450" spc="-10">
                <a:latin typeface="Times New Roman"/>
                <a:cs typeface="Times New Roman"/>
              </a:rPr>
              <a:t>very far from the Isle  </a:t>
            </a:r>
            <a:r>
              <a:rPr dirty="0" sz="1450" spc="-5">
                <a:latin typeface="Times New Roman"/>
                <a:cs typeface="Times New Roman"/>
              </a:rPr>
              <a:t>of </a:t>
            </a:r>
            <a:r>
              <a:rPr dirty="0" sz="1450" spc="-10">
                <a:latin typeface="Times New Roman"/>
                <a:cs typeface="Times New Roman"/>
              </a:rPr>
              <a:t>Mull,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ye </a:t>
            </a:r>
            <a:r>
              <a:rPr dirty="0" sz="1450" spc="-10">
                <a:latin typeface="Times New Roman"/>
                <a:cs typeface="Times New Roman"/>
              </a:rPr>
              <a:t>will have heard. It seems there was </a:t>
            </a:r>
            <a:r>
              <a:rPr dirty="0" sz="1450" spc="-5">
                <a:latin typeface="Times New Roman"/>
                <a:cs typeface="Times New Roman"/>
              </a:rPr>
              <a:t>a </a:t>
            </a:r>
            <a:r>
              <a:rPr dirty="0" sz="1450" spc="-10">
                <a:latin typeface="Times New Roman"/>
                <a:cs typeface="Times New Roman"/>
              </a:rPr>
              <a:t>ship lost in those  parts; and the next day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my family was seeking wreck-wood for  his fire along the sands, when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upon a </a:t>
            </a:r>
            <a:r>
              <a:rPr dirty="0" sz="1450" spc="-10">
                <a:latin typeface="Times New Roman"/>
                <a:cs typeface="Times New Roman"/>
              </a:rPr>
              <a:t>lad that was half drowned. </a:t>
            </a:r>
            <a:r>
              <a:rPr dirty="0" sz="1450" spc="-35">
                <a:latin typeface="Times New Roman"/>
                <a:cs typeface="Times New Roman"/>
              </a:rPr>
              <a:t>Well,  </a:t>
            </a:r>
            <a:r>
              <a:rPr dirty="0" sz="1450" spc="-5">
                <a:latin typeface="Times New Roman"/>
                <a:cs typeface="Times New Roman"/>
              </a:rPr>
              <a:t>he brought </a:t>
            </a:r>
            <a:r>
              <a:rPr dirty="0" sz="1450" spc="-10">
                <a:latin typeface="Times New Roman"/>
                <a:cs typeface="Times New Roman"/>
              </a:rPr>
              <a:t>him </a:t>
            </a:r>
            <a:r>
              <a:rPr dirty="0" sz="1450" spc="-5">
                <a:latin typeface="Times New Roman"/>
                <a:cs typeface="Times New Roman"/>
              </a:rPr>
              <a:t>to;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and some other gentleman took and clapped him in  an auld, ruined castle, where from that day to this </a:t>
            </a:r>
            <a:r>
              <a:rPr dirty="0" sz="1450" spc="-5">
                <a:latin typeface="Times New Roman"/>
                <a:cs typeface="Times New Roman"/>
              </a:rPr>
              <a:t>he </a:t>
            </a:r>
            <a:r>
              <a:rPr dirty="0" sz="1450" spc="-10">
                <a:latin typeface="Times New Roman"/>
                <a:cs typeface="Times New Roman"/>
              </a:rPr>
              <a:t>has been </a:t>
            </a:r>
            <a:r>
              <a:rPr dirty="0" sz="1450" spc="-5">
                <a:latin typeface="Times New Roman"/>
                <a:cs typeface="Times New Roman"/>
              </a:rPr>
              <a:t>a </a:t>
            </a:r>
            <a:r>
              <a:rPr dirty="0" sz="1450" spc="-10">
                <a:latin typeface="Times New Roman"/>
                <a:cs typeface="Times New Roman"/>
              </a:rPr>
              <a:t>great expense  to my friends. My friends are </a:t>
            </a:r>
            <a:r>
              <a:rPr dirty="0" sz="1450" spc="-5">
                <a:latin typeface="Times New Roman"/>
                <a:cs typeface="Times New Roman"/>
              </a:rPr>
              <a:t>a </a:t>
            </a:r>
            <a:r>
              <a:rPr dirty="0" sz="1450" spc="-10">
                <a:latin typeface="Times New Roman"/>
                <a:cs typeface="Times New Roman"/>
              </a:rPr>
              <a:t>wee wild-like, and </a:t>
            </a:r>
            <a:r>
              <a:rPr dirty="0" sz="1450" spc="-5">
                <a:latin typeface="Times New Roman"/>
                <a:cs typeface="Times New Roman"/>
              </a:rPr>
              <a:t>not </a:t>
            </a:r>
            <a:r>
              <a:rPr dirty="0" sz="1450" spc="-10">
                <a:latin typeface="Times New Roman"/>
                <a:cs typeface="Times New Roman"/>
              </a:rPr>
              <a:t>so particular about the  law as some that </a:t>
            </a:r>
            <a:r>
              <a:rPr dirty="0" sz="1450" spc="-5">
                <a:latin typeface="Times New Roman"/>
                <a:cs typeface="Times New Roman"/>
              </a:rPr>
              <a:t>I </a:t>
            </a:r>
            <a:r>
              <a:rPr dirty="0" sz="1450" spc="-10">
                <a:latin typeface="Times New Roman"/>
                <a:cs typeface="Times New Roman"/>
              </a:rPr>
              <a:t>could name; and finding that the lad owned some decent  folk, and was </a:t>
            </a:r>
            <a:r>
              <a:rPr dirty="0" sz="1450" spc="-5">
                <a:latin typeface="Times New Roman"/>
                <a:cs typeface="Times New Roman"/>
              </a:rPr>
              <a:t>your </a:t>
            </a:r>
            <a:r>
              <a:rPr dirty="0" sz="1450" spc="-10">
                <a:latin typeface="Times New Roman"/>
                <a:cs typeface="Times New Roman"/>
              </a:rPr>
              <a:t>born </a:t>
            </a:r>
            <a:r>
              <a:rPr dirty="0" sz="1450" spc="-20">
                <a:latin typeface="Times New Roman"/>
                <a:cs typeface="Times New Roman"/>
              </a:rPr>
              <a:t>nephew,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they asked me to give </a:t>
            </a:r>
            <a:r>
              <a:rPr dirty="0" sz="1450" spc="-5">
                <a:latin typeface="Times New Roman"/>
                <a:cs typeface="Times New Roman"/>
              </a:rPr>
              <a:t>ye a bit  </a:t>
            </a:r>
            <a:r>
              <a:rPr dirty="0" sz="1450" spc="-10">
                <a:latin typeface="Times New Roman"/>
                <a:cs typeface="Times New Roman"/>
              </a:rPr>
              <a:t>call and confer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may tell </a:t>
            </a:r>
            <a:r>
              <a:rPr dirty="0" sz="1450" spc="-5">
                <a:latin typeface="Times New Roman"/>
                <a:cs typeface="Times New Roman"/>
              </a:rPr>
              <a:t>ye </a:t>
            </a:r>
            <a:r>
              <a:rPr dirty="0" sz="1450" spc="-10">
                <a:latin typeface="Times New Roman"/>
                <a:cs typeface="Times New Roman"/>
              </a:rPr>
              <a:t>at the off-go, unless we can  agree </a:t>
            </a:r>
            <a:r>
              <a:rPr dirty="0" sz="1450" spc="-5">
                <a:latin typeface="Times New Roman"/>
                <a:cs typeface="Times New Roman"/>
              </a:rPr>
              <a:t>upon </a:t>
            </a:r>
            <a:r>
              <a:rPr dirty="0" sz="1450" spc="-10">
                <a:latin typeface="Times New Roman"/>
                <a:cs typeface="Times New Roman"/>
              </a:rPr>
              <a:t>some terms, </a:t>
            </a:r>
            <a:r>
              <a:rPr dirty="0" sz="1450" spc="-5">
                <a:latin typeface="Times New Roman"/>
                <a:cs typeface="Times New Roman"/>
              </a:rPr>
              <a:t>ye </a:t>
            </a:r>
            <a:r>
              <a:rPr dirty="0" sz="1450" spc="-10">
                <a:latin typeface="Times New Roman"/>
                <a:cs typeface="Times New Roman"/>
              </a:rPr>
              <a:t>are little likely to set eyes </a:t>
            </a:r>
            <a:r>
              <a:rPr dirty="0" sz="1450" spc="-5">
                <a:latin typeface="Times New Roman"/>
                <a:cs typeface="Times New Roman"/>
              </a:rPr>
              <a:t>upon </a:t>
            </a:r>
            <a:r>
              <a:rPr dirty="0" sz="1450" spc="-10">
                <a:latin typeface="Times New Roman"/>
                <a:cs typeface="Times New Roman"/>
              </a:rPr>
              <a:t>him. For my  friends,” added Alan, </a:t>
            </a:r>
            <a:r>
              <a:rPr dirty="0" sz="1450" spc="-25">
                <a:latin typeface="Times New Roman"/>
                <a:cs typeface="Times New Roman"/>
              </a:rPr>
              <a:t>simply,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very well</a:t>
            </a:r>
            <a:r>
              <a:rPr dirty="0" sz="1450" spc="4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13335" indent="255904">
              <a:lnSpc>
                <a:spcPts val="1730"/>
              </a:lnSpc>
              <a:spcBef>
                <a:spcPts val="770"/>
              </a:spcBef>
            </a:pPr>
            <a:r>
              <a:rPr dirty="0" sz="1450" spc="-10">
                <a:latin typeface="Times New Roman"/>
                <a:cs typeface="Times New Roman"/>
              </a:rPr>
              <a:t>My uncle cleared his throat. “I’m </a:t>
            </a:r>
            <a:r>
              <a:rPr dirty="0" sz="1450" spc="-5">
                <a:latin typeface="Times New Roman"/>
                <a:cs typeface="Times New Roman"/>
              </a:rPr>
              <a:t>no </a:t>
            </a:r>
            <a:r>
              <a:rPr dirty="0" sz="1450" spc="-10">
                <a:latin typeface="Times New Roman"/>
                <a:cs typeface="Times New Roman"/>
              </a:rPr>
              <a:t>very caring,” says he. “He wasnae </a:t>
            </a:r>
            <a:r>
              <a:rPr dirty="0" sz="1450" spc="-5">
                <a:latin typeface="Times New Roman"/>
                <a:cs typeface="Times New Roman"/>
              </a:rPr>
              <a:t>a  good </a:t>
            </a:r>
            <a:r>
              <a:rPr dirty="0" sz="1450" spc="-10">
                <a:latin typeface="Times New Roman"/>
                <a:cs typeface="Times New Roman"/>
              </a:rPr>
              <a:t>lad at the best </a:t>
            </a:r>
            <a:r>
              <a:rPr dirty="0" sz="1450" spc="-5">
                <a:latin typeface="Times New Roman"/>
                <a:cs typeface="Times New Roman"/>
              </a:rPr>
              <a:t>of </a:t>
            </a:r>
            <a:r>
              <a:rPr dirty="0" sz="1450" spc="-10">
                <a:latin typeface="Times New Roman"/>
                <a:cs typeface="Times New Roman"/>
              </a:rPr>
              <a:t>it, and I’ve nae call to</a:t>
            </a:r>
            <a:r>
              <a:rPr dirty="0" sz="1450" spc="50">
                <a:latin typeface="Times New Roman"/>
                <a:cs typeface="Times New Roman"/>
              </a:rPr>
              <a:t> </a:t>
            </a:r>
            <a:r>
              <a:rPr dirty="0" sz="1450" spc="-10">
                <a:latin typeface="Times New Roman"/>
                <a:cs typeface="Times New Roman"/>
              </a:rPr>
              <a:t>interfere.”</a:t>
            </a:r>
            <a:endParaRPr sz="1450">
              <a:latin typeface="Times New Roman"/>
              <a:cs typeface="Times New Roman"/>
            </a:endParaRPr>
          </a:p>
          <a:p>
            <a:pPr algn="just" marL="12700" marR="6350" indent="255904">
              <a:lnSpc>
                <a:spcPts val="1730"/>
              </a:lnSpc>
              <a:spcBef>
                <a:spcPts val="790"/>
              </a:spcBef>
            </a:pPr>
            <a:r>
              <a:rPr dirty="0" sz="1450" spc="-65">
                <a:latin typeface="Times New Roman"/>
                <a:cs typeface="Times New Roman"/>
              </a:rPr>
              <a:t>“Ay, </a:t>
            </a:r>
            <a:r>
              <a:rPr dirty="0" sz="1450" spc="-30">
                <a:latin typeface="Times New Roman"/>
                <a:cs typeface="Times New Roman"/>
              </a:rPr>
              <a:t>ay,” </a:t>
            </a:r>
            <a:r>
              <a:rPr dirty="0" sz="1450" spc="-10">
                <a:latin typeface="Times New Roman"/>
                <a:cs typeface="Times New Roman"/>
              </a:rPr>
              <a:t>said Alan, “I see what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at: pretending </a:t>
            </a:r>
            <a:r>
              <a:rPr dirty="0" sz="1450" spc="-5">
                <a:latin typeface="Times New Roman"/>
                <a:cs typeface="Times New Roman"/>
              </a:rPr>
              <a:t>ye </a:t>
            </a:r>
            <a:r>
              <a:rPr dirty="0" sz="1450" spc="-10">
                <a:latin typeface="Times New Roman"/>
                <a:cs typeface="Times New Roman"/>
              </a:rPr>
              <a:t>don’t care,  to make the ransom</a:t>
            </a:r>
            <a:r>
              <a:rPr dirty="0" sz="1450" spc="5">
                <a:latin typeface="Times New Roman"/>
                <a:cs typeface="Times New Roman"/>
              </a:rPr>
              <a:t> </a:t>
            </a:r>
            <a:r>
              <a:rPr dirty="0" sz="1450" spc="-20">
                <a:latin typeface="Times New Roman"/>
                <a:cs typeface="Times New Roman"/>
              </a:rPr>
              <a:t>smaller.”</a:t>
            </a:r>
            <a:endParaRPr sz="1450">
              <a:latin typeface="Times New Roman"/>
              <a:cs typeface="Times New Roman"/>
            </a:endParaRPr>
          </a:p>
          <a:p>
            <a:pPr algn="just" marL="12700" marR="10160" indent="255904">
              <a:lnSpc>
                <a:spcPts val="1730"/>
              </a:lnSpc>
              <a:spcBef>
                <a:spcPts val="720"/>
              </a:spcBef>
            </a:pPr>
            <a:r>
              <a:rPr dirty="0" sz="1450" spc="-10">
                <a:latin typeface="Times New Roman"/>
                <a:cs typeface="Times New Roman"/>
              </a:rPr>
              <a:t>“Na,” said my uncle, </a:t>
            </a:r>
            <a:r>
              <a:rPr dirty="0" sz="1450" spc="-25">
                <a:latin typeface="Times New Roman"/>
                <a:cs typeface="Times New Roman"/>
              </a:rPr>
              <a:t>“it’s </a:t>
            </a:r>
            <a:r>
              <a:rPr dirty="0" sz="1450" spc="-10">
                <a:latin typeface="Times New Roman"/>
                <a:cs typeface="Times New Roman"/>
              </a:rPr>
              <a:t>the mere truth. </a:t>
            </a:r>
            <a:r>
              <a:rPr dirty="0" sz="1450" spc="-5">
                <a:latin typeface="Times New Roman"/>
                <a:cs typeface="Times New Roman"/>
              </a:rPr>
              <a:t>I </a:t>
            </a:r>
            <a:r>
              <a:rPr dirty="0" sz="1450" spc="-10">
                <a:latin typeface="Times New Roman"/>
                <a:cs typeface="Times New Roman"/>
              </a:rPr>
              <a:t>take nae manner </a:t>
            </a:r>
            <a:r>
              <a:rPr dirty="0" sz="1450" spc="-5">
                <a:latin typeface="Times New Roman"/>
                <a:cs typeface="Times New Roman"/>
              </a:rPr>
              <a:t>of </a:t>
            </a:r>
            <a:r>
              <a:rPr dirty="0" sz="1450" spc="-10">
                <a:latin typeface="Times New Roman"/>
                <a:cs typeface="Times New Roman"/>
              </a:rPr>
              <a:t>interest in  the lad, and I’ll pay nae ransome, and </a:t>
            </a:r>
            <a:r>
              <a:rPr dirty="0" sz="1450" spc="-5">
                <a:latin typeface="Times New Roman"/>
                <a:cs typeface="Times New Roman"/>
              </a:rPr>
              <a:t>ye </a:t>
            </a:r>
            <a:r>
              <a:rPr dirty="0" sz="1450" spc="-10">
                <a:latin typeface="Times New Roman"/>
                <a:cs typeface="Times New Roman"/>
              </a:rPr>
              <a:t>can make </a:t>
            </a:r>
            <a:r>
              <a:rPr dirty="0" sz="1450" spc="-5">
                <a:latin typeface="Times New Roman"/>
                <a:cs typeface="Times New Roman"/>
              </a:rPr>
              <a:t>a </a:t>
            </a:r>
            <a:r>
              <a:rPr dirty="0" sz="1450" spc="-10">
                <a:latin typeface="Times New Roman"/>
                <a:cs typeface="Times New Roman"/>
              </a:rPr>
              <a:t>kirk and </a:t>
            </a:r>
            <a:r>
              <a:rPr dirty="0" sz="1450" spc="-5">
                <a:latin typeface="Times New Roman"/>
                <a:cs typeface="Times New Roman"/>
              </a:rPr>
              <a:t>a </a:t>
            </a:r>
            <a:r>
              <a:rPr dirty="0" sz="1450" spc="-10">
                <a:latin typeface="Times New Roman"/>
                <a:cs typeface="Times New Roman"/>
              </a:rPr>
              <a:t>mill </a:t>
            </a:r>
            <a:r>
              <a:rPr dirty="0" sz="1450" spc="-5">
                <a:latin typeface="Times New Roman"/>
                <a:cs typeface="Times New Roman"/>
              </a:rPr>
              <a:t>of </a:t>
            </a:r>
            <a:r>
              <a:rPr dirty="0" sz="1450" spc="-10">
                <a:latin typeface="Times New Roman"/>
                <a:cs typeface="Times New Roman"/>
              </a:rPr>
              <a:t>him for  what </a:t>
            </a:r>
            <a:r>
              <a:rPr dirty="0" sz="1450" spc="-5">
                <a:latin typeface="Times New Roman"/>
                <a:cs typeface="Times New Roman"/>
              </a:rPr>
              <a:t>I </a:t>
            </a:r>
            <a:r>
              <a:rPr dirty="0" sz="1450" spc="-10">
                <a:latin typeface="Times New Roman"/>
                <a:cs typeface="Times New Roman"/>
              </a:rPr>
              <a:t>care.”</a:t>
            </a:r>
            <a:endParaRPr sz="145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“Hoot, </a:t>
            </a:r>
            <a:r>
              <a:rPr dirty="0" sz="1450" spc="-20">
                <a:latin typeface="Times New Roman"/>
                <a:cs typeface="Times New Roman"/>
              </a:rPr>
              <a:t>sir,” </a:t>
            </a:r>
            <a:r>
              <a:rPr dirty="0" sz="1450" spc="-10">
                <a:latin typeface="Times New Roman"/>
                <a:cs typeface="Times New Roman"/>
              </a:rPr>
              <a:t>says Alan. </a:t>
            </a:r>
            <a:r>
              <a:rPr dirty="0" sz="1450" spc="-20">
                <a:latin typeface="Times New Roman"/>
                <a:cs typeface="Times New Roman"/>
              </a:rPr>
              <a:t>“Blood’s </a:t>
            </a:r>
            <a:r>
              <a:rPr dirty="0" sz="1450" spc="-10">
                <a:latin typeface="Times New Roman"/>
                <a:cs typeface="Times New Roman"/>
              </a:rPr>
              <a:t>thicker than </a:t>
            </a:r>
            <a:r>
              <a:rPr dirty="0" sz="1450" spc="-20">
                <a:latin typeface="Times New Roman"/>
                <a:cs typeface="Times New Roman"/>
              </a:rPr>
              <a:t>water, </a:t>
            </a:r>
            <a:r>
              <a:rPr dirty="0" sz="1450" spc="-10">
                <a:latin typeface="Times New Roman"/>
                <a:cs typeface="Times New Roman"/>
              </a:rPr>
              <a:t>in the </a:t>
            </a:r>
            <a:r>
              <a:rPr dirty="0" sz="1450" spc="-25">
                <a:latin typeface="Times New Roman"/>
                <a:cs typeface="Times New Roman"/>
              </a:rPr>
              <a:t>deil’s </a:t>
            </a:r>
            <a:r>
              <a:rPr dirty="0" sz="1450" spc="-10">
                <a:latin typeface="Times New Roman"/>
                <a:cs typeface="Times New Roman"/>
              </a:rPr>
              <a:t>name! </a:t>
            </a:r>
            <a:r>
              <a:rPr dirty="0" sz="1450" spc="-85">
                <a:latin typeface="Times New Roman"/>
                <a:cs typeface="Times New Roman"/>
              </a:rPr>
              <a:t>Ye  </a:t>
            </a:r>
            <a:r>
              <a:rPr dirty="0" sz="1450" spc="-10">
                <a:latin typeface="Times New Roman"/>
                <a:cs typeface="Times New Roman"/>
              </a:rPr>
              <a:t>cannae desert </a:t>
            </a:r>
            <a:r>
              <a:rPr dirty="0" sz="1450" spc="-5">
                <a:latin typeface="Times New Roman"/>
                <a:cs typeface="Times New Roman"/>
              </a:rPr>
              <a:t>your </a:t>
            </a:r>
            <a:r>
              <a:rPr dirty="0" sz="1450" spc="-10">
                <a:latin typeface="Times New Roman"/>
                <a:cs typeface="Times New Roman"/>
              </a:rPr>
              <a:t>brother’s son for the fair shame </a:t>
            </a:r>
            <a:r>
              <a:rPr dirty="0" sz="1450" spc="-5">
                <a:latin typeface="Times New Roman"/>
                <a:cs typeface="Times New Roman"/>
              </a:rPr>
              <a:t>of </a:t>
            </a:r>
            <a:r>
              <a:rPr dirty="0" sz="1450" spc="-10">
                <a:latin typeface="Times New Roman"/>
                <a:cs typeface="Times New Roman"/>
              </a:rPr>
              <a:t>it; and if </a:t>
            </a:r>
            <a:r>
              <a:rPr dirty="0" sz="1450" spc="-5">
                <a:latin typeface="Times New Roman"/>
                <a:cs typeface="Times New Roman"/>
              </a:rPr>
              <a:t>ye did, </a:t>
            </a:r>
            <a:r>
              <a:rPr dirty="0" sz="1450" spc="-10">
                <a:latin typeface="Times New Roman"/>
                <a:cs typeface="Times New Roman"/>
              </a:rPr>
              <a:t>and it  came to </a:t>
            </a:r>
            <a:r>
              <a:rPr dirty="0" sz="1450" spc="-5">
                <a:latin typeface="Times New Roman"/>
                <a:cs typeface="Times New Roman"/>
              </a:rPr>
              <a:t>be </a:t>
            </a:r>
            <a:r>
              <a:rPr dirty="0" sz="1450" spc="-10">
                <a:latin typeface="Times New Roman"/>
                <a:cs typeface="Times New Roman"/>
              </a:rPr>
              <a:t>kennt, </a:t>
            </a:r>
            <a:r>
              <a:rPr dirty="0" sz="1450" spc="-5">
                <a:latin typeface="Times New Roman"/>
                <a:cs typeface="Times New Roman"/>
              </a:rPr>
              <a:t>ye </a:t>
            </a:r>
            <a:r>
              <a:rPr dirty="0" sz="1450" spc="-10">
                <a:latin typeface="Times New Roman"/>
                <a:cs typeface="Times New Roman"/>
              </a:rPr>
              <a:t>wouldnae </a:t>
            </a:r>
            <a:r>
              <a:rPr dirty="0" sz="1450" spc="-5">
                <a:latin typeface="Times New Roman"/>
                <a:cs typeface="Times New Roman"/>
              </a:rPr>
              <a:t>be </a:t>
            </a:r>
            <a:r>
              <a:rPr dirty="0" sz="1450" spc="-10">
                <a:latin typeface="Times New Roman"/>
                <a:cs typeface="Times New Roman"/>
              </a:rPr>
              <a:t>very popular in </a:t>
            </a:r>
            <a:r>
              <a:rPr dirty="0" sz="1450" spc="-5">
                <a:latin typeface="Times New Roman"/>
                <a:cs typeface="Times New Roman"/>
              </a:rPr>
              <a:t>your </a:t>
            </a:r>
            <a:r>
              <a:rPr dirty="0" sz="1450" spc="-10">
                <a:latin typeface="Times New Roman"/>
                <a:cs typeface="Times New Roman"/>
              </a:rPr>
              <a:t>country-side, </a:t>
            </a:r>
            <a:r>
              <a:rPr dirty="0" sz="1450" spc="-5">
                <a:latin typeface="Times New Roman"/>
                <a:cs typeface="Times New Roman"/>
              </a:rPr>
              <a:t>or </a:t>
            </a:r>
            <a:r>
              <a:rPr dirty="0" sz="1450" spc="-10">
                <a:latin typeface="Times New Roman"/>
                <a:cs typeface="Times New Roman"/>
              </a:rPr>
              <a:t>I’m  the more</a:t>
            </a:r>
            <a:r>
              <a:rPr dirty="0" sz="1450" spc="-5">
                <a:latin typeface="Times New Roman"/>
                <a:cs typeface="Times New Roman"/>
              </a:rPr>
              <a:t> </a:t>
            </a:r>
            <a:r>
              <a:rPr dirty="0" sz="1450" spc="-10">
                <a:latin typeface="Times New Roman"/>
                <a:cs typeface="Times New Roman"/>
              </a:rPr>
              <a:t>deceived.”</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“I’m </a:t>
            </a:r>
            <a:r>
              <a:rPr dirty="0" sz="1450" spc="-5">
                <a:latin typeface="Times New Roman"/>
                <a:cs typeface="Times New Roman"/>
              </a:rPr>
              <a:t>no </a:t>
            </a:r>
            <a:r>
              <a:rPr dirty="0" sz="1450" spc="-10">
                <a:latin typeface="Times New Roman"/>
                <a:cs typeface="Times New Roman"/>
              </a:rPr>
              <a:t>just very popular the way it is,” returned Ebenezer; “and </a:t>
            </a:r>
            <a:r>
              <a:rPr dirty="0" sz="1450" spc="-5">
                <a:latin typeface="Times New Roman"/>
                <a:cs typeface="Times New Roman"/>
              </a:rPr>
              <a:t>I </a:t>
            </a:r>
            <a:r>
              <a:rPr dirty="0" sz="1450" spc="-10">
                <a:latin typeface="Times New Roman"/>
                <a:cs typeface="Times New Roman"/>
              </a:rPr>
              <a:t>dinnae  see how it would come to </a:t>
            </a:r>
            <a:r>
              <a:rPr dirty="0" sz="1450" spc="-5">
                <a:latin typeface="Times New Roman"/>
                <a:cs typeface="Times New Roman"/>
              </a:rPr>
              <a:t>be </a:t>
            </a:r>
            <a:r>
              <a:rPr dirty="0" sz="1450" spc="-10">
                <a:latin typeface="Times New Roman"/>
                <a:cs typeface="Times New Roman"/>
              </a:rPr>
              <a:t>kennt. No </a:t>
            </a:r>
            <a:r>
              <a:rPr dirty="0" sz="1450" spc="-5">
                <a:latin typeface="Times New Roman"/>
                <a:cs typeface="Times New Roman"/>
              </a:rPr>
              <a:t>by </a:t>
            </a:r>
            <a:r>
              <a:rPr dirty="0" sz="1450" spc="-10">
                <a:latin typeface="Times New Roman"/>
                <a:cs typeface="Times New Roman"/>
              </a:rPr>
              <a:t>me, onyway; </a:t>
            </a:r>
            <a:r>
              <a:rPr dirty="0" sz="1450" spc="-5">
                <a:latin typeface="Times New Roman"/>
                <a:cs typeface="Times New Roman"/>
              </a:rPr>
              <a:t>nor </a:t>
            </a:r>
            <a:r>
              <a:rPr dirty="0" sz="1450" spc="-10">
                <a:latin typeface="Times New Roman"/>
                <a:cs typeface="Times New Roman"/>
              </a:rPr>
              <a:t>yet </a:t>
            </a:r>
            <a:r>
              <a:rPr dirty="0" sz="1450" spc="-5">
                <a:latin typeface="Times New Roman"/>
                <a:cs typeface="Times New Roman"/>
              </a:rPr>
              <a:t>by you or your  </a:t>
            </a:r>
            <a:r>
              <a:rPr dirty="0" sz="1450" spc="-10">
                <a:latin typeface="Times New Roman"/>
                <a:cs typeface="Times New Roman"/>
              </a:rPr>
              <a:t>friends. So </a:t>
            </a:r>
            <a:r>
              <a:rPr dirty="0" sz="1450" spc="-25">
                <a:latin typeface="Times New Roman"/>
                <a:cs typeface="Times New Roman"/>
              </a:rPr>
              <a:t>that’s </a:t>
            </a:r>
            <a:r>
              <a:rPr dirty="0" sz="1450" spc="-10">
                <a:latin typeface="Times New Roman"/>
                <a:cs typeface="Times New Roman"/>
              </a:rPr>
              <a:t>idle talk, my buckie,” says</a:t>
            </a:r>
            <a:r>
              <a:rPr dirty="0" sz="1450" spc="5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268605" marR="1741805">
              <a:lnSpc>
                <a:spcPts val="2520"/>
              </a:lnSpc>
              <a:spcBef>
                <a:spcPts val="85"/>
              </a:spcBef>
            </a:pPr>
            <a:r>
              <a:rPr dirty="0" sz="1450" spc="-10">
                <a:latin typeface="Times New Roman"/>
                <a:cs typeface="Times New Roman"/>
              </a:rPr>
              <a:t>“Then it’ll have to </a:t>
            </a:r>
            <a:r>
              <a:rPr dirty="0" sz="1450" spc="-5">
                <a:latin typeface="Times New Roman"/>
                <a:cs typeface="Times New Roman"/>
              </a:rPr>
              <a:t>be </a:t>
            </a:r>
            <a:r>
              <a:rPr dirty="0" sz="1450" spc="-10">
                <a:latin typeface="Times New Roman"/>
                <a:cs typeface="Times New Roman"/>
              </a:rPr>
              <a:t>David that tells it,” said Alan.  “How that?” says my uncle,</a:t>
            </a:r>
            <a:r>
              <a:rPr dirty="0" sz="1450" spc="10">
                <a:latin typeface="Times New Roman"/>
                <a:cs typeface="Times New Roman"/>
              </a:rPr>
              <a:t> </a:t>
            </a:r>
            <a:r>
              <a:rPr dirty="0" sz="1450" spc="-20">
                <a:latin typeface="Times New Roman"/>
                <a:cs typeface="Times New Roman"/>
              </a:rPr>
              <a:t>sharply.</a:t>
            </a:r>
            <a:endParaRPr sz="1450">
              <a:latin typeface="Times New Roman"/>
              <a:cs typeface="Times New Roman"/>
            </a:endParaRPr>
          </a:p>
          <a:p>
            <a:pPr algn="just" marL="12700" marR="5715" indent="255904">
              <a:lnSpc>
                <a:spcPts val="1730"/>
              </a:lnSpc>
              <a:spcBef>
                <a:spcPts val="630"/>
              </a:spcBef>
            </a:pPr>
            <a:r>
              <a:rPr dirty="0" sz="1450" spc="-10">
                <a:latin typeface="Times New Roman"/>
                <a:cs typeface="Times New Roman"/>
              </a:rPr>
              <a:t>“Ou, just this </a:t>
            </a:r>
            <a:r>
              <a:rPr dirty="0" sz="1450" spc="-30">
                <a:latin typeface="Times New Roman"/>
                <a:cs typeface="Times New Roman"/>
              </a:rPr>
              <a:t>way,” </a:t>
            </a:r>
            <a:r>
              <a:rPr dirty="0" sz="1450" spc="-10">
                <a:latin typeface="Times New Roman"/>
                <a:cs typeface="Times New Roman"/>
              </a:rPr>
              <a:t>says Alan. “My friends would doubtless keep </a:t>
            </a:r>
            <a:r>
              <a:rPr dirty="0" sz="1450" spc="-5">
                <a:latin typeface="Times New Roman"/>
                <a:cs typeface="Times New Roman"/>
              </a:rPr>
              <a:t>your  </a:t>
            </a:r>
            <a:r>
              <a:rPr dirty="0" sz="1450" spc="-10">
                <a:latin typeface="Times New Roman"/>
                <a:cs typeface="Times New Roman"/>
              </a:rPr>
              <a:t>nephew as long as there was any likelihood </a:t>
            </a:r>
            <a:r>
              <a:rPr dirty="0" sz="1450" spc="-5">
                <a:latin typeface="Times New Roman"/>
                <a:cs typeface="Times New Roman"/>
              </a:rPr>
              <a:t>of </a:t>
            </a:r>
            <a:r>
              <a:rPr dirty="0" sz="1450" spc="-10">
                <a:latin typeface="Times New Roman"/>
                <a:cs typeface="Times New Roman"/>
              </a:rPr>
              <a:t>siller to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if  there was nane, </a:t>
            </a:r>
            <a:r>
              <a:rPr dirty="0" sz="1450" spc="-5">
                <a:latin typeface="Times New Roman"/>
                <a:cs typeface="Times New Roman"/>
              </a:rPr>
              <a:t>I </a:t>
            </a:r>
            <a:r>
              <a:rPr dirty="0" sz="1450" spc="-10">
                <a:latin typeface="Times New Roman"/>
                <a:cs typeface="Times New Roman"/>
              </a:rPr>
              <a:t>am clearly </a:t>
            </a:r>
            <a:r>
              <a:rPr dirty="0" sz="1450" spc="-5">
                <a:latin typeface="Times New Roman"/>
                <a:cs typeface="Times New Roman"/>
              </a:rPr>
              <a:t>of </a:t>
            </a:r>
            <a:r>
              <a:rPr dirty="0" sz="1450" spc="-10">
                <a:latin typeface="Times New Roman"/>
                <a:cs typeface="Times New Roman"/>
              </a:rPr>
              <a:t>opinion they would let him gang where </a:t>
            </a:r>
            <a:r>
              <a:rPr dirty="0" sz="1450" spc="-5">
                <a:latin typeface="Times New Roman"/>
                <a:cs typeface="Times New Roman"/>
              </a:rPr>
              <a:t>he  </a:t>
            </a:r>
            <a:r>
              <a:rPr dirty="0" sz="1450" spc="-10">
                <a:latin typeface="Times New Roman"/>
                <a:cs typeface="Times New Roman"/>
              </a:rPr>
              <a:t>pleased, and </a:t>
            </a:r>
            <a:r>
              <a:rPr dirty="0" sz="1450" spc="-5">
                <a:latin typeface="Times New Roman"/>
                <a:cs typeface="Times New Roman"/>
              </a:rPr>
              <a:t>be </a:t>
            </a:r>
            <a:r>
              <a:rPr dirty="0" sz="1450" spc="-10">
                <a:latin typeface="Times New Roman"/>
                <a:cs typeface="Times New Roman"/>
              </a:rPr>
              <a:t>damned to</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0795" indent="255904">
              <a:lnSpc>
                <a:spcPts val="1730"/>
              </a:lnSpc>
              <a:spcBef>
                <a:spcPts val="715"/>
              </a:spcBef>
            </a:pPr>
            <a:r>
              <a:rPr dirty="0" sz="1450" spc="-65">
                <a:latin typeface="Times New Roman"/>
                <a:cs typeface="Times New Roman"/>
              </a:rPr>
              <a:t>“Ay, </a:t>
            </a:r>
            <a:r>
              <a:rPr dirty="0" sz="1450" spc="-5">
                <a:latin typeface="Times New Roman"/>
                <a:cs typeface="Times New Roman"/>
              </a:rPr>
              <a:t>but </a:t>
            </a:r>
            <a:r>
              <a:rPr dirty="0" sz="1450" spc="-10">
                <a:latin typeface="Times New Roman"/>
                <a:cs typeface="Times New Roman"/>
              </a:rPr>
              <a:t>I’m </a:t>
            </a:r>
            <a:r>
              <a:rPr dirty="0" sz="1450" spc="-5">
                <a:latin typeface="Times New Roman"/>
                <a:cs typeface="Times New Roman"/>
              </a:rPr>
              <a:t>no </a:t>
            </a:r>
            <a:r>
              <a:rPr dirty="0" sz="1450" spc="-10">
                <a:latin typeface="Times New Roman"/>
                <a:cs typeface="Times New Roman"/>
              </a:rPr>
              <a:t>very caring about that </a:t>
            </a:r>
            <a:r>
              <a:rPr dirty="0" sz="1450" spc="-15">
                <a:latin typeface="Times New Roman"/>
                <a:cs typeface="Times New Roman"/>
              </a:rPr>
              <a:t>either,” </a:t>
            </a:r>
            <a:r>
              <a:rPr dirty="0" sz="1450" spc="-10">
                <a:latin typeface="Times New Roman"/>
                <a:cs typeface="Times New Roman"/>
              </a:rPr>
              <a:t>said my uncle. “I wouldnae  </a:t>
            </a:r>
            <a:r>
              <a:rPr dirty="0" sz="1450" spc="-5">
                <a:latin typeface="Times New Roman"/>
                <a:cs typeface="Times New Roman"/>
              </a:rPr>
              <a:t>be </a:t>
            </a:r>
            <a:r>
              <a:rPr dirty="0" sz="1450" spc="-10">
                <a:latin typeface="Times New Roman"/>
                <a:cs typeface="Times New Roman"/>
              </a:rPr>
              <a:t>muckle made </a:t>
            </a:r>
            <a:r>
              <a:rPr dirty="0" sz="1450" spc="-5">
                <a:latin typeface="Times New Roman"/>
                <a:cs typeface="Times New Roman"/>
              </a:rPr>
              <a:t>up </a:t>
            </a:r>
            <a:r>
              <a:rPr dirty="0" sz="1450" spc="-10">
                <a:latin typeface="Times New Roman"/>
                <a:cs typeface="Times New Roman"/>
              </a:rPr>
              <a:t>with</a:t>
            </a:r>
            <a:r>
              <a:rPr dirty="0" sz="145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marR="2726690">
              <a:lnSpc>
                <a:spcPts val="2520"/>
              </a:lnSpc>
              <a:spcBef>
                <a:spcPts val="160"/>
              </a:spcBef>
            </a:pPr>
            <a:r>
              <a:rPr dirty="0" sz="1450" spc="-10">
                <a:latin typeface="Times New Roman"/>
                <a:cs typeface="Times New Roman"/>
              </a:rPr>
              <a:t>“I was thinking that,” said Alan.  “And what for why?” asked</a:t>
            </a:r>
            <a:r>
              <a:rPr dirty="0" sz="1450" spc="10">
                <a:latin typeface="Times New Roman"/>
                <a:cs typeface="Times New Roman"/>
              </a:rPr>
              <a:t> </a:t>
            </a:r>
            <a:r>
              <a:rPr dirty="0" sz="1450" spc="-20">
                <a:latin typeface="Times New Roman"/>
                <a:cs typeface="Times New Roman"/>
              </a:rPr>
              <a:t>Ebenezer.</a:t>
            </a:r>
            <a:endParaRPr sz="1450">
              <a:latin typeface="Times New Roman"/>
              <a:cs typeface="Times New Roman"/>
            </a:endParaRPr>
          </a:p>
          <a:p>
            <a:pPr algn="just" marL="12700" marR="8890" indent="255904">
              <a:lnSpc>
                <a:spcPts val="1730"/>
              </a:lnSpc>
              <a:spcBef>
                <a:spcPts val="560"/>
              </a:spcBef>
            </a:pPr>
            <a:r>
              <a:rPr dirty="0" sz="1450" spc="-30">
                <a:latin typeface="Times New Roman"/>
                <a:cs typeface="Times New Roman"/>
              </a:rPr>
              <a:t>“Why,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replied Alan, “by all that </a:t>
            </a:r>
            <a:r>
              <a:rPr dirty="0" sz="1450" spc="-5">
                <a:latin typeface="Times New Roman"/>
                <a:cs typeface="Times New Roman"/>
              </a:rPr>
              <a:t>I </a:t>
            </a:r>
            <a:r>
              <a:rPr dirty="0" sz="1450" spc="-10">
                <a:latin typeface="Times New Roman"/>
                <a:cs typeface="Times New Roman"/>
              </a:rPr>
              <a:t>could </a:t>
            </a:r>
            <a:r>
              <a:rPr dirty="0" sz="1450" spc="-20">
                <a:latin typeface="Times New Roman"/>
                <a:cs typeface="Times New Roman"/>
              </a:rPr>
              <a:t>hear, </a:t>
            </a:r>
            <a:r>
              <a:rPr dirty="0" sz="1450" spc="-10">
                <a:latin typeface="Times New Roman"/>
                <a:cs typeface="Times New Roman"/>
              </a:rPr>
              <a:t>there were two  ways </a:t>
            </a:r>
            <a:r>
              <a:rPr dirty="0" sz="1450" spc="-5">
                <a:latin typeface="Times New Roman"/>
                <a:cs typeface="Times New Roman"/>
              </a:rPr>
              <a:t>of </a:t>
            </a:r>
            <a:r>
              <a:rPr dirty="0" sz="1450" spc="-10">
                <a:latin typeface="Times New Roman"/>
                <a:cs typeface="Times New Roman"/>
              </a:rPr>
              <a:t>it: either </a:t>
            </a:r>
            <a:r>
              <a:rPr dirty="0" sz="1450" spc="-5">
                <a:latin typeface="Times New Roman"/>
                <a:cs typeface="Times New Roman"/>
              </a:rPr>
              <a:t>ye </a:t>
            </a:r>
            <a:r>
              <a:rPr dirty="0" sz="1450" spc="-10">
                <a:latin typeface="Times New Roman"/>
                <a:cs typeface="Times New Roman"/>
              </a:rPr>
              <a:t>liked David and would pay to get him back; </a:t>
            </a:r>
            <a:r>
              <a:rPr dirty="0" sz="1450" spc="-5">
                <a:latin typeface="Times New Roman"/>
                <a:cs typeface="Times New Roman"/>
              </a:rPr>
              <a:t>or </a:t>
            </a:r>
            <a:r>
              <a:rPr dirty="0" sz="1450" spc="-10">
                <a:latin typeface="Times New Roman"/>
                <a:cs typeface="Times New Roman"/>
              </a:rPr>
              <a:t>else </a:t>
            </a:r>
            <a:r>
              <a:rPr dirty="0" sz="1450" spc="-5">
                <a:latin typeface="Times New Roman"/>
                <a:cs typeface="Times New Roman"/>
              </a:rPr>
              <a:t>ye </a:t>
            </a:r>
            <a:r>
              <a:rPr dirty="0" sz="1450" spc="-10">
                <a:latin typeface="Times New Roman"/>
                <a:cs typeface="Times New Roman"/>
              </a:rPr>
              <a:t>had  very </a:t>
            </a:r>
            <a:r>
              <a:rPr dirty="0" sz="1450" spc="-5">
                <a:latin typeface="Times New Roman"/>
                <a:cs typeface="Times New Roman"/>
              </a:rPr>
              <a:t>good </a:t>
            </a:r>
            <a:r>
              <a:rPr dirty="0" sz="1450" spc="-10">
                <a:latin typeface="Times New Roman"/>
                <a:cs typeface="Times New Roman"/>
              </a:rPr>
              <a:t>reasons for </a:t>
            </a:r>
            <a:r>
              <a:rPr dirty="0" sz="1450" spc="-5">
                <a:latin typeface="Times New Roman"/>
                <a:cs typeface="Times New Roman"/>
              </a:rPr>
              <a:t>not </a:t>
            </a:r>
            <a:r>
              <a:rPr dirty="0" sz="1450" spc="-10">
                <a:latin typeface="Times New Roman"/>
                <a:cs typeface="Times New Roman"/>
              </a:rPr>
              <a:t>wanting him, and would pay for </a:t>
            </a:r>
            <a:r>
              <a:rPr dirty="0" sz="1450" spc="-5">
                <a:latin typeface="Times New Roman"/>
                <a:cs typeface="Times New Roman"/>
              </a:rPr>
              <a:t>us </a:t>
            </a:r>
            <a:r>
              <a:rPr dirty="0" sz="1450" spc="-10">
                <a:latin typeface="Times New Roman"/>
                <a:cs typeface="Times New Roman"/>
              </a:rPr>
              <a:t>to keep him. It  seems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the first; well then, </a:t>
            </a:r>
            <a:r>
              <a:rPr dirty="0" sz="1450" spc="-30">
                <a:latin typeface="Times New Roman"/>
                <a:cs typeface="Times New Roman"/>
              </a:rPr>
              <a:t>it’s </a:t>
            </a:r>
            <a:r>
              <a:rPr dirty="0" sz="1450" spc="-10">
                <a:latin typeface="Times New Roman"/>
                <a:cs typeface="Times New Roman"/>
              </a:rPr>
              <a:t>the second; and blythe am </a:t>
            </a:r>
            <a:r>
              <a:rPr dirty="0" sz="1450" spc="-5">
                <a:latin typeface="Times New Roman"/>
                <a:cs typeface="Times New Roman"/>
              </a:rPr>
              <a:t>I </a:t>
            </a:r>
            <a:r>
              <a:rPr dirty="0" sz="1450" spc="-10">
                <a:latin typeface="Times New Roman"/>
                <a:cs typeface="Times New Roman"/>
              </a:rPr>
              <a:t>to ken it, for  it should </a:t>
            </a:r>
            <a:r>
              <a:rPr dirty="0" sz="1450" spc="-5">
                <a:latin typeface="Times New Roman"/>
                <a:cs typeface="Times New Roman"/>
              </a:rPr>
              <a:t>be a </a:t>
            </a:r>
            <a:r>
              <a:rPr dirty="0" sz="1450" spc="-10">
                <a:latin typeface="Times New Roman"/>
                <a:cs typeface="Times New Roman"/>
              </a:rPr>
              <a:t>pretty penny in my pocket and the pockets </a:t>
            </a:r>
            <a:r>
              <a:rPr dirty="0" sz="1450" spc="-5">
                <a:latin typeface="Times New Roman"/>
                <a:cs typeface="Times New Roman"/>
              </a:rPr>
              <a:t>of </a:t>
            </a:r>
            <a:r>
              <a:rPr dirty="0" sz="1450" spc="-10">
                <a:latin typeface="Times New Roman"/>
                <a:cs typeface="Times New Roman"/>
              </a:rPr>
              <a:t>my</a:t>
            </a:r>
            <a:r>
              <a:rPr dirty="0" sz="1450" spc="10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dinnae follow </a:t>
            </a:r>
            <a:r>
              <a:rPr dirty="0" sz="1450" spc="-5">
                <a:latin typeface="Times New Roman"/>
                <a:cs typeface="Times New Roman"/>
              </a:rPr>
              <a:t>ye </a:t>
            </a:r>
            <a:r>
              <a:rPr dirty="0" sz="1450" spc="-10">
                <a:latin typeface="Times New Roman"/>
                <a:cs typeface="Times New Roman"/>
              </a:rPr>
              <a:t>there,” said my</a:t>
            </a:r>
            <a:r>
              <a:rPr dirty="0" sz="1450" spc="20">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“No?” said Alan. </a:t>
            </a:r>
            <a:r>
              <a:rPr dirty="0" sz="1450" spc="-30">
                <a:latin typeface="Times New Roman"/>
                <a:cs typeface="Times New Roman"/>
              </a:rPr>
              <a:t>“Well, </a:t>
            </a:r>
            <a:r>
              <a:rPr dirty="0" sz="1450" spc="-10">
                <a:latin typeface="Times New Roman"/>
                <a:cs typeface="Times New Roman"/>
              </a:rPr>
              <a:t>see here: </a:t>
            </a:r>
            <a:r>
              <a:rPr dirty="0" sz="1450" spc="-5">
                <a:latin typeface="Times New Roman"/>
                <a:cs typeface="Times New Roman"/>
              </a:rPr>
              <a:t>you </a:t>
            </a:r>
            <a:r>
              <a:rPr dirty="0" sz="1450" spc="-10">
                <a:latin typeface="Times New Roman"/>
                <a:cs typeface="Times New Roman"/>
              </a:rPr>
              <a:t>dinnae want the lad back; well, what  </a:t>
            </a:r>
            <a:r>
              <a:rPr dirty="0" sz="1450" spc="-5">
                <a:latin typeface="Times New Roman"/>
                <a:cs typeface="Times New Roman"/>
              </a:rPr>
              <a:t>do ye </a:t>
            </a:r>
            <a:r>
              <a:rPr dirty="0" sz="1450" spc="-10">
                <a:latin typeface="Times New Roman"/>
                <a:cs typeface="Times New Roman"/>
              </a:rPr>
              <a:t>want </a:t>
            </a:r>
            <a:r>
              <a:rPr dirty="0" sz="1450" spc="-5">
                <a:latin typeface="Times New Roman"/>
                <a:cs typeface="Times New Roman"/>
              </a:rPr>
              <a:t>done </a:t>
            </a:r>
            <a:r>
              <a:rPr dirty="0" sz="1450" spc="-10">
                <a:latin typeface="Times New Roman"/>
                <a:cs typeface="Times New Roman"/>
              </a:rPr>
              <a:t>with him, and how much will </a:t>
            </a:r>
            <a:r>
              <a:rPr dirty="0" sz="1450" spc="-5">
                <a:latin typeface="Times New Roman"/>
                <a:cs typeface="Times New Roman"/>
              </a:rPr>
              <a:t>ye</a:t>
            </a:r>
            <a:r>
              <a:rPr dirty="0" sz="1450" spc="30">
                <a:latin typeface="Times New Roman"/>
                <a:cs typeface="Times New Roman"/>
              </a:rPr>
              <a:t> </a:t>
            </a:r>
            <a:r>
              <a:rPr dirty="0" sz="1450" spc="-10">
                <a:latin typeface="Times New Roman"/>
                <a:cs typeface="Times New Roman"/>
              </a:rPr>
              <a:t>pay?”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My uncle made </a:t>
            </a:r>
            <a:r>
              <a:rPr dirty="0" sz="1450" spc="-5">
                <a:latin typeface="Times New Roman"/>
                <a:cs typeface="Times New Roman"/>
              </a:rPr>
              <a:t>no </a:t>
            </a:r>
            <a:r>
              <a:rPr dirty="0" sz="1450" spc="-20">
                <a:latin typeface="Times New Roman"/>
                <a:cs typeface="Times New Roman"/>
              </a:rPr>
              <a:t>answer, </a:t>
            </a:r>
            <a:r>
              <a:rPr dirty="0" sz="1450" spc="-5">
                <a:latin typeface="Times New Roman"/>
                <a:cs typeface="Times New Roman"/>
              </a:rPr>
              <a:t>but </a:t>
            </a:r>
            <a:r>
              <a:rPr dirty="0" sz="1450" spc="-10">
                <a:latin typeface="Times New Roman"/>
                <a:cs typeface="Times New Roman"/>
              </a:rPr>
              <a:t>shifted uneasily </a:t>
            </a:r>
            <a:r>
              <a:rPr dirty="0" sz="1450" spc="-5">
                <a:latin typeface="Times New Roman"/>
                <a:cs typeface="Times New Roman"/>
              </a:rPr>
              <a:t>on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“Come, </a:t>
            </a:r>
            <a:r>
              <a:rPr dirty="0" sz="1450" spc="-20">
                <a:latin typeface="Times New Roman"/>
                <a:cs typeface="Times New Roman"/>
              </a:rPr>
              <a:t>sir,” </a:t>
            </a:r>
            <a:r>
              <a:rPr dirty="0" sz="1450" spc="-10">
                <a:latin typeface="Times New Roman"/>
                <a:cs typeface="Times New Roman"/>
              </a:rPr>
              <a:t>cried Alan. “I would have </a:t>
            </a:r>
            <a:r>
              <a:rPr dirty="0" sz="1450" spc="-5">
                <a:latin typeface="Times New Roman"/>
                <a:cs typeface="Times New Roman"/>
              </a:rPr>
              <a:t>you </a:t>
            </a:r>
            <a:r>
              <a:rPr dirty="0" sz="1450" spc="-10">
                <a:latin typeface="Times New Roman"/>
                <a:cs typeface="Times New Roman"/>
              </a:rPr>
              <a:t>to ken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I  </a:t>
            </a:r>
            <a:r>
              <a:rPr dirty="0" sz="1450" spc="-10">
                <a:latin typeface="Times New Roman"/>
                <a:cs typeface="Times New Roman"/>
              </a:rPr>
              <a:t>bear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name; </a:t>
            </a:r>
            <a:r>
              <a:rPr dirty="0" sz="1450" spc="-5">
                <a:latin typeface="Times New Roman"/>
                <a:cs typeface="Times New Roman"/>
              </a:rPr>
              <a:t>I </a:t>
            </a:r>
            <a:r>
              <a:rPr dirty="0" sz="1450" spc="-10">
                <a:latin typeface="Times New Roman"/>
                <a:cs typeface="Times New Roman"/>
              </a:rPr>
              <a:t>am nae rider to kick my shanks at </a:t>
            </a:r>
            <a:r>
              <a:rPr dirty="0" sz="1450" spc="-5">
                <a:latin typeface="Times New Roman"/>
                <a:cs typeface="Times New Roman"/>
              </a:rPr>
              <a:t>your </a:t>
            </a:r>
            <a:r>
              <a:rPr dirty="0" sz="1450" spc="-10">
                <a:latin typeface="Times New Roman"/>
                <a:cs typeface="Times New Roman"/>
              </a:rPr>
              <a:t>hall </a:t>
            </a:r>
            <a:r>
              <a:rPr dirty="0" sz="1450" spc="-25">
                <a:latin typeface="Times New Roman"/>
                <a:cs typeface="Times New Roman"/>
              </a:rPr>
              <a:t>door. </a:t>
            </a:r>
            <a:r>
              <a:rPr dirty="0" sz="1450" spc="-10">
                <a:latin typeface="Times New Roman"/>
                <a:cs typeface="Times New Roman"/>
              </a:rPr>
              <a:t>Either  give me an answer in </a:t>
            </a:r>
            <a:r>
              <a:rPr dirty="0" sz="1450" spc="-20">
                <a:latin typeface="Times New Roman"/>
                <a:cs typeface="Times New Roman"/>
              </a:rPr>
              <a:t>civility, </a:t>
            </a:r>
            <a:r>
              <a:rPr dirty="0" sz="1450" spc="-10">
                <a:latin typeface="Times New Roman"/>
                <a:cs typeface="Times New Roman"/>
              </a:rPr>
              <a:t>and that </a:t>
            </a:r>
            <a:r>
              <a:rPr dirty="0" sz="1450" spc="-5">
                <a:latin typeface="Times New Roman"/>
                <a:cs typeface="Times New Roman"/>
              </a:rPr>
              <a:t>out of </a:t>
            </a:r>
            <a:r>
              <a:rPr dirty="0" sz="1450" spc="-10">
                <a:latin typeface="Times New Roman"/>
                <a:cs typeface="Times New Roman"/>
              </a:rPr>
              <a:t>hand; </a:t>
            </a:r>
            <a:r>
              <a:rPr dirty="0" sz="1450" spc="-5">
                <a:latin typeface="Times New Roman"/>
                <a:cs typeface="Times New Roman"/>
              </a:rPr>
              <a:t>or by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Glencoe, </a:t>
            </a:r>
            <a:r>
              <a:rPr dirty="0" sz="1450" spc="-5">
                <a:latin typeface="Times New Roman"/>
                <a:cs typeface="Times New Roman"/>
              </a:rPr>
              <a:t>I  </a:t>
            </a:r>
            <a:r>
              <a:rPr dirty="0" sz="1450" spc="-10">
                <a:latin typeface="Times New Roman"/>
                <a:cs typeface="Times New Roman"/>
              </a:rPr>
              <a:t>will ram three feet </a:t>
            </a:r>
            <a:r>
              <a:rPr dirty="0" sz="1450" spc="-5">
                <a:latin typeface="Times New Roman"/>
                <a:cs typeface="Times New Roman"/>
              </a:rPr>
              <a:t>of </a:t>
            </a:r>
            <a:r>
              <a:rPr dirty="0" sz="1450" spc="-10">
                <a:latin typeface="Times New Roman"/>
                <a:cs typeface="Times New Roman"/>
              </a:rPr>
              <a:t>iron through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vitals.”</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“Eh, man,” cried my uncle, scrambling to his feet, “give me </a:t>
            </a:r>
            <a:r>
              <a:rPr dirty="0" sz="1450" spc="-5">
                <a:latin typeface="Times New Roman"/>
                <a:cs typeface="Times New Roman"/>
              </a:rPr>
              <a:t>a </a:t>
            </a:r>
            <a:r>
              <a:rPr dirty="0" sz="1450" spc="-10">
                <a:latin typeface="Times New Roman"/>
                <a:cs typeface="Times New Roman"/>
              </a:rPr>
              <a:t>meenit!  </a:t>
            </a:r>
            <a:r>
              <a:rPr dirty="0" sz="1450" spc="-25">
                <a:latin typeface="Times New Roman"/>
                <a:cs typeface="Times New Roman"/>
              </a:rPr>
              <a:t>What’s </a:t>
            </a:r>
            <a:r>
              <a:rPr dirty="0" sz="1450" spc="-10">
                <a:latin typeface="Times New Roman"/>
                <a:cs typeface="Times New Roman"/>
              </a:rPr>
              <a:t>like wrong with ye? I’m just </a:t>
            </a:r>
            <a:r>
              <a:rPr dirty="0" sz="1450" spc="-5">
                <a:latin typeface="Times New Roman"/>
                <a:cs typeface="Times New Roman"/>
              </a:rPr>
              <a:t>a </a:t>
            </a:r>
            <a:r>
              <a:rPr dirty="0" sz="1450" spc="-10">
                <a:latin typeface="Times New Roman"/>
                <a:cs typeface="Times New Roman"/>
              </a:rPr>
              <a:t>plain man and nae dancing master; and  I’m tryin to </a:t>
            </a:r>
            <a:r>
              <a:rPr dirty="0" sz="1450" spc="-5">
                <a:latin typeface="Times New Roman"/>
                <a:cs typeface="Times New Roman"/>
              </a:rPr>
              <a:t>be </a:t>
            </a:r>
            <a:r>
              <a:rPr dirty="0" sz="1450" spc="-10">
                <a:latin typeface="Times New Roman"/>
                <a:cs typeface="Times New Roman"/>
              </a:rPr>
              <a:t>as ceevil as </a:t>
            </a:r>
            <a:r>
              <a:rPr dirty="0" sz="1450" spc="-30">
                <a:latin typeface="Times New Roman"/>
                <a:cs typeface="Times New Roman"/>
              </a:rPr>
              <a:t>it’s </a:t>
            </a:r>
            <a:r>
              <a:rPr dirty="0" sz="1450" spc="-10">
                <a:latin typeface="Times New Roman"/>
                <a:cs typeface="Times New Roman"/>
              </a:rPr>
              <a:t>morally possible. As for that wild talk, </a:t>
            </a:r>
            <a:r>
              <a:rPr dirty="0" sz="1450" spc="-30">
                <a:latin typeface="Times New Roman"/>
                <a:cs typeface="Times New Roman"/>
              </a:rPr>
              <a:t>it’s </a:t>
            </a:r>
            <a:r>
              <a:rPr dirty="0" sz="1450" spc="-10">
                <a:latin typeface="Times New Roman"/>
                <a:cs typeface="Times New Roman"/>
              </a:rPr>
              <a:t>fair  disrepitable. </a:t>
            </a:r>
            <a:r>
              <a:rPr dirty="0" sz="1450" spc="-20">
                <a:latin typeface="Times New Roman"/>
                <a:cs typeface="Times New Roman"/>
              </a:rPr>
              <a:t>Vitals, </a:t>
            </a:r>
            <a:r>
              <a:rPr dirty="0" sz="1450" spc="-10">
                <a:latin typeface="Times New Roman"/>
                <a:cs typeface="Times New Roman"/>
              </a:rPr>
              <a:t>says </a:t>
            </a:r>
            <a:r>
              <a:rPr dirty="0" sz="1450" spc="-5">
                <a:latin typeface="Times New Roman"/>
                <a:cs typeface="Times New Roman"/>
              </a:rPr>
              <a:t>you! </a:t>
            </a:r>
            <a:r>
              <a:rPr dirty="0" sz="1450" spc="-10">
                <a:latin typeface="Times New Roman"/>
                <a:cs typeface="Times New Roman"/>
              </a:rPr>
              <a:t>And where would </a:t>
            </a:r>
            <a:r>
              <a:rPr dirty="0" sz="1450" spc="-5">
                <a:latin typeface="Times New Roman"/>
                <a:cs typeface="Times New Roman"/>
              </a:rPr>
              <a:t>I be </a:t>
            </a:r>
            <a:r>
              <a:rPr dirty="0" sz="1450" spc="-10">
                <a:latin typeface="Times New Roman"/>
                <a:cs typeface="Times New Roman"/>
              </a:rPr>
              <a:t>with my blunderbush?”  </a:t>
            </a:r>
            <a:r>
              <a:rPr dirty="0" sz="1450" spc="-5">
                <a:latin typeface="Times New Roman"/>
                <a:cs typeface="Times New Roman"/>
              </a:rPr>
              <a:t>he</a:t>
            </a:r>
            <a:r>
              <a:rPr dirty="0" sz="1450" spc="-10">
                <a:latin typeface="Times New Roman"/>
                <a:cs typeface="Times New Roman"/>
              </a:rPr>
              <a:t> snarled.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“Powder and </a:t>
            </a:r>
            <a:r>
              <a:rPr dirty="0" sz="1450" spc="-5">
                <a:latin typeface="Times New Roman"/>
                <a:cs typeface="Times New Roman"/>
              </a:rPr>
              <a:t>your </a:t>
            </a:r>
            <a:r>
              <a:rPr dirty="0" sz="1450" spc="-10">
                <a:latin typeface="Times New Roman"/>
                <a:cs typeface="Times New Roman"/>
              </a:rPr>
              <a:t>auld hands are </a:t>
            </a:r>
            <a:r>
              <a:rPr dirty="0" sz="1450" spc="-5">
                <a:latin typeface="Times New Roman"/>
                <a:cs typeface="Times New Roman"/>
              </a:rPr>
              <a:t>but </a:t>
            </a:r>
            <a:r>
              <a:rPr dirty="0" sz="1450" spc="-10">
                <a:latin typeface="Times New Roman"/>
                <a:cs typeface="Times New Roman"/>
              </a:rPr>
              <a:t>as the snail to the swallow against</a:t>
            </a:r>
            <a:r>
              <a:rPr dirty="0" sz="1450" spc="20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075" cy="9246870"/>
          </a:xfrm>
          <a:prstGeom prst="rect">
            <a:avLst/>
          </a:prstGeom>
        </p:spPr>
        <p:txBody>
          <a:bodyPr wrap="square" lIns="0" tIns="11430" rIns="0" bIns="0" rtlCol="0" vert="horz">
            <a:spAutoFit/>
          </a:bodyPr>
          <a:lstStyle/>
          <a:p>
            <a:pPr algn="just" marL="12700" marR="10160">
              <a:lnSpc>
                <a:spcPct val="100000"/>
              </a:lnSpc>
              <a:spcBef>
                <a:spcPts val="90"/>
              </a:spcBef>
            </a:pPr>
            <a:r>
              <a:rPr dirty="0" sz="1450" spc="-10">
                <a:latin typeface="Times New Roman"/>
                <a:cs typeface="Times New Roman"/>
              </a:rPr>
              <a:t>bright steel in the hands </a:t>
            </a:r>
            <a:r>
              <a:rPr dirty="0" sz="1450" spc="-5">
                <a:latin typeface="Times New Roman"/>
                <a:cs typeface="Times New Roman"/>
              </a:rPr>
              <a:t>of </a:t>
            </a:r>
            <a:r>
              <a:rPr dirty="0" sz="1450" spc="-10">
                <a:latin typeface="Times New Roman"/>
                <a:cs typeface="Times New Roman"/>
              </a:rPr>
              <a:t>Alan,” said the </a:t>
            </a:r>
            <a:r>
              <a:rPr dirty="0" sz="1450" spc="-20">
                <a:latin typeface="Times New Roman"/>
                <a:cs typeface="Times New Roman"/>
              </a:rPr>
              <a:t>other. </a:t>
            </a:r>
            <a:r>
              <a:rPr dirty="0" sz="1450" spc="-10">
                <a:latin typeface="Times New Roman"/>
                <a:cs typeface="Times New Roman"/>
              </a:rPr>
              <a:t>“Before </a:t>
            </a:r>
            <a:r>
              <a:rPr dirty="0" sz="1450" spc="-5">
                <a:latin typeface="Times New Roman"/>
                <a:cs typeface="Times New Roman"/>
              </a:rPr>
              <a:t>your </a:t>
            </a:r>
            <a:r>
              <a:rPr dirty="0" sz="1450" spc="-10">
                <a:latin typeface="Times New Roman"/>
                <a:cs typeface="Times New Roman"/>
              </a:rPr>
              <a:t>jottering finger  could find the </a:t>
            </a:r>
            <a:r>
              <a:rPr dirty="0" sz="1450" spc="-15">
                <a:latin typeface="Times New Roman"/>
                <a:cs typeface="Times New Roman"/>
              </a:rPr>
              <a:t>trigger, </a:t>
            </a:r>
            <a:r>
              <a:rPr dirty="0" sz="1450" spc="-10">
                <a:latin typeface="Times New Roman"/>
                <a:cs typeface="Times New Roman"/>
              </a:rPr>
              <a:t>the hilt would dirl </a:t>
            </a:r>
            <a:r>
              <a:rPr dirty="0" sz="1450" spc="-5">
                <a:latin typeface="Times New Roman"/>
                <a:cs typeface="Times New Roman"/>
              </a:rPr>
              <a:t>on your</a:t>
            </a:r>
            <a:r>
              <a:rPr dirty="0" sz="1450" spc="55">
                <a:latin typeface="Times New Roman"/>
                <a:cs typeface="Times New Roman"/>
              </a:rPr>
              <a:t> </a:t>
            </a:r>
            <a:r>
              <a:rPr dirty="0" sz="1450" spc="-10">
                <a:latin typeface="Times New Roman"/>
                <a:cs typeface="Times New Roman"/>
              </a:rPr>
              <a:t>breast-bane.”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“Eh, man, </a:t>
            </a:r>
            <a:r>
              <a:rPr dirty="0" sz="1450" spc="-25">
                <a:latin typeface="Times New Roman"/>
                <a:cs typeface="Times New Roman"/>
              </a:rPr>
              <a:t>whae’s </a:t>
            </a:r>
            <a:r>
              <a:rPr dirty="0" sz="1450" spc="-10">
                <a:latin typeface="Times New Roman"/>
                <a:cs typeface="Times New Roman"/>
              </a:rPr>
              <a:t>denying it?” said my uncle. “Pit it as </a:t>
            </a:r>
            <a:r>
              <a:rPr dirty="0" sz="1450" spc="-5">
                <a:latin typeface="Times New Roman"/>
                <a:cs typeface="Times New Roman"/>
              </a:rPr>
              <a:t>ye </a:t>
            </a:r>
            <a:r>
              <a:rPr dirty="0" sz="1450" spc="-10">
                <a:latin typeface="Times New Roman"/>
                <a:cs typeface="Times New Roman"/>
              </a:rPr>
              <a:t>please, </a:t>
            </a:r>
            <a:r>
              <a:rPr dirty="0" sz="1450" spc="-15">
                <a:latin typeface="Times New Roman"/>
                <a:cs typeface="Times New Roman"/>
              </a:rPr>
              <a:t>hae’t  </a:t>
            </a:r>
            <a:r>
              <a:rPr dirty="0" sz="1450" spc="-5">
                <a:latin typeface="Times New Roman"/>
                <a:cs typeface="Times New Roman"/>
              </a:rPr>
              <a:t>your </a:t>
            </a:r>
            <a:r>
              <a:rPr dirty="0" sz="1450" spc="-10">
                <a:latin typeface="Times New Roman"/>
                <a:cs typeface="Times New Roman"/>
              </a:rPr>
              <a:t>ain way; I’ll </a:t>
            </a:r>
            <a:r>
              <a:rPr dirty="0" sz="1450" spc="-5">
                <a:latin typeface="Times New Roman"/>
                <a:cs typeface="Times New Roman"/>
              </a:rPr>
              <a:t>do </a:t>
            </a:r>
            <a:r>
              <a:rPr dirty="0" sz="1450" spc="-10">
                <a:latin typeface="Times New Roman"/>
                <a:cs typeface="Times New Roman"/>
              </a:rPr>
              <a:t>naething to cross ye. Just tell me what like ye’ll </a:t>
            </a:r>
            <a:r>
              <a:rPr dirty="0" sz="1450" spc="-5">
                <a:latin typeface="Times New Roman"/>
                <a:cs typeface="Times New Roman"/>
              </a:rPr>
              <a:t>be  </a:t>
            </a:r>
            <a:r>
              <a:rPr dirty="0" sz="1450" spc="-10">
                <a:latin typeface="Times New Roman"/>
                <a:cs typeface="Times New Roman"/>
              </a:rPr>
              <a:t>wanting, and ye’ll see that we’ll can agree</a:t>
            </a:r>
            <a:r>
              <a:rPr dirty="0" sz="1450" spc="35">
                <a:latin typeface="Times New Roman"/>
                <a:cs typeface="Times New Roman"/>
              </a:rPr>
              <a:t> </a:t>
            </a:r>
            <a:r>
              <a:rPr dirty="0" sz="1450" spc="-10">
                <a:latin typeface="Times New Roman"/>
                <a:cs typeface="Times New Roman"/>
              </a:rPr>
              <a:t>fine.”</a:t>
            </a:r>
            <a:endParaRPr sz="1450">
              <a:latin typeface="Times New Roman"/>
              <a:cs typeface="Times New Roman"/>
            </a:endParaRPr>
          </a:p>
          <a:p>
            <a:pPr algn="just" marL="12700" marR="6985" indent="255904">
              <a:lnSpc>
                <a:spcPts val="1730"/>
              </a:lnSpc>
              <a:spcBef>
                <a:spcPts val="720"/>
              </a:spcBef>
            </a:pPr>
            <a:r>
              <a:rPr dirty="0" sz="1450" spc="-15">
                <a:latin typeface="Times New Roman"/>
                <a:cs typeface="Times New Roman"/>
              </a:rPr>
              <a:t>“Troth, </a:t>
            </a:r>
            <a:r>
              <a:rPr dirty="0" sz="1450" spc="-20">
                <a:latin typeface="Times New Roman"/>
                <a:cs typeface="Times New Roman"/>
              </a:rPr>
              <a:t>sir,” </a:t>
            </a:r>
            <a:r>
              <a:rPr dirty="0" sz="1450" spc="-10">
                <a:latin typeface="Times New Roman"/>
                <a:cs typeface="Times New Roman"/>
              </a:rPr>
              <a:t>said Alan, “I ask for nothing </a:t>
            </a:r>
            <a:r>
              <a:rPr dirty="0" sz="1450" spc="-5">
                <a:latin typeface="Times New Roman"/>
                <a:cs typeface="Times New Roman"/>
              </a:rPr>
              <a:t>but </a:t>
            </a:r>
            <a:r>
              <a:rPr dirty="0" sz="1450" spc="-10">
                <a:latin typeface="Times New Roman"/>
                <a:cs typeface="Times New Roman"/>
              </a:rPr>
              <a:t>plain dealing. In two words:  </a:t>
            </a:r>
            <a:r>
              <a:rPr dirty="0" sz="1450" spc="-5">
                <a:latin typeface="Times New Roman"/>
                <a:cs typeface="Times New Roman"/>
              </a:rPr>
              <a:t>do ye </a:t>
            </a:r>
            <a:r>
              <a:rPr dirty="0" sz="1450" spc="-10">
                <a:latin typeface="Times New Roman"/>
                <a:cs typeface="Times New Roman"/>
              </a:rPr>
              <a:t>want the lad killed </a:t>
            </a:r>
            <a:r>
              <a:rPr dirty="0" sz="1450" spc="-5">
                <a:latin typeface="Times New Roman"/>
                <a:cs typeface="Times New Roman"/>
              </a:rPr>
              <a:t>or</a:t>
            </a:r>
            <a:r>
              <a:rPr dirty="0" sz="1450" spc="10">
                <a:latin typeface="Times New Roman"/>
                <a:cs typeface="Times New Roman"/>
              </a:rPr>
              <a:t> </a:t>
            </a:r>
            <a:r>
              <a:rPr dirty="0" sz="1450" spc="-10">
                <a:latin typeface="Times New Roman"/>
                <a:cs typeface="Times New Roman"/>
              </a:rPr>
              <a:t>kept?”</a:t>
            </a:r>
            <a:endParaRPr sz="1450">
              <a:latin typeface="Times New Roman"/>
              <a:cs typeface="Times New Roman"/>
            </a:endParaRPr>
          </a:p>
          <a:p>
            <a:pPr algn="just" marL="268605" marR="588010">
              <a:lnSpc>
                <a:spcPts val="2520"/>
              </a:lnSpc>
              <a:spcBef>
                <a:spcPts val="155"/>
              </a:spcBef>
            </a:pPr>
            <a:r>
              <a:rPr dirty="0" sz="1450" spc="-10">
                <a:latin typeface="Times New Roman"/>
                <a:cs typeface="Times New Roman"/>
              </a:rPr>
              <a:t>“O, sirs!” cried </a:t>
            </a:r>
            <a:r>
              <a:rPr dirty="0" sz="1450" spc="-20">
                <a:latin typeface="Times New Roman"/>
                <a:cs typeface="Times New Roman"/>
              </a:rPr>
              <a:t>Ebenezer. </a:t>
            </a:r>
            <a:r>
              <a:rPr dirty="0" sz="1450" spc="-10">
                <a:latin typeface="Times New Roman"/>
                <a:cs typeface="Times New Roman"/>
              </a:rPr>
              <a:t>“O, sirs, me! </a:t>
            </a:r>
            <a:r>
              <a:rPr dirty="0" sz="1450" spc="-25">
                <a:latin typeface="Times New Roman"/>
                <a:cs typeface="Times New Roman"/>
              </a:rPr>
              <a:t>that’s </a:t>
            </a:r>
            <a:r>
              <a:rPr dirty="0" sz="1450" spc="-5">
                <a:latin typeface="Times New Roman"/>
                <a:cs typeface="Times New Roman"/>
              </a:rPr>
              <a:t>no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language!”  “Killed </a:t>
            </a:r>
            <a:r>
              <a:rPr dirty="0" sz="1450" spc="-5">
                <a:latin typeface="Times New Roman"/>
                <a:cs typeface="Times New Roman"/>
              </a:rPr>
              <a:t>or </a:t>
            </a:r>
            <a:r>
              <a:rPr dirty="0" sz="1450" spc="-10">
                <a:latin typeface="Times New Roman"/>
                <a:cs typeface="Times New Roman"/>
              </a:rPr>
              <a:t>kept!” repeated</a:t>
            </a:r>
            <a:r>
              <a:rPr dirty="0" sz="145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10795" indent="255904">
              <a:lnSpc>
                <a:spcPts val="1730"/>
              </a:lnSpc>
              <a:spcBef>
                <a:spcPts val="560"/>
              </a:spcBef>
            </a:pPr>
            <a:r>
              <a:rPr dirty="0" sz="1450" spc="-10">
                <a:latin typeface="Times New Roman"/>
                <a:cs typeface="Times New Roman"/>
              </a:rPr>
              <a:t>“O, keepit, keepit!” wailed my uncle. </a:t>
            </a:r>
            <a:r>
              <a:rPr dirty="0" sz="1450" spc="-30">
                <a:latin typeface="Times New Roman"/>
                <a:cs typeface="Times New Roman"/>
              </a:rPr>
              <a:t>“We’ll </a:t>
            </a:r>
            <a:r>
              <a:rPr dirty="0" sz="1450" spc="-10">
                <a:latin typeface="Times New Roman"/>
                <a:cs typeface="Times New Roman"/>
              </a:rPr>
              <a:t>have nae bloodshed, if </a:t>
            </a:r>
            <a:r>
              <a:rPr dirty="0" sz="1450" spc="-5">
                <a:latin typeface="Times New Roman"/>
                <a:cs typeface="Times New Roman"/>
              </a:rPr>
              <a:t>you  </a:t>
            </a:r>
            <a:r>
              <a:rPr dirty="0" sz="1450" spc="-10">
                <a:latin typeface="Times New Roman"/>
                <a:cs typeface="Times New Roman"/>
              </a:rPr>
              <a:t>please.”</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“Well,” </a:t>
            </a:r>
            <a:r>
              <a:rPr dirty="0" sz="1450" spc="-10">
                <a:latin typeface="Times New Roman"/>
                <a:cs typeface="Times New Roman"/>
              </a:rPr>
              <a:t>says Alan, “as </a:t>
            </a:r>
            <a:r>
              <a:rPr dirty="0" sz="1450" spc="-5">
                <a:latin typeface="Times New Roman"/>
                <a:cs typeface="Times New Roman"/>
              </a:rPr>
              <a:t>ye </a:t>
            </a:r>
            <a:r>
              <a:rPr dirty="0" sz="1450" spc="-10">
                <a:latin typeface="Times New Roman"/>
                <a:cs typeface="Times New Roman"/>
              </a:rPr>
              <a:t>please; that’ll </a:t>
            </a:r>
            <a:r>
              <a:rPr dirty="0" sz="1450" spc="-5">
                <a:latin typeface="Times New Roman"/>
                <a:cs typeface="Times New Roman"/>
              </a:rPr>
              <a:t>be </a:t>
            </a:r>
            <a:r>
              <a:rPr dirty="0" sz="1450" spc="-10">
                <a:latin typeface="Times New Roman"/>
                <a:cs typeface="Times New Roman"/>
              </a:rPr>
              <a:t>the</a:t>
            </a:r>
            <a:r>
              <a:rPr dirty="0" sz="1450" spc="45">
                <a:latin typeface="Times New Roman"/>
                <a:cs typeface="Times New Roman"/>
              </a:rPr>
              <a:t> </a:t>
            </a:r>
            <a:r>
              <a:rPr dirty="0" sz="1450" spc="-20">
                <a:latin typeface="Times New Roman"/>
                <a:cs typeface="Times New Roman"/>
              </a:rPr>
              <a:t>dearer.”</a:t>
            </a:r>
            <a:endParaRPr sz="1450">
              <a:latin typeface="Times New Roman"/>
              <a:cs typeface="Times New Roman"/>
            </a:endParaRPr>
          </a:p>
          <a:p>
            <a:pPr algn="just" marL="268605" marR="8890">
              <a:lnSpc>
                <a:spcPct val="140700"/>
              </a:lnSpc>
              <a:spcBef>
                <a:spcPts val="70"/>
              </a:spcBef>
            </a:pPr>
            <a:r>
              <a:rPr dirty="0" sz="1450" spc="-10">
                <a:latin typeface="Times New Roman"/>
                <a:cs typeface="Times New Roman"/>
              </a:rPr>
              <a:t>“The dearer?” cries </a:t>
            </a:r>
            <a:r>
              <a:rPr dirty="0" sz="1450" spc="-20">
                <a:latin typeface="Times New Roman"/>
                <a:cs typeface="Times New Roman"/>
              </a:rPr>
              <a:t>Ebenezer.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fyle </a:t>
            </a:r>
            <a:r>
              <a:rPr dirty="0" sz="1450" spc="-5">
                <a:latin typeface="Times New Roman"/>
                <a:cs typeface="Times New Roman"/>
              </a:rPr>
              <a:t>your </a:t>
            </a:r>
            <a:r>
              <a:rPr dirty="0" sz="1450" spc="-10">
                <a:latin typeface="Times New Roman"/>
                <a:cs typeface="Times New Roman"/>
              </a:rPr>
              <a:t>hands wi’ crime?”  “Hoot!” said Alan, “they’re baith crime, whatever! And the </a:t>
            </a:r>
            <a:r>
              <a:rPr dirty="0" sz="1450" spc="-20">
                <a:latin typeface="Times New Roman"/>
                <a:cs typeface="Times New Roman"/>
              </a:rPr>
              <a:t>killing’s</a:t>
            </a:r>
            <a:r>
              <a:rPr dirty="0" sz="1450" spc="300">
                <a:latin typeface="Times New Roman"/>
                <a:cs typeface="Times New Roman"/>
              </a:rPr>
              <a:t> </a:t>
            </a:r>
            <a:r>
              <a:rPr dirty="0" sz="1450" spc="-20">
                <a:latin typeface="Times New Roman"/>
                <a:cs typeface="Times New Roman"/>
              </a:rPr>
              <a:t>easier,</a:t>
            </a:r>
            <a:endParaRPr sz="1450">
              <a:latin typeface="Times New Roman"/>
              <a:cs typeface="Times New Roman"/>
            </a:endParaRPr>
          </a:p>
          <a:p>
            <a:pPr algn="just" marL="12700" marR="8255">
              <a:lnSpc>
                <a:spcPts val="1730"/>
              </a:lnSpc>
              <a:spcBef>
                <a:spcPts val="55"/>
              </a:spcBef>
            </a:pPr>
            <a:r>
              <a:rPr dirty="0" sz="1450" spc="-10">
                <a:latin typeface="Times New Roman"/>
                <a:cs typeface="Times New Roman"/>
              </a:rPr>
              <a:t>and </a:t>
            </a:r>
            <a:r>
              <a:rPr dirty="0" sz="1450" spc="-15">
                <a:latin typeface="Times New Roman"/>
                <a:cs typeface="Times New Roman"/>
              </a:rPr>
              <a:t>quicker, </a:t>
            </a:r>
            <a:r>
              <a:rPr dirty="0" sz="1450" spc="-10">
                <a:latin typeface="Times New Roman"/>
                <a:cs typeface="Times New Roman"/>
              </a:rPr>
              <a:t>and </a:t>
            </a:r>
            <a:r>
              <a:rPr dirty="0" sz="1450" spc="-25">
                <a:latin typeface="Times New Roman"/>
                <a:cs typeface="Times New Roman"/>
              </a:rPr>
              <a:t>surer. </a:t>
            </a:r>
            <a:r>
              <a:rPr dirty="0" sz="1450" spc="-10">
                <a:latin typeface="Times New Roman"/>
                <a:cs typeface="Times New Roman"/>
              </a:rPr>
              <a:t>Keeping the lad’ll </a:t>
            </a:r>
            <a:r>
              <a:rPr dirty="0" sz="1450" spc="-5">
                <a:latin typeface="Times New Roman"/>
                <a:cs typeface="Times New Roman"/>
              </a:rPr>
              <a:t>be a </a:t>
            </a:r>
            <a:r>
              <a:rPr dirty="0" sz="1450" spc="-10">
                <a:latin typeface="Times New Roman"/>
                <a:cs typeface="Times New Roman"/>
              </a:rPr>
              <a:t>fashious </a:t>
            </a:r>
            <a:r>
              <a:rPr dirty="0" sz="1450" spc="-5">
                <a:latin typeface="Times New Roman"/>
                <a:cs typeface="Times New Roman"/>
              </a:rPr>
              <a:t>job, a </a:t>
            </a:r>
            <a:r>
              <a:rPr dirty="0" sz="1450" spc="-10">
                <a:latin typeface="Times New Roman"/>
                <a:cs typeface="Times New Roman"/>
              </a:rPr>
              <a:t>fashious, kittle  business.”</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“I’ll have him keepit, </a:t>
            </a:r>
            <a:r>
              <a:rPr dirty="0" sz="1450" spc="-5">
                <a:latin typeface="Times New Roman"/>
                <a:cs typeface="Times New Roman"/>
              </a:rPr>
              <a:t>though,” </a:t>
            </a:r>
            <a:r>
              <a:rPr dirty="0" sz="1450" spc="-10">
                <a:latin typeface="Times New Roman"/>
                <a:cs typeface="Times New Roman"/>
              </a:rPr>
              <a:t>returned my uncle. “I never had naething to  </a:t>
            </a:r>
            <a:r>
              <a:rPr dirty="0" sz="1450" spc="-5">
                <a:latin typeface="Times New Roman"/>
                <a:cs typeface="Times New Roman"/>
              </a:rPr>
              <a:t>do </a:t>
            </a:r>
            <a:r>
              <a:rPr dirty="0" sz="1450" spc="-10">
                <a:latin typeface="Times New Roman"/>
                <a:cs typeface="Times New Roman"/>
              </a:rPr>
              <a:t>with onything morally wrong; and I’m </a:t>
            </a:r>
            <a:r>
              <a:rPr dirty="0" sz="1450" spc="-5">
                <a:latin typeface="Times New Roman"/>
                <a:cs typeface="Times New Roman"/>
              </a:rPr>
              <a:t>no </a:t>
            </a:r>
            <a:r>
              <a:rPr dirty="0" sz="1450" spc="-10">
                <a:latin typeface="Times New Roman"/>
                <a:cs typeface="Times New Roman"/>
              </a:rPr>
              <a:t>gaun to begin to pleasure </a:t>
            </a:r>
            <a:r>
              <a:rPr dirty="0" sz="1450" spc="-5">
                <a:latin typeface="Times New Roman"/>
                <a:cs typeface="Times New Roman"/>
              </a:rPr>
              <a:t>a </a:t>
            </a:r>
            <a:r>
              <a:rPr dirty="0" sz="1450" spc="-10">
                <a:latin typeface="Times New Roman"/>
                <a:cs typeface="Times New Roman"/>
              </a:rPr>
              <a:t>wild  Hielandman.”</a:t>
            </a:r>
            <a:endParaRPr sz="1450">
              <a:latin typeface="Times New Roman"/>
              <a:cs typeface="Times New Roman"/>
            </a:endParaRPr>
          </a:p>
          <a:p>
            <a:pPr algn="just" marL="268605">
              <a:lnSpc>
                <a:spcPct val="100000"/>
              </a:lnSpc>
              <a:spcBef>
                <a:spcPts val="720"/>
              </a:spcBef>
            </a:pPr>
            <a:r>
              <a:rPr dirty="0" sz="1450" spc="-35">
                <a:latin typeface="Times New Roman"/>
                <a:cs typeface="Times New Roman"/>
              </a:rPr>
              <a:t>“Ye’re </a:t>
            </a:r>
            <a:r>
              <a:rPr dirty="0" sz="1450" spc="-10">
                <a:latin typeface="Times New Roman"/>
                <a:cs typeface="Times New Roman"/>
              </a:rPr>
              <a:t>unco scrupulous,” sneered</a:t>
            </a:r>
            <a:r>
              <a:rPr dirty="0" sz="1450" spc="3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“I’m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 </a:t>
            </a:r>
            <a:r>
              <a:rPr dirty="0" sz="1450" spc="-10">
                <a:latin typeface="Times New Roman"/>
                <a:cs typeface="Times New Roman"/>
              </a:rPr>
              <a:t>principle,” said </a:t>
            </a:r>
            <a:r>
              <a:rPr dirty="0" sz="1450" spc="-15">
                <a:latin typeface="Times New Roman"/>
                <a:cs typeface="Times New Roman"/>
              </a:rPr>
              <a:t>Ebenezer, </a:t>
            </a:r>
            <a:r>
              <a:rPr dirty="0" sz="1450" spc="-10">
                <a:latin typeface="Times New Roman"/>
                <a:cs typeface="Times New Roman"/>
              </a:rPr>
              <a:t>simply; “and if </a:t>
            </a:r>
            <a:r>
              <a:rPr dirty="0" sz="1450" spc="-5">
                <a:latin typeface="Times New Roman"/>
                <a:cs typeface="Times New Roman"/>
              </a:rPr>
              <a:t>I </a:t>
            </a:r>
            <a:r>
              <a:rPr dirty="0" sz="1450" spc="-10">
                <a:latin typeface="Times New Roman"/>
                <a:cs typeface="Times New Roman"/>
              </a:rPr>
              <a:t>have to pay for  it, I’ll have to pay for it. And besides,” says he, “ye </a:t>
            </a:r>
            <a:r>
              <a:rPr dirty="0" sz="1450" spc="-15">
                <a:latin typeface="Times New Roman"/>
                <a:cs typeface="Times New Roman"/>
              </a:rPr>
              <a:t>forget </a:t>
            </a:r>
            <a:r>
              <a:rPr dirty="0" sz="1450" spc="-10">
                <a:latin typeface="Times New Roman"/>
                <a:cs typeface="Times New Roman"/>
              </a:rPr>
              <a:t>the </a:t>
            </a:r>
            <a:r>
              <a:rPr dirty="0" sz="1450" spc="-25">
                <a:latin typeface="Times New Roman"/>
                <a:cs typeface="Times New Roman"/>
              </a:rPr>
              <a:t>lad’s</a:t>
            </a:r>
            <a:r>
              <a:rPr dirty="0" sz="1450" spc="25">
                <a:latin typeface="Times New Roman"/>
                <a:cs typeface="Times New Roman"/>
              </a:rPr>
              <a:t> </a:t>
            </a:r>
            <a:r>
              <a:rPr dirty="0" sz="1450" spc="-10">
                <a:latin typeface="Times New Roman"/>
                <a:cs typeface="Times New Roman"/>
              </a:rPr>
              <a:t>my  brother’s </a:t>
            </a:r>
            <a:r>
              <a:rPr dirty="0" sz="1450" spc="-5">
                <a:latin typeface="Times New Roman"/>
                <a:cs typeface="Times New Roman"/>
              </a:rPr>
              <a:t>son.”</a:t>
            </a:r>
            <a:endParaRPr sz="1450">
              <a:latin typeface="Times New Roman"/>
              <a:cs typeface="Times New Roman"/>
            </a:endParaRPr>
          </a:p>
          <a:p>
            <a:pPr algn="just" marL="12700" marR="6350" indent="255904">
              <a:lnSpc>
                <a:spcPts val="1730"/>
              </a:lnSpc>
              <a:spcBef>
                <a:spcPts val="790"/>
              </a:spcBef>
            </a:pPr>
            <a:r>
              <a:rPr dirty="0" sz="1450" spc="-30">
                <a:latin typeface="Times New Roman"/>
                <a:cs typeface="Times New Roman"/>
              </a:rPr>
              <a:t>“Well, </a:t>
            </a:r>
            <a:r>
              <a:rPr dirty="0" sz="1450" spc="-10">
                <a:latin typeface="Times New Roman"/>
                <a:cs typeface="Times New Roman"/>
              </a:rPr>
              <a:t>well,” said Alan, “and now about the price. </a:t>
            </a:r>
            <a:r>
              <a:rPr dirty="0" sz="1450" spc="-30">
                <a:latin typeface="Times New Roman"/>
                <a:cs typeface="Times New Roman"/>
              </a:rPr>
              <a:t>It’s </a:t>
            </a:r>
            <a:r>
              <a:rPr dirty="0" sz="1450" spc="-5">
                <a:latin typeface="Times New Roman"/>
                <a:cs typeface="Times New Roman"/>
              </a:rPr>
              <a:t>no </a:t>
            </a:r>
            <a:r>
              <a:rPr dirty="0" sz="1450" spc="-10">
                <a:latin typeface="Times New Roman"/>
                <a:cs typeface="Times New Roman"/>
              </a:rPr>
              <a:t>very easy for me  to set </a:t>
            </a:r>
            <a:r>
              <a:rPr dirty="0" sz="1450" spc="-5">
                <a:latin typeface="Times New Roman"/>
                <a:cs typeface="Times New Roman"/>
              </a:rPr>
              <a:t>a </a:t>
            </a:r>
            <a:r>
              <a:rPr dirty="0" sz="1450" spc="-10">
                <a:latin typeface="Times New Roman"/>
                <a:cs typeface="Times New Roman"/>
              </a:rPr>
              <a:t>name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would first have to ken some small matters. </a:t>
            </a:r>
            <a:r>
              <a:rPr dirty="0" sz="1450" spc="-5">
                <a:latin typeface="Times New Roman"/>
                <a:cs typeface="Times New Roman"/>
              </a:rPr>
              <a:t>I </a:t>
            </a:r>
            <a:r>
              <a:rPr dirty="0" sz="1450" spc="-10">
                <a:latin typeface="Times New Roman"/>
                <a:cs typeface="Times New Roman"/>
              </a:rPr>
              <a:t>would  have to ken, for instance, what </a:t>
            </a:r>
            <a:r>
              <a:rPr dirty="0" sz="1450" spc="-5">
                <a:latin typeface="Times New Roman"/>
                <a:cs typeface="Times New Roman"/>
              </a:rPr>
              <a:t>ye </a:t>
            </a:r>
            <a:r>
              <a:rPr dirty="0" sz="1450" spc="-10">
                <a:latin typeface="Times New Roman"/>
                <a:cs typeface="Times New Roman"/>
              </a:rPr>
              <a:t>gave Hoseason at the first</a:t>
            </a:r>
            <a:r>
              <a:rPr dirty="0" sz="1450" spc="75">
                <a:latin typeface="Times New Roman"/>
                <a:cs typeface="Times New Roman"/>
              </a:rPr>
              <a:t> </a:t>
            </a:r>
            <a:r>
              <a:rPr dirty="0" sz="1450" spc="-10">
                <a:latin typeface="Times New Roman"/>
                <a:cs typeface="Times New Roman"/>
              </a:rPr>
              <a:t>off-go?”</a:t>
            </a:r>
            <a:endParaRPr sz="1450">
              <a:latin typeface="Times New Roman"/>
              <a:cs typeface="Times New Roman"/>
            </a:endParaRPr>
          </a:p>
          <a:p>
            <a:pPr algn="just" marL="268605" marR="1482090">
              <a:lnSpc>
                <a:spcPct val="140700"/>
              </a:lnSpc>
              <a:spcBef>
                <a:spcPts val="10"/>
              </a:spcBef>
            </a:pPr>
            <a:r>
              <a:rPr dirty="0" sz="1450" spc="-10">
                <a:latin typeface="Times New Roman"/>
                <a:cs typeface="Times New Roman"/>
              </a:rPr>
              <a:t>“Hoseason!” cries my uncle, struck aback. “What for?”  “For kidnapping David,” says</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marL="12700" marR="12700" indent="255904">
              <a:lnSpc>
                <a:spcPts val="1730"/>
              </a:lnSpc>
              <a:spcBef>
                <a:spcPts val="850"/>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lee,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black lee!” cried my uncle. “He was never kidnapped. He  leed in his throat that tauld </a:t>
            </a:r>
            <a:r>
              <a:rPr dirty="0" sz="1450" spc="-5">
                <a:latin typeface="Times New Roman"/>
                <a:cs typeface="Times New Roman"/>
              </a:rPr>
              <a:t>ye </a:t>
            </a:r>
            <a:r>
              <a:rPr dirty="0" sz="1450" spc="-10">
                <a:latin typeface="Times New Roman"/>
                <a:cs typeface="Times New Roman"/>
              </a:rPr>
              <a:t>that. Kidnapped? He never</a:t>
            </a:r>
            <a:r>
              <a:rPr dirty="0" sz="1450" spc="60">
                <a:latin typeface="Times New Roman"/>
                <a:cs typeface="Times New Roman"/>
              </a:rPr>
              <a:t> </a:t>
            </a:r>
            <a:r>
              <a:rPr dirty="0" sz="1450" spc="-10">
                <a:latin typeface="Times New Roman"/>
                <a:cs typeface="Times New Roman"/>
              </a:rPr>
              <a:t>was!”</a:t>
            </a:r>
            <a:endParaRPr sz="1450">
              <a:latin typeface="Times New Roman"/>
              <a:cs typeface="Times New Roman"/>
            </a:endParaRPr>
          </a:p>
          <a:p>
            <a:pPr marL="12700" marR="10160" indent="255904">
              <a:lnSpc>
                <a:spcPts val="1730"/>
              </a:lnSpc>
              <a:spcBef>
                <a:spcPts val="790"/>
              </a:spcBef>
            </a:pPr>
            <a:r>
              <a:rPr dirty="0" sz="1450" spc="-20">
                <a:latin typeface="Times New Roman"/>
                <a:cs typeface="Times New Roman"/>
              </a:rPr>
              <a:t>“That’s</a:t>
            </a:r>
            <a:r>
              <a:rPr dirty="0" sz="1450" spc="320">
                <a:latin typeface="Times New Roman"/>
                <a:cs typeface="Times New Roman"/>
              </a:rPr>
              <a:t> </a:t>
            </a:r>
            <a:r>
              <a:rPr dirty="0" sz="1450" spc="-5">
                <a:latin typeface="Times New Roman"/>
                <a:cs typeface="Times New Roman"/>
              </a:rPr>
              <a:t>no </a:t>
            </a:r>
            <a:r>
              <a:rPr dirty="0" sz="1450" spc="-10">
                <a:latin typeface="Times New Roman"/>
                <a:cs typeface="Times New Roman"/>
              </a:rPr>
              <a:t>fault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nor </a:t>
            </a:r>
            <a:r>
              <a:rPr dirty="0" sz="1450" spc="-10">
                <a:latin typeface="Times New Roman"/>
                <a:cs typeface="Times New Roman"/>
              </a:rPr>
              <a:t>yet </a:t>
            </a:r>
            <a:r>
              <a:rPr dirty="0" sz="1450" spc="-5">
                <a:latin typeface="Times New Roman"/>
                <a:cs typeface="Times New Roman"/>
              </a:rPr>
              <a:t>of </a:t>
            </a:r>
            <a:r>
              <a:rPr dirty="0" sz="1450" spc="-10">
                <a:latin typeface="Times New Roman"/>
                <a:cs typeface="Times New Roman"/>
              </a:rPr>
              <a:t>yours,” said Alan; “nor yet </a:t>
            </a:r>
            <a:r>
              <a:rPr dirty="0" sz="1450" spc="-5">
                <a:latin typeface="Times New Roman"/>
                <a:cs typeface="Times New Roman"/>
              </a:rPr>
              <a:t>of  </a:t>
            </a:r>
            <a:r>
              <a:rPr dirty="0" sz="1450" spc="-15">
                <a:latin typeface="Times New Roman"/>
                <a:cs typeface="Times New Roman"/>
              </a:rPr>
              <a:t>Hoseason’s, </a:t>
            </a:r>
            <a:r>
              <a:rPr dirty="0" sz="1450" spc="-10">
                <a:latin typeface="Times New Roman"/>
                <a:cs typeface="Times New Roman"/>
              </a:rPr>
              <a:t>if </a:t>
            </a:r>
            <a:r>
              <a:rPr dirty="0" sz="1450" spc="-30">
                <a:latin typeface="Times New Roman"/>
                <a:cs typeface="Times New Roman"/>
              </a:rPr>
              <a:t>he’s </a:t>
            </a:r>
            <a:r>
              <a:rPr dirty="0" sz="1450" spc="-5">
                <a:latin typeface="Times New Roman"/>
                <a:cs typeface="Times New Roman"/>
              </a:rPr>
              <a:t>a </a:t>
            </a:r>
            <a:r>
              <a:rPr dirty="0" sz="1450" spc="-10">
                <a:latin typeface="Times New Roman"/>
                <a:cs typeface="Times New Roman"/>
              </a:rPr>
              <a:t>man that can </a:t>
            </a:r>
            <a:r>
              <a:rPr dirty="0" sz="1450" spc="-5">
                <a:latin typeface="Times New Roman"/>
                <a:cs typeface="Times New Roman"/>
              </a:rPr>
              <a:t>be</a:t>
            </a:r>
            <a:r>
              <a:rPr dirty="0" sz="1450" spc="45">
                <a:latin typeface="Times New Roman"/>
                <a:cs typeface="Times New Roman"/>
              </a:rPr>
              <a:t> </a:t>
            </a:r>
            <a:r>
              <a:rPr dirty="0" sz="1450" spc="-10">
                <a:latin typeface="Times New Roman"/>
                <a:cs typeface="Times New Roman"/>
              </a:rPr>
              <a:t>trusted.”</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“What </a:t>
            </a:r>
            <a:r>
              <a:rPr dirty="0" sz="1450" spc="-5">
                <a:latin typeface="Times New Roman"/>
                <a:cs typeface="Times New Roman"/>
              </a:rPr>
              <a:t>do ye </a:t>
            </a:r>
            <a:r>
              <a:rPr dirty="0" sz="1450" spc="-10">
                <a:latin typeface="Times New Roman"/>
                <a:cs typeface="Times New Roman"/>
              </a:rPr>
              <a:t>mean?” cried </a:t>
            </a:r>
            <a:r>
              <a:rPr dirty="0" sz="1450" spc="-20">
                <a:latin typeface="Times New Roman"/>
                <a:cs typeface="Times New Roman"/>
              </a:rPr>
              <a:t>Ebenezer. </a:t>
            </a:r>
            <a:r>
              <a:rPr dirty="0" sz="1450" spc="-10">
                <a:latin typeface="Times New Roman"/>
                <a:cs typeface="Times New Roman"/>
              </a:rPr>
              <a:t>“Did Hoseason tell</a:t>
            </a:r>
            <a:r>
              <a:rPr dirty="0" sz="1450" spc="40">
                <a:latin typeface="Times New Roman"/>
                <a:cs typeface="Times New Roman"/>
              </a:rPr>
              <a:t> </a:t>
            </a:r>
            <a:r>
              <a:rPr dirty="0" sz="1450" spc="-10">
                <a:latin typeface="Times New Roman"/>
                <a:cs typeface="Times New Roman"/>
              </a:rPr>
              <a:t>ye?”</a:t>
            </a:r>
            <a:endParaRPr sz="1450">
              <a:latin typeface="Times New Roman"/>
              <a:cs typeface="Times New Roman"/>
            </a:endParaRPr>
          </a:p>
          <a:p>
            <a:pPr marL="268605">
              <a:lnSpc>
                <a:spcPct val="100000"/>
              </a:lnSpc>
              <a:spcBef>
                <a:spcPts val="780"/>
              </a:spcBef>
            </a:pPr>
            <a:r>
              <a:rPr dirty="0" sz="1450" spc="-30">
                <a:latin typeface="Times New Roman"/>
                <a:cs typeface="Times New Roman"/>
              </a:rPr>
              <a:t>“Why,</a:t>
            </a:r>
            <a:r>
              <a:rPr dirty="0" sz="1450" spc="190">
                <a:latin typeface="Times New Roman"/>
                <a:cs typeface="Times New Roman"/>
              </a:rPr>
              <a:t> </a:t>
            </a:r>
            <a:r>
              <a:rPr dirty="0" sz="1450" spc="-5">
                <a:latin typeface="Times New Roman"/>
                <a:cs typeface="Times New Roman"/>
              </a:rPr>
              <a:t>ye</a:t>
            </a:r>
            <a:r>
              <a:rPr dirty="0" sz="1450" spc="165">
                <a:latin typeface="Times New Roman"/>
                <a:cs typeface="Times New Roman"/>
              </a:rPr>
              <a:t> </a:t>
            </a:r>
            <a:r>
              <a:rPr dirty="0" sz="1450" spc="-10">
                <a:latin typeface="Times New Roman"/>
                <a:cs typeface="Times New Roman"/>
              </a:rPr>
              <a:t>donnered</a:t>
            </a:r>
            <a:r>
              <a:rPr dirty="0" sz="1450" spc="175">
                <a:latin typeface="Times New Roman"/>
                <a:cs typeface="Times New Roman"/>
              </a:rPr>
              <a:t> </a:t>
            </a:r>
            <a:r>
              <a:rPr dirty="0" sz="1450" spc="-10">
                <a:latin typeface="Times New Roman"/>
                <a:cs typeface="Times New Roman"/>
              </a:rPr>
              <a:t>auld</a:t>
            </a:r>
            <a:r>
              <a:rPr dirty="0" sz="1450" spc="170">
                <a:latin typeface="Times New Roman"/>
                <a:cs typeface="Times New Roman"/>
              </a:rPr>
              <a:t> </a:t>
            </a:r>
            <a:r>
              <a:rPr dirty="0" sz="1450" spc="-10">
                <a:latin typeface="Times New Roman"/>
                <a:cs typeface="Times New Roman"/>
              </a:rPr>
              <a:t>runt,</a:t>
            </a:r>
            <a:r>
              <a:rPr dirty="0" sz="1450" spc="170">
                <a:latin typeface="Times New Roman"/>
                <a:cs typeface="Times New Roman"/>
              </a:rPr>
              <a:t> </a:t>
            </a:r>
            <a:r>
              <a:rPr dirty="0" sz="1450" spc="-10">
                <a:latin typeface="Times New Roman"/>
                <a:cs typeface="Times New Roman"/>
              </a:rPr>
              <a:t>how</a:t>
            </a:r>
            <a:r>
              <a:rPr dirty="0" sz="1450" spc="175">
                <a:latin typeface="Times New Roman"/>
                <a:cs typeface="Times New Roman"/>
              </a:rPr>
              <a:t> </a:t>
            </a:r>
            <a:r>
              <a:rPr dirty="0" sz="1450" spc="-10">
                <a:latin typeface="Times New Roman"/>
                <a:cs typeface="Times New Roman"/>
              </a:rPr>
              <a:t>else</a:t>
            </a:r>
            <a:r>
              <a:rPr dirty="0" sz="1450" spc="170">
                <a:latin typeface="Times New Roman"/>
                <a:cs typeface="Times New Roman"/>
              </a:rPr>
              <a:t> </a:t>
            </a:r>
            <a:r>
              <a:rPr dirty="0" sz="1450" spc="-10">
                <a:latin typeface="Times New Roman"/>
                <a:cs typeface="Times New Roman"/>
              </a:rPr>
              <a:t>would</a:t>
            </a:r>
            <a:r>
              <a:rPr dirty="0" sz="1450" spc="170">
                <a:latin typeface="Times New Roman"/>
                <a:cs typeface="Times New Roman"/>
              </a:rPr>
              <a:t> </a:t>
            </a:r>
            <a:r>
              <a:rPr dirty="0" sz="1450" spc="-5">
                <a:latin typeface="Times New Roman"/>
                <a:cs typeface="Times New Roman"/>
              </a:rPr>
              <a:t>I</a:t>
            </a:r>
            <a:r>
              <a:rPr dirty="0" sz="1450" spc="170">
                <a:latin typeface="Times New Roman"/>
                <a:cs typeface="Times New Roman"/>
              </a:rPr>
              <a:t> </a:t>
            </a:r>
            <a:r>
              <a:rPr dirty="0" sz="1450" spc="-10">
                <a:latin typeface="Times New Roman"/>
                <a:cs typeface="Times New Roman"/>
              </a:rPr>
              <a:t>ken?”</a:t>
            </a:r>
            <a:r>
              <a:rPr dirty="0" sz="1450" spc="170">
                <a:latin typeface="Times New Roman"/>
                <a:cs typeface="Times New Roman"/>
              </a:rPr>
              <a:t> </a:t>
            </a:r>
            <a:r>
              <a:rPr dirty="0" sz="1450" spc="-10">
                <a:latin typeface="Times New Roman"/>
                <a:cs typeface="Times New Roman"/>
              </a:rPr>
              <a:t>cried</a:t>
            </a:r>
            <a:r>
              <a:rPr dirty="0" sz="1450" spc="175">
                <a:latin typeface="Times New Roman"/>
                <a:cs typeface="Times New Roman"/>
              </a:rPr>
              <a:t> </a:t>
            </a:r>
            <a:r>
              <a:rPr dirty="0" sz="1450" spc="-10">
                <a:latin typeface="Times New Roman"/>
                <a:cs typeface="Times New Roman"/>
              </a:rPr>
              <a:t>Alan.</a:t>
            </a:r>
            <a:endParaRPr sz="1450">
              <a:latin typeface="Times New Roman"/>
              <a:cs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815"/>
            <a:ext cx="5807075" cy="9435465"/>
          </a:xfrm>
          <a:prstGeom prst="rect">
            <a:avLst/>
          </a:prstGeom>
        </p:spPr>
        <p:txBody>
          <a:bodyPr wrap="square" lIns="0" tIns="13335" rIns="0" bIns="0" rtlCol="0" vert="horz">
            <a:spAutoFit/>
          </a:bodyPr>
          <a:lstStyle/>
          <a:p>
            <a:pPr algn="just" marL="12700" marR="5715">
              <a:lnSpc>
                <a:spcPct val="99100"/>
              </a:lnSpc>
              <a:spcBef>
                <a:spcPts val="105"/>
              </a:spcBef>
            </a:pPr>
            <a:r>
              <a:rPr dirty="0" sz="1450" spc="-10">
                <a:latin typeface="Times New Roman"/>
                <a:cs typeface="Times New Roman"/>
              </a:rPr>
              <a:t>“Hoseason and me are partners; we gang shares; so </a:t>
            </a:r>
            <a:r>
              <a:rPr dirty="0" sz="1450" spc="-5">
                <a:latin typeface="Times New Roman"/>
                <a:cs typeface="Times New Roman"/>
              </a:rPr>
              <a:t>ye </a:t>
            </a:r>
            <a:r>
              <a:rPr dirty="0" sz="1450" spc="-10">
                <a:latin typeface="Times New Roman"/>
                <a:cs typeface="Times New Roman"/>
              </a:rPr>
              <a:t>can see for yoursel’  what </a:t>
            </a:r>
            <a:r>
              <a:rPr dirty="0" sz="1450" spc="-5">
                <a:latin typeface="Times New Roman"/>
                <a:cs typeface="Times New Roman"/>
              </a:rPr>
              <a:t>good ye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leeing. And </a:t>
            </a:r>
            <a:r>
              <a:rPr dirty="0" sz="1450" spc="-5">
                <a:latin typeface="Times New Roman"/>
                <a:cs typeface="Times New Roman"/>
              </a:rPr>
              <a:t>I </a:t>
            </a:r>
            <a:r>
              <a:rPr dirty="0" sz="1450" spc="-10">
                <a:latin typeface="Times New Roman"/>
                <a:cs typeface="Times New Roman"/>
              </a:rPr>
              <a:t>must plainly say </a:t>
            </a:r>
            <a:r>
              <a:rPr dirty="0" sz="1450" spc="-5">
                <a:latin typeface="Times New Roman"/>
                <a:cs typeface="Times New Roman"/>
              </a:rPr>
              <a:t>ye </a:t>
            </a:r>
            <a:r>
              <a:rPr dirty="0" sz="1450" spc="-10">
                <a:latin typeface="Times New Roman"/>
                <a:cs typeface="Times New Roman"/>
              </a:rPr>
              <a:t>drove </a:t>
            </a:r>
            <a:r>
              <a:rPr dirty="0" sz="1450" spc="-5">
                <a:latin typeface="Times New Roman"/>
                <a:cs typeface="Times New Roman"/>
              </a:rPr>
              <a:t>a </a:t>
            </a:r>
            <a:r>
              <a:rPr dirty="0" sz="1450" spc="-20">
                <a:latin typeface="Times New Roman"/>
                <a:cs typeface="Times New Roman"/>
              </a:rPr>
              <a:t>fool’s </a:t>
            </a:r>
            <a:r>
              <a:rPr dirty="0" sz="1450" spc="-15">
                <a:latin typeface="Times New Roman"/>
                <a:cs typeface="Times New Roman"/>
              </a:rPr>
              <a:t>bargain  </a:t>
            </a:r>
            <a:r>
              <a:rPr dirty="0" sz="1450" spc="-10">
                <a:latin typeface="Times New Roman"/>
                <a:cs typeface="Times New Roman"/>
              </a:rPr>
              <a:t>when </a:t>
            </a:r>
            <a:r>
              <a:rPr dirty="0" sz="1450" spc="-5">
                <a:latin typeface="Times New Roman"/>
                <a:cs typeface="Times New Roman"/>
              </a:rPr>
              <a:t>ye </a:t>
            </a:r>
            <a:r>
              <a:rPr dirty="0" sz="1450" spc="-10">
                <a:latin typeface="Times New Roman"/>
                <a:cs typeface="Times New Roman"/>
              </a:rPr>
              <a:t>let </a:t>
            </a:r>
            <a:r>
              <a:rPr dirty="0" sz="1450" spc="-5">
                <a:latin typeface="Times New Roman"/>
                <a:cs typeface="Times New Roman"/>
              </a:rPr>
              <a:t>a </a:t>
            </a:r>
            <a:r>
              <a:rPr dirty="0" sz="1450" spc="-10">
                <a:latin typeface="Times New Roman"/>
                <a:cs typeface="Times New Roman"/>
              </a:rPr>
              <a:t>man like the </a:t>
            </a:r>
            <a:r>
              <a:rPr dirty="0" sz="1450" spc="-15">
                <a:latin typeface="Times New Roman"/>
                <a:cs typeface="Times New Roman"/>
              </a:rPr>
              <a:t>sailor-man </a:t>
            </a:r>
            <a:r>
              <a:rPr dirty="0" sz="1450" spc="-10">
                <a:latin typeface="Times New Roman"/>
                <a:cs typeface="Times New Roman"/>
              </a:rPr>
              <a:t>so far forward in </a:t>
            </a:r>
            <a:r>
              <a:rPr dirty="0" sz="1450" spc="-5">
                <a:latin typeface="Times New Roman"/>
                <a:cs typeface="Times New Roman"/>
              </a:rPr>
              <a:t>your </a:t>
            </a:r>
            <a:r>
              <a:rPr dirty="0" sz="1450" spc="-10">
                <a:latin typeface="Times New Roman"/>
                <a:cs typeface="Times New Roman"/>
              </a:rPr>
              <a:t>private matters.  But </a:t>
            </a:r>
            <a:r>
              <a:rPr dirty="0" sz="1450" spc="-25">
                <a:latin typeface="Times New Roman"/>
                <a:cs typeface="Times New Roman"/>
              </a:rPr>
              <a:t>that’s </a:t>
            </a:r>
            <a:r>
              <a:rPr dirty="0" sz="1450" spc="-10">
                <a:latin typeface="Times New Roman"/>
                <a:cs typeface="Times New Roman"/>
              </a:rPr>
              <a:t>past praying for; and </a:t>
            </a:r>
            <a:r>
              <a:rPr dirty="0" sz="1450" spc="-5">
                <a:latin typeface="Times New Roman"/>
                <a:cs typeface="Times New Roman"/>
              </a:rPr>
              <a:t>ye </a:t>
            </a:r>
            <a:r>
              <a:rPr dirty="0" sz="1450" spc="-10">
                <a:latin typeface="Times New Roman"/>
                <a:cs typeface="Times New Roman"/>
              </a:rPr>
              <a:t>must lie </a:t>
            </a:r>
            <a:r>
              <a:rPr dirty="0" sz="1450" spc="-5">
                <a:latin typeface="Times New Roman"/>
                <a:cs typeface="Times New Roman"/>
              </a:rPr>
              <a:t>on your </a:t>
            </a:r>
            <a:r>
              <a:rPr dirty="0" sz="1450" spc="-10">
                <a:latin typeface="Times New Roman"/>
                <a:cs typeface="Times New Roman"/>
              </a:rPr>
              <a:t>bed the way </a:t>
            </a:r>
            <a:r>
              <a:rPr dirty="0" sz="1450" spc="-5">
                <a:latin typeface="Times New Roman"/>
                <a:cs typeface="Times New Roman"/>
              </a:rPr>
              <a:t>ye </a:t>
            </a:r>
            <a:r>
              <a:rPr dirty="0" sz="1450" spc="-10">
                <a:latin typeface="Times New Roman"/>
                <a:cs typeface="Times New Roman"/>
              </a:rPr>
              <a:t>made it.  And the </a:t>
            </a:r>
            <a:r>
              <a:rPr dirty="0" sz="1450" spc="-5">
                <a:latin typeface="Times New Roman"/>
                <a:cs typeface="Times New Roman"/>
              </a:rPr>
              <a:t>point </a:t>
            </a:r>
            <a:r>
              <a:rPr dirty="0" sz="1450" spc="-10">
                <a:latin typeface="Times New Roman"/>
                <a:cs typeface="Times New Roman"/>
              </a:rPr>
              <a:t>in hand is just this: what did </a:t>
            </a:r>
            <a:r>
              <a:rPr dirty="0" sz="1450" spc="-5">
                <a:latin typeface="Times New Roman"/>
                <a:cs typeface="Times New Roman"/>
              </a:rPr>
              <a:t>ye </a:t>
            </a:r>
            <a:r>
              <a:rPr dirty="0" sz="1450" spc="-10">
                <a:latin typeface="Times New Roman"/>
                <a:cs typeface="Times New Roman"/>
              </a:rPr>
              <a:t>pay</a:t>
            </a:r>
            <a:r>
              <a:rPr dirty="0" sz="1450" spc="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marR="2330450">
              <a:lnSpc>
                <a:spcPct val="140700"/>
              </a:lnSpc>
              <a:spcBef>
                <a:spcPts val="70"/>
              </a:spcBef>
            </a:pPr>
            <a:r>
              <a:rPr dirty="0" sz="1450" spc="-10">
                <a:latin typeface="Times New Roman"/>
                <a:cs typeface="Times New Roman"/>
              </a:rPr>
              <a:t>“Has </a:t>
            </a:r>
            <a:r>
              <a:rPr dirty="0" sz="1450" spc="-5">
                <a:latin typeface="Times New Roman"/>
                <a:cs typeface="Times New Roman"/>
              </a:rPr>
              <a:t>he </a:t>
            </a:r>
            <a:r>
              <a:rPr dirty="0" sz="1450" spc="-10">
                <a:latin typeface="Times New Roman"/>
                <a:cs typeface="Times New Roman"/>
              </a:rPr>
              <a:t>tauld </a:t>
            </a:r>
            <a:r>
              <a:rPr dirty="0" sz="1450" spc="-5">
                <a:latin typeface="Times New Roman"/>
                <a:cs typeface="Times New Roman"/>
              </a:rPr>
              <a:t>ye </a:t>
            </a:r>
            <a:r>
              <a:rPr dirty="0" sz="1450" spc="-10">
                <a:latin typeface="Times New Roman"/>
                <a:cs typeface="Times New Roman"/>
              </a:rPr>
              <a:t>himsel’?” asked my uncle.  </a:t>
            </a:r>
            <a:r>
              <a:rPr dirty="0" sz="1450" spc="-20">
                <a:latin typeface="Times New Roman"/>
                <a:cs typeface="Times New Roman"/>
              </a:rPr>
              <a:t>“That’s </a:t>
            </a:r>
            <a:r>
              <a:rPr dirty="0" sz="1450" spc="-10">
                <a:latin typeface="Times New Roman"/>
                <a:cs typeface="Times New Roman"/>
              </a:rPr>
              <a:t>my concern,” said</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715" indent="255904">
              <a:lnSpc>
                <a:spcPts val="1730"/>
              </a:lnSpc>
              <a:spcBef>
                <a:spcPts val="850"/>
              </a:spcBef>
            </a:pPr>
            <a:r>
              <a:rPr dirty="0" sz="1450" spc="-25">
                <a:latin typeface="Times New Roman"/>
                <a:cs typeface="Times New Roman"/>
              </a:rPr>
              <a:t>“Weel,” </a:t>
            </a:r>
            <a:r>
              <a:rPr dirty="0" sz="1450" spc="-10">
                <a:latin typeface="Times New Roman"/>
                <a:cs typeface="Times New Roman"/>
              </a:rPr>
              <a:t>said my uncle, “I dinnae care what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leed, and the  solemn </a:t>
            </a:r>
            <a:r>
              <a:rPr dirty="0" sz="1450" spc="-25">
                <a:latin typeface="Times New Roman"/>
                <a:cs typeface="Times New Roman"/>
              </a:rPr>
              <a:t>God’s </a:t>
            </a:r>
            <a:r>
              <a:rPr dirty="0" sz="1450" spc="-10">
                <a:latin typeface="Times New Roman"/>
                <a:cs typeface="Times New Roman"/>
              </a:rPr>
              <a:t>truth is this, that </a:t>
            </a:r>
            <a:r>
              <a:rPr dirty="0" sz="1450" spc="-5">
                <a:latin typeface="Times New Roman"/>
                <a:cs typeface="Times New Roman"/>
              </a:rPr>
              <a:t>I </a:t>
            </a:r>
            <a:r>
              <a:rPr dirty="0" sz="1450" spc="-10">
                <a:latin typeface="Times New Roman"/>
                <a:cs typeface="Times New Roman"/>
              </a:rPr>
              <a:t>gave him twenty </a:t>
            </a:r>
            <a:r>
              <a:rPr dirty="0" sz="1450" spc="-5">
                <a:latin typeface="Times New Roman"/>
                <a:cs typeface="Times New Roman"/>
              </a:rPr>
              <a:t>pound. </a:t>
            </a:r>
            <a:r>
              <a:rPr dirty="0" sz="1450" spc="-10">
                <a:latin typeface="Times New Roman"/>
                <a:cs typeface="Times New Roman"/>
              </a:rPr>
              <a:t>But I’ll </a:t>
            </a:r>
            <a:r>
              <a:rPr dirty="0" sz="1450" spc="-5">
                <a:latin typeface="Times New Roman"/>
                <a:cs typeface="Times New Roman"/>
              </a:rPr>
              <a:t>be </a:t>
            </a:r>
            <a:r>
              <a:rPr dirty="0" sz="1450" spc="-10">
                <a:latin typeface="Times New Roman"/>
                <a:cs typeface="Times New Roman"/>
              </a:rPr>
              <a:t>perfec’ly  honest with ye: forby that, </a:t>
            </a:r>
            <a:r>
              <a:rPr dirty="0" sz="1450" spc="-5">
                <a:latin typeface="Times New Roman"/>
                <a:cs typeface="Times New Roman"/>
              </a:rPr>
              <a:t>he </a:t>
            </a:r>
            <a:r>
              <a:rPr dirty="0" sz="1450" spc="-10">
                <a:latin typeface="Times New Roman"/>
                <a:cs typeface="Times New Roman"/>
              </a:rPr>
              <a:t>was to have the selling </a:t>
            </a:r>
            <a:r>
              <a:rPr dirty="0" sz="1450" spc="-5">
                <a:latin typeface="Times New Roman"/>
                <a:cs typeface="Times New Roman"/>
              </a:rPr>
              <a:t>of </a:t>
            </a:r>
            <a:r>
              <a:rPr dirty="0" sz="1450" spc="-10">
                <a:latin typeface="Times New Roman"/>
                <a:cs typeface="Times New Roman"/>
              </a:rPr>
              <a:t>the lad in </a:t>
            </a:r>
            <a:r>
              <a:rPr dirty="0" sz="1450" spc="-20">
                <a:latin typeface="Times New Roman"/>
                <a:cs typeface="Times New Roman"/>
              </a:rPr>
              <a:t>Caroliny,  </a:t>
            </a:r>
            <a:r>
              <a:rPr dirty="0" sz="1450" spc="-10">
                <a:latin typeface="Times New Roman"/>
                <a:cs typeface="Times New Roman"/>
              </a:rPr>
              <a:t>whilk would </a:t>
            </a:r>
            <a:r>
              <a:rPr dirty="0" sz="1450" spc="-5">
                <a:latin typeface="Times New Roman"/>
                <a:cs typeface="Times New Roman"/>
              </a:rPr>
              <a:t>be </a:t>
            </a:r>
            <a:r>
              <a:rPr dirty="0" sz="1450" spc="-10">
                <a:latin typeface="Times New Roman"/>
                <a:cs typeface="Times New Roman"/>
              </a:rPr>
              <a:t>as muckle </a:t>
            </a:r>
            <a:r>
              <a:rPr dirty="0" sz="1450" spc="-20">
                <a:latin typeface="Times New Roman"/>
                <a:cs typeface="Times New Roman"/>
              </a:rPr>
              <a:t>mair, </a:t>
            </a:r>
            <a:r>
              <a:rPr dirty="0" sz="1450" spc="-5">
                <a:latin typeface="Times New Roman"/>
                <a:cs typeface="Times New Roman"/>
              </a:rPr>
              <a:t>but no </a:t>
            </a:r>
            <a:r>
              <a:rPr dirty="0" sz="1450" spc="-10">
                <a:latin typeface="Times New Roman"/>
                <a:cs typeface="Times New Roman"/>
              </a:rPr>
              <a:t>from my pocket, </a:t>
            </a:r>
            <a:r>
              <a:rPr dirty="0" sz="1450" spc="-5">
                <a:latin typeface="Times New Roman"/>
                <a:cs typeface="Times New Roman"/>
              </a:rPr>
              <a:t>ye</a:t>
            </a:r>
            <a:r>
              <a:rPr dirty="0" sz="1450" spc="5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“Thank </a:t>
            </a:r>
            <a:r>
              <a:rPr dirty="0" sz="1450" spc="-5">
                <a:latin typeface="Times New Roman"/>
                <a:cs typeface="Times New Roman"/>
              </a:rPr>
              <a:t>you, </a:t>
            </a:r>
            <a:r>
              <a:rPr dirty="0" sz="1450" spc="-35">
                <a:latin typeface="Times New Roman"/>
                <a:cs typeface="Times New Roman"/>
              </a:rPr>
              <a:t>Mr. </a:t>
            </a:r>
            <a:r>
              <a:rPr dirty="0" sz="1450" spc="-10">
                <a:latin typeface="Times New Roman"/>
                <a:cs typeface="Times New Roman"/>
              </a:rPr>
              <a:t>Thomson. That will </a:t>
            </a:r>
            <a:r>
              <a:rPr dirty="0" sz="1450" spc="-5">
                <a:latin typeface="Times New Roman"/>
                <a:cs typeface="Times New Roman"/>
              </a:rPr>
              <a:t>do </a:t>
            </a:r>
            <a:r>
              <a:rPr dirty="0" sz="1450" spc="-10">
                <a:latin typeface="Times New Roman"/>
                <a:cs typeface="Times New Roman"/>
              </a:rPr>
              <a:t>excellently well,” said the </a:t>
            </a:r>
            <a:r>
              <a:rPr dirty="0" sz="1450" spc="-20">
                <a:latin typeface="Times New Roman"/>
                <a:cs typeface="Times New Roman"/>
              </a:rPr>
              <a:t>lawyer,  </a:t>
            </a:r>
            <a:r>
              <a:rPr dirty="0" sz="1450" spc="-10">
                <a:latin typeface="Times New Roman"/>
                <a:cs typeface="Times New Roman"/>
              </a:rPr>
              <a:t>stepping forward; and then mighty </a:t>
            </a:r>
            <a:r>
              <a:rPr dirty="0" sz="1450" spc="-20">
                <a:latin typeface="Times New Roman"/>
                <a:cs typeface="Times New Roman"/>
              </a:rPr>
              <a:t>civilly, </a:t>
            </a:r>
            <a:r>
              <a:rPr dirty="0" sz="1450" spc="-10">
                <a:latin typeface="Times New Roman"/>
                <a:cs typeface="Times New Roman"/>
              </a:rPr>
              <a:t>“Good-evening,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he.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“Good-evening, Uncle </a:t>
            </a:r>
            <a:r>
              <a:rPr dirty="0" sz="1450" spc="-15">
                <a:latin typeface="Times New Roman"/>
                <a:cs typeface="Times New Roman"/>
              </a:rPr>
              <a:t>Ebenezer,” </a:t>
            </a:r>
            <a:r>
              <a:rPr dirty="0" sz="1450" spc="-10">
                <a:latin typeface="Times New Roman"/>
                <a:cs typeface="Times New Roman"/>
              </a:rPr>
              <a:t>said</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a:t>
            </a: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braw nicht,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added</a:t>
            </a:r>
            <a:r>
              <a:rPr dirty="0" sz="1450" spc="70">
                <a:latin typeface="Times New Roman"/>
                <a:cs typeface="Times New Roman"/>
              </a:rPr>
              <a:t> </a:t>
            </a:r>
            <a:r>
              <a:rPr dirty="0" sz="1450" spc="-20">
                <a:latin typeface="Times New Roman"/>
                <a:cs typeface="Times New Roman"/>
              </a:rPr>
              <a:t>Torrance.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Never </a:t>
            </a:r>
            <a:r>
              <a:rPr dirty="0" sz="1450" spc="-5">
                <a:latin typeface="Times New Roman"/>
                <a:cs typeface="Times New Roman"/>
              </a:rPr>
              <a:t>a </a:t>
            </a:r>
            <a:r>
              <a:rPr dirty="0" sz="1450" spc="-10">
                <a:latin typeface="Times New Roman"/>
                <a:cs typeface="Times New Roman"/>
              </a:rPr>
              <a:t>word said my uncle, neither black </a:t>
            </a:r>
            <a:r>
              <a:rPr dirty="0" sz="1450" spc="-5">
                <a:latin typeface="Times New Roman"/>
                <a:cs typeface="Times New Roman"/>
              </a:rPr>
              <a:t>nor </a:t>
            </a:r>
            <a:r>
              <a:rPr dirty="0" sz="1450" spc="-10">
                <a:latin typeface="Times New Roman"/>
                <a:cs typeface="Times New Roman"/>
              </a:rPr>
              <a:t>white; </a:t>
            </a:r>
            <a:r>
              <a:rPr dirty="0" sz="1450" spc="-5">
                <a:latin typeface="Times New Roman"/>
                <a:cs typeface="Times New Roman"/>
              </a:rPr>
              <a:t>but </a:t>
            </a:r>
            <a:r>
              <a:rPr dirty="0" sz="1450" spc="-10">
                <a:latin typeface="Times New Roman"/>
                <a:cs typeface="Times New Roman"/>
              </a:rPr>
              <a:t>just sat where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top door-step and stared </a:t>
            </a:r>
            <a:r>
              <a:rPr dirty="0" sz="1450" spc="-5">
                <a:latin typeface="Times New Roman"/>
                <a:cs typeface="Times New Roman"/>
              </a:rPr>
              <a:t>upon us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man turned to stone. Alan  filched away his blunderbuss; and the </a:t>
            </a:r>
            <a:r>
              <a:rPr dirty="0" sz="1450" spc="-20">
                <a:latin typeface="Times New Roman"/>
                <a:cs typeface="Times New Roman"/>
              </a:rPr>
              <a:t>lawyer, </a:t>
            </a:r>
            <a:r>
              <a:rPr dirty="0" sz="1450" spc="-10">
                <a:latin typeface="Times New Roman"/>
                <a:cs typeface="Times New Roman"/>
              </a:rPr>
              <a:t>taking him </a:t>
            </a:r>
            <a:r>
              <a:rPr dirty="0" sz="1450" spc="-5">
                <a:latin typeface="Times New Roman"/>
                <a:cs typeface="Times New Roman"/>
              </a:rPr>
              <a:t>by </a:t>
            </a:r>
            <a:r>
              <a:rPr dirty="0" sz="1450" spc="-10">
                <a:latin typeface="Times New Roman"/>
                <a:cs typeface="Times New Roman"/>
              </a:rPr>
              <a:t>the arm, plucked  him </a:t>
            </a:r>
            <a:r>
              <a:rPr dirty="0" sz="1450" spc="-5">
                <a:latin typeface="Times New Roman"/>
                <a:cs typeface="Times New Roman"/>
              </a:rPr>
              <a:t>up </a:t>
            </a:r>
            <a:r>
              <a:rPr dirty="0" sz="1450" spc="-10">
                <a:latin typeface="Times New Roman"/>
                <a:cs typeface="Times New Roman"/>
              </a:rPr>
              <a:t>from the doorstep, led him into the kitchen, whither we all followed,  and set him down in </a:t>
            </a:r>
            <a:r>
              <a:rPr dirty="0" sz="1450" spc="-5">
                <a:latin typeface="Times New Roman"/>
                <a:cs typeface="Times New Roman"/>
              </a:rPr>
              <a:t>a </a:t>
            </a:r>
            <a:r>
              <a:rPr dirty="0" sz="1450" spc="-10">
                <a:latin typeface="Times New Roman"/>
                <a:cs typeface="Times New Roman"/>
              </a:rPr>
              <a:t>chair beside the hearth, where the fire was </a:t>
            </a:r>
            <a:r>
              <a:rPr dirty="0" sz="1450" spc="-5">
                <a:latin typeface="Times New Roman"/>
                <a:cs typeface="Times New Roman"/>
              </a:rPr>
              <a:t>out </a:t>
            </a:r>
            <a:r>
              <a:rPr dirty="0" sz="1450" spc="-10">
                <a:latin typeface="Times New Roman"/>
                <a:cs typeface="Times New Roman"/>
              </a:rPr>
              <a:t>and only  </a:t>
            </a:r>
            <a:r>
              <a:rPr dirty="0" sz="1450" spc="-5">
                <a:latin typeface="Times New Roman"/>
                <a:cs typeface="Times New Roman"/>
              </a:rPr>
              <a:t>a </a:t>
            </a:r>
            <a:r>
              <a:rPr dirty="0" sz="1450" spc="-10">
                <a:latin typeface="Times New Roman"/>
                <a:cs typeface="Times New Roman"/>
              </a:rPr>
              <a:t>rush-light burning.</a:t>
            </a:r>
            <a:endParaRPr sz="1450">
              <a:latin typeface="Times New Roman"/>
              <a:cs typeface="Times New Roman"/>
            </a:endParaRPr>
          </a:p>
          <a:p>
            <a:pPr algn="just" marL="12700" marR="12065" indent="255904">
              <a:lnSpc>
                <a:spcPts val="1730"/>
              </a:lnSpc>
              <a:spcBef>
                <a:spcPts val="710"/>
              </a:spcBef>
            </a:pPr>
            <a:r>
              <a:rPr dirty="0" sz="1450" spc="-10">
                <a:latin typeface="Times New Roman"/>
                <a:cs typeface="Times New Roman"/>
              </a:rPr>
              <a:t>There we all looked </a:t>
            </a:r>
            <a:r>
              <a:rPr dirty="0" sz="1450" spc="-5">
                <a:latin typeface="Times New Roman"/>
                <a:cs typeface="Times New Roman"/>
              </a:rPr>
              <a:t>upon </a:t>
            </a:r>
            <a:r>
              <a:rPr dirty="0" sz="1450" spc="-10">
                <a:latin typeface="Times New Roman"/>
                <a:cs typeface="Times New Roman"/>
              </a:rPr>
              <a:t>him for </a:t>
            </a:r>
            <a:r>
              <a:rPr dirty="0" sz="1450" spc="-5">
                <a:latin typeface="Times New Roman"/>
                <a:cs typeface="Times New Roman"/>
              </a:rPr>
              <a:t>a </a:t>
            </a:r>
            <a:r>
              <a:rPr dirty="0" sz="1450" spc="-10">
                <a:latin typeface="Times New Roman"/>
                <a:cs typeface="Times New Roman"/>
              </a:rPr>
              <a:t>while, exulting greatly in </a:t>
            </a:r>
            <a:r>
              <a:rPr dirty="0" sz="1450" spc="-5">
                <a:latin typeface="Times New Roman"/>
                <a:cs typeface="Times New Roman"/>
              </a:rPr>
              <a:t>our </a:t>
            </a:r>
            <a:r>
              <a:rPr dirty="0" sz="1450" spc="-10">
                <a:latin typeface="Times New Roman"/>
                <a:cs typeface="Times New Roman"/>
              </a:rPr>
              <a:t>success,  </a:t>
            </a:r>
            <a:r>
              <a:rPr dirty="0" sz="1450" spc="-5">
                <a:latin typeface="Times New Roman"/>
                <a:cs typeface="Times New Roman"/>
              </a:rPr>
              <a:t>but </a:t>
            </a:r>
            <a:r>
              <a:rPr dirty="0" sz="1450" spc="-10">
                <a:latin typeface="Times New Roman"/>
                <a:cs typeface="Times New Roman"/>
              </a:rPr>
              <a:t>yet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pity for the </a:t>
            </a:r>
            <a:r>
              <a:rPr dirty="0" sz="1450" spc="-25">
                <a:latin typeface="Times New Roman"/>
                <a:cs typeface="Times New Roman"/>
              </a:rPr>
              <a:t>man’s</a:t>
            </a:r>
            <a:r>
              <a:rPr dirty="0" sz="1450" spc="25">
                <a:latin typeface="Times New Roman"/>
                <a:cs typeface="Times New Roman"/>
              </a:rPr>
              <a:t> </a:t>
            </a:r>
            <a:r>
              <a:rPr dirty="0" sz="1450" spc="-10">
                <a:latin typeface="Times New Roman"/>
                <a:cs typeface="Times New Roman"/>
              </a:rPr>
              <a:t>shame.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“Come, come, </a:t>
            </a:r>
            <a:r>
              <a:rPr dirty="0" sz="1450" spc="-35">
                <a:latin typeface="Times New Roman"/>
                <a:cs typeface="Times New Roman"/>
              </a:rPr>
              <a:t>Mr. </a:t>
            </a:r>
            <a:r>
              <a:rPr dirty="0" sz="1450" spc="-15">
                <a:latin typeface="Times New Roman"/>
                <a:cs typeface="Times New Roman"/>
              </a:rPr>
              <a:t>Ebenezer,” </a:t>
            </a:r>
            <a:r>
              <a:rPr dirty="0" sz="1450" spc="-10">
                <a:latin typeface="Times New Roman"/>
                <a:cs typeface="Times New Roman"/>
              </a:rPr>
              <a:t>said the </a:t>
            </a:r>
            <a:r>
              <a:rPr dirty="0" sz="1450" spc="-20">
                <a:latin typeface="Times New Roman"/>
                <a:cs typeface="Times New Roman"/>
              </a:rPr>
              <a:t>lawyer, </a:t>
            </a:r>
            <a:r>
              <a:rPr dirty="0" sz="1450" spc="-10">
                <a:latin typeface="Times New Roman"/>
                <a:cs typeface="Times New Roman"/>
              </a:rPr>
              <a:t>“you must </a:t>
            </a:r>
            <a:r>
              <a:rPr dirty="0" sz="1450" spc="-5">
                <a:latin typeface="Times New Roman"/>
                <a:cs typeface="Times New Roman"/>
              </a:rPr>
              <a:t>not be </a:t>
            </a:r>
            <a:r>
              <a:rPr dirty="0" sz="1450" spc="-10">
                <a:latin typeface="Times New Roman"/>
                <a:cs typeface="Times New Roman"/>
              </a:rPr>
              <a:t>down-  hearted, for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t>
            </a:r>
            <a:r>
              <a:rPr dirty="0" sz="1450" spc="-10">
                <a:latin typeface="Times New Roman"/>
                <a:cs typeface="Times New Roman"/>
              </a:rPr>
              <a:t>we shall make easy terms. In the meanwhile give </a:t>
            </a:r>
            <a:r>
              <a:rPr dirty="0" sz="1450" spc="-5">
                <a:latin typeface="Times New Roman"/>
                <a:cs typeface="Times New Roman"/>
              </a:rPr>
              <a:t>us  </a:t>
            </a:r>
            <a:r>
              <a:rPr dirty="0" sz="1450" spc="-10">
                <a:latin typeface="Times New Roman"/>
                <a:cs typeface="Times New Roman"/>
              </a:rPr>
              <a:t>the cellar </a:t>
            </a:r>
            <a:r>
              <a:rPr dirty="0" sz="1450" spc="-30">
                <a:latin typeface="Times New Roman"/>
                <a:cs typeface="Times New Roman"/>
              </a:rPr>
              <a:t>key, </a:t>
            </a:r>
            <a:r>
              <a:rPr dirty="0" sz="1450" spc="-10">
                <a:latin typeface="Times New Roman"/>
                <a:cs typeface="Times New Roman"/>
              </a:rPr>
              <a:t>and </a:t>
            </a:r>
            <a:r>
              <a:rPr dirty="0" sz="1450" spc="-20">
                <a:latin typeface="Times New Roman"/>
                <a:cs typeface="Times New Roman"/>
              </a:rPr>
              <a:t>Torrance </a:t>
            </a:r>
            <a:r>
              <a:rPr dirty="0" sz="1450" spc="-10">
                <a:latin typeface="Times New Roman"/>
                <a:cs typeface="Times New Roman"/>
              </a:rPr>
              <a:t>shall draw </a:t>
            </a:r>
            <a:r>
              <a:rPr dirty="0" sz="1450" spc="-5">
                <a:latin typeface="Times New Roman"/>
                <a:cs typeface="Times New Roman"/>
              </a:rPr>
              <a:t>us a </a:t>
            </a:r>
            <a:r>
              <a:rPr dirty="0" sz="1450" spc="-10">
                <a:latin typeface="Times New Roman"/>
                <a:cs typeface="Times New Roman"/>
              </a:rPr>
              <a:t>bottle </a:t>
            </a:r>
            <a:r>
              <a:rPr dirty="0" sz="1450" spc="-5">
                <a:latin typeface="Times New Roman"/>
                <a:cs typeface="Times New Roman"/>
              </a:rPr>
              <a:t>of your </a:t>
            </a:r>
            <a:r>
              <a:rPr dirty="0" sz="1450" spc="-15">
                <a:latin typeface="Times New Roman"/>
                <a:cs typeface="Times New Roman"/>
              </a:rPr>
              <a:t>father’s </a:t>
            </a:r>
            <a:r>
              <a:rPr dirty="0" sz="1450" spc="-10">
                <a:latin typeface="Times New Roman"/>
                <a:cs typeface="Times New Roman"/>
              </a:rPr>
              <a:t>wine in  </a:t>
            </a:r>
            <a:r>
              <a:rPr dirty="0" sz="1450" spc="-5">
                <a:latin typeface="Times New Roman"/>
                <a:cs typeface="Times New Roman"/>
              </a:rPr>
              <a:t>honour of </a:t>
            </a:r>
            <a:r>
              <a:rPr dirty="0" sz="1450" spc="-10">
                <a:latin typeface="Times New Roman"/>
                <a:cs typeface="Times New Roman"/>
              </a:rPr>
              <a:t>the event.” Then, turning to me and taking me </a:t>
            </a:r>
            <a:r>
              <a:rPr dirty="0" sz="1450" spc="-5">
                <a:latin typeface="Times New Roman"/>
                <a:cs typeface="Times New Roman"/>
              </a:rPr>
              <a:t>by </a:t>
            </a:r>
            <a:r>
              <a:rPr dirty="0" sz="1450" spc="-10">
                <a:latin typeface="Times New Roman"/>
                <a:cs typeface="Times New Roman"/>
              </a:rPr>
              <a:t>the hand, </a:t>
            </a:r>
            <a:r>
              <a:rPr dirty="0" sz="1450" spc="-30">
                <a:latin typeface="Times New Roman"/>
                <a:cs typeface="Times New Roman"/>
              </a:rPr>
              <a:t>“Mr.  </a:t>
            </a:r>
            <a:r>
              <a:rPr dirty="0" sz="1450" spc="-10">
                <a:latin typeface="Times New Roman"/>
                <a:cs typeface="Times New Roman"/>
              </a:rPr>
              <a:t>David,” says he, “I wish </a:t>
            </a:r>
            <a:r>
              <a:rPr dirty="0" sz="1450" spc="-5">
                <a:latin typeface="Times New Roman"/>
                <a:cs typeface="Times New Roman"/>
              </a:rPr>
              <a:t>you </a:t>
            </a:r>
            <a:r>
              <a:rPr dirty="0" sz="1450" spc="-10">
                <a:latin typeface="Times New Roman"/>
                <a:cs typeface="Times New Roman"/>
              </a:rPr>
              <a:t>all joy in </a:t>
            </a:r>
            <a:r>
              <a:rPr dirty="0" sz="1450" spc="-5">
                <a:latin typeface="Times New Roman"/>
                <a:cs typeface="Times New Roman"/>
              </a:rPr>
              <a:t>your good </a:t>
            </a:r>
            <a:r>
              <a:rPr dirty="0" sz="1450" spc="-10">
                <a:latin typeface="Times New Roman"/>
                <a:cs typeface="Times New Roman"/>
              </a:rPr>
              <a:t>fortune, which </a:t>
            </a:r>
            <a:r>
              <a:rPr dirty="0" sz="1450" spc="-5">
                <a:latin typeface="Times New Roman"/>
                <a:cs typeface="Times New Roman"/>
              </a:rPr>
              <a:t>I </a:t>
            </a:r>
            <a:r>
              <a:rPr dirty="0" sz="1450" spc="-10">
                <a:latin typeface="Times New Roman"/>
                <a:cs typeface="Times New Roman"/>
              </a:rPr>
              <a:t>believe to  </a:t>
            </a:r>
            <a:r>
              <a:rPr dirty="0" sz="1450" spc="-5">
                <a:latin typeface="Times New Roman"/>
                <a:cs typeface="Times New Roman"/>
              </a:rPr>
              <a:t>be </a:t>
            </a:r>
            <a:r>
              <a:rPr dirty="0" sz="1450" spc="-10">
                <a:latin typeface="Times New Roman"/>
                <a:cs typeface="Times New Roman"/>
              </a:rPr>
              <a:t>deserved.” And then to Alan, with </a:t>
            </a:r>
            <a:r>
              <a:rPr dirty="0" sz="1450" spc="-5">
                <a:latin typeface="Times New Roman"/>
                <a:cs typeface="Times New Roman"/>
              </a:rPr>
              <a:t>a </a:t>
            </a:r>
            <a:r>
              <a:rPr dirty="0" sz="1450" spc="-10">
                <a:latin typeface="Times New Roman"/>
                <a:cs typeface="Times New Roman"/>
              </a:rPr>
              <a:t>spice </a:t>
            </a:r>
            <a:r>
              <a:rPr dirty="0" sz="1450" spc="-5">
                <a:latin typeface="Times New Roman"/>
                <a:cs typeface="Times New Roman"/>
              </a:rPr>
              <a:t>of </a:t>
            </a:r>
            <a:r>
              <a:rPr dirty="0" sz="1450" spc="-20">
                <a:latin typeface="Times New Roman"/>
                <a:cs typeface="Times New Roman"/>
              </a:rPr>
              <a:t>drollery, </a:t>
            </a:r>
            <a:r>
              <a:rPr dirty="0" sz="1450" spc="-30">
                <a:latin typeface="Times New Roman"/>
                <a:cs typeface="Times New Roman"/>
              </a:rPr>
              <a:t>“Mr. </a:t>
            </a:r>
            <a:r>
              <a:rPr dirty="0" sz="1450" spc="-10">
                <a:latin typeface="Times New Roman"/>
                <a:cs typeface="Times New Roman"/>
              </a:rPr>
              <a:t>Thomson, </a:t>
            </a:r>
            <a:r>
              <a:rPr dirty="0" sz="1450" spc="-5">
                <a:latin typeface="Times New Roman"/>
                <a:cs typeface="Times New Roman"/>
              </a:rPr>
              <a:t>I </a:t>
            </a:r>
            <a:r>
              <a:rPr dirty="0" sz="1450" spc="-10">
                <a:latin typeface="Times New Roman"/>
                <a:cs typeface="Times New Roman"/>
              </a:rPr>
              <a:t>pay  </a:t>
            </a:r>
            <a:r>
              <a:rPr dirty="0" sz="1450" spc="-5">
                <a:latin typeface="Times New Roman"/>
                <a:cs typeface="Times New Roman"/>
              </a:rPr>
              <a:t>you </a:t>
            </a:r>
            <a:r>
              <a:rPr dirty="0" sz="1450" spc="-10">
                <a:latin typeface="Times New Roman"/>
                <a:cs typeface="Times New Roman"/>
              </a:rPr>
              <a:t>my compliment; it was most artfully conducted;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one point you  </a:t>
            </a:r>
            <a:r>
              <a:rPr dirty="0" sz="1450" spc="-10">
                <a:latin typeface="Times New Roman"/>
                <a:cs typeface="Times New Roman"/>
              </a:rPr>
              <a:t>somewhat outran my comprehension. Do </a:t>
            </a:r>
            <a:r>
              <a:rPr dirty="0" sz="1450" spc="-5">
                <a:latin typeface="Times New Roman"/>
                <a:cs typeface="Times New Roman"/>
              </a:rPr>
              <a:t>I </a:t>
            </a:r>
            <a:r>
              <a:rPr dirty="0" sz="1450" spc="-10">
                <a:latin typeface="Times New Roman"/>
                <a:cs typeface="Times New Roman"/>
              </a:rPr>
              <a:t>understand </a:t>
            </a:r>
            <a:r>
              <a:rPr dirty="0" sz="1450" spc="-5">
                <a:latin typeface="Times New Roman"/>
                <a:cs typeface="Times New Roman"/>
              </a:rPr>
              <a:t>your </a:t>
            </a:r>
            <a:r>
              <a:rPr dirty="0" sz="1450" spc="-10">
                <a:latin typeface="Times New Roman"/>
                <a:cs typeface="Times New Roman"/>
              </a:rPr>
              <a:t>name to </a:t>
            </a:r>
            <a:r>
              <a:rPr dirty="0" sz="1450" spc="-5">
                <a:latin typeface="Times New Roman"/>
                <a:cs typeface="Times New Roman"/>
              </a:rPr>
              <a:t>be </a:t>
            </a:r>
            <a:r>
              <a:rPr dirty="0" sz="1450" spc="-10">
                <a:latin typeface="Times New Roman"/>
                <a:cs typeface="Times New Roman"/>
              </a:rPr>
              <a:t>James?  </a:t>
            </a:r>
            <a:r>
              <a:rPr dirty="0" sz="1450" spc="-5">
                <a:latin typeface="Times New Roman"/>
                <a:cs typeface="Times New Roman"/>
              </a:rPr>
              <a:t>or </a:t>
            </a:r>
            <a:r>
              <a:rPr dirty="0" sz="1450" spc="-10">
                <a:latin typeface="Times New Roman"/>
                <a:cs typeface="Times New Roman"/>
              </a:rPr>
              <a:t>Charles? </a:t>
            </a:r>
            <a:r>
              <a:rPr dirty="0" sz="1450" spc="-5">
                <a:latin typeface="Times New Roman"/>
                <a:cs typeface="Times New Roman"/>
              </a:rPr>
              <a:t>or </a:t>
            </a:r>
            <a:r>
              <a:rPr dirty="0" sz="1450" spc="-10">
                <a:latin typeface="Times New Roman"/>
                <a:cs typeface="Times New Roman"/>
              </a:rPr>
              <a:t>is it </a:t>
            </a:r>
            <a:r>
              <a:rPr dirty="0" sz="1450" spc="-15">
                <a:latin typeface="Times New Roman"/>
                <a:cs typeface="Times New Roman"/>
              </a:rPr>
              <a:t>George,</a:t>
            </a:r>
            <a:r>
              <a:rPr dirty="0" sz="1450" spc="10">
                <a:latin typeface="Times New Roman"/>
                <a:cs typeface="Times New Roman"/>
              </a:rPr>
              <a:t> </a:t>
            </a:r>
            <a:r>
              <a:rPr dirty="0" sz="1450" spc="-10">
                <a:latin typeface="Times New Roman"/>
                <a:cs typeface="Times New Roman"/>
              </a:rPr>
              <a:t>perhaps?”</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“And why should it </a:t>
            </a:r>
            <a:r>
              <a:rPr dirty="0" sz="1450" spc="-5">
                <a:latin typeface="Times New Roman"/>
                <a:cs typeface="Times New Roman"/>
              </a:rPr>
              <a:t>be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 three, sir?” quoth Alan, drawing himself  </a:t>
            </a:r>
            <a:r>
              <a:rPr dirty="0" sz="1450" spc="-5">
                <a:latin typeface="Times New Roman"/>
                <a:cs typeface="Times New Roman"/>
              </a:rPr>
              <a:t>up, </a:t>
            </a:r>
            <a:r>
              <a:rPr dirty="0" sz="1450" spc="-10">
                <a:latin typeface="Times New Roman"/>
                <a:cs typeface="Times New Roman"/>
              </a:rPr>
              <a:t>like </a:t>
            </a:r>
            <a:r>
              <a:rPr dirty="0" sz="1450" spc="-5">
                <a:latin typeface="Times New Roman"/>
                <a:cs typeface="Times New Roman"/>
              </a:rPr>
              <a:t>one </a:t>
            </a:r>
            <a:r>
              <a:rPr dirty="0" sz="1450" spc="-10">
                <a:latin typeface="Times New Roman"/>
                <a:cs typeface="Times New Roman"/>
              </a:rPr>
              <a:t>who smelt an</a:t>
            </a:r>
            <a:r>
              <a:rPr dirty="0" sz="1450" spc="5">
                <a:latin typeface="Times New Roman"/>
                <a:cs typeface="Times New Roman"/>
              </a:rPr>
              <a:t> </a:t>
            </a:r>
            <a:r>
              <a:rPr dirty="0" sz="1450" spc="-10">
                <a:latin typeface="Times New Roman"/>
                <a:cs typeface="Times New Roman"/>
              </a:rPr>
              <a:t>offence.</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“Only, sir,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mentioned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name,” replied Rankeillor; “and as  there has never yet been </a:t>
            </a:r>
            <a:r>
              <a:rPr dirty="0" sz="1450" spc="-5">
                <a:latin typeface="Times New Roman"/>
                <a:cs typeface="Times New Roman"/>
              </a:rPr>
              <a:t>a </a:t>
            </a:r>
            <a:r>
              <a:rPr dirty="0" sz="1450" spc="-10">
                <a:latin typeface="Times New Roman"/>
                <a:cs typeface="Times New Roman"/>
              </a:rPr>
              <a:t>King Thomson, </a:t>
            </a:r>
            <a:r>
              <a:rPr dirty="0" sz="1450" spc="-5">
                <a:latin typeface="Times New Roman"/>
                <a:cs typeface="Times New Roman"/>
              </a:rPr>
              <a:t>or </a:t>
            </a:r>
            <a:r>
              <a:rPr dirty="0" sz="1450" spc="-10">
                <a:latin typeface="Times New Roman"/>
                <a:cs typeface="Times New Roman"/>
              </a:rPr>
              <a:t>his fame at least has never come  my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judged </a:t>
            </a:r>
            <a:r>
              <a:rPr dirty="0" sz="1450" spc="-5">
                <a:latin typeface="Times New Roman"/>
                <a:cs typeface="Times New Roman"/>
              </a:rPr>
              <a:t>you </a:t>
            </a:r>
            <a:r>
              <a:rPr dirty="0" sz="1450" spc="-10">
                <a:latin typeface="Times New Roman"/>
                <a:cs typeface="Times New Roman"/>
              </a:rPr>
              <a:t>must refer to that </a:t>
            </a:r>
            <a:r>
              <a:rPr dirty="0" sz="1450" spc="-5">
                <a:latin typeface="Times New Roman"/>
                <a:cs typeface="Times New Roman"/>
              </a:rPr>
              <a:t>you </a:t>
            </a:r>
            <a:r>
              <a:rPr dirty="0" sz="1450" spc="-10">
                <a:latin typeface="Times New Roman"/>
                <a:cs typeface="Times New Roman"/>
              </a:rPr>
              <a:t>had in</a:t>
            </a:r>
            <a:r>
              <a:rPr dirty="0" sz="1450" spc="70">
                <a:latin typeface="Times New Roman"/>
                <a:cs typeface="Times New Roman"/>
              </a:rPr>
              <a:t> </a:t>
            </a:r>
            <a:r>
              <a:rPr dirty="0" sz="1450" spc="-10">
                <a:latin typeface="Times New Roman"/>
                <a:cs typeface="Times New Roman"/>
              </a:rPr>
              <a:t>baptism.”</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59900"/>
          </a:xfrm>
          <a:prstGeom prst="rect">
            <a:avLst/>
          </a:prstGeom>
        </p:spPr>
        <p:txBody>
          <a:bodyPr wrap="square" lIns="0" tIns="14604" rIns="0" bIns="0" rtlCol="0" vert="horz">
            <a:spAutoFit/>
          </a:bodyPr>
          <a:lstStyle/>
          <a:p>
            <a:pPr algn="just" marL="12700" marR="9525">
              <a:lnSpc>
                <a:spcPct val="98400"/>
              </a:lnSpc>
              <a:spcBef>
                <a:spcPts val="114"/>
              </a:spcBef>
            </a:pPr>
            <a:r>
              <a:rPr dirty="0" sz="1450" spc="-10">
                <a:latin typeface="Times New Roman"/>
                <a:cs typeface="Times New Roman"/>
              </a:rPr>
              <a:t>mistake is.” He sat awhile and </a:t>
            </a:r>
            <a:r>
              <a:rPr dirty="0" sz="1450" spc="-5">
                <a:latin typeface="Times New Roman"/>
                <a:cs typeface="Times New Roman"/>
              </a:rPr>
              <a:t>shook, </a:t>
            </a:r>
            <a:r>
              <a:rPr dirty="0" sz="1450" spc="-10">
                <a:latin typeface="Times New Roman"/>
                <a:cs typeface="Times New Roman"/>
              </a:rPr>
              <a:t>blinking in his plate: “He was all the  brother that ever </a:t>
            </a:r>
            <a:r>
              <a:rPr dirty="0" sz="1450" spc="-5">
                <a:latin typeface="Times New Roman"/>
                <a:cs typeface="Times New Roman"/>
              </a:rPr>
              <a:t>I had,” he </a:t>
            </a:r>
            <a:r>
              <a:rPr dirty="0" sz="1450" spc="-10">
                <a:latin typeface="Times New Roman"/>
                <a:cs typeface="Times New Roman"/>
              </a:rPr>
              <a:t>added,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heart in his voice; and then </a:t>
            </a:r>
            <a:r>
              <a:rPr dirty="0" sz="1450" spc="-5">
                <a:latin typeface="Times New Roman"/>
                <a:cs typeface="Times New Roman"/>
              </a:rPr>
              <a:t>he  </a:t>
            </a:r>
            <a:r>
              <a:rPr dirty="0" sz="1450" spc="-10">
                <a:latin typeface="Times New Roman"/>
                <a:cs typeface="Times New Roman"/>
              </a:rPr>
              <a:t>caught </a:t>
            </a:r>
            <a:r>
              <a:rPr dirty="0" sz="1450" spc="-5">
                <a:latin typeface="Times New Roman"/>
                <a:cs typeface="Times New Roman"/>
              </a:rPr>
              <a:t>up </a:t>
            </a:r>
            <a:r>
              <a:rPr dirty="0" sz="1450" spc="-10">
                <a:latin typeface="Times New Roman"/>
                <a:cs typeface="Times New Roman"/>
              </a:rPr>
              <a:t>his spoon and fell to supper again, </a:t>
            </a:r>
            <a:r>
              <a:rPr dirty="0" sz="1450" spc="-5">
                <a:latin typeface="Times New Roman"/>
                <a:cs typeface="Times New Roman"/>
              </a:rPr>
              <a:t>but </a:t>
            </a:r>
            <a:r>
              <a:rPr dirty="0" sz="1450" spc="-10">
                <a:latin typeface="Times New Roman"/>
                <a:cs typeface="Times New Roman"/>
              </a:rPr>
              <a:t>still</a:t>
            </a:r>
            <a:r>
              <a:rPr dirty="0" sz="1450" spc="60">
                <a:latin typeface="Times New Roman"/>
                <a:cs typeface="Times New Roman"/>
              </a:rPr>
              <a:t> </a:t>
            </a:r>
            <a:r>
              <a:rPr dirty="0" sz="1450" spc="-10">
                <a:latin typeface="Times New Roman"/>
                <a:cs typeface="Times New Roman"/>
              </a:rPr>
              <a:t>shaking.</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Now this last passage, this laying </a:t>
            </a:r>
            <a:r>
              <a:rPr dirty="0" sz="1450" spc="-5">
                <a:latin typeface="Times New Roman"/>
                <a:cs typeface="Times New Roman"/>
              </a:rPr>
              <a:t>of </a:t>
            </a:r>
            <a:r>
              <a:rPr dirty="0" sz="1450" spc="-10">
                <a:latin typeface="Times New Roman"/>
                <a:cs typeface="Times New Roman"/>
              </a:rPr>
              <a:t>hands </a:t>
            </a:r>
            <a:r>
              <a:rPr dirty="0" sz="1450" spc="-5">
                <a:latin typeface="Times New Roman"/>
                <a:cs typeface="Times New Roman"/>
              </a:rPr>
              <a:t>upon </a:t>
            </a:r>
            <a:r>
              <a:rPr dirty="0" sz="1450" spc="-10">
                <a:latin typeface="Times New Roman"/>
                <a:cs typeface="Times New Roman"/>
              </a:rPr>
              <a:t>my person and sudden  profession </a:t>
            </a:r>
            <a:r>
              <a:rPr dirty="0" sz="1450" spc="-5">
                <a:latin typeface="Times New Roman"/>
                <a:cs typeface="Times New Roman"/>
              </a:rPr>
              <a:t>of </a:t>
            </a:r>
            <a:r>
              <a:rPr dirty="0" sz="1450" spc="-10">
                <a:latin typeface="Times New Roman"/>
                <a:cs typeface="Times New Roman"/>
              </a:rPr>
              <a:t>love for my dead </a:t>
            </a:r>
            <a:r>
              <a:rPr dirty="0" sz="1450" spc="-15">
                <a:latin typeface="Times New Roman"/>
                <a:cs typeface="Times New Roman"/>
              </a:rPr>
              <a:t>father, </a:t>
            </a:r>
            <a:r>
              <a:rPr dirty="0" sz="1450" spc="-10">
                <a:latin typeface="Times New Roman"/>
                <a:cs typeface="Times New Roman"/>
              </a:rPr>
              <a:t>went so clean beyond my  comprehension that it </a:t>
            </a:r>
            <a:r>
              <a:rPr dirty="0" sz="1450" spc="-5">
                <a:latin typeface="Times New Roman"/>
                <a:cs typeface="Times New Roman"/>
              </a:rPr>
              <a:t>put </a:t>
            </a:r>
            <a:r>
              <a:rPr dirty="0" sz="1450" spc="-10">
                <a:latin typeface="Times New Roman"/>
                <a:cs typeface="Times New Roman"/>
              </a:rPr>
              <a:t>me into both fear and hope. On the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I  </a:t>
            </a:r>
            <a:r>
              <a:rPr dirty="0" sz="1450" spc="-10">
                <a:latin typeface="Times New Roman"/>
                <a:cs typeface="Times New Roman"/>
              </a:rPr>
              <a:t>began to think my uncle was perhaps insane and might </a:t>
            </a:r>
            <a:r>
              <a:rPr dirty="0" sz="1450" spc="-5">
                <a:latin typeface="Times New Roman"/>
                <a:cs typeface="Times New Roman"/>
              </a:rPr>
              <a:t>be </a:t>
            </a:r>
            <a:r>
              <a:rPr dirty="0" sz="1450" spc="-10">
                <a:latin typeface="Times New Roman"/>
                <a:cs typeface="Times New Roman"/>
              </a:rPr>
              <a:t>dangerous;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there came </a:t>
            </a:r>
            <a:r>
              <a:rPr dirty="0" sz="1450" spc="-5">
                <a:latin typeface="Times New Roman"/>
                <a:cs typeface="Times New Roman"/>
              </a:rPr>
              <a:t>up </a:t>
            </a:r>
            <a:r>
              <a:rPr dirty="0" sz="1450" spc="-10">
                <a:latin typeface="Times New Roman"/>
                <a:cs typeface="Times New Roman"/>
              </a:rPr>
              <a:t>into my mind (quite unbidden </a:t>
            </a:r>
            <a:r>
              <a:rPr dirty="0" sz="1450" spc="-5">
                <a:latin typeface="Times New Roman"/>
                <a:cs typeface="Times New Roman"/>
              </a:rPr>
              <a:t>by </a:t>
            </a:r>
            <a:r>
              <a:rPr dirty="0" sz="1450" spc="-10">
                <a:latin typeface="Times New Roman"/>
                <a:cs typeface="Times New Roman"/>
              </a:rPr>
              <a:t>me and even  discouraged) </a:t>
            </a:r>
            <a:r>
              <a:rPr dirty="0" sz="1450" spc="-5">
                <a:latin typeface="Times New Roman"/>
                <a:cs typeface="Times New Roman"/>
              </a:rPr>
              <a:t>a </a:t>
            </a:r>
            <a:r>
              <a:rPr dirty="0" sz="1450" spc="-10">
                <a:latin typeface="Times New Roman"/>
                <a:cs typeface="Times New Roman"/>
              </a:rPr>
              <a:t>story like some ballad </a:t>
            </a:r>
            <a:r>
              <a:rPr dirty="0" sz="1450" spc="-5">
                <a:latin typeface="Times New Roman"/>
                <a:cs typeface="Times New Roman"/>
              </a:rPr>
              <a:t>I </a:t>
            </a:r>
            <a:r>
              <a:rPr dirty="0" sz="1450" spc="-10">
                <a:latin typeface="Times New Roman"/>
                <a:cs typeface="Times New Roman"/>
              </a:rPr>
              <a:t>had heard folk singing, </a:t>
            </a:r>
            <a:r>
              <a:rPr dirty="0" sz="1450" spc="-5">
                <a:latin typeface="Times New Roman"/>
                <a:cs typeface="Times New Roman"/>
              </a:rPr>
              <a:t>of a poor </a:t>
            </a:r>
            <a:r>
              <a:rPr dirty="0" sz="1450" spc="-10">
                <a:latin typeface="Times New Roman"/>
                <a:cs typeface="Times New Roman"/>
              </a:rPr>
              <a:t>lad  that was </a:t>
            </a:r>
            <a:r>
              <a:rPr dirty="0" sz="1450" spc="-5">
                <a:latin typeface="Times New Roman"/>
                <a:cs typeface="Times New Roman"/>
              </a:rPr>
              <a:t>a </a:t>
            </a:r>
            <a:r>
              <a:rPr dirty="0" sz="1450" spc="-10">
                <a:latin typeface="Times New Roman"/>
                <a:cs typeface="Times New Roman"/>
              </a:rPr>
              <a:t>rightful heir and </a:t>
            </a:r>
            <a:r>
              <a:rPr dirty="0" sz="1450" spc="-5">
                <a:latin typeface="Times New Roman"/>
                <a:cs typeface="Times New Roman"/>
              </a:rPr>
              <a:t>a </a:t>
            </a:r>
            <a:r>
              <a:rPr dirty="0" sz="1450" spc="-10">
                <a:latin typeface="Times New Roman"/>
                <a:cs typeface="Times New Roman"/>
              </a:rPr>
              <a:t>wicked kinsman that tried to keep him from his  own. For why should my uncle play </a:t>
            </a:r>
            <a:r>
              <a:rPr dirty="0" sz="1450" spc="-5">
                <a:latin typeface="Times New Roman"/>
                <a:cs typeface="Times New Roman"/>
              </a:rPr>
              <a:t>a </a:t>
            </a:r>
            <a:r>
              <a:rPr dirty="0" sz="1450" spc="-10">
                <a:latin typeface="Times New Roman"/>
                <a:cs typeface="Times New Roman"/>
              </a:rPr>
              <a:t>part with </a:t>
            </a:r>
            <a:r>
              <a:rPr dirty="0" sz="1450" spc="-5">
                <a:latin typeface="Times New Roman"/>
                <a:cs typeface="Times New Roman"/>
              </a:rPr>
              <a:t>a </a:t>
            </a:r>
            <a:r>
              <a:rPr dirty="0" sz="1450" spc="-10">
                <a:latin typeface="Times New Roman"/>
                <a:cs typeface="Times New Roman"/>
              </a:rPr>
              <a:t>relative that came, almost </a:t>
            </a:r>
            <a:r>
              <a:rPr dirty="0" sz="1450" spc="-5">
                <a:latin typeface="Times New Roman"/>
                <a:cs typeface="Times New Roman"/>
              </a:rPr>
              <a:t>a  </a:t>
            </a:r>
            <a:r>
              <a:rPr dirty="0" sz="1450" spc="-15">
                <a:latin typeface="Times New Roman"/>
                <a:cs typeface="Times New Roman"/>
              </a:rPr>
              <a:t>beggar, </a:t>
            </a:r>
            <a:r>
              <a:rPr dirty="0" sz="1450" spc="-10">
                <a:latin typeface="Times New Roman"/>
                <a:cs typeface="Times New Roman"/>
              </a:rPr>
              <a:t>to his </a:t>
            </a:r>
            <a:r>
              <a:rPr dirty="0" sz="1450" spc="-20">
                <a:latin typeface="Times New Roman"/>
                <a:cs typeface="Times New Roman"/>
              </a:rPr>
              <a:t>door, </a:t>
            </a:r>
            <a:r>
              <a:rPr dirty="0" sz="1450" spc="-10">
                <a:latin typeface="Times New Roman"/>
                <a:cs typeface="Times New Roman"/>
              </a:rPr>
              <a:t>unless in his heart </a:t>
            </a:r>
            <a:r>
              <a:rPr dirty="0" sz="1450" spc="-5">
                <a:latin typeface="Times New Roman"/>
                <a:cs typeface="Times New Roman"/>
              </a:rPr>
              <a:t>he </a:t>
            </a:r>
            <a:r>
              <a:rPr dirty="0" sz="1450" spc="-10">
                <a:latin typeface="Times New Roman"/>
                <a:cs typeface="Times New Roman"/>
              </a:rPr>
              <a:t>had some cause to fear</a:t>
            </a:r>
            <a:r>
              <a:rPr dirty="0" sz="1450" spc="10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05"/>
              </a:spcBef>
            </a:pPr>
            <a:r>
              <a:rPr dirty="0" sz="1450" spc="-25">
                <a:latin typeface="Times New Roman"/>
                <a:cs typeface="Times New Roman"/>
              </a:rPr>
              <a:t>With </a:t>
            </a:r>
            <a:r>
              <a:rPr dirty="0" sz="1450" spc="-10">
                <a:latin typeface="Times New Roman"/>
                <a:cs typeface="Times New Roman"/>
              </a:rPr>
              <a:t>this notion, all unacknowledged, </a:t>
            </a:r>
            <a:r>
              <a:rPr dirty="0" sz="1450" spc="-5">
                <a:latin typeface="Times New Roman"/>
                <a:cs typeface="Times New Roman"/>
              </a:rPr>
              <a:t>but </a:t>
            </a:r>
            <a:r>
              <a:rPr dirty="0" sz="1450" spc="-10">
                <a:latin typeface="Times New Roman"/>
                <a:cs typeface="Times New Roman"/>
              </a:rPr>
              <a:t>nevertheless getting firmly  settled in my head, </a:t>
            </a:r>
            <a:r>
              <a:rPr dirty="0" sz="1450" spc="-5">
                <a:latin typeface="Times New Roman"/>
                <a:cs typeface="Times New Roman"/>
              </a:rPr>
              <a:t>I </a:t>
            </a:r>
            <a:r>
              <a:rPr dirty="0" sz="1450" spc="-10">
                <a:latin typeface="Times New Roman"/>
                <a:cs typeface="Times New Roman"/>
              </a:rPr>
              <a:t>now began to imitate his covert looks; so that we sat at  table like </a:t>
            </a:r>
            <a:r>
              <a:rPr dirty="0" sz="1450" spc="-5">
                <a:latin typeface="Times New Roman"/>
                <a:cs typeface="Times New Roman"/>
              </a:rPr>
              <a:t>a </a:t>
            </a:r>
            <a:r>
              <a:rPr dirty="0" sz="1450" spc="-10">
                <a:latin typeface="Times New Roman"/>
                <a:cs typeface="Times New Roman"/>
              </a:rPr>
              <a:t>cat and </a:t>
            </a:r>
            <a:r>
              <a:rPr dirty="0" sz="1450" spc="-5">
                <a:latin typeface="Times New Roman"/>
                <a:cs typeface="Times New Roman"/>
              </a:rPr>
              <a:t>a </a:t>
            </a:r>
            <a:r>
              <a:rPr dirty="0" sz="1450" spc="-10">
                <a:latin typeface="Times New Roman"/>
                <a:cs typeface="Times New Roman"/>
              </a:rPr>
              <a:t>mouse, each stealthily observing the </a:t>
            </a:r>
            <a:r>
              <a:rPr dirty="0" sz="1450" spc="-20">
                <a:latin typeface="Times New Roman"/>
                <a:cs typeface="Times New Roman"/>
              </a:rPr>
              <a:t>other. </a:t>
            </a:r>
            <a:r>
              <a:rPr dirty="0" sz="1450" spc="-10">
                <a:latin typeface="Times New Roman"/>
                <a:cs typeface="Times New Roman"/>
              </a:rPr>
              <a:t>Not another  word had </a:t>
            </a:r>
            <a:r>
              <a:rPr dirty="0" sz="1450" spc="-5">
                <a:latin typeface="Times New Roman"/>
                <a:cs typeface="Times New Roman"/>
              </a:rPr>
              <a:t>he </a:t>
            </a:r>
            <a:r>
              <a:rPr dirty="0" sz="1450" spc="-10">
                <a:latin typeface="Times New Roman"/>
                <a:cs typeface="Times New Roman"/>
              </a:rPr>
              <a:t>to say to me, black </a:t>
            </a:r>
            <a:r>
              <a:rPr dirty="0" sz="1450" spc="-5">
                <a:latin typeface="Times New Roman"/>
                <a:cs typeface="Times New Roman"/>
              </a:rPr>
              <a:t>or </a:t>
            </a:r>
            <a:r>
              <a:rPr dirty="0" sz="1450" spc="-10">
                <a:latin typeface="Times New Roman"/>
                <a:cs typeface="Times New Roman"/>
              </a:rPr>
              <a:t>white, </a:t>
            </a:r>
            <a:r>
              <a:rPr dirty="0" sz="1450" spc="-5">
                <a:latin typeface="Times New Roman"/>
                <a:cs typeface="Times New Roman"/>
              </a:rPr>
              <a:t>but </a:t>
            </a:r>
            <a:r>
              <a:rPr dirty="0" sz="1450" spc="-10">
                <a:latin typeface="Times New Roman"/>
                <a:cs typeface="Times New Roman"/>
              </a:rPr>
              <a:t>was busy turning something  secretly over in his mind; and the longer we sat and the more </a:t>
            </a:r>
            <a:r>
              <a:rPr dirty="0" sz="1450" spc="-5">
                <a:latin typeface="Times New Roman"/>
                <a:cs typeface="Times New Roman"/>
              </a:rPr>
              <a:t>I </a:t>
            </a:r>
            <a:r>
              <a:rPr dirty="0" sz="1450" spc="-10">
                <a:latin typeface="Times New Roman"/>
                <a:cs typeface="Times New Roman"/>
              </a:rPr>
              <a:t>looked at him,  the more certain </a:t>
            </a:r>
            <a:r>
              <a:rPr dirty="0" sz="1450" spc="-5">
                <a:latin typeface="Times New Roman"/>
                <a:cs typeface="Times New Roman"/>
              </a:rPr>
              <a:t>I </a:t>
            </a:r>
            <a:r>
              <a:rPr dirty="0" sz="1450" spc="-10">
                <a:latin typeface="Times New Roman"/>
                <a:cs typeface="Times New Roman"/>
              </a:rPr>
              <a:t>became that the something was unfriendly to</a:t>
            </a:r>
            <a:r>
              <a:rPr dirty="0" sz="1450" spc="7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cleared the </a:t>
            </a:r>
            <a:r>
              <a:rPr dirty="0" sz="1450" spc="-15">
                <a:latin typeface="Times New Roman"/>
                <a:cs typeface="Times New Roman"/>
              </a:rPr>
              <a:t>platter, </a:t>
            </a:r>
            <a:r>
              <a:rPr dirty="0" sz="1450" spc="-5">
                <a:latin typeface="Times New Roman"/>
                <a:cs typeface="Times New Roman"/>
              </a:rPr>
              <a:t>he got out a </a:t>
            </a:r>
            <a:r>
              <a:rPr dirty="0" sz="1450" spc="-10">
                <a:latin typeface="Times New Roman"/>
                <a:cs typeface="Times New Roman"/>
              </a:rPr>
              <a:t>single pipeful </a:t>
            </a:r>
            <a:r>
              <a:rPr dirty="0" sz="1450" spc="-5">
                <a:latin typeface="Times New Roman"/>
                <a:cs typeface="Times New Roman"/>
              </a:rPr>
              <a:t>of </a:t>
            </a:r>
            <a:r>
              <a:rPr dirty="0" sz="1450" spc="-10">
                <a:latin typeface="Times New Roman"/>
                <a:cs typeface="Times New Roman"/>
              </a:rPr>
              <a:t>tobacco, just  as in the morning, turned round </a:t>
            </a:r>
            <a:r>
              <a:rPr dirty="0" sz="1450" spc="-5">
                <a:latin typeface="Times New Roman"/>
                <a:cs typeface="Times New Roman"/>
              </a:rPr>
              <a:t>a </a:t>
            </a:r>
            <a:r>
              <a:rPr dirty="0" sz="1450" spc="-10">
                <a:latin typeface="Times New Roman"/>
                <a:cs typeface="Times New Roman"/>
              </a:rPr>
              <a:t>stool into the chimney </a:t>
            </a:r>
            <a:r>
              <a:rPr dirty="0" sz="1450" spc="-15">
                <a:latin typeface="Times New Roman"/>
                <a:cs typeface="Times New Roman"/>
              </a:rPr>
              <a:t>corner, </a:t>
            </a:r>
            <a:r>
              <a:rPr dirty="0" sz="1450" spc="-10">
                <a:latin typeface="Times New Roman"/>
                <a:cs typeface="Times New Roman"/>
              </a:rPr>
              <a:t>and sat awhile  smoking, with his back to</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“Davie,” </a:t>
            </a:r>
            <a:r>
              <a:rPr dirty="0" sz="1450" spc="-5">
                <a:latin typeface="Times New Roman"/>
                <a:cs typeface="Times New Roman"/>
              </a:rPr>
              <a:t>he </a:t>
            </a:r>
            <a:r>
              <a:rPr dirty="0" sz="1450" spc="-10">
                <a:latin typeface="Times New Roman"/>
                <a:cs typeface="Times New Roman"/>
              </a:rPr>
              <a:t>said, at length, “I’ve been thinking;” then </a:t>
            </a:r>
            <a:r>
              <a:rPr dirty="0" sz="1450" spc="-5">
                <a:latin typeface="Times New Roman"/>
                <a:cs typeface="Times New Roman"/>
              </a:rPr>
              <a:t>he </a:t>
            </a:r>
            <a:r>
              <a:rPr dirty="0" sz="1450" spc="-10">
                <a:latin typeface="Times New Roman"/>
                <a:cs typeface="Times New Roman"/>
              </a:rPr>
              <a:t>paused, and said  it again.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wee </a:t>
            </a:r>
            <a:r>
              <a:rPr dirty="0" sz="1450" spc="-5">
                <a:latin typeface="Times New Roman"/>
                <a:cs typeface="Times New Roman"/>
              </a:rPr>
              <a:t>bit </a:t>
            </a:r>
            <a:r>
              <a:rPr dirty="0" sz="1450" spc="-10">
                <a:latin typeface="Times New Roman"/>
                <a:cs typeface="Times New Roman"/>
              </a:rPr>
              <a:t>siller that </a:t>
            </a:r>
            <a:r>
              <a:rPr dirty="0" sz="1450" spc="-5">
                <a:latin typeface="Times New Roman"/>
                <a:cs typeface="Times New Roman"/>
              </a:rPr>
              <a:t>I </a:t>
            </a:r>
            <a:r>
              <a:rPr dirty="0" sz="1450" spc="-10">
                <a:latin typeface="Times New Roman"/>
                <a:cs typeface="Times New Roman"/>
              </a:rPr>
              <a:t>half promised </a:t>
            </a:r>
            <a:r>
              <a:rPr dirty="0" sz="1450" spc="-5">
                <a:latin typeface="Times New Roman"/>
                <a:cs typeface="Times New Roman"/>
              </a:rPr>
              <a:t>ye </a:t>
            </a:r>
            <a:r>
              <a:rPr dirty="0" sz="1450" spc="-10">
                <a:latin typeface="Times New Roman"/>
                <a:cs typeface="Times New Roman"/>
              </a:rPr>
              <a:t>before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born,”  he </a:t>
            </a:r>
            <a:r>
              <a:rPr dirty="0" sz="1450" spc="-10">
                <a:latin typeface="Times New Roman"/>
                <a:cs typeface="Times New Roman"/>
              </a:rPr>
              <a:t>continued; “promised it to </a:t>
            </a:r>
            <a:r>
              <a:rPr dirty="0" sz="1450" spc="-5">
                <a:latin typeface="Times New Roman"/>
                <a:cs typeface="Times New Roman"/>
              </a:rPr>
              <a:t>your </a:t>
            </a:r>
            <a:r>
              <a:rPr dirty="0" sz="1450" spc="-20">
                <a:latin typeface="Times New Roman"/>
                <a:cs typeface="Times New Roman"/>
              </a:rPr>
              <a:t>father. </a:t>
            </a:r>
            <a:r>
              <a:rPr dirty="0" sz="1450" spc="-10">
                <a:latin typeface="Times New Roman"/>
                <a:cs typeface="Times New Roman"/>
              </a:rPr>
              <a:t>O, naething legal, </a:t>
            </a:r>
            <a:r>
              <a:rPr dirty="0" sz="1450" spc="-5">
                <a:latin typeface="Times New Roman"/>
                <a:cs typeface="Times New Roman"/>
              </a:rPr>
              <a:t>ye </a:t>
            </a:r>
            <a:r>
              <a:rPr dirty="0" sz="1450" spc="-10">
                <a:latin typeface="Times New Roman"/>
                <a:cs typeface="Times New Roman"/>
              </a:rPr>
              <a:t>understand;  just gentlemen </a:t>
            </a:r>
            <a:r>
              <a:rPr dirty="0" sz="1450" spc="-15">
                <a:latin typeface="Times New Roman"/>
                <a:cs typeface="Times New Roman"/>
              </a:rPr>
              <a:t>daffing </a:t>
            </a:r>
            <a:r>
              <a:rPr dirty="0" sz="1450" spc="-10">
                <a:latin typeface="Times New Roman"/>
                <a:cs typeface="Times New Roman"/>
              </a:rPr>
              <a:t>at their wine.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keepit that </a:t>
            </a:r>
            <a:r>
              <a:rPr dirty="0" sz="1450" spc="-5">
                <a:latin typeface="Times New Roman"/>
                <a:cs typeface="Times New Roman"/>
              </a:rPr>
              <a:t>bit </a:t>
            </a:r>
            <a:r>
              <a:rPr dirty="0" sz="1450" spc="-10">
                <a:latin typeface="Times New Roman"/>
                <a:cs typeface="Times New Roman"/>
              </a:rPr>
              <a:t>money separate—it  was </a:t>
            </a:r>
            <a:r>
              <a:rPr dirty="0" sz="1450" spc="-5">
                <a:latin typeface="Times New Roman"/>
                <a:cs typeface="Times New Roman"/>
              </a:rPr>
              <a:t>a </a:t>
            </a:r>
            <a:r>
              <a:rPr dirty="0" sz="1450" spc="-10">
                <a:latin typeface="Times New Roman"/>
                <a:cs typeface="Times New Roman"/>
              </a:rPr>
              <a:t>great expense, </a:t>
            </a:r>
            <a:r>
              <a:rPr dirty="0" sz="1450" spc="-5">
                <a:latin typeface="Times New Roman"/>
                <a:cs typeface="Times New Roman"/>
              </a:rPr>
              <a:t>but a </a:t>
            </a:r>
            <a:r>
              <a:rPr dirty="0" sz="1450" spc="-10">
                <a:latin typeface="Times New Roman"/>
                <a:cs typeface="Times New Roman"/>
              </a:rPr>
              <a:t>promise is </a:t>
            </a:r>
            <a:r>
              <a:rPr dirty="0" sz="1450" spc="-5">
                <a:latin typeface="Times New Roman"/>
                <a:cs typeface="Times New Roman"/>
              </a:rPr>
              <a:t>a </a:t>
            </a:r>
            <a:r>
              <a:rPr dirty="0" sz="1450" spc="-10">
                <a:latin typeface="Times New Roman"/>
                <a:cs typeface="Times New Roman"/>
              </a:rPr>
              <a:t>promise—and it has grown </a:t>
            </a:r>
            <a:r>
              <a:rPr dirty="0" sz="1450" spc="-5">
                <a:latin typeface="Times New Roman"/>
                <a:cs typeface="Times New Roman"/>
              </a:rPr>
              <a:t>by </a:t>
            </a:r>
            <a:r>
              <a:rPr dirty="0" sz="1450" spc="-10">
                <a:latin typeface="Times New Roman"/>
                <a:cs typeface="Times New Roman"/>
              </a:rPr>
              <a:t>now to  </a:t>
            </a:r>
            <a:r>
              <a:rPr dirty="0" sz="1450" spc="-5">
                <a:latin typeface="Times New Roman"/>
                <a:cs typeface="Times New Roman"/>
              </a:rPr>
              <a:t>be</a:t>
            </a:r>
            <a:r>
              <a:rPr dirty="0" sz="1450" spc="35">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matter</a:t>
            </a:r>
            <a:r>
              <a:rPr dirty="0" sz="1450" spc="35">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just</a:t>
            </a:r>
            <a:r>
              <a:rPr dirty="0" sz="1450" spc="30">
                <a:latin typeface="Times New Roman"/>
                <a:cs typeface="Times New Roman"/>
              </a:rPr>
              <a:t> </a:t>
            </a:r>
            <a:r>
              <a:rPr dirty="0" sz="1450" spc="-10">
                <a:latin typeface="Times New Roman"/>
                <a:cs typeface="Times New Roman"/>
              </a:rPr>
              <a:t>precisely—just</a:t>
            </a:r>
            <a:r>
              <a:rPr dirty="0" sz="1450" spc="30">
                <a:latin typeface="Times New Roman"/>
                <a:cs typeface="Times New Roman"/>
              </a:rPr>
              <a:t> </a:t>
            </a:r>
            <a:r>
              <a:rPr dirty="0" sz="1450" spc="-10">
                <a:latin typeface="Times New Roman"/>
                <a:cs typeface="Times New Roman"/>
              </a:rPr>
              <a:t>exactly”—and</a:t>
            </a:r>
            <a:r>
              <a:rPr dirty="0" sz="1450" spc="35">
                <a:latin typeface="Times New Roman"/>
                <a:cs typeface="Times New Roman"/>
              </a:rPr>
              <a:t> </a:t>
            </a:r>
            <a:r>
              <a:rPr dirty="0" sz="1450" spc="-10">
                <a:latin typeface="Times New Roman"/>
                <a:cs typeface="Times New Roman"/>
              </a:rPr>
              <a:t>here</a:t>
            </a:r>
            <a:r>
              <a:rPr dirty="0" sz="1450" spc="40">
                <a:latin typeface="Times New Roman"/>
                <a:cs typeface="Times New Roman"/>
              </a:rPr>
              <a:t>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paused</a:t>
            </a:r>
            <a:r>
              <a:rPr dirty="0" sz="1450" spc="3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stumbled</a:t>
            </a:r>
            <a:endParaRPr sz="1450">
              <a:latin typeface="Times New Roman"/>
              <a:cs typeface="Times New Roman"/>
            </a:endParaRPr>
          </a:p>
          <a:p>
            <a:pPr algn="just" marL="12700">
              <a:lnSpc>
                <a:spcPts val="1660"/>
              </a:lnSpc>
            </a:pPr>
            <a:r>
              <a:rPr dirty="0" sz="1450" spc="-10">
                <a:latin typeface="Times New Roman"/>
                <a:cs typeface="Times New Roman"/>
              </a:rPr>
              <a:t>—“of  just  exactly  forty  pounds!”  This  last  </a:t>
            </a:r>
            <a:r>
              <a:rPr dirty="0" sz="1450" spc="-5">
                <a:latin typeface="Times New Roman"/>
                <a:cs typeface="Times New Roman"/>
              </a:rPr>
              <a:t>he  </a:t>
            </a:r>
            <a:r>
              <a:rPr dirty="0" sz="1450" spc="-10">
                <a:latin typeface="Times New Roman"/>
                <a:cs typeface="Times New Roman"/>
              </a:rPr>
              <a:t>rapped  </a:t>
            </a:r>
            <a:r>
              <a:rPr dirty="0" sz="1450" spc="-5">
                <a:latin typeface="Times New Roman"/>
                <a:cs typeface="Times New Roman"/>
              </a:rPr>
              <a:t>out  </a:t>
            </a:r>
            <a:r>
              <a:rPr dirty="0" sz="1450" spc="-10">
                <a:latin typeface="Times New Roman"/>
                <a:cs typeface="Times New Roman"/>
              </a:rPr>
              <a:t>with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sidelong</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glance over his shoulder; and the next moment added, almost with </a:t>
            </a:r>
            <a:r>
              <a:rPr dirty="0" sz="1450" spc="-5">
                <a:latin typeface="Times New Roman"/>
                <a:cs typeface="Times New Roman"/>
              </a:rPr>
              <a:t>a </a:t>
            </a:r>
            <a:r>
              <a:rPr dirty="0" sz="1450" spc="-10">
                <a:latin typeface="Times New Roman"/>
                <a:cs typeface="Times New Roman"/>
              </a:rPr>
              <a:t>scream,  “Scots!”</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The </a:t>
            </a:r>
            <a:r>
              <a:rPr dirty="0" sz="1450" spc="-5">
                <a:latin typeface="Times New Roman"/>
                <a:cs typeface="Times New Roman"/>
              </a:rPr>
              <a:t>pound </a:t>
            </a:r>
            <a:r>
              <a:rPr dirty="0" sz="1450" spc="-10">
                <a:latin typeface="Times New Roman"/>
                <a:cs typeface="Times New Roman"/>
              </a:rPr>
              <a:t>Scots being the same thing as an English shilling, the difference  made </a:t>
            </a:r>
            <a:r>
              <a:rPr dirty="0" sz="1450" spc="-5">
                <a:latin typeface="Times New Roman"/>
                <a:cs typeface="Times New Roman"/>
              </a:rPr>
              <a:t>by </a:t>
            </a:r>
            <a:r>
              <a:rPr dirty="0" sz="1450" spc="-10">
                <a:latin typeface="Times New Roman"/>
                <a:cs typeface="Times New Roman"/>
              </a:rPr>
              <a:t>this second </a:t>
            </a:r>
            <a:r>
              <a:rPr dirty="0" sz="1450" spc="-5">
                <a:latin typeface="Times New Roman"/>
                <a:cs typeface="Times New Roman"/>
              </a:rPr>
              <a:t>thought </a:t>
            </a:r>
            <a:r>
              <a:rPr dirty="0" sz="1450" spc="-10">
                <a:latin typeface="Times New Roman"/>
                <a:cs typeface="Times New Roman"/>
              </a:rPr>
              <a:t>was considerable; </a:t>
            </a:r>
            <a:r>
              <a:rPr dirty="0" sz="1450" spc="-5">
                <a:latin typeface="Times New Roman"/>
                <a:cs typeface="Times New Roman"/>
              </a:rPr>
              <a:t>I </a:t>
            </a:r>
            <a:r>
              <a:rPr dirty="0" sz="1450" spc="-10">
                <a:latin typeface="Times New Roman"/>
                <a:cs typeface="Times New Roman"/>
              </a:rPr>
              <a:t>could see, besides, that the  whole story was </a:t>
            </a:r>
            <a:r>
              <a:rPr dirty="0" sz="1450" spc="-5">
                <a:latin typeface="Times New Roman"/>
                <a:cs typeface="Times New Roman"/>
              </a:rPr>
              <a:t>a </a:t>
            </a:r>
            <a:r>
              <a:rPr dirty="0" sz="1450" spc="-10">
                <a:latin typeface="Times New Roman"/>
                <a:cs typeface="Times New Roman"/>
              </a:rPr>
              <a:t>lie, invented with some end which it puzzled me to guess;  and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no </a:t>
            </a:r>
            <a:r>
              <a:rPr dirty="0" sz="1450" spc="-10">
                <a:latin typeface="Times New Roman"/>
                <a:cs typeface="Times New Roman"/>
              </a:rPr>
              <a:t>attempt to conceal the tone </a:t>
            </a:r>
            <a:r>
              <a:rPr dirty="0" sz="1450" spc="-5">
                <a:latin typeface="Times New Roman"/>
                <a:cs typeface="Times New Roman"/>
              </a:rPr>
              <a:t>of </a:t>
            </a:r>
            <a:r>
              <a:rPr dirty="0" sz="1450" spc="-10">
                <a:latin typeface="Times New Roman"/>
                <a:cs typeface="Times New Roman"/>
              </a:rPr>
              <a:t>raillery in which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 think again, sir! Pounds sterling,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believe!”</a:t>
            </a:r>
            <a:endParaRPr sz="1450">
              <a:latin typeface="Times New Roman"/>
              <a:cs typeface="Times New Roman"/>
            </a:endParaRPr>
          </a:p>
          <a:p>
            <a:pPr algn="just" marL="12700" marR="6350" indent="255904">
              <a:lnSpc>
                <a:spcPts val="1730"/>
              </a:lnSpc>
              <a:spcBef>
                <a:spcPts val="850"/>
              </a:spcBef>
            </a:pPr>
            <a:r>
              <a:rPr dirty="0" sz="1450" spc="-20">
                <a:latin typeface="Times New Roman"/>
                <a:cs typeface="Times New Roman"/>
              </a:rPr>
              <a:t>“That’s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said,” returned my uncle: “pounds sterling! And if you’ll  step out-by to the </a:t>
            </a:r>
            <a:r>
              <a:rPr dirty="0" sz="1450" spc="-5">
                <a:latin typeface="Times New Roman"/>
                <a:cs typeface="Times New Roman"/>
              </a:rPr>
              <a:t>door a </a:t>
            </a:r>
            <a:r>
              <a:rPr dirty="0" sz="1450" spc="-10">
                <a:latin typeface="Times New Roman"/>
                <a:cs typeface="Times New Roman"/>
              </a:rPr>
              <a:t>minute, just to see what kind </a:t>
            </a:r>
            <a:r>
              <a:rPr dirty="0" sz="1450" spc="-5">
                <a:latin typeface="Times New Roman"/>
                <a:cs typeface="Times New Roman"/>
              </a:rPr>
              <a:t>of a night </a:t>
            </a:r>
            <a:r>
              <a:rPr dirty="0" sz="1450" spc="-10">
                <a:latin typeface="Times New Roman"/>
                <a:cs typeface="Times New Roman"/>
              </a:rPr>
              <a:t>it is, I’ll get it  </a:t>
            </a:r>
            <a:r>
              <a:rPr dirty="0" sz="1450" spc="-5">
                <a:latin typeface="Times New Roman"/>
                <a:cs typeface="Times New Roman"/>
              </a:rPr>
              <a:t>out </a:t>
            </a:r>
            <a:r>
              <a:rPr dirty="0" sz="1450" spc="-10">
                <a:latin typeface="Times New Roman"/>
                <a:cs typeface="Times New Roman"/>
              </a:rPr>
              <a:t>to </a:t>
            </a:r>
            <a:r>
              <a:rPr dirty="0" sz="1450" spc="-5">
                <a:latin typeface="Times New Roman"/>
                <a:cs typeface="Times New Roman"/>
              </a:rPr>
              <a:t>ye </a:t>
            </a:r>
            <a:r>
              <a:rPr dirty="0" sz="1450" spc="-10">
                <a:latin typeface="Times New Roman"/>
                <a:cs typeface="Times New Roman"/>
              </a:rPr>
              <a:t>and call </a:t>
            </a:r>
            <a:r>
              <a:rPr dirty="0" sz="1450" spc="-5">
                <a:latin typeface="Times New Roman"/>
                <a:cs typeface="Times New Roman"/>
              </a:rPr>
              <a:t>ye </a:t>
            </a:r>
            <a:r>
              <a:rPr dirty="0" sz="1450" spc="-10">
                <a:latin typeface="Times New Roman"/>
                <a:cs typeface="Times New Roman"/>
              </a:rPr>
              <a:t>in</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did</a:t>
            </a:r>
            <a:r>
              <a:rPr dirty="0" sz="1450" spc="50">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will,</a:t>
            </a:r>
            <a:r>
              <a:rPr dirty="0" sz="1450" spc="50">
                <a:latin typeface="Times New Roman"/>
                <a:cs typeface="Times New Roman"/>
              </a:rPr>
              <a:t> </a:t>
            </a:r>
            <a:r>
              <a:rPr dirty="0" sz="1450" spc="-10">
                <a:latin typeface="Times New Roman"/>
                <a:cs typeface="Times New Roman"/>
              </a:rPr>
              <a:t>smiling</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myself</a:t>
            </a:r>
            <a:r>
              <a:rPr dirty="0" sz="1450" spc="45">
                <a:latin typeface="Times New Roman"/>
                <a:cs typeface="Times New Roman"/>
              </a:rPr>
              <a:t> </a:t>
            </a:r>
            <a:r>
              <a:rPr dirty="0" sz="1450" spc="-10">
                <a:latin typeface="Times New Roman"/>
                <a:cs typeface="Times New Roman"/>
              </a:rPr>
              <a:t>in</a:t>
            </a:r>
            <a:r>
              <a:rPr dirty="0" sz="1450" spc="55">
                <a:latin typeface="Times New Roman"/>
                <a:cs typeface="Times New Roman"/>
              </a:rPr>
              <a:t> </a:t>
            </a:r>
            <a:r>
              <a:rPr dirty="0" sz="1450" spc="-10">
                <a:latin typeface="Times New Roman"/>
                <a:cs typeface="Times New Roman"/>
              </a:rPr>
              <a:t>my</a:t>
            </a:r>
            <a:r>
              <a:rPr dirty="0" sz="1450" spc="50">
                <a:latin typeface="Times New Roman"/>
                <a:cs typeface="Times New Roman"/>
              </a:rPr>
              <a:t> </a:t>
            </a:r>
            <a:r>
              <a:rPr dirty="0" sz="1450" spc="-10">
                <a:latin typeface="Times New Roman"/>
                <a:cs typeface="Times New Roman"/>
              </a:rPr>
              <a:t>contempt</a:t>
            </a:r>
            <a:r>
              <a:rPr dirty="0" sz="1450" spc="50">
                <a:latin typeface="Times New Roman"/>
                <a:cs typeface="Times New Roman"/>
              </a:rPr>
              <a:t> </a:t>
            </a:r>
            <a:r>
              <a:rPr dirty="0" sz="1450" spc="-10">
                <a:latin typeface="Times New Roman"/>
                <a:cs typeface="Times New Roman"/>
              </a:rPr>
              <a:t>that</a:t>
            </a:r>
            <a:r>
              <a:rPr dirty="0" sz="1450" spc="50">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should</a:t>
            </a:r>
            <a:r>
              <a:rPr dirty="0" sz="1450" spc="50">
                <a:latin typeface="Times New Roman"/>
                <a:cs typeface="Times New Roman"/>
              </a:rPr>
              <a:t> </a:t>
            </a:r>
            <a:r>
              <a:rPr dirty="0" sz="1450" spc="-10">
                <a:latin typeface="Times New Roman"/>
                <a:cs typeface="Times New Roman"/>
              </a:rPr>
              <a:t>think</a:t>
            </a:r>
            <a:r>
              <a:rPr dirty="0" sz="1450" spc="5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This was just the stab that Alan would feel keenest, and </a:t>
            </a:r>
            <a:r>
              <a:rPr dirty="0" sz="1450" spc="-5">
                <a:latin typeface="Times New Roman"/>
                <a:cs typeface="Times New Roman"/>
              </a:rPr>
              <a:t>I </a:t>
            </a:r>
            <a:r>
              <a:rPr dirty="0" sz="1450" spc="-10">
                <a:latin typeface="Times New Roman"/>
                <a:cs typeface="Times New Roman"/>
              </a:rPr>
              <a:t>am free to  confess </a:t>
            </a:r>
            <a:r>
              <a:rPr dirty="0" sz="1450" spc="-5">
                <a:latin typeface="Times New Roman"/>
                <a:cs typeface="Times New Roman"/>
              </a:rPr>
              <a:t>he </a:t>
            </a:r>
            <a:r>
              <a:rPr dirty="0" sz="1450" spc="-10">
                <a:latin typeface="Times New Roman"/>
                <a:cs typeface="Times New Roman"/>
              </a:rPr>
              <a:t>took it very ill. Not </a:t>
            </a:r>
            <a:r>
              <a:rPr dirty="0" sz="1450" spc="-5">
                <a:latin typeface="Times New Roman"/>
                <a:cs typeface="Times New Roman"/>
              </a:rPr>
              <a:t>a </a:t>
            </a:r>
            <a:r>
              <a:rPr dirty="0" sz="1450" spc="-10">
                <a:latin typeface="Times New Roman"/>
                <a:cs typeface="Times New Roman"/>
              </a:rPr>
              <a:t>word would </a:t>
            </a:r>
            <a:r>
              <a:rPr dirty="0" sz="1450" spc="-5">
                <a:latin typeface="Times New Roman"/>
                <a:cs typeface="Times New Roman"/>
              </a:rPr>
              <a:t>he </a:t>
            </a:r>
            <a:r>
              <a:rPr dirty="0" sz="1450" spc="-20">
                <a:latin typeface="Times New Roman"/>
                <a:cs typeface="Times New Roman"/>
              </a:rPr>
              <a:t>answer, </a:t>
            </a:r>
            <a:r>
              <a:rPr dirty="0" sz="1450" spc="-5">
                <a:latin typeface="Times New Roman"/>
                <a:cs typeface="Times New Roman"/>
              </a:rPr>
              <a:t>but </a:t>
            </a:r>
            <a:r>
              <a:rPr dirty="0" sz="1450" spc="-10">
                <a:latin typeface="Times New Roman"/>
                <a:cs typeface="Times New Roman"/>
              </a:rPr>
              <a:t>stepped </a:t>
            </a:r>
            <a:r>
              <a:rPr dirty="0" sz="1450" spc="-15">
                <a:latin typeface="Times New Roman"/>
                <a:cs typeface="Times New Roman"/>
              </a:rPr>
              <a:t>off </a:t>
            </a:r>
            <a:r>
              <a:rPr dirty="0" sz="1450" spc="-10">
                <a:latin typeface="Times New Roman"/>
                <a:cs typeface="Times New Roman"/>
              </a:rPr>
              <a:t>to the  far end </a:t>
            </a:r>
            <a:r>
              <a:rPr dirty="0" sz="1450" spc="-5">
                <a:latin typeface="Times New Roman"/>
                <a:cs typeface="Times New Roman"/>
              </a:rPr>
              <a:t>of </a:t>
            </a:r>
            <a:r>
              <a:rPr dirty="0" sz="1450" spc="-10">
                <a:latin typeface="Times New Roman"/>
                <a:cs typeface="Times New Roman"/>
              </a:rPr>
              <a:t>the kitchen, and sat down and sulked; and it was </a:t>
            </a:r>
            <a:r>
              <a:rPr dirty="0" sz="1450" spc="-5">
                <a:latin typeface="Times New Roman"/>
                <a:cs typeface="Times New Roman"/>
              </a:rPr>
              <a:t>not </a:t>
            </a:r>
            <a:r>
              <a:rPr dirty="0" sz="1450" spc="-10">
                <a:latin typeface="Times New Roman"/>
                <a:cs typeface="Times New Roman"/>
              </a:rPr>
              <a:t>till </a:t>
            </a:r>
            <a:r>
              <a:rPr dirty="0" sz="1450" spc="-5">
                <a:latin typeface="Times New Roman"/>
                <a:cs typeface="Times New Roman"/>
              </a:rPr>
              <a:t>I </a:t>
            </a:r>
            <a:r>
              <a:rPr dirty="0" sz="1450" spc="-10">
                <a:latin typeface="Times New Roman"/>
                <a:cs typeface="Times New Roman"/>
              </a:rPr>
              <a:t>stepped  after him, and gave him my hand, and thanked him </a:t>
            </a:r>
            <a:r>
              <a:rPr dirty="0" sz="1450" spc="-5">
                <a:latin typeface="Times New Roman"/>
                <a:cs typeface="Times New Roman"/>
              </a:rPr>
              <a:t>by </a:t>
            </a:r>
            <a:r>
              <a:rPr dirty="0" sz="1450" spc="-10">
                <a:latin typeface="Times New Roman"/>
                <a:cs typeface="Times New Roman"/>
              </a:rPr>
              <a:t>title as the chief spring  </a:t>
            </a:r>
            <a:r>
              <a:rPr dirty="0" sz="1450" spc="-5">
                <a:latin typeface="Times New Roman"/>
                <a:cs typeface="Times New Roman"/>
              </a:rPr>
              <a:t>of </a:t>
            </a:r>
            <a:r>
              <a:rPr dirty="0" sz="1450" spc="-10">
                <a:latin typeface="Times New Roman"/>
                <a:cs typeface="Times New Roman"/>
              </a:rPr>
              <a:t>my success, that </a:t>
            </a:r>
            <a:r>
              <a:rPr dirty="0" sz="1450" spc="-5">
                <a:latin typeface="Times New Roman"/>
                <a:cs typeface="Times New Roman"/>
              </a:rPr>
              <a:t>he </a:t>
            </a:r>
            <a:r>
              <a:rPr dirty="0" sz="1450" spc="-10">
                <a:latin typeface="Times New Roman"/>
                <a:cs typeface="Times New Roman"/>
              </a:rPr>
              <a:t>began to smile </a:t>
            </a:r>
            <a:r>
              <a:rPr dirty="0" sz="1450" spc="-5">
                <a:latin typeface="Times New Roman"/>
                <a:cs typeface="Times New Roman"/>
              </a:rPr>
              <a:t>a </a:t>
            </a:r>
            <a:r>
              <a:rPr dirty="0" sz="1450" spc="-10">
                <a:latin typeface="Times New Roman"/>
                <a:cs typeface="Times New Roman"/>
              </a:rPr>
              <a:t>bit, and was at last prevailed </a:t>
            </a:r>
            <a:r>
              <a:rPr dirty="0" sz="1450" spc="-5">
                <a:latin typeface="Times New Roman"/>
                <a:cs typeface="Times New Roman"/>
              </a:rPr>
              <a:t>upon </a:t>
            </a:r>
            <a:r>
              <a:rPr dirty="0" sz="1450" spc="-10">
                <a:latin typeface="Times New Roman"/>
                <a:cs typeface="Times New Roman"/>
              </a:rPr>
              <a:t>to  join </a:t>
            </a:r>
            <a:r>
              <a:rPr dirty="0" sz="1450" spc="-5">
                <a:latin typeface="Times New Roman"/>
                <a:cs typeface="Times New Roman"/>
              </a:rPr>
              <a:t>our </a:t>
            </a:r>
            <a:r>
              <a:rPr dirty="0" sz="1450" spc="-25">
                <a:latin typeface="Times New Roman"/>
                <a:cs typeface="Times New Roman"/>
              </a:rPr>
              <a:t>party.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By that time we had the fire lighted,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wine uncorked; </a:t>
            </a:r>
            <a:r>
              <a:rPr dirty="0" sz="1450" spc="-5">
                <a:latin typeface="Times New Roman"/>
                <a:cs typeface="Times New Roman"/>
              </a:rPr>
              <a:t>a good  </a:t>
            </a:r>
            <a:r>
              <a:rPr dirty="0" sz="1450" spc="-10">
                <a:latin typeface="Times New Roman"/>
                <a:cs typeface="Times New Roman"/>
              </a:rPr>
              <a:t>supper came </a:t>
            </a:r>
            <a:r>
              <a:rPr dirty="0" sz="1450" spc="-5">
                <a:latin typeface="Times New Roman"/>
                <a:cs typeface="Times New Roman"/>
              </a:rPr>
              <a:t>out of </a:t>
            </a:r>
            <a:r>
              <a:rPr dirty="0" sz="1450" spc="-10">
                <a:latin typeface="Times New Roman"/>
                <a:cs typeface="Times New Roman"/>
              </a:rPr>
              <a:t>the basket, to which </a:t>
            </a:r>
            <a:r>
              <a:rPr dirty="0" sz="1450" spc="-20">
                <a:latin typeface="Times New Roman"/>
                <a:cs typeface="Times New Roman"/>
              </a:rPr>
              <a:t>Torrance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and Alan set ourselves  down; while the lawyer and my uncle passed into the next chamber to consult.  They stayed there closeted about an </a:t>
            </a:r>
            <a:r>
              <a:rPr dirty="0" sz="1450" spc="-5">
                <a:latin typeface="Times New Roman"/>
                <a:cs typeface="Times New Roman"/>
              </a:rPr>
              <a:t>hour; </a:t>
            </a: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which period they had  come to </a:t>
            </a:r>
            <a:r>
              <a:rPr dirty="0" sz="1450" spc="-5">
                <a:latin typeface="Times New Roman"/>
                <a:cs typeface="Times New Roman"/>
              </a:rPr>
              <a:t>a good </a:t>
            </a:r>
            <a:r>
              <a:rPr dirty="0" sz="1450" spc="-10">
                <a:latin typeface="Times New Roman"/>
                <a:cs typeface="Times New Roman"/>
              </a:rPr>
              <a:t>understanding, and my uncle and </a:t>
            </a:r>
            <a:r>
              <a:rPr dirty="0" sz="1450" spc="-5">
                <a:latin typeface="Times New Roman"/>
                <a:cs typeface="Times New Roman"/>
              </a:rPr>
              <a:t>I </a:t>
            </a:r>
            <a:r>
              <a:rPr dirty="0" sz="1450" spc="-10">
                <a:latin typeface="Times New Roman"/>
                <a:cs typeface="Times New Roman"/>
              </a:rPr>
              <a:t>set </a:t>
            </a:r>
            <a:r>
              <a:rPr dirty="0" sz="1450" spc="-5">
                <a:latin typeface="Times New Roman"/>
                <a:cs typeface="Times New Roman"/>
              </a:rPr>
              <a:t>our </a:t>
            </a:r>
            <a:r>
              <a:rPr dirty="0" sz="1450" spc="-10">
                <a:latin typeface="Times New Roman"/>
                <a:cs typeface="Times New Roman"/>
              </a:rPr>
              <a:t>hands to the  agreement in </a:t>
            </a:r>
            <a:r>
              <a:rPr dirty="0" sz="1450" spc="-5">
                <a:latin typeface="Times New Roman"/>
                <a:cs typeface="Times New Roman"/>
              </a:rPr>
              <a:t>a </a:t>
            </a:r>
            <a:r>
              <a:rPr dirty="0" sz="1450" spc="-10">
                <a:latin typeface="Times New Roman"/>
                <a:cs typeface="Times New Roman"/>
              </a:rPr>
              <a:t>formal </a:t>
            </a:r>
            <a:r>
              <a:rPr dirty="0" sz="1450" spc="-20">
                <a:latin typeface="Times New Roman"/>
                <a:cs typeface="Times New Roman"/>
              </a:rPr>
              <a:t>manner. </a:t>
            </a:r>
            <a:r>
              <a:rPr dirty="0" sz="1450" spc="-10">
                <a:latin typeface="Times New Roman"/>
                <a:cs typeface="Times New Roman"/>
              </a:rPr>
              <a:t>By the terms </a:t>
            </a:r>
            <a:r>
              <a:rPr dirty="0" sz="1450" spc="-5">
                <a:latin typeface="Times New Roman"/>
                <a:cs typeface="Times New Roman"/>
              </a:rPr>
              <a:t>of </a:t>
            </a:r>
            <a:r>
              <a:rPr dirty="0" sz="1450" spc="-10">
                <a:latin typeface="Times New Roman"/>
                <a:cs typeface="Times New Roman"/>
              </a:rPr>
              <a:t>this, my uncle </a:t>
            </a:r>
            <a:r>
              <a:rPr dirty="0" sz="1450" spc="-5">
                <a:latin typeface="Times New Roman"/>
                <a:cs typeface="Times New Roman"/>
              </a:rPr>
              <a:t>bound </a:t>
            </a:r>
            <a:r>
              <a:rPr dirty="0" sz="1450" spc="-10">
                <a:latin typeface="Times New Roman"/>
                <a:cs typeface="Times New Roman"/>
              </a:rPr>
              <a:t>himself to  satisfy Rankeillor as to his intromissions, and to pay me two clear thirds </a:t>
            </a:r>
            <a:r>
              <a:rPr dirty="0" sz="1450" spc="-5">
                <a:latin typeface="Times New Roman"/>
                <a:cs typeface="Times New Roman"/>
              </a:rPr>
              <a:t>of </a:t>
            </a:r>
            <a:r>
              <a:rPr dirty="0" sz="1450" spc="-10">
                <a:latin typeface="Times New Roman"/>
                <a:cs typeface="Times New Roman"/>
              </a:rPr>
              <a:t>the  yearly income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Shaws.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So the beggar in the ballad had come home; and when </a:t>
            </a:r>
            <a:r>
              <a:rPr dirty="0" sz="1450" spc="-5">
                <a:latin typeface="Times New Roman"/>
                <a:cs typeface="Times New Roman"/>
              </a:rPr>
              <a:t>I </a:t>
            </a:r>
            <a:r>
              <a:rPr dirty="0" sz="1450" spc="-10">
                <a:latin typeface="Times New Roman"/>
                <a:cs typeface="Times New Roman"/>
              </a:rPr>
              <a:t>lay down that  </a:t>
            </a:r>
            <a:r>
              <a:rPr dirty="0" sz="1450" spc="-5">
                <a:latin typeface="Times New Roman"/>
                <a:cs typeface="Times New Roman"/>
              </a:rPr>
              <a:t>night on </a:t>
            </a:r>
            <a:r>
              <a:rPr dirty="0" sz="1450" spc="-10">
                <a:latin typeface="Times New Roman"/>
                <a:cs typeface="Times New Roman"/>
              </a:rPr>
              <a:t>the kitchen chests,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means and had </a:t>
            </a:r>
            <a:r>
              <a:rPr dirty="0" sz="1450" spc="-5">
                <a:latin typeface="Times New Roman"/>
                <a:cs typeface="Times New Roman"/>
              </a:rPr>
              <a:t>a </a:t>
            </a:r>
            <a:r>
              <a:rPr dirty="0" sz="1450" spc="-10">
                <a:latin typeface="Times New Roman"/>
                <a:cs typeface="Times New Roman"/>
              </a:rPr>
              <a:t>name in the  </a:t>
            </a:r>
            <a:r>
              <a:rPr dirty="0" sz="1450" spc="-20">
                <a:latin typeface="Times New Roman"/>
                <a:cs typeface="Times New Roman"/>
              </a:rPr>
              <a:t>country. </a:t>
            </a:r>
            <a:r>
              <a:rPr dirty="0" sz="1450" spc="-10">
                <a:latin typeface="Times New Roman"/>
                <a:cs typeface="Times New Roman"/>
              </a:rPr>
              <a:t>Alan and </a:t>
            </a:r>
            <a:r>
              <a:rPr dirty="0" sz="1450" spc="-20">
                <a:latin typeface="Times New Roman"/>
                <a:cs typeface="Times New Roman"/>
              </a:rPr>
              <a:t>Torrance </a:t>
            </a:r>
            <a:r>
              <a:rPr dirty="0" sz="1450" spc="-10">
                <a:latin typeface="Times New Roman"/>
                <a:cs typeface="Times New Roman"/>
              </a:rPr>
              <a:t>and Rankeillor slept and snored </a:t>
            </a:r>
            <a:r>
              <a:rPr dirty="0" sz="1450" spc="-5">
                <a:latin typeface="Times New Roman"/>
                <a:cs typeface="Times New Roman"/>
              </a:rPr>
              <a:t>on </a:t>
            </a:r>
            <a:r>
              <a:rPr dirty="0" sz="1450" spc="-10">
                <a:latin typeface="Times New Roman"/>
                <a:cs typeface="Times New Roman"/>
              </a:rPr>
              <a:t>their hard beds;  </a:t>
            </a:r>
            <a:r>
              <a:rPr dirty="0" sz="1450" spc="-5">
                <a:latin typeface="Times New Roman"/>
                <a:cs typeface="Times New Roman"/>
              </a:rPr>
              <a:t>but </a:t>
            </a:r>
            <a:r>
              <a:rPr dirty="0" sz="1450" spc="-10">
                <a:latin typeface="Times New Roman"/>
                <a:cs typeface="Times New Roman"/>
              </a:rPr>
              <a:t>for me who had lain </a:t>
            </a:r>
            <a:r>
              <a:rPr dirty="0" sz="1450" spc="-5">
                <a:latin typeface="Times New Roman"/>
                <a:cs typeface="Times New Roman"/>
              </a:rPr>
              <a:t>out </a:t>
            </a:r>
            <a:r>
              <a:rPr dirty="0" sz="1450" spc="-10">
                <a:latin typeface="Times New Roman"/>
                <a:cs typeface="Times New Roman"/>
              </a:rPr>
              <a:t>under heaven and </a:t>
            </a:r>
            <a:r>
              <a:rPr dirty="0" sz="1450" spc="-5">
                <a:latin typeface="Times New Roman"/>
                <a:cs typeface="Times New Roman"/>
              </a:rPr>
              <a:t>upon </a:t>
            </a:r>
            <a:r>
              <a:rPr dirty="0" sz="1450" spc="-10">
                <a:latin typeface="Times New Roman"/>
                <a:cs typeface="Times New Roman"/>
              </a:rPr>
              <a:t>dirt and stones, so many  days and nights, and often with an empty </a:t>
            </a:r>
            <a:r>
              <a:rPr dirty="0" sz="1450" spc="-25">
                <a:latin typeface="Times New Roman"/>
                <a:cs typeface="Times New Roman"/>
              </a:rPr>
              <a:t>belly, </a:t>
            </a:r>
            <a:r>
              <a:rPr dirty="0" sz="1450" spc="-10">
                <a:latin typeface="Times New Roman"/>
                <a:cs typeface="Times New Roman"/>
              </a:rPr>
              <a:t>and in fear </a:t>
            </a:r>
            <a:r>
              <a:rPr dirty="0" sz="1450" spc="-5">
                <a:latin typeface="Times New Roman"/>
                <a:cs typeface="Times New Roman"/>
              </a:rPr>
              <a:t>of </a:t>
            </a:r>
            <a:r>
              <a:rPr dirty="0" sz="1450" spc="-10">
                <a:latin typeface="Times New Roman"/>
                <a:cs typeface="Times New Roman"/>
              </a:rPr>
              <a:t>death, this </a:t>
            </a:r>
            <a:r>
              <a:rPr dirty="0" sz="1450" spc="-5">
                <a:latin typeface="Times New Roman"/>
                <a:cs typeface="Times New Roman"/>
              </a:rPr>
              <a:t>good  </a:t>
            </a:r>
            <a:r>
              <a:rPr dirty="0" sz="1450" spc="-10">
                <a:latin typeface="Times New Roman"/>
                <a:cs typeface="Times New Roman"/>
              </a:rPr>
              <a:t>change in my case unmanned me more than any </a:t>
            </a:r>
            <a:r>
              <a:rPr dirty="0" sz="1450" spc="-5">
                <a:latin typeface="Times New Roman"/>
                <a:cs typeface="Times New Roman"/>
              </a:rPr>
              <a:t>of </a:t>
            </a:r>
            <a:r>
              <a:rPr dirty="0" sz="1450" spc="-10">
                <a:latin typeface="Times New Roman"/>
                <a:cs typeface="Times New Roman"/>
              </a:rPr>
              <a:t>the former evil ones; and </a:t>
            </a:r>
            <a:r>
              <a:rPr dirty="0" sz="1450" spc="-5">
                <a:latin typeface="Times New Roman"/>
                <a:cs typeface="Times New Roman"/>
              </a:rPr>
              <a:t>I  </a:t>
            </a:r>
            <a:r>
              <a:rPr dirty="0" sz="1450" spc="-10">
                <a:latin typeface="Times New Roman"/>
                <a:cs typeface="Times New Roman"/>
              </a:rPr>
              <a:t>lay till dawn, looking at the fire </a:t>
            </a:r>
            <a:r>
              <a:rPr dirty="0" sz="1450" spc="-5">
                <a:latin typeface="Times New Roman"/>
                <a:cs typeface="Times New Roman"/>
              </a:rPr>
              <a:t>on </a:t>
            </a:r>
            <a:r>
              <a:rPr dirty="0" sz="1450" spc="-10">
                <a:latin typeface="Times New Roman"/>
                <a:cs typeface="Times New Roman"/>
              </a:rPr>
              <a:t>the roof and planning the</a:t>
            </a:r>
            <a:r>
              <a:rPr dirty="0" sz="1450" spc="100">
                <a:latin typeface="Times New Roman"/>
                <a:cs typeface="Times New Roman"/>
              </a:rPr>
              <a:t> </a:t>
            </a:r>
            <a:r>
              <a:rPr dirty="0" sz="1450" spc="-10">
                <a:latin typeface="Times New Roman"/>
                <a:cs typeface="Times New Roman"/>
              </a:rPr>
              <a:t>future.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15"/>
              </a:spcBef>
            </a:pPr>
            <a:endParaRPr sz="1650">
              <a:latin typeface="Times New Roman"/>
              <a:cs typeface="Times New Roman"/>
            </a:endParaRPr>
          </a:p>
          <a:p>
            <a:pPr algn="ctr" marL="2235835" marR="2227580">
              <a:lnSpc>
                <a:spcPct val="144900"/>
              </a:lnSpc>
            </a:pPr>
            <a:r>
              <a:rPr dirty="0" sz="1450" spc="-15" b="1">
                <a:latin typeface="Times New Roman"/>
                <a:cs typeface="Times New Roman"/>
              </a:rPr>
              <a:t>CHAPTER</a:t>
            </a:r>
            <a:r>
              <a:rPr dirty="0" sz="1450" spc="-75" b="1">
                <a:latin typeface="Times New Roman"/>
                <a:cs typeface="Times New Roman"/>
              </a:rPr>
              <a:t> </a:t>
            </a:r>
            <a:r>
              <a:rPr dirty="0" sz="1450" spc="-10" b="1">
                <a:latin typeface="Times New Roman"/>
                <a:cs typeface="Times New Roman"/>
              </a:rPr>
              <a:t>XXX  </a:t>
            </a:r>
            <a:r>
              <a:rPr dirty="0" sz="1450" spc="-15" b="1">
                <a:latin typeface="Times New Roman"/>
                <a:cs typeface="Times New Roman"/>
              </a:rPr>
              <a:t>GOOD-BYE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7620" indent="255904">
              <a:lnSpc>
                <a:spcPts val="1730"/>
              </a:lnSpc>
            </a:pPr>
            <a:r>
              <a:rPr dirty="0" sz="1450" spc="-10">
                <a:latin typeface="Times New Roman"/>
                <a:cs typeface="Times New Roman"/>
              </a:rPr>
              <a:t>So far as </a:t>
            </a:r>
            <a:r>
              <a:rPr dirty="0" sz="1450" spc="-5">
                <a:latin typeface="Times New Roman"/>
                <a:cs typeface="Times New Roman"/>
              </a:rPr>
              <a:t>I </a:t>
            </a:r>
            <a:r>
              <a:rPr dirty="0" sz="1450" spc="-10">
                <a:latin typeface="Times New Roman"/>
                <a:cs typeface="Times New Roman"/>
              </a:rPr>
              <a:t>was concerned myself, </a:t>
            </a:r>
            <a:r>
              <a:rPr dirty="0" sz="1450" spc="-5">
                <a:latin typeface="Times New Roman"/>
                <a:cs typeface="Times New Roman"/>
              </a:rPr>
              <a:t>I </a:t>
            </a:r>
            <a:r>
              <a:rPr dirty="0" sz="1450" spc="-10">
                <a:latin typeface="Times New Roman"/>
                <a:cs typeface="Times New Roman"/>
              </a:rPr>
              <a:t>had come to port; </a:t>
            </a:r>
            <a:r>
              <a:rPr dirty="0" sz="1450" spc="-5">
                <a:latin typeface="Times New Roman"/>
                <a:cs typeface="Times New Roman"/>
              </a:rPr>
              <a:t>but I </a:t>
            </a:r>
            <a:r>
              <a:rPr dirty="0" sz="1450" spc="-10">
                <a:latin typeface="Times New Roman"/>
                <a:cs typeface="Times New Roman"/>
              </a:rPr>
              <a:t>had still Alan,  to whom </a:t>
            </a:r>
            <a:r>
              <a:rPr dirty="0" sz="1450" spc="-5">
                <a:latin typeface="Times New Roman"/>
                <a:cs typeface="Times New Roman"/>
              </a:rPr>
              <a:t>I </a:t>
            </a:r>
            <a:r>
              <a:rPr dirty="0" sz="1450" spc="-10">
                <a:latin typeface="Times New Roman"/>
                <a:cs typeface="Times New Roman"/>
              </a:rPr>
              <a:t>was so much beholden, </a:t>
            </a:r>
            <a:r>
              <a:rPr dirty="0" sz="1450" spc="-5">
                <a:latin typeface="Times New Roman"/>
                <a:cs typeface="Times New Roman"/>
              </a:rPr>
              <a:t>on </a:t>
            </a:r>
            <a:r>
              <a:rPr dirty="0" sz="1450" spc="-10">
                <a:latin typeface="Times New Roman"/>
                <a:cs typeface="Times New Roman"/>
              </a:rPr>
              <a:t>my hands; and </a:t>
            </a:r>
            <a:r>
              <a:rPr dirty="0" sz="1450" spc="-5">
                <a:latin typeface="Times New Roman"/>
                <a:cs typeface="Times New Roman"/>
              </a:rPr>
              <a:t>I </a:t>
            </a:r>
            <a:r>
              <a:rPr dirty="0" sz="1450" spc="-10">
                <a:latin typeface="Times New Roman"/>
                <a:cs typeface="Times New Roman"/>
              </a:rPr>
              <a:t>felt besides </a:t>
            </a:r>
            <a:r>
              <a:rPr dirty="0" sz="1450" spc="-5">
                <a:latin typeface="Times New Roman"/>
                <a:cs typeface="Times New Roman"/>
              </a:rPr>
              <a:t>a </a:t>
            </a:r>
            <a:r>
              <a:rPr dirty="0" sz="1450" spc="-10">
                <a:latin typeface="Times New Roman"/>
                <a:cs typeface="Times New Roman"/>
              </a:rPr>
              <a:t>heavy  </a:t>
            </a:r>
            <a:r>
              <a:rPr dirty="0" sz="1450" spc="-15">
                <a:latin typeface="Times New Roman"/>
                <a:cs typeface="Times New Roman"/>
              </a:rPr>
              <a:t>charge </a:t>
            </a:r>
            <a:r>
              <a:rPr dirty="0" sz="1450" spc="-10">
                <a:latin typeface="Times New Roman"/>
                <a:cs typeface="Times New Roman"/>
              </a:rPr>
              <a:t>in the matter </a:t>
            </a:r>
            <a:r>
              <a:rPr dirty="0" sz="1450" spc="-5">
                <a:latin typeface="Times New Roman"/>
                <a:cs typeface="Times New Roman"/>
              </a:rPr>
              <a:t>of </a:t>
            </a:r>
            <a:r>
              <a:rPr dirty="0" sz="1450" spc="-10">
                <a:latin typeface="Times New Roman"/>
                <a:cs typeface="Times New Roman"/>
              </a:rPr>
              <a:t>the murder and James </a:t>
            </a:r>
            <a:r>
              <a:rPr dirty="0" sz="1450" spc="-5">
                <a:latin typeface="Times New Roman"/>
                <a:cs typeface="Times New Roman"/>
              </a:rPr>
              <a:t>of </a:t>
            </a:r>
            <a:r>
              <a:rPr dirty="0" sz="1450" spc="-10">
                <a:latin typeface="Times New Roman"/>
                <a:cs typeface="Times New Roman"/>
              </a:rPr>
              <a:t>the Glens. On both these  heads </a:t>
            </a:r>
            <a:r>
              <a:rPr dirty="0" sz="1450" spc="-5">
                <a:latin typeface="Times New Roman"/>
                <a:cs typeface="Times New Roman"/>
              </a:rPr>
              <a:t>I </a:t>
            </a:r>
            <a:r>
              <a:rPr dirty="0" sz="1450" spc="-10">
                <a:latin typeface="Times New Roman"/>
                <a:cs typeface="Times New Roman"/>
              </a:rPr>
              <a:t>unbosomed to Rankeillor the next morning, walking to and fro about  six </a:t>
            </a:r>
            <a:r>
              <a:rPr dirty="0" sz="1450" spc="-5">
                <a:latin typeface="Times New Roman"/>
                <a:cs typeface="Times New Roman"/>
              </a:rPr>
              <a:t>of </a:t>
            </a:r>
            <a:r>
              <a:rPr dirty="0" sz="1450" spc="-10">
                <a:latin typeface="Times New Roman"/>
                <a:cs typeface="Times New Roman"/>
              </a:rPr>
              <a:t>the clock before the house </a:t>
            </a:r>
            <a:r>
              <a:rPr dirty="0" sz="1450" spc="-5">
                <a:latin typeface="Times New Roman"/>
                <a:cs typeface="Times New Roman"/>
              </a:rPr>
              <a:t>of </a:t>
            </a:r>
            <a:r>
              <a:rPr dirty="0" sz="1450" spc="-10">
                <a:latin typeface="Times New Roman"/>
                <a:cs typeface="Times New Roman"/>
              </a:rPr>
              <a:t>Shaws, and with nothing in view </a:t>
            </a:r>
            <a:r>
              <a:rPr dirty="0" sz="1450" spc="-5">
                <a:latin typeface="Times New Roman"/>
                <a:cs typeface="Times New Roman"/>
              </a:rPr>
              <a:t>but </a:t>
            </a:r>
            <a:r>
              <a:rPr dirty="0" sz="1450" spc="-10">
                <a:latin typeface="Times New Roman"/>
                <a:cs typeface="Times New Roman"/>
              </a:rPr>
              <a:t>the  fields and woods that had been my ancestors’ and were now mine. Even as </a:t>
            </a:r>
            <a:r>
              <a:rPr dirty="0" sz="1450" spc="-5">
                <a:latin typeface="Times New Roman"/>
                <a:cs typeface="Times New Roman"/>
              </a:rPr>
              <a:t>I  </a:t>
            </a:r>
            <a:r>
              <a:rPr dirty="0" sz="1450" spc="-10">
                <a:latin typeface="Times New Roman"/>
                <a:cs typeface="Times New Roman"/>
              </a:rPr>
              <a:t>spoke </a:t>
            </a:r>
            <a:r>
              <a:rPr dirty="0" sz="1450" spc="-5">
                <a:latin typeface="Times New Roman"/>
                <a:cs typeface="Times New Roman"/>
              </a:rPr>
              <a:t>on </a:t>
            </a:r>
            <a:r>
              <a:rPr dirty="0" sz="1450" spc="-10">
                <a:latin typeface="Times New Roman"/>
                <a:cs typeface="Times New Roman"/>
              </a:rPr>
              <a:t>these grave subjects, my eye would take </a:t>
            </a:r>
            <a:r>
              <a:rPr dirty="0" sz="1450" spc="-5">
                <a:latin typeface="Times New Roman"/>
                <a:cs typeface="Times New Roman"/>
              </a:rPr>
              <a:t>a </a:t>
            </a:r>
            <a:r>
              <a:rPr dirty="0" sz="1450" spc="-10">
                <a:latin typeface="Times New Roman"/>
                <a:cs typeface="Times New Roman"/>
              </a:rPr>
              <a:t>glad </a:t>
            </a:r>
            <a:r>
              <a:rPr dirty="0" sz="1450" spc="-5">
                <a:latin typeface="Times New Roman"/>
                <a:cs typeface="Times New Roman"/>
              </a:rPr>
              <a:t>bit of a </a:t>
            </a:r>
            <a:r>
              <a:rPr dirty="0" sz="1450" spc="-10">
                <a:latin typeface="Times New Roman"/>
                <a:cs typeface="Times New Roman"/>
              </a:rPr>
              <a:t>run over the  prospect, and my heart jump with</a:t>
            </a:r>
            <a:r>
              <a:rPr dirty="0" sz="1450" spc="20">
                <a:latin typeface="Times New Roman"/>
                <a:cs typeface="Times New Roman"/>
              </a:rPr>
              <a:t> </a:t>
            </a:r>
            <a:r>
              <a:rPr dirty="0" sz="1450" spc="-10">
                <a:latin typeface="Times New Roman"/>
                <a:cs typeface="Times New Roman"/>
              </a:rPr>
              <a:t>pride.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About my clear duty to my friend, the lawyer had </a:t>
            </a:r>
            <a:r>
              <a:rPr dirty="0" sz="1450" spc="-5">
                <a:latin typeface="Times New Roman"/>
                <a:cs typeface="Times New Roman"/>
              </a:rPr>
              <a:t>no doubt. I </a:t>
            </a:r>
            <a:r>
              <a:rPr dirty="0" sz="1450" spc="-10">
                <a:latin typeface="Times New Roman"/>
                <a:cs typeface="Times New Roman"/>
              </a:rPr>
              <a:t>must help  him </a:t>
            </a:r>
            <a:r>
              <a:rPr dirty="0" sz="1450" spc="-5">
                <a:latin typeface="Times New Roman"/>
                <a:cs typeface="Times New Roman"/>
              </a:rPr>
              <a:t>out of </a:t>
            </a:r>
            <a:r>
              <a:rPr dirty="0" sz="1450" spc="-10">
                <a:latin typeface="Times New Roman"/>
                <a:cs typeface="Times New Roman"/>
              </a:rPr>
              <a:t>the county at whatever risk; </a:t>
            </a:r>
            <a:r>
              <a:rPr dirty="0" sz="1450" spc="-5">
                <a:latin typeface="Times New Roman"/>
                <a:cs typeface="Times New Roman"/>
              </a:rPr>
              <a:t>but </a:t>
            </a:r>
            <a:r>
              <a:rPr dirty="0" sz="1450" spc="-10">
                <a:latin typeface="Times New Roman"/>
                <a:cs typeface="Times New Roman"/>
              </a:rPr>
              <a:t>in the case </a:t>
            </a:r>
            <a:r>
              <a:rPr dirty="0" sz="1450" spc="-5">
                <a:latin typeface="Times New Roman"/>
                <a:cs typeface="Times New Roman"/>
              </a:rPr>
              <a:t>of </a:t>
            </a:r>
            <a:r>
              <a:rPr dirty="0" sz="1450" spc="-10">
                <a:latin typeface="Times New Roman"/>
                <a:cs typeface="Times New Roman"/>
              </a:rPr>
              <a:t>James,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of a  </a:t>
            </a:r>
            <a:r>
              <a:rPr dirty="0" sz="1450" spc="-10">
                <a:latin typeface="Times New Roman"/>
                <a:cs typeface="Times New Roman"/>
              </a:rPr>
              <a:t>different mind.</a:t>
            </a:r>
            <a:endParaRPr sz="1450">
              <a:latin typeface="Times New Roman"/>
              <a:cs typeface="Times New Roman"/>
            </a:endParaRPr>
          </a:p>
          <a:p>
            <a:pPr algn="just" marL="12700" marR="5080" indent="255904">
              <a:lnSpc>
                <a:spcPts val="1730"/>
              </a:lnSpc>
              <a:spcBef>
                <a:spcPts val="790"/>
              </a:spcBef>
            </a:pPr>
            <a:r>
              <a:rPr dirty="0" sz="1450" spc="-30">
                <a:latin typeface="Times New Roman"/>
                <a:cs typeface="Times New Roman"/>
              </a:rPr>
              <a:t>“Mr. </a:t>
            </a:r>
            <a:r>
              <a:rPr dirty="0" sz="1450" spc="-10">
                <a:latin typeface="Times New Roman"/>
                <a:cs typeface="Times New Roman"/>
              </a:rPr>
              <a:t>Thomson,” says he, “is </a:t>
            </a:r>
            <a:r>
              <a:rPr dirty="0" sz="1450" spc="-5">
                <a:latin typeface="Times New Roman"/>
                <a:cs typeface="Times New Roman"/>
              </a:rPr>
              <a:t>one </a:t>
            </a:r>
            <a:r>
              <a:rPr dirty="0" sz="1450" spc="-10">
                <a:latin typeface="Times New Roman"/>
                <a:cs typeface="Times New Roman"/>
              </a:rPr>
              <a:t>thing, </a:t>
            </a:r>
            <a:r>
              <a:rPr dirty="0" sz="1450" spc="-35">
                <a:latin typeface="Times New Roman"/>
                <a:cs typeface="Times New Roman"/>
              </a:rPr>
              <a:t>Mr. </a:t>
            </a:r>
            <a:r>
              <a:rPr dirty="0" sz="1450" spc="-20">
                <a:latin typeface="Times New Roman"/>
                <a:cs typeface="Times New Roman"/>
              </a:rPr>
              <a:t>Thomson’s </a:t>
            </a:r>
            <a:r>
              <a:rPr dirty="0" sz="1450" spc="-10">
                <a:latin typeface="Times New Roman"/>
                <a:cs typeface="Times New Roman"/>
              </a:rPr>
              <a:t>kinsman quite  </a:t>
            </a:r>
            <a:r>
              <a:rPr dirty="0" sz="1450" spc="-20">
                <a:latin typeface="Times New Roman"/>
                <a:cs typeface="Times New Roman"/>
              </a:rPr>
              <a:t>another. </a:t>
            </a:r>
            <a:r>
              <a:rPr dirty="0" sz="1450" spc="-5">
                <a:latin typeface="Times New Roman"/>
                <a:cs typeface="Times New Roman"/>
              </a:rPr>
              <a:t>I </a:t>
            </a:r>
            <a:r>
              <a:rPr dirty="0" sz="1450" spc="-10">
                <a:latin typeface="Times New Roman"/>
                <a:cs typeface="Times New Roman"/>
              </a:rPr>
              <a:t>know little </a:t>
            </a:r>
            <a:r>
              <a:rPr dirty="0" sz="1450" spc="-5">
                <a:latin typeface="Times New Roman"/>
                <a:cs typeface="Times New Roman"/>
              </a:rPr>
              <a:t>of </a:t>
            </a:r>
            <a:r>
              <a:rPr dirty="0" sz="1450" spc="-10">
                <a:latin typeface="Times New Roman"/>
                <a:cs typeface="Times New Roman"/>
              </a:rPr>
              <a:t>the facts, </a:t>
            </a:r>
            <a:r>
              <a:rPr dirty="0" sz="1450" spc="-5">
                <a:latin typeface="Times New Roman"/>
                <a:cs typeface="Times New Roman"/>
              </a:rPr>
              <a:t>but I </a:t>
            </a:r>
            <a:r>
              <a:rPr dirty="0" sz="1450" spc="-10">
                <a:latin typeface="Times New Roman"/>
                <a:cs typeface="Times New Roman"/>
              </a:rPr>
              <a:t>gather that </a:t>
            </a:r>
            <a:r>
              <a:rPr dirty="0" sz="1450" spc="-5">
                <a:latin typeface="Times New Roman"/>
                <a:cs typeface="Times New Roman"/>
              </a:rPr>
              <a:t>a </a:t>
            </a:r>
            <a:r>
              <a:rPr dirty="0" sz="1450" spc="-10">
                <a:latin typeface="Times New Roman"/>
                <a:cs typeface="Times New Roman"/>
              </a:rPr>
              <a:t>great noble (whom we</a:t>
            </a:r>
            <a:r>
              <a:rPr dirty="0" sz="1450" spc="165">
                <a:latin typeface="Times New Roman"/>
                <a:cs typeface="Times New Roman"/>
              </a:rPr>
              <a:t> </a:t>
            </a:r>
            <a:r>
              <a:rPr dirty="0" sz="1450" spc="-10">
                <a:latin typeface="Times New Roman"/>
                <a:cs typeface="Times New Roman"/>
              </a:rPr>
              <a:t>will</a:t>
            </a:r>
            <a:endParaRPr sz="1450">
              <a:latin typeface="Times New Roman"/>
              <a:cs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8720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call, if </a:t>
            </a:r>
            <a:r>
              <a:rPr dirty="0" sz="1450" spc="-5">
                <a:latin typeface="Times New Roman"/>
                <a:cs typeface="Times New Roman"/>
              </a:rPr>
              <a:t>you </a:t>
            </a:r>
            <a:r>
              <a:rPr dirty="0" sz="1450" spc="-10">
                <a:latin typeface="Times New Roman"/>
                <a:cs typeface="Times New Roman"/>
              </a:rPr>
              <a:t>like, the D. </a:t>
            </a:r>
            <a:r>
              <a:rPr dirty="0" sz="1450" spc="-5">
                <a:latin typeface="Times New Roman"/>
                <a:cs typeface="Times New Roman"/>
              </a:rPr>
              <a:t>of </a:t>
            </a:r>
            <a:r>
              <a:rPr dirty="0" sz="1450" spc="-10">
                <a:latin typeface="Times New Roman"/>
                <a:cs typeface="Times New Roman"/>
              </a:rPr>
              <a:t>A.) has some concern and is even supposed to feel  some animosity in the </a:t>
            </a:r>
            <a:r>
              <a:rPr dirty="0" sz="1450" spc="-20">
                <a:latin typeface="Times New Roman"/>
                <a:cs typeface="Times New Roman"/>
              </a:rPr>
              <a:t>matter. </a:t>
            </a:r>
            <a:r>
              <a:rPr dirty="0" sz="1450" spc="-10">
                <a:latin typeface="Times New Roman"/>
                <a:cs typeface="Times New Roman"/>
              </a:rPr>
              <a:t>The D. </a:t>
            </a:r>
            <a:r>
              <a:rPr dirty="0" sz="1450" spc="-5">
                <a:latin typeface="Times New Roman"/>
                <a:cs typeface="Times New Roman"/>
              </a:rPr>
              <a:t>of </a:t>
            </a:r>
            <a:r>
              <a:rPr dirty="0" sz="1450" spc="-10">
                <a:latin typeface="Times New Roman"/>
                <a:cs typeface="Times New Roman"/>
              </a:rPr>
              <a:t>A. is doubtless an excellent nobleman;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David, timeo </a:t>
            </a:r>
            <a:r>
              <a:rPr dirty="0" sz="1450" spc="-5">
                <a:latin typeface="Times New Roman"/>
                <a:cs typeface="Times New Roman"/>
              </a:rPr>
              <a:t>qui </a:t>
            </a:r>
            <a:r>
              <a:rPr dirty="0" sz="1450" spc="-10">
                <a:latin typeface="Times New Roman"/>
                <a:cs typeface="Times New Roman"/>
              </a:rPr>
              <a:t>nocuere deos. If </a:t>
            </a:r>
            <a:r>
              <a:rPr dirty="0" sz="1450" spc="-5">
                <a:latin typeface="Times New Roman"/>
                <a:cs typeface="Times New Roman"/>
              </a:rPr>
              <a:t>you </a:t>
            </a:r>
            <a:r>
              <a:rPr dirty="0" sz="1450" spc="-10">
                <a:latin typeface="Times New Roman"/>
                <a:cs typeface="Times New Roman"/>
              </a:rPr>
              <a:t>interfere to balk his vengeance,  </a:t>
            </a:r>
            <a:r>
              <a:rPr dirty="0" sz="1450" spc="-5">
                <a:latin typeface="Times New Roman"/>
                <a:cs typeface="Times New Roman"/>
              </a:rPr>
              <a:t>you </a:t>
            </a:r>
            <a:r>
              <a:rPr dirty="0" sz="1450" spc="-10">
                <a:latin typeface="Times New Roman"/>
                <a:cs typeface="Times New Roman"/>
              </a:rPr>
              <a:t>should remember there is </a:t>
            </a:r>
            <a:r>
              <a:rPr dirty="0" sz="1450" spc="-5">
                <a:latin typeface="Times New Roman"/>
                <a:cs typeface="Times New Roman"/>
              </a:rPr>
              <a:t>one </a:t>
            </a:r>
            <a:r>
              <a:rPr dirty="0" sz="1450" spc="-10">
                <a:latin typeface="Times New Roman"/>
                <a:cs typeface="Times New Roman"/>
              </a:rPr>
              <a:t>way to shut </a:t>
            </a:r>
            <a:r>
              <a:rPr dirty="0" sz="1450" spc="-5">
                <a:latin typeface="Times New Roman"/>
                <a:cs typeface="Times New Roman"/>
              </a:rPr>
              <a:t>your </a:t>
            </a:r>
            <a:r>
              <a:rPr dirty="0" sz="1450" spc="-10">
                <a:latin typeface="Times New Roman"/>
                <a:cs typeface="Times New Roman"/>
              </a:rPr>
              <a:t>testimony </a:t>
            </a:r>
            <a:r>
              <a:rPr dirty="0" sz="1450" spc="-5">
                <a:latin typeface="Times New Roman"/>
                <a:cs typeface="Times New Roman"/>
              </a:rPr>
              <a:t>out; </a:t>
            </a:r>
            <a:r>
              <a:rPr dirty="0" sz="1450" spc="-10">
                <a:latin typeface="Times New Roman"/>
                <a:cs typeface="Times New Roman"/>
              </a:rPr>
              <a:t>and that is  to </a:t>
            </a:r>
            <a:r>
              <a:rPr dirty="0" sz="1450" spc="-5">
                <a:latin typeface="Times New Roman"/>
                <a:cs typeface="Times New Roman"/>
              </a:rPr>
              <a:t>put you </a:t>
            </a:r>
            <a:r>
              <a:rPr dirty="0" sz="1450" spc="-10">
                <a:latin typeface="Times New Roman"/>
                <a:cs typeface="Times New Roman"/>
              </a:rPr>
              <a:t>in the dock. There,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in the same pickle as </a:t>
            </a:r>
            <a:r>
              <a:rPr dirty="0" sz="1450" spc="-35">
                <a:latin typeface="Times New Roman"/>
                <a:cs typeface="Times New Roman"/>
              </a:rPr>
              <a:t>Mr.  </a:t>
            </a:r>
            <a:r>
              <a:rPr dirty="0" sz="1450" spc="-20">
                <a:latin typeface="Times New Roman"/>
                <a:cs typeface="Times New Roman"/>
              </a:rPr>
              <a:t>Thomson’s </a:t>
            </a:r>
            <a:r>
              <a:rPr dirty="0" sz="1450" spc="-10">
                <a:latin typeface="Times New Roman"/>
                <a:cs typeface="Times New Roman"/>
              </a:rPr>
              <a:t>kinsman. </a:t>
            </a:r>
            <a:r>
              <a:rPr dirty="0" sz="1450" spc="-60">
                <a:latin typeface="Times New Roman"/>
                <a:cs typeface="Times New Roman"/>
              </a:rPr>
              <a:t>You </a:t>
            </a:r>
            <a:r>
              <a:rPr dirty="0" sz="1450" spc="-10">
                <a:latin typeface="Times New Roman"/>
                <a:cs typeface="Times New Roman"/>
              </a:rPr>
              <a:t>will object that </a:t>
            </a:r>
            <a:r>
              <a:rPr dirty="0" sz="1450" spc="-5">
                <a:latin typeface="Times New Roman"/>
                <a:cs typeface="Times New Roman"/>
              </a:rPr>
              <a:t>you </a:t>
            </a:r>
            <a:r>
              <a:rPr dirty="0" sz="1450" spc="-10">
                <a:latin typeface="Times New Roman"/>
                <a:cs typeface="Times New Roman"/>
              </a:rPr>
              <a:t>are innocent; well, </a:t>
            </a:r>
            <a:r>
              <a:rPr dirty="0" sz="1450" spc="-5">
                <a:latin typeface="Times New Roman"/>
                <a:cs typeface="Times New Roman"/>
              </a:rPr>
              <a:t>but </a:t>
            </a:r>
            <a:r>
              <a:rPr dirty="0" sz="1450" spc="-10">
                <a:latin typeface="Times New Roman"/>
                <a:cs typeface="Times New Roman"/>
              </a:rPr>
              <a:t>so is he.  And to </a:t>
            </a:r>
            <a:r>
              <a:rPr dirty="0" sz="1450" spc="-5">
                <a:latin typeface="Times New Roman"/>
                <a:cs typeface="Times New Roman"/>
              </a:rPr>
              <a:t>be </a:t>
            </a:r>
            <a:r>
              <a:rPr dirty="0" sz="1450" spc="-10">
                <a:latin typeface="Times New Roman"/>
                <a:cs typeface="Times New Roman"/>
              </a:rPr>
              <a:t>tried for </a:t>
            </a:r>
            <a:r>
              <a:rPr dirty="0" sz="1450" spc="-5">
                <a:latin typeface="Times New Roman"/>
                <a:cs typeface="Times New Roman"/>
              </a:rPr>
              <a:t>your </a:t>
            </a:r>
            <a:r>
              <a:rPr dirty="0" sz="1450" spc="-10">
                <a:latin typeface="Times New Roman"/>
                <a:cs typeface="Times New Roman"/>
              </a:rPr>
              <a:t>life before </a:t>
            </a:r>
            <a:r>
              <a:rPr dirty="0" sz="1450" spc="-5">
                <a:latin typeface="Times New Roman"/>
                <a:cs typeface="Times New Roman"/>
              </a:rPr>
              <a:t>a </a:t>
            </a:r>
            <a:r>
              <a:rPr dirty="0" sz="1450" spc="-10">
                <a:latin typeface="Times New Roman"/>
                <a:cs typeface="Times New Roman"/>
              </a:rPr>
              <a:t>Highland </a:t>
            </a:r>
            <a:r>
              <a:rPr dirty="0" sz="1450" spc="-25">
                <a:latin typeface="Times New Roman"/>
                <a:cs typeface="Times New Roman"/>
              </a:rPr>
              <a:t>jury, </a:t>
            </a:r>
            <a:r>
              <a:rPr dirty="0" sz="1450" spc="-5">
                <a:latin typeface="Times New Roman"/>
                <a:cs typeface="Times New Roman"/>
              </a:rPr>
              <a:t>on a </a:t>
            </a:r>
            <a:r>
              <a:rPr dirty="0" sz="1450" spc="-10">
                <a:latin typeface="Times New Roman"/>
                <a:cs typeface="Times New Roman"/>
              </a:rPr>
              <a:t>Highland quarrel and  with </a:t>
            </a:r>
            <a:r>
              <a:rPr dirty="0" sz="1450" spc="-5">
                <a:latin typeface="Times New Roman"/>
                <a:cs typeface="Times New Roman"/>
              </a:rPr>
              <a:t>a </a:t>
            </a:r>
            <a:r>
              <a:rPr dirty="0" sz="1450" spc="-10">
                <a:latin typeface="Times New Roman"/>
                <a:cs typeface="Times New Roman"/>
              </a:rPr>
              <a:t>Highland Judge </a:t>
            </a:r>
            <a:r>
              <a:rPr dirty="0" sz="1450" spc="-5">
                <a:latin typeface="Times New Roman"/>
                <a:cs typeface="Times New Roman"/>
              </a:rPr>
              <a:t>upon </a:t>
            </a:r>
            <a:r>
              <a:rPr dirty="0" sz="1450" spc="-10">
                <a:latin typeface="Times New Roman"/>
                <a:cs typeface="Times New Roman"/>
              </a:rPr>
              <a:t>the bench, would </a:t>
            </a:r>
            <a:r>
              <a:rPr dirty="0" sz="1450" spc="-5">
                <a:latin typeface="Times New Roman"/>
                <a:cs typeface="Times New Roman"/>
              </a:rPr>
              <a:t>be a </a:t>
            </a:r>
            <a:r>
              <a:rPr dirty="0" sz="1450" spc="-10">
                <a:latin typeface="Times New Roman"/>
                <a:cs typeface="Times New Roman"/>
              </a:rPr>
              <a:t>brief transition to the  gallows.”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had made all these reasonings before and found </a:t>
            </a:r>
            <a:r>
              <a:rPr dirty="0" sz="1450" spc="-5">
                <a:latin typeface="Times New Roman"/>
                <a:cs typeface="Times New Roman"/>
              </a:rPr>
              <a:t>no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reply  to them; so </a:t>
            </a:r>
            <a:r>
              <a:rPr dirty="0" sz="1450" spc="-5">
                <a:latin typeface="Times New Roman"/>
                <a:cs typeface="Times New Roman"/>
              </a:rPr>
              <a:t>I put on </a:t>
            </a:r>
            <a:r>
              <a:rPr dirty="0" sz="1450" spc="-10">
                <a:latin typeface="Times New Roman"/>
                <a:cs typeface="Times New Roman"/>
              </a:rPr>
              <a:t>all the simplicity </a:t>
            </a:r>
            <a:r>
              <a:rPr dirty="0" sz="1450" spc="-5">
                <a:latin typeface="Times New Roman"/>
                <a:cs typeface="Times New Roman"/>
              </a:rPr>
              <a:t>I </a:t>
            </a:r>
            <a:r>
              <a:rPr dirty="0" sz="1450" spc="-10">
                <a:latin typeface="Times New Roman"/>
                <a:cs typeface="Times New Roman"/>
              </a:rPr>
              <a:t>could. “In that case, </a:t>
            </a:r>
            <a:r>
              <a:rPr dirty="0" sz="1450" spc="-20">
                <a:latin typeface="Times New Roman"/>
                <a:cs typeface="Times New Roman"/>
              </a:rPr>
              <a:t>sir,” </a:t>
            </a:r>
            <a:r>
              <a:rPr dirty="0" sz="1450" spc="-10">
                <a:latin typeface="Times New Roman"/>
                <a:cs typeface="Times New Roman"/>
              </a:rPr>
              <a:t>said I, “I  would just have to </a:t>
            </a:r>
            <a:r>
              <a:rPr dirty="0" sz="1450" spc="-5">
                <a:latin typeface="Times New Roman"/>
                <a:cs typeface="Times New Roman"/>
              </a:rPr>
              <a:t>be </a:t>
            </a:r>
            <a:r>
              <a:rPr dirty="0" sz="1450" spc="-10">
                <a:latin typeface="Times New Roman"/>
                <a:cs typeface="Times New Roman"/>
              </a:rPr>
              <a:t>hanged—would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not?”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“My dear </a:t>
            </a:r>
            <a:r>
              <a:rPr dirty="0" sz="1450" spc="-25">
                <a:latin typeface="Times New Roman"/>
                <a:cs typeface="Times New Roman"/>
              </a:rPr>
              <a:t>boy,” </a:t>
            </a:r>
            <a:r>
              <a:rPr dirty="0" sz="1450" spc="-10">
                <a:latin typeface="Times New Roman"/>
                <a:cs typeface="Times New Roman"/>
              </a:rPr>
              <a:t>cries he, “go in </a:t>
            </a:r>
            <a:r>
              <a:rPr dirty="0" sz="1450" spc="-25">
                <a:latin typeface="Times New Roman"/>
                <a:cs typeface="Times New Roman"/>
              </a:rPr>
              <a:t>God’s </a:t>
            </a:r>
            <a:r>
              <a:rPr dirty="0" sz="1450" spc="-10">
                <a:latin typeface="Times New Roman"/>
                <a:cs typeface="Times New Roman"/>
              </a:rPr>
              <a:t>name, and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think is  right. It is </a:t>
            </a:r>
            <a:r>
              <a:rPr dirty="0" sz="1450" spc="-5">
                <a:latin typeface="Times New Roman"/>
                <a:cs typeface="Times New Roman"/>
              </a:rPr>
              <a:t>a poor thought </a:t>
            </a:r>
            <a:r>
              <a:rPr dirty="0" sz="1450" spc="-10">
                <a:latin typeface="Times New Roman"/>
                <a:cs typeface="Times New Roman"/>
              </a:rPr>
              <a:t>that at my time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advising </a:t>
            </a:r>
            <a:r>
              <a:rPr dirty="0" sz="1450" spc="-5">
                <a:latin typeface="Times New Roman"/>
                <a:cs typeface="Times New Roman"/>
              </a:rPr>
              <a:t>you </a:t>
            </a:r>
            <a:r>
              <a:rPr dirty="0" sz="1450" spc="-10">
                <a:latin typeface="Times New Roman"/>
                <a:cs typeface="Times New Roman"/>
              </a:rPr>
              <a:t>to  choose the safe and shameful; and </a:t>
            </a:r>
            <a:r>
              <a:rPr dirty="0" sz="1450" spc="-5">
                <a:latin typeface="Times New Roman"/>
                <a:cs typeface="Times New Roman"/>
              </a:rPr>
              <a:t>I </a:t>
            </a:r>
            <a:r>
              <a:rPr dirty="0" sz="1450" spc="-10">
                <a:latin typeface="Times New Roman"/>
                <a:cs typeface="Times New Roman"/>
              </a:rPr>
              <a:t>take it back with an </a:t>
            </a:r>
            <a:r>
              <a:rPr dirty="0" sz="1450" spc="-20">
                <a:latin typeface="Times New Roman"/>
                <a:cs typeface="Times New Roman"/>
              </a:rPr>
              <a:t>apology. </a:t>
            </a:r>
            <a:r>
              <a:rPr dirty="0" sz="1450" spc="-10">
                <a:latin typeface="Times New Roman"/>
                <a:cs typeface="Times New Roman"/>
              </a:rPr>
              <a:t>Go and </a:t>
            </a:r>
            <a:r>
              <a:rPr dirty="0" sz="1450" spc="-5">
                <a:latin typeface="Times New Roman"/>
                <a:cs typeface="Times New Roman"/>
              </a:rPr>
              <a:t>do  your duty; </a:t>
            </a:r>
            <a:r>
              <a:rPr dirty="0" sz="1450" spc="-10">
                <a:latin typeface="Times New Roman"/>
                <a:cs typeface="Times New Roman"/>
              </a:rPr>
              <a:t>and </a:t>
            </a:r>
            <a:r>
              <a:rPr dirty="0" sz="1450" spc="-5">
                <a:latin typeface="Times New Roman"/>
                <a:cs typeface="Times New Roman"/>
              </a:rPr>
              <a:t>be </a:t>
            </a:r>
            <a:r>
              <a:rPr dirty="0" sz="1450" spc="-10">
                <a:latin typeface="Times New Roman"/>
                <a:cs typeface="Times New Roman"/>
              </a:rPr>
              <a:t>hanged, if </a:t>
            </a:r>
            <a:r>
              <a:rPr dirty="0" sz="1450" spc="-5">
                <a:latin typeface="Times New Roman"/>
                <a:cs typeface="Times New Roman"/>
              </a:rPr>
              <a:t>you </a:t>
            </a:r>
            <a:r>
              <a:rPr dirty="0" sz="1450" spc="-10">
                <a:latin typeface="Times New Roman"/>
                <a:cs typeface="Times New Roman"/>
              </a:rPr>
              <a:t>must, like </a:t>
            </a:r>
            <a:r>
              <a:rPr dirty="0" sz="1450" spc="-5">
                <a:latin typeface="Times New Roman"/>
                <a:cs typeface="Times New Roman"/>
              </a:rPr>
              <a:t>a </a:t>
            </a:r>
            <a:r>
              <a:rPr dirty="0" sz="1450" spc="-10">
                <a:latin typeface="Times New Roman"/>
                <a:cs typeface="Times New Roman"/>
              </a:rPr>
              <a:t>gentleman. There are worse  things in the world than to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hanged.”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 </a:t>
            </a:r>
            <a:r>
              <a:rPr dirty="0" sz="1450" spc="-30">
                <a:latin typeface="Times New Roman"/>
                <a:cs typeface="Times New Roman"/>
              </a:rPr>
              <a:t>many, </a:t>
            </a:r>
            <a:r>
              <a:rPr dirty="0" sz="1450" spc="-20">
                <a:latin typeface="Times New Roman"/>
                <a:cs typeface="Times New Roman"/>
              </a:rPr>
              <a:t>sir,” </a:t>
            </a:r>
            <a:r>
              <a:rPr dirty="0" sz="1450" spc="-10">
                <a:latin typeface="Times New Roman"/>
                <a:cs typeface="Times New Roman"/>
              </a:rPr>
              <a:t>said I,</a:t>
            </a:r>
            <a:r>
              <a:rPr dirty="0" sz="1450" spc="40">
                <a:latin typeface="Times New Roman"/>
                <a:cs typeface="Times New Roman"/>
              </a:rPr>
              <a:t> </a:t>
            </a:r>
            <a:r>
              <a:rPr dirty="0" sz="1450" spc="-10">
                <a:latin typeface="Times New Roman"/>
                <a:cs typeface="Times New Roman"/>
              </a:rPr>
              <a:t>smiling.</a:t>
            </a:r>
            <a:endParaRPr sz="1450">
              <a:latin typeface="Times New Roman"/>
              <a:cs typeface="Times New Roman"/>
            </a:endParaRPr>
          </a:p>
          <a:p>
            <a:pPr algn="just" marL="12700" marR="8890" indent="255904">
              <a:lnSpc>
                <a:spcPts val="1730"/>
              </a:lnSpc>
              <a:spcBef>
                <a:spcPts val="844"/>
              </a:spcBef>
            </a:pPr>
            <a:r>
              <a:rPr dirty="0" sz="1450" spc="-30">
                <a:latin typeface="Times New Roman"/>
                <a:cs typeface="Times New Roman"/>
              </a:rPr>
              <a:t>“Why, </a:t>
            </a:r>
            <a:r>
              <a:rPr dirty="0" sz="1450" spc="-10">
                <a:latin typeface="Times New Roman"/>
                <a:cs typeface="Times New Roman"/>
              </a:rPr>
              <a:t>yes,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cried, “very </a:t>
            </a:r>
            <a:r>
              <a:rPr dirty="0" sz="1450" spc="-30">
                <a:latin typeface="Times New Roman"/>
                <a:cs typeface="Times New Roman"/>
              </a:rPr>
              <a:t>many. </a:t>
            </a:r>
            <a:r>
              <a:rPr dirty="0" sz="1450" spc="-10">
                <a:latin typeface="Times New Roman"/>
                <a:cs typeface="Times New Roman"/>
              </a:rPr>
              <a:t>And it would </a:t>
            </a:r>
            <a:r>
              <a:rPr dirty="0" sz="1450" spc="-5">
                <a:latin typeface="Times New Roman"/>
                <a:cs typeface="Times New Roman"/>
              </a:rPr>
              <a:t>be </a:t>
            </a:r>
            <a:r>
              <a:rPr dirty="0" sz="1450" spc="-10">
                <a:latin typeface="Times New Roman"/>
                <a:cs typeface="Times New Roman"/>
              </a:rPr>
              <a:t>ten times better for  </a:t>
            </a:r>
            <a:r>
              <a:rPr dirty="0" sz="1450" spc="-5">
                <a:latin typeface="Times New Roman"/>
                <a:cs typeface="Times New Roman"/>
              </a:rPr>
              <a:t>your </a:t>
            </a:r>
            <a:r>
              <a:rPr dirty="0" sz="1450" spc="-10">
                <a:latin typeface="Times New Roman"/>
                <a:cs typeface="Times New Roman"/>
              </a:rPr>
              <a:t>uncle (to </a:t>
            </a:r>
            <a:r>
              <a:rPr dirty="0" sz="1450" spc="-5">
                <a:latin typeface="Times New Roman"/>
                <a:cs typeface="Times New Roman"/>
              </a:rPr>
              <a:t>go no </a:t>
            </a:r>
            <a:r>
              <a:rPr dirty="0" sz="1450" spc="-10">
                <a:latin typeface="Times New Roman"/>
                <a:cs typeface="Times New Roman"/>
              </a:rPr>
              <a:t>farther afield) if </a:t>
            </a:r>
            <a:r>
              <a:rPr dirty="0" sz="1450" spc="-5">
                <a:latin typeface="Times New Roman"/>
                <a:cs typeface="Times New Roman"/>
              </a:rPr>
              <a:t>he </a:t>
            </a:r>
            <a:r>
              <a:rPr dirty="0" sz="1450" spc="-10">
                <a:latin typeface="Times New Roman"/>
                <a:cs typeface="Times New Roman"/>
              </a:rPr>
              <a:t>were dangling decently </a:t>
            </a:r>
            <a:r>
              <a:rPr dirty="0" sz="1450" spc="-5">
                <a:latin typeface="Times New Roman"/>
                <a:cs typeface="Times New Roman"/>
              </a:rPr>
              <a:t>upon a  </a:t>
            </a:r>
            <a:r>
              <a:rPr dirty="0" sz="1450" spc="-10">
                <a:latin typeface="Times New Roman"/>
                <a:cs typeface="Times New Roman"/>
              </a:rPr>
              <a:t>gibbet.”</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Thereupon </a:t>
            </a:r>
            <a:r>
              <a:rPr dirty="0" sz="1450" spc="-5">
                <a:latin typeface="Times New Roman"/>
                <a:cs typeface="Times New Roman"/>
              </a:rPr>
              <a:t>he </a:t>
            </a:r>
            <a:r>
              <a:rPr dirty="0" sz="1450" spc="-10">
                <a:latin typeface="Times New Roman"/>
                <a:cs typeface="Times New Roman"/>
              </a:rPr>
              <a:t>turned into the house (still in </a:t>
            </a:r>
            <a:r>
              <a:rPr dirty="0" sz="1450" spc="-5">
                <a:latin typeface="Times New Roman"/>
                <a:cs typeface="Times New Roman"/>
              </a:rPr>
              <a:t>a </a:t>
            </a:r>
            <a:r>
              <a:rPr dirty="0" sz="1450" spc="-10">
                <a:latin typeface="Times New Roman"/>
                <a:cs typeface="Times New Roman"/>
              </a:rPr>
              <a:t>great fervour </a:t>
            </a:r>
            <a:r>
              <a:rPr dirty="0" sz="1450" spc="-5">
                <a:latin typeface="Times New Roman"/>
                <a:cs typeface="Times New Roman"/>
              </a:rPr>
              <a:t>of </a:t>
            </a:r>
            <a:r>
              <a:rPr dirty="0" sz="1450" spc="-10">
                <a:latin typeface="Times New Roman"/>
                <a:cs typeface="Times New Roman"/>
              </a:rPr>
              <a:t>mind, so that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I </a:t>
            </a:r>
            <a:r>
              <a:rPr dirty="0" sz="1450" spc="-10">
                <a:latin typeface="Times New Roman"/>
                <a:cs typeface="Times New Roman"/>
              </a:rPr>
              <a:t>had pleased him heartily) and there </a:t>
            </a:r>
            <a:r>
              <a:rPr dirty="0" sz="1450" spc="-5">
                <a:latin typeface="Times New Roman"/>
                <a:cs typeface="Times New Roman"/>
              </a:rPr>
              <a:t>he </a:t>
            </a:r>
            <a:r>
              <a:rPr dirty="0" sz="1450" spc="-10">
                <a:latin typeface="Times New Roman"/>
                <a:cs typeface="Times New Roman"/>
              </a:rPr>
              <a:t>wrote me two letters, making his  comments </a:t>
            </a:r>
            <a:r>
              <a:rPr dirty="0" sz="1450" spc="-5">
                <a:latin typeface="Times New Roman"/>
                <a:cs typeface="Times New Roman"/>
              </a:rPr>
              <a:t>on </a:t>
            </a:r>
            <a:r>
              <a:rPr dirty="0" sz="1450" spc="-10">
                <a:latin typeface="Times New Roman"/>
                <a:cs typeface="Times New Roman"/>
              </a:rPr>
              <a:t>them as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wrote.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“This,” says he, “is to my bankers, the British Linen </a:t>
            </a:r>
            <a:r>
              <a:rPr dirty="0" sz="1450" spc="-20">
                <a:latin typeface="Times New Roman"/>
                <a:cs typeface="Times New Roman"/>
              </a:rPr>
              <a:t>Company, </a:t>
            </a:r>
            <a:r>
              <a:rPr dirty="0" sz="1450" spc="-10">
                <a:latin typeface="Times New Roman"/>
                <a:cs typeface="Times New Roman"/>
              </a:rPr>
              <a:t>placing </a:t>
            </a:r>
            <a:r>
              <a:rPr dirty="0" sz="1450" spc="-5">
                <a:latin typeface="Times New Roman"/>
                <a:cs typeface="Times New Roman"/>
              </a:rPr>
              <a:t>a  </a:t>
            </a:r>
            <a:r>
              <a:rPr dirty="0" sz="1450" spc="-10">
                <a:latin typeface="Times New Roman"/>
                <a:cs typeface="Times New Roman"/>
              </a:rPr>
              <a:t>credit to </a:t>
            </a:r>
            <a:r>
              <a:rPr dirty="0" sz="1450" spc="-5">
                <a:latin typeface="Times New Roman"/>
                <a:cs typeface="Times New Roman"/>
              </a:rPr>
              <a:t>your </a:t>
            </a:r>
            <a:r>
              <a:rPr dirty="0" sz="1450" spc="-10">
                <a:latin typeface="Times New Roman"/>
                <a:cs typeface="Times New Roman"/>
              </a:rPr>
              <a:t>name. Consult </a:t>
            </a:r>
            <a:r>
              <a:rPr dirty="0" sz="1450" spc="-35">
                <a:latin typeface="Times New Roman"/>
                <a:cs typeface="Times New Roman"/>
              </a:rPr>
              <a:t>Mr. </a:t>
            </a:r>
            <a:r>
              <a:rPr dirty="0" sz="1450" spc="-10">
                <a:latin typeface="Times New Roman"/>
                <a:cs typeface="Times New Roman"/>
              </a:rPr>
              <a:t>Thomson, </a:t>
            </a:r>
            <a:r>
              <a:rPr dirty="0" sz="1450" spc="-5">
                <a:latin typeface="Times New Roman"/>
                <a:cs typeface="Times New Roman"/>
              </a:rPr>
              <a:t>he </a:t>
            </a:r>
            <a:r>
              <a:rPr dirty="0" sz="1450" spc="-10">
                <a:latin typeface="Times New Roman"/>
                <a:cs typeface="Times New Roman"/>
              </a:rPr>
              <a:t>will know </a:t>
            </a:r>
            <a:r>
              <a:rPr dirty="0" sz="1450" spc="-5">
                <a:latin typeface="Times New Roman"/>
                <a:cs typeface="Times New Roman"/>
              </a:rPr>
              <a:t>of </a:t>
            </a:r>
            <a:r>
              <a:rPr dirty="0" sz="1450" spc="-10">
                <a:latin typeface="Times New Roman"/>
                <a:cs typeface="Times New Roman"/>
              </a:rPr>
              <a:t>ways; and </a:t>
            </a:r>
            <a:r>
              <a:rPr dirty="0" sz="1450" spc="-5">
                <a:latin typeface="Times New Roman"/>
                <a:cs typeface="Times New Roman"/>
              </a:rPr>
              <a:t>you,  </a:t>
            </a:r>
            <a:r>
              <a:rPr dirty="0" sz="1450" spc="-10">
                <a:latin typeface="Times New Roman"/>
                <a:cs typeface="Times New Roman"/>
              </a:rPr>
              <a:t>with this credit, can supply the means.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 good </a:t>
            </a:r>
            <a:r>
              <a:rPr dirty="0" sz="1450" spc="-10">
                <a:latin typeface="Times New Roman"/>
                <a:cs typeface="Times New Roman"/>
              </a:rPr>
              <a:t>husband </a:t>
            </a:r>
            <a:r>
              <a:rPr dirty="0" sz="1450" spc="-5">
                <a:latin typeface="Times New Roman"/>
                <a:cs typeface="Times New Roman"/>
              </a:rPr>
              <a:t>of  your </a:t>
            </a:r>
            <a:r>
              <a:rPr dirty="0" sz="1450" spc="-10">
                <a:latin typeface="Times New Roman"/>
                <a:cs typeface="Times New Roman"/>
              </a:rPr>
              <a:t>money; </a:t>
            </a:r>
            <a:r>
              <a:rPr dirty="0" sz="1450" spc="-5">
                <a:latin typeface="Times New Roman"/>
                <a:cs typeface="Times New Roman"/>
              </a:rPr>
              <a:t>but </a:t>
            </a:r>
            <a:r>
              <a:rPr dirty="0" sz="1450" spc="-10">
                <a:latin typeface="Times New Roman"/>
                <a:cs typeface="Times New Roman"/>
              </a:rPr>
              <a:t>in the </a:t>
            </a:r>
            <a:r>
              <a:rPr dirty="0" sz="1450" spc="-15">
                <a:latin typeface="Times New Roman"/>
                <a:cs typeface="Times New Roman"/>
              </a:rPr>
              <a:t>affair </a:t>
            </a:r>
            <a:r>
              <a:rPr dirty="0" sz="1450" spc="-5">
                <a:latin typeface="Times New Roman"/>
                <a:cs typeface="Times New Roman"/>
              </a:rPr>
              <a:t>of a </a:t>
            </a:r>
            <a:r>
              <a:rPr dirty="0" sz="1450" spc="-10">
                <a:latin typeface="Times New Roman"/>
                <a:cs typeface="Times New Roman"/>
              </a:rPr>
              <a:t>friend like </a:t>
            </a:r>
            <a:r>
              <a:rPr dirty="0" sz="1450" spc="-35">
                <a:latin typeface="Times New Roman"/>
                <a:cs typeface="Times New Roman"/>
              </a:rPr>
              <a:t>Mr. </a:t>
            </a:r>
            <a:r>
              <a:rPr dirty="0" sz="1450" spc="-10">
                <a:latin typeface="Times New Roman"/>
                <a:cs typeface="Times New Roman"/>
              </a:rPr>
              <a:t>Thomson,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even  prodigal. Then for his kinsman, there is </a:t>
            </a:r>
            <a:r>
              <a:rPr dirty="0" sz="1450" spc="-5">
                <a:latin typeface="Times New Roman"/>
                <a:cs typeface="Times New Roman"/>
              </a:rPr>
              <a:t>no </a:t>
            </a:r>
            <a:r>
              <a:rPr dirty="0" sz="1450" spc="-10">
                <a:latin typeface="Times New Roman"/>
                <a:cs typeface="Times New Roman"/>
              </a:rPr>
              <a:t>better way than that </a:t>
            </a:r>
            <a:r>
              <a:rPr dirty="0" sz="1450" spc="-5">
                <a:latin typeface="Times New Roman"/>
                <a:cs typeface="Times New Roman"/>
              </a:rPr>
              <a:t>you </a:t>
            </a:r>
            <a:r>
              <a:rPr dirty="0" sz="1450" spc="-10">
                <a:latin typeface="Times New Roman"/>
                <a:cs typeface="Times New Roman"/>
              </a:rPr>
              <a:t>should  seek the Advocate, tell him </a:t>
            </a:r>
            <a:r>
              <a:rPr dirty="0" sz="1450" spc="-5">
                <a:latin typeface="Times New Roman"/>
                <a:cs typeface="Times New Roman"/>
              </a:rPr>
              <a:t>your </a:t>
            </a:r>
            <a:r>
              <a:rPr dirty="0" sz="1450" spc="-10">
                <a:latin typeface="Times New Roman"/>
                <a:cs typeface="Times New Roman"/>
              </a:rPr>
              <a:t>tale, and </a:t>
            </a:r>
            <a:r>
              <a:rPr dirty="0" sz="1450" spc="-15">
                <a:latin typeface="Times New Roman"/>
                <a:cs typeface="Times New Roman"/>
              </a:rPr>
              <a:t>offer </a:t>
            </a:r>
            <a:r>
              <a:rPr dirty="0" sz="1450" spc="-10">
                <a:latin typeface="Times New Roman"/>
                <a:cs typeface="Times New Roman"/>
              </a:rPr>
              <a:t>testimony; whether </a:t>
            </a:r>
            <a:r>
              <a:rPr dirty="0" sz="1450" spc="-5">
                <a:latin typeface="Times New Roman"/>
                <a:cs typeface="Times New Roman"/>
              </a:rPr>
              <a:t>he </a:t>
            </a:r>
            <a:r>
              <a:rPr dirty="0" sz="1450" spc="-10">
                <a:latin typeface="Times New Roman"/>
                <a:cs typeface="Times New Roman"/>
              </a:rPr>
              <a:t>may  take it </a:t>
            </a:r>
            <a:r>
              <a:rPr dirty="0" sz="1450" spc="-5">
                <a:latin typeface="Times New Roman"/>
                <a:cs typeface="Times New Roman"/>
              </a:rPr>
              <a:t>or not, </a:t>
            </a:r>
            <a:r>
              <a:rPr dirty="0" sz="1450" spc="-10">
                <a:latin typeface="Times New Roman"/>
                <a:cs typeface="Times New Roman"/>
              </a:rPr>
              <a:t>is quite another </a:t>
            </a:r>
            <a:r>
              <a:rPr dirty="0" sz="1450" spc="-20">
                <a:latin typeface="Times New Roman"/>
                <a:cs typeface="Times New Roman"/>
              </a:rPr>
              <a:t>matter, </a:t>
            </a:r>
            <a:r>
              <a:rPr dirty="0" sz="1450" spc="-10">
                <a:latin typeface="Times New Roman"/>
                <a:cs typeface="Times New Roman"/>
              </a:rPr>
              <a:t>and will turn </a:t>
            </a:r>
            <a:r>
              <a:rPr dirty="0" sz="1450" spc="-5">
                <a:latin typeface="Times New Roman"/>
                <a:cs typeface="Times New Roman"/>
              </a:rPr>
              <a:t>on </a:t>
            </a:r>
            <a:r>
              <a:rPr dirty="0" sz="1450" spc="-10">
                <a:latin typeface="Times New Roman"/>
                <a:cs typeface="Times New Roman"/>
              </a:rPr>
              <a:t>the D. </a:t>
            </a:r>
            <a:r>
              <a:rPr dirty="0" sz="1450" spc="-5">
                <a:latin typeface="Times New Roman"/>
                <a:cs typeface="Times New Roman"/>
              </a:rPr>
              <a:t>of </a:t>
            </a:r>
            <a:r>
              <a:rPr dirty="0" sz="1450" spc="-10">
                <a:latin typeface="Times New Roman"/>
                <a:cs typeface="Times New Roman"/>
              </a:rPr>
              <a:t>A. </a:t>
            </a:r>
            <a:r>
              <a:rPr dirty="0" sz="1450" spc="-35">
                <a:latin typeface="Times New Roman"/>
                <a:cs typeface="Times New Roman"/>
              </a:rPr>
              <a:t>Now,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may reach the Lord Advocate well recommended,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here </a:t>
            </a:r>
            <a:r>
              <a:rPr dirty="0" sz="1450" spc="-5">
                <a:latin typeface="Times New Roman"/>
                <a:cs typeface="Times New Roman"/>
              </a:rPr>
              <a:t>a </a:t>
            </a:r>
            <a:r>
              <a:rPr dirty="0" sz="1450" spc="-10">
                <a:latin typeface="Times New Roman"/>
                <a:cs typeface="Times New Roman"/>
              </a:rPr>
              <a:t>letter  to </a:t>
            </a:r>
            <a:r>
              <a:rPr dirty="0" sz="1450" spc="-5">
                <a:latin typeface="Times New Roman"/>
                <a:cs typeface="Times New Roman"/>
              </a:rPr>
              <a:t>a </a:t>
            </a:r>
            <a:r>
              <a:rPr dirty="0" sz="1450" spc="-10">
                <a:latin typeface="Times New Roman"/>
                <a:cs typeface="Times New Roman"/>
              </a:rPr>
              <a:t>namesake </a:t>
            </a:r>
            <a:r>
              <a:rPr dirty="0" sz="1450" spc="-5">
                <a:latin typeface="Times New Roman"/>
                <a:cs typeface="Times New Roman"/>
              </a:rPr>
              <a:t>of your </a:t>
            </a:r>
            <a:r>
              <a:rPr dirty="0" sz="1450" spc="-10">
                <a:latin typeface="Times New Roman"/>
                <a:cs typeface="Times New Roman"/>
              </a:rPr>
              <a:t>own, the learned </a:t>
            </a:r>
            <a:r>
              <a:rPr dirty="0" sz="1450" spc="-35">
                <a:latin typeface="Times New Roman"/>
                <a:cs typeface="Times New Roman"/>
              </a:rPr>
              <a:t>Mr. </a:t>
            </a:r>
            <a:r>
              <a:rPr dirty="0" sz="1450" spc="-10">
                <a:latin typeface="Times New Roman"/>
                <a:cs typeface="Times New Roman"/>
              </a:rPr>
              <a:t>Balfour </a:t>
            </a:r>
            <a:r>
              <a:rPr dirty="0" sz="1450" spc="-5">
                <a:latin typeface="Times New Roman"/>
                <a:cs typeface="Times New Roman"/>
              </a:rPr>
              <a:t>of </a:t>
            </a:r>
            <a:r>
              <a:rPr dirty="0" sz="1450" spc="-10">
                <a:latin typeface="Times New Roman"/>
                <a:cs typeface="Times New Roman"/>
              </a:rPr>
              <a:t>Pilrig, </a:t>
            </a:r>
            <a:r>
              <a:rPr dirty="0" sz="1450" spc="-5">
                <a:latin typeface="Times New Roman"/>
                <a:cs typeface="Times New Roman"/>
              </a:rPr>
              <a:t>a </a:t>
            </a:r>
            <a:r>
              <a:rPr dirty="0" sz="1450" spc="-10">
                <a:latin typeface="Times New Roman"/>
                <a:cs typeface="Times New Roman"/>
              </a:rPr>
              <a:t>man whom </a:t>
            </a:r>
            <a:r>
              <a:rPr dirty="0" sz="1450" spc="-5">
                <a:latin typeface="Times New Roman"/>
                <a:cs typeface="Times New Roman"/>
              </a:rPr>
              <a:t>I  </a:t>
            </a:r>
            <a:r>
              <a:rPr dirty="0" sz="1450" spc="-10">
                <a:latin typeface="Times New Roman"/>
                <a:cs typeface="Times New Roman"/>
              </a:rPr>
              <a:t>esteem. It will look better that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presented </a:t>
            </a:r>
            <a:r>
              <a:rPr dirty="0" sz="1450" spc="-5">
                <a:latin typeface="Times New Roman"/>
                <a:cs typeface="Times New Roman"/>
              </a:rPr>
              <a:t>by one of your </a:t>
            </a:r>
            <a:r>
              <a:rPr dirty="0" sz="1450" spc="-10">
                <a:latin typeface="Times New Roman"/>
                <a:cs typeface="Times New Roman"/>
              </a:rPr>
              <a:t>own  name; and the laird </a:t>
            </a:r>
            <a:r>
              <a:rPr dirty="0" sz="1450" spc="-5">
                <a:latin typeface="Times New Roman"/>
                <a:cs typeface="Times New Roman"/>
              </a:rPr>
              <a:t>of </a:t>
            </a:r>
            <a:r>
              <a:rPr dirty="0" sz="1450" spc="-10">
                <a:latin typeface="Times New Roman"/>
                <a:cs typeface="Times New Roman"/>
              </a:rPr>
              <a:t>Pilrig is much looked </a:t>
            </a:r>
            <a:r>
              <a:rPr dirty="0" sz="1450" spc="-5">
                <a:latin typeface="Times New Roman"/>
                <a:cs typeface="Times New Roman"/>
              </a:rPr>
              <a:t>up </a:t>
            </a:r>
            <a:r>
              <a:rPr dirty="0" sz="1450" spc="-10">
                <a:latin typeface="Times New Roman"/>
                <a:cs typeface="Times New Roman"/>
              </a:rPr>
              <a:t>to in the Faculty and stands  well with Lord Advocate Grant.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trouble him,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you, </a:t>
            </a:r>
            <a:r>
              <a:rPr dirty="0" sz="1450" spc="-10">
                <a:latin typeface="Times New Roman"/>
                <a:cs typeface="Times New Roman"/>
              </a:rPr>
              <a:t>with  any particulars; and (do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think it would </a:t>
            </a:r>
            <a:r>
              <a:rPr dirty="0" sz="1450" spc="-5">
                <a:latin typeface="Times New Roman"/>
                <a:cs typeface="Times New Roman"/>
              </a:rPr>
              <a:t>be </a:t>
            </a:r>
            <a:r>
              <a:rPr dirty="0" sz="1450" spc="-10">
                <a:latin typeface="Times New Roman"/>
                <a:cs typeface="Times New Roman"/>
              </a:rPr>
              <a:t>needless to refer to </a:t>
            </a:r>
            <a:r>
              <a:rPr dirty="0" sz="1450" spc="-35">
                <a:latin typeface="Times New Roman"/>
                <a:cs typeface="Times New Roman"/>
              </a:rPr>
              <a:t>Mr.  </a:t>
            </a:r>
            <a:r>
              <a:rPr dirty="0" sz="1450" spc="-10">
                <a:latin typeface="Times New Roman"/>
                <a:cs typeface="Times New Roman"/>
              </a:rPr>
              <a:t>Thomson. Form yourself </a:t>
            </a:r>
            <a:r>
              <a:rPr dirty="0" sz="1450" spc="-5">
                <a:latin typeface="Times New Roman"/>
                <a:cs typeface="Times New Roman"/>
              </a:rPr>
              <a:t>upon </a:t>
            </a:r>
            <a:r>
              <a:rPr dirty="0" sz="1450" spc="-10">
                <a:latin typeface="Times New Roman"/>
                <a:cs typeface="Times New Roman"/>
              </a:rPr>
              <a:t>the laird,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good </a:t>
            </a:r>
            <a:r>
              <a:rPr dirty="0" sz="1450" spc="-10">
                <a:latin typeface="Times New Roman"/>
                <a:cs typeface="Times New Roman"/>
              </a:rPr>
              <a:t>model; when </a:t>
            </a:r>
            <a:r>
              <a:rPr dirty="0" sz="1450" spc="-5">
                <a:latin typeface="Times New Roman"/>
                <a:cs typeface="Times New Roman"/>
              </a:rPr>
              <a:t>you </a:t>
            </a:r>
            <a:r>
              <a:rPr dirty="0" sz="1450" spc="-10">
                <a:latin typeface="Times New Roman"/>
                <a:cs typeface="Times New Roman"/>
              </a:rPr>
              <a:t>deal  with the Advocate, </a:t>
            </a:r>
            <a:r>
              <a:rPr dirty="0" sz="1450" spc="-5">
                <a:latin typeface="Times New Roman"/>
                <a:cs typeface="Times New Roman"/>
              </a:rPr>
              <a:t>be </a:t>
            </a:r>
            <a:r>
              <a:rPr dirty="0" sz="1450" spc="-10">
                <a:latin typeface="Times New Roman"/>
                <a:cs typeface="Times New Roman"/>
              </a:rPr>
              <a:t>discreet; and in all these matters, may the Lord guide  </a:t>
            </a:r>
            <a:r>
              <a:rPr dirty="0" sz="1450" spc="-5">
                <a:latin typeface="Times New Roman"/>
                <a:cs typeface="Times New Roman"/>
              </a:rPr>
              <a:t>you, </a:t>
            </a:r>
            <a:r>
              <a:rPr dirty="0" sz="1450" spc="-35">
                <a:latin typeface="Times New Roman"/>
                <a:cs typeface="Times New Roman"/>
              </a:rPr>
              <a:t>Mr.</a:t>
            </a:r>
            <a:r>
              <a:rPr dirty="0" sz="1450" spc="-10">
                <a:latin typeface="Times New Roman"/>
                <a:cs typeface="Times New Roman"/>
              </a:rPr>
              <a:t> David!”</a:t>
            </a:r>
            <a:endParaRPr sz="1450">
              <a:latin typeface="Times New Roman"/>
              <a:cs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Thereupon </a:t>
            </a:r>
            <a:r>
              <a:rPr dirty="0" sz="1450" spc="-5">
                <a:latin typeface="Times New Roman"/>
                <a:cs typeface="Times New Roman"/>
              </a:rPr>
              <a:t>he </a:t>
            </a:r>
            <a:r>
              <a:rPr dirty="0" sz="1450" spc="-10">
                <a:latin typeface="Times New Roman"/>
                <a:cs typeface="Times New Roman"/>
              </a:rPr>
              <a:t>took his farewell, and set </a:t>
            </a:r>
            <a:r>
              <a:rPr dirty="0" sz="1450" spc="-5">
                <a:latin typeface="Times New Roman"/>
                <a:cs typeface="Times New Roman"/>
              </a:rPr>
              <a:t>out </a:t>
            </a:r>
            <a:r>
              <a:rPr dirty="0" sz="1450" spc="-10">
                <a:latin typeface="Times New Roman"/>
                <a:cs typeface="Times New Roman"/>
              </a:rPr>
              <a:t>with </a:t>
            </a:r>
            <a:r>
              <a:rPr dirty="0" sz="1450" spc="-20">
                <a:latin typeface="Times New Roman"/>
                <a:cs typeface="Times New Roman"/>
              </a:rPr>
              <a:t>Torrance </a:t>
            </a:r>
            <a:r>
              <a:rPr dirty="0" sz="1450" spc="-10">
                <a:latin typeface="Times New Roman"/>
                <a:cs typeface="Times New Roman"/>
              </a:rPr>
              <a:t>for the </a:t>
            </a:r>
            <a:r>
              <a:rPr dirty="0" sz="1450" spc="-25">
                <a:latin typeface="Times New Roman"/>
                <a:cs typeface="Times New Roman"/>
              </a:rPr>
              <a:t>Ferry,  </a:t>
            </a:r>
            <a:r>
              <a:rPr dirty="0" sz="1450" spc="-10">
                <a:latin typeface="Times New Roman"/>
                <a:cs typeface="Times New Roman"/>
              </a:rPr>
              <a:t>while Alan and </a:t>
            </a:r>
            <a:r>
              <a:rPr dirty="0" sz="1450" spc="-5">
                <a:latin typeface="Times New Roman"/>
                <a:cs typeface="Times New Roman"/>
              </a:rPr>
              <a:t>I </a:t>
            </a:r>
            <a:r>
              <a:rPr dirty="0" sz="1450" spc="-10">
                <a:latin typeface="Times New Roman"/>
                <a:cs typeface="Times New Roman"/>
              </a:rPr>
              <a:t>turned </a:t>
            </a:r>
            <a:r>
              <a:rPr dirty="0" sz="1450" spc="-5">
                <a:latin typeface="Times New Roman"/>
                <a:cs typeface="Times New Roman"/>
              </a:rPr>
              <a:t>our </a:t>
            </a:r>
            <a:r>
              <a:rPr dirty="0" sz="1450" spc="-10">
                <a:latin typeface="Times New Roman"/>
                <a:cs typeface="Times New Roman"/>
              </a:rPr>
              <a:t>faces for the city </a:t>
            </a:r>
            <a:r>
              <a:rPr dirty="0" sz="1450" spc="-5">
                <a:latin typeface="Times New Roman"/>
                <a:cs typeface="Times New Roman"/>
              </a:rPr>
              <a:t>of </a:t>
            </a:r>
            <a:r>
              <a:rPr dirty="0" sz="1450" spc="-10">
                <a:latin typeface="Times New Roman"/>
                <a:cs typeface="Times New Roman"/>
              </a:rPr>
              <a:t>Edinburgh. As we went </a:t>
            </a:r>
            <a:r>
              <a:rPr dirty="0" sz="1450" spc="-5">
                <a:latin typeface="Times New Roman"/>
                <a:cs typeface="Times New Roman"/>
              </a:rPr>
              <a:t>by </a:t>
            </a:r>
            <a:r>
              <a:rPr dirty="0" sz="1450" spc="-10">
                <a:latin typeface="Times New Roman"/>
                <a:cs typeface="Times New Roman"/>
              </a:rPr>
              <a:t>the  footpath and beside the gateposts and the unfinished lodge, we kept looking  back at the house </a:t>
            </a:r>
            <a:r>
              <a:rPr dirty="0" sz="1450" spc="-5">
                <a:latin typeface="Times New Roman"/>
                <a:cs typeface="Times New Roman"/>
              </a:rPr>
              <a:t>of </a:t>
            </a:r>
            <a:r>
              <a:rPr dirty="0" sz="1450" spc="-10">
                <a:latin typeface="Times New Roman"/>
                <a:cs typeface="Times New Roman"/>
              </a:rPr>
              <a:t>my fathers. It stood there, bare and great and smokeless,  like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not </a:t>
            </a:r>
            <a:r>
              <a:rPr dirty="0" sz="1450" spc="-10">
                <a:latin typeface="Times New Roman"/>
                <a:cs typeface="Times New Roman"/>
              </a:rPr>
              <a:t>lived </a:t>
            </a:r>
            <a:r>
              <a:rPr dirty="0" sz="1450" spc="-5">
                <a:latin typeface="Times New Roman"/>
                <a:cs typeface="Times New Roman"/>
              </a:rPr>
              <a:t>in; </a:t>
            </a:r>
            <a:r>
              <a:rPr dirty="0" sz="1450" spc="-10">
                <a:latin typeface="Times New Roman"/>
                <a:cs typeface="Times New Roman"/>
              </a:rPr>
              <a:t>only in </a:t>
            </a:r>
            <a:r>
              <a:rPr dirty="0" sz="1450" spc="-5">
                <a:latin typeface="Times New Roman"/>
                <a:cs typeface="Times New Roman"/>
              </a:rPr>
              <a:t>one of </a:t>
            </a:r>
            <a:r>
              <a:rPr dirty="0" sz="1450" spc="-10">
                <a:latin typeface="Times New Roman"/>
                <a:cs typeface="Times New Roman"/>
              </a:rPr>
              <a:t>the top windows, there was the peak </a:t>
            </a:r>
            <a:r>
              <a:rPr dirty="0" sz="1450" spc="-5">
                <a:latin typeface="Times New Roman"/>
                <a:cs typeface="Times New Roman"/>
              </a:rPr>
              <a:t>of  a </a:t>
            </a:r>
            <a:r>
              <a:rPr dirty="0" sz="1450" spc="-10">
                <a:latin typeface="Times New Roman"/>
                <a:cs typeface="Times New Roman"/>
              </a:rPr>
              <a:t>nightcap </a:t>
            </a:r>
            <a:r>
              <a:rPr dirty="0" sz="1450" spc="-5">
                <a:latin typeface="Times New Roman"/>
                <a:cs typeface="Times New Roman"/>
              </a:rPr>
              <a:t>bobbing up </a:t>
            </a:r>
            <a:r>
              <a:rPr dirty="0" sz="1450" spc="-10">
                <a:latin typeface="Times New Roman"/>
                <a:cs typeface="Times New Roman"/>
              </a:rPr>
              <a:t>and down and back and forward, like the head </a:t>
            </a:r>
            <a:r>
              <a:rPr dirty="0" sz="1450" spc="-5">
                <a:latin typeface="Times New Roman"/>
                <a:cs typeface="Times New Roman"/>
              </a:rPr>
              <a:t>of a  </a:t>
            </a:r>
            <a:r>
              <a:rPr dirty="0" sz="1450" spc="-10">
                <a:latin typeface="Times New Roman"/>
                <a:cs typeface="Times New Roman"/>
              </a:rPr>
              <a:t>rabbit from </a:t>
            </a:r>
            <a:r>
              <a:rPr dirty="0" sz="1450" spc="-5">
                <a:latin typeface="Times New Roman"/>
                <a:cs typeface="Times New Roman"/>
              </a:rPr>
              <a:t>a </a:t>
            </a:r>
            <a:r>
              <a:rPr dirty="0" sz="1450" spc="-20">
                <a:latin typeface="Times New Roman"/>
                <a:cs typeface="Times New Roman"/>
              </a:rPr>
              <a:t>burrow. </a:t>
            </a:r>
            <a:r>
              <a:rPr dirty="0" sz="1450" spc="-5">
                <a:latin typeface="Times New Roman"/>
                <a:cs typeface="Times New Roman"/>
              </a:rPr>
              <a:t>I </a:t>
            </a:r>
            <a:r>
              <a:rPr dirty="0" sz="1450" spc="-10">
                <a:latin typeface="Times New Roman"/>
                <a:cs typeface="Times New Roman"/>
              </a:rPr>
              <a:t>had little welcome when </a:t>
            </a:r>
            <a:r>
              <a:rPr dirty="0" sz="1450" spc="-5">
                <a:latin typeface="Times New Roman"/>
                <a:cs typeface="Times New Roman"/>
              </a:rPr>
              <a:t>I </a:t>
            </a:r>
            <a:r>
              <a:rPr dirty="0" sz="1450" spc="-10">
                <a:latin typeface="Times New Roman"/>
                <a:cs typeface="Times New Roman"/>
              </a:rPr>
              <a:t>came, and less kindness  while </a:t>
            </a:r>
            <a:r>
              <a:rPr dirty="0" sz="1450" spc="-5">
                <a:latin typeface="Times New Roman"/>
                <a:cs typeface="Times New Roman"/>
              </a:rPr>
              <a:t>I </a:t>
            </a:r>
            <a:r>
              <a:rPr dirty="0" sz="1450" spc="-10">
                <a:latin typeface="Times New Roman"/>
                <a:cs typeface="Times New Roman"/>
              </a:rPr>
              <a:t>stayed; </a:t>
            </a:r>
            <a:r>
              <a:rPr dirty="0" sz="1450" spc="-5">
                <a:latin typeface="Times New Roman"/>
                <a:cs typeface="Times New Roman"/>
              </a:rPr>
              <a:t>but </a:t>
            </a:r>
            <a:r>
              <a:rPr dirty="0" sz="1450" spc="-10">
                <a:latin typeface="Times New Roman"/>
                <a:cs typeface="Times New Roman"/>
              </a:rPr>
              <a:t>at least </a:t>
            </a:r>
            <a:r>
              <a:rPr dirty="0" sz="1450" spc="-5">
                <a:latin typeface="Times New Roman"/>
                <a:cs typeface="Times New Roman"/>
              </a:rPr>
              <a:t>I </a:t>
            </a:r>
            <a:r>
              <a:rPr dirty="0" sz="1450" spc="-10">
                <a:latin typeface="Times New Roman"/>
                <a:cs typeface="Times New Roman"/>
              </a:rPr>
              <a:t>was watched as </a:t>
            </a:r>
            <a:r>
              <a:rPr dirty="0" sz="1450" spc="-5">
                <a:latin typeface="Times New Roman"/>
                <a:cs typeface="Times New Roman"/>
              </a:rPr>
              <a:t>I </a:t>
            </a:r>
            <a:r>
              <a:rPr dirty="0" sz="1450" spc="-10">
                <a:latin typeface="Times New Roman"/>
                <a:cs typeface="Times New Roman"/>
              </a:rPr>
              <a:t>went</a:t>
            </a:r>
            <a:r>
              <a:rPr dirty="0" sz="1450" spc="3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Alan and </a:t>
            </a:r>
            <a:r>
              <a:rPr dirty="0" sz="1450" spc="-5">
                <a:latin typeface="Times New Roman"/>
                <a:cs typeface="Times New Roman"/>
              </a:rPr>
              <a:t>I </a:t>
            </a:r>
            <a:r>
              <a:rPr dirty="0" sz="1450" spc="-10">
                <a:latin typeface="Times New Roman"/>
                <a:cs typeface="Times New Roman"/>
              </a:rPr>
              <a:t>went slowly forward </a:t>
            </a:r>
            <a:r>
              <a:rPr dirty="0" sz="1450" spc="-5">
                <a:latin typeface="Times New Roman"/>
                <a:cs typeface="Times New Roman"/>
              </a:rPr>
              <a:t>upon our </a:t>
            </a:r>
            <a:r>
              <a:rPr dirty="0" sz="1450" spc="-35">
                <a:latin typeface="Times New Roman"/>
                <a:cs typeface="Times New Roman"/>
              </a:rPr>
              <a:t>way, </a:t>
            </a:r>
            <a:r>
              <a:rPr dirty="0" sz="1450" spc="-10">
                <a:latin typeface="Times New Roman"/>
                <a:cs typeface="Times New Roman"/>
              </a:rPr>
              <a:t>having little heart either to  walk </a:t>
            </a:r>
            <a:r>
              <a:rPr dirty="0" sz="1450" spc="-5">
                <a:latin typeface="Times New Roman"/>
                <a:cs typeface="Times New Roman"/>
              </a:rPr>
              <a:t>or </a:t>
            </a:r>
            <a:r>
              <a:rPr dirty="0" sz="1450" spc="-10">
                <a:latin typeface="Times New Roman"/>
                <a:cs typeface="Times New Roman"/>
              </a:rPr>
              <a:t>speak. The same </a:t>
            </a:r>
            <a:r>
              <a:rPr dirty="0" sz="1450" spc="-5">
                <a:latin typeface="Times New Roman"/>
                <a:cs typeface="Times New Roman"/>
              </a:rPr>
              <a:t>thought </a:t>
            </a:r>
            <a:r>
              <a:rPr dirty="0" sz="1450" spc="-10">
                <a:latin typeface="Times New Roman"/>
                <a:cs typeface="Times New Roman"/>
              </a:rPr>
              <a:t>was uppermost in </a:t>
            </a:r>
            <a:r>
              <a:rPr dirty="0" sz="1450" spc="-5">
                <a:latin typeface="Times New Roman"/>
                <a:cs typeface="Times New Roman"/>
              </a:rPr>
              <a:t>both, </a:t>
            </a:r>
            <a:r>
              <a:rPr dirty="0" sz="1450" spc="-10">
                <a:latin typeface="Times New Roman"/>
                <a:cs typeface="Times New Roman"/>
              </a:rPr>
              <a:t>that we were near the  time </a:t>
            </a:r>
            <a:r>
              <a:rPr dirty="0" sz="1450" spc="-5">
                <a:latin typeface="Times New Roman"/>
                <a:cs typeface="Times New Roman"/>
              </a:rPr>
              <a:t>of our </a:t>
            </a:r>
            <a:r>
              <a:rPr dirty="0" sz="1450" spc="-10">
                <a:latin typeface="Times New Roman"/>
                <a:cs typeface="Times New Roman"/>
              </a:rPr>
              <a:t>parting; and remembrance </a:t>
            </a:r>
            <a:r>
              <a:rPr dirty="0" sz="1450" spc="-5">
                <a:latin typeface="Times New Roman"/>
                <a:cs typeface="Times New Roman"/>
              </a:rPr>
              <a:t>of </a:t>
            </a:r>
            <a:r>
              <a:rPr dirty="0" sz="1450" spc="-10">
                <a:latin typeface="Times New Roman"/>
                <a:cs typeface="Times New Roman"/>
              </a:rPr>
              <a:t>all the </a:t>
            </a:r>
            <a:r>
              <a:rPr dirty="0" sz="1450" spc="-5">
                <a:latin typeface="Times New Roman"/>
                <a:cs typeface="Times New Roman"/>
              </a:rPr>
              <a:t>bygone </a:t>
            </a:r>
            <a:r>
              <a:rPr dirty="0" sz="1450" spc="-10">
                <a:latin typeface="Times New Roman"/>
                <a:cs typeface="Times New Roman"/>
              </a:rPr>
              <a:t>days sate </a:t>
            </a:r>
            <a:r>
              <a:rPr dirty="0" sz="1450" spc="-5">
                <a:latin typeface="Times New Roman"/>
                <a:cs typeface="Times New Roman"/>
              </a:rPr>
              <a:t>upon us  </a:t>
            </a:r>
            <a:r>
              <a:rPr dirty="0" sz="1450" spc="-20">
                <a:latin typeface="Times New Roman"/>
                <a:cs typeface="Times New Roman"/>
              </a:rPr>
              <a:t>sorely. </a:t>
            </a:r>
            <a:r>
              <a:rPr dirty="0" sz="1450" spc="-70">
                <a:latin typeface="Times New Roman"/>
                <a:cs typeface="Times New Roman"/>
              </a:rPr>
              <a:t>We </a:t>
            </a:r>
            <a:r>
              <a:rPr dirty="0" sz="1450" spc="-10">
                <a:latin typeface="Times New Roman"/>
                <a:cs typeface="Times New Roman"/>
              </a:rPr>
              <a:t>talked indeed </a:t>
            </a:r>
            <a:r>
              <a:rPr dirty="0" sz="1450" spc="-5">
                <a:latin typeface="Times New Roman"/>
                <a:cs typeface="Times New Roman"/>
              </a:rPr>
              <a:t>of </a:t>
            </a:r>
            <a:r>
              <a:rPr dirty="0" sz="1450" spc="-10">
                <a:latin typeface="Times New Roman"/>
                <a:cs typeface="Times New Roman"/>
              </a:rPr>
              <a:t>what should </a:t>
            </a:r>
            <a:r>
              <a:rPr dirty="0" sz="1450" spc="-5">
                <a:latin typeface="Times New Roman"/>
                <a:cs typeface="Times New Roman"/>
              </a:rPr>
              <a:t>be </a:t>
            </a:r>
            <a:r>
              <a:rPr dirty="0" sz="1450" spc="-10">
                <a:latin typeface="Times New Roman"/>
                <a:cs typeface="Times New Roman"/>
              </a:rPr>
              <a:t>done; and it was resolved that Alan  should keep to the </a:t>
            </a:r>
            <a:r>
              <a:rPr dirty="0" sz="1450" spc="-20">
                <a:latin typeface="Times New Roman"/>
                <a:cs typeface="Times New Roman"/>
              </a:rPr>
              <a:t>county, </a:t>
            </a:r>
            <a:r>
              <a:rPr dirty="0" sz="1450" spc="-10">
                <a:latin typeface="Times New Roman"/>
                <a:cs typeface="Times New Roman"/>
              </a:rPr>
              <a:t>biding now here, now there, </a:t>
            </a:r>
            <a:r>
              <a:rPr dirty="0" sz="1450" spc="-5">
                <a:latin typeface="Times New Roman"/>
                <a:cs typeface="Times New Roman"/>
              </a:rPr>
              <a:t>but </a:t>
            </a:r>
            <a:r>
              <a:rPr dirty="0" sz="1450" spc="-10">
                <a:latin typeface="Times New Roman"/>
                <a:cs typeface="Times New Roman"/>
              </a:rPr>
              <a:t>coming once in the  day to </a:t>
            </a:r>
            <a:r>
              <a:rPr dirty="0" sz="1450" spc="-5">
                <a:latin typeface="Times New Roman"/>
                <a:cs typeface="Times New Roman"/>
              </a:rPr>
              <a:t>a </a:t>
            </a:r>
            <a:r>
              <a:rPr dirty="0" sz="1450" spc="-10">
                <a:latin typeface="Times New Roman"/>
                <a:cs typeface="Times New Roman"/>
              </a:rPr>
              <a:t>particular place where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able to communicate with him,  either in my own person </a:t>
            </a:r>
            <a:r>
              <a:rPr dirty="0" sz="1450" spc="-5">
                <a:latin typeface="Times New Roman"/>
                <a:cs typeface="Times New Roman"/>
              </a:rPr>
              <a:t>or by </a:t>
            </a:r>
            <a:r>
              <a:rPr dirty="0" sz="1450" spc="-20">
                <a:latin typeface="Times New Roman"/>
                <a:cs typeface="Times New Roman"/>
              </a:rPr>
              <a:t>messenger. </a:t>
            </a:r>
            <a:r>
              <a:rPr dirty="0" sz="1450" spc="-10">
                <a:latin typeface="Times New Roman"/>
                <a:cs typeface="Times New Roman"/>
              </a:rPr>
              <a:t>In the meanwhile, </a:t>
            </a:r>
            <a:r>
              <a:rPr dirty="0" sz="1450" spc="-5">
                <a:latin typeface="Times New Roman"/>
                <a:cs typeface="Times New Roman"/>
              </a:rPr>
              <a:t>I </a:t>
            </a:r>
            <a:r>
              <a:rPr dirty="0" sz="1450" spc="-10">
                <a:latin typeface="Times New Roman"/>
                <a:cs typeface="Times New Roman"/>
              </a:rPr>
              <a:t>was to seek </a:t>
            </a:r>
            <a:r>
              <a:rPr dirty="0" sz="1450" spc="-5">
                <a:latin typeface="Times New Roman"/>
                <a:cs typeface="Times New Roman"/>
              </a:rPr>
              <a:t>out  a </a:t>
            </a:r>
            <a:r>
              <a:rPr dirty="0" sz="1450" spc="-20">
                <a:latin typeface="Times New Roman"/>
                <a:cs typeface="Times New Roman"/>
              </a:rPr>
              <a:t>lawyer, </a:t>
            </a:r>
            <a:r>
              <a:rPr dirty="0" sz="1450" spc="-10">
                <a:latin typeface="Times New Roman"/>
                <a:cs typeface="Times New Roman"/>
              </a:rPr>
              <a:t>who was an Appin Stewart, and </a:t>
            </a:r>
            <a:r>
              <a:rPr dirty="0" sz="1450" spc="-5">
                <a:latin typeface="Times New Roman"/>
                <a:cs typeface="Times New Roman"/>
              </a:rPr>
              <a:t>a </a:t>
            </a:r>
            <a:r>
              <a:rPr dirty="0" sz="1450" spc="-10">
                <a:latin typeface="Times New Roman"/>
                <a:cs typeface="Times New Roman"/>
              </a:rPr>
              <a:t>man therefore to </a:t>
            </a:r>
            <a:r>
              <a:rPr dirty="0" sz="1450" spc="-5">
                <a:latin typeface="Times New Roman"/>
                <a:cs typeface="Times New Roman"/>
              </a:rPr>
              <a:t>be </a:t>
            </a:r>
            <a:r>
              <a:rPr dirty="0" sz="1450" spc="-10">
                <a:latin typeface="Times New Roman"/>
                <a:cs typeface="Times New Roman"/>
              </a:rPr>
              <a:t>wholly  trusted; and it should </a:t>
            </a:r>
            <a:r>
              <a:rPr dirty="0" sz="1450" spc="-5">
                <a:latin typeface="Times New Roman"/>
                <a:cs typeface="Times New Roman"/>
              </a:rPr>
              <a:t>be </a:t>
            </a:r>
            <a:r>
              <a:rPr dirty="0" sz="1450" spc="-10">
                <a:latin typeface="Times New Roman"/>
                <a:cs typeface="Times New Roman"/>
              </a:rPr>
              <a:t>his part to find </a:t>
            </a:r>
            <a:r>
              <a:rPr dirty="0" sz="1450" spc="-5">
                <a:latin typeface="Times New Roman"/>
                <a:cs typeface="Times New Roman"/>
              </a:rPr>
              <a:t>a </a:t>
            </a:r>
            <a:r>
              <a:rPr dirty="0" sz="1450" spc="-10">
                <a:latin typeface="Times New Roman"/>
                <a:cs typeface="Times New Roman"/>
              </a:rPr>
              <a:t>ship and to arrange for </a:t>
            </a:r>
            <a:r>
              <a:rPr dirty="0" sz="1450" spc="-25">
                <a:latin typeface="Times New Roman"/>
                <a:cs typeface="Times New Roman"/>
              </a:rPr>
              <a:t>Alan’s </a:t>
            </a:r>
            <a:r>
              <a:rPr dirty="0" sz="1450" spc="-10">
                <a:latin typeface="Times New Roman"/>
                <a:cs typeface="Times New Roman"/>
              </a:rPr>
              <a:t>safe  embarkation. No sooner was this business done, than the words seemed to  leave us; and though </a:t>
            </a:r>
            <a:r>
              <a:rPr dirty="0" sz="1450" spc="-5">
                <a:latin typeface="Times New Roman"/>
                <a:cs typeface="Times New Roman"/>
              </a:rPr>
              <a:t>I </a:t>
            </a:r>
            <a:r>
              <a:rPr dirty="0" sz="1450" spc="-10">
                <a:latin typeface="Times New Roman"/>
                <a:cs typeface="Times New Roman"/>
              </a:rPr>
              <a:t>would seek to jest with Alan under the name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Thomson, and </a:t>
            </a:r>
            <a:r>
              <a:rPr dirty="0" sz="1450" spc="-5">
                <a:latin typeface="Times New Roman"/>
                <a:cs typeface="Times New Roman"/>
              </a:rPr>
              <a:t>he </a:t>
            </a:r>
            <a:r>
              <a:rPr dirty="0" sz="1450" spc="-10">
                <a:latin typeface="Times New Roman"/>
                <a:cs typeface="Times New Roman"/>
              </a:rPr>
              <a:t>with me </a:t>
            </a:r>
            <a:r>
              <a:rPr dirty="0" sz="1450" spc="-5">
                <a:latin typeface="Times New Roman"/>
                <a:cs typeface="Times New Roman"/>
              </a:rPr>
              <a:t>on </a:t>
            </a:r>
            <a:r>
              <a:rPr dirty="0" sz="1450" spc="-10">
                <a:latin typeface="Times New Roman"/>
                <a:cs typeface="Times New Roman"/>
              </a:rPr>
              <a:t>my new clothes and my estate, </a:t>
            </a:r>
            <a:r>
              <a:rPr dirty="0" sz="1450" spc="-5">
                <a:latin typeface="Times New Roman"/>
                <a:cs typeface="Times New Roman"/>
              </a:rPr>
              <a:t>you </a:t>
            </a:r>
            <a:r>
              <a:rPr dirty="0" sz="1450" spc="-10">
                <a:latin typeface="Times New Roman"/>
                <a:cs typeface="Times New Roman"/>
              </a:rPr>
              <a:t>could feel  very well that we were nearer tears than</a:t>
            </a:r>
            <a:r>
              <a:rPr dirty="0" sz="1450" spc="35">
                <a:latin typeface="Times New Roman"/>
                <a:cs typeface="Times New Roman"/>
              </a:rPr>
              <a:t> </a:t>
            </a:r>
            <a:r>
              <a:rPr dirty="0" sz="1450" spc="-20">
                <a:latin typeface="Times New Roman"/>
                <a:cs typeface="Times New Roman"/>
              </a:rPr>
              <a:t>laughter.</a:t>
            </a:r>
            <a:endParaRPr sz="1450">
              <a:latin typeface="Times New Roman"/>
              <a:cs typeface="Times New Roman"/>
            </a:endParaRPr>
          </a:p>
          <a:p>
            <a:pPr algn="just" marL="12700" marR="5080" indent="255904">
              <a:lnSpc>
                <a:spcPts val="1730"/>
              </a:lnSpc>
              <a:spcBef>
                <a:spcPts val="700"/>
              </a:spcBef>
            </a:pPr>
            <a:r>
              <a:rPr dirty="0" sz="1450" spc="-70">
                <a:latin typeface="Times New Roman"/>
                <a:cs typeface="Times New Roman"/>
              </a:rPr>
              <a:t>We </a:t>
            </a:r>
            <a:r>
              <a:rPr dirty="0" sz="1450" spc="-10">
                <a:latin typeface="Times New Roman"/>
                <a:cs typeface="Times New Roman"/>
              </a:rPr>
              <a:t>came the by-way over the hill </a:t>
            </a:r>
            <a:r>
              <a:rPr dirty="0" sz="1450" spc="-5">
                <a:latin typeface="Times New Roman"/>
                <a:cs typeface="Times New Roman"/>
              </a:rPr>
              <a:t>of </a:t>
            </a:r>
            <a:r>
              <a:rPr dirty="0" sz="1450" spc="-10">
                <a:latin typeface="Times New Roman"/>
                <a:cs typeface="Times New Roman"/>
              </a:rPr>
              <a:t>Corstorphine; and when we </a:t>
            </a:r>
            <a:r>
              <a:rPr dirty="0" sz="1450" spc="-5">
                <a:latin typeface="Times New Roman"/>
                <a:cs typeface="Times New Roman"/>
              </a:rPr>
              <a:t>got </a:t>
            </a:r>
            <a:r>
              <a:rPr dirty="0" sz="1450" spc="-10">
                <a:latin typeface="Times New Roman"/>
                <a:cs typeface="Times New Roman"/>
              </a:rPr>
              <a:t>near  to the place called Rest-and-be-Thankful, and looked down </a:t>
            </a:r>
            <a:r>
              <a:rPr dirty="0" sz="1450" spc="-5">
                <a:latin typeface="Times New Roman"/>
                <a:cs typeface="Times New Roman"/>
              </a:rPr>
              <a:t>on </a:t>
            </a:r>
            <a:r>
              <a:rPr dirty="0" sz="1450" spc="-10">
                <a:latin typeface="Times New Roman"/>
                <a:cs typeface="Times New Roman"/>
              </a:rPr>
              <a:t>Corstorphine  </a:t>
            </a:r>
            <a:r>
              <a:rPr dirty="0" sz="1450" spc="-5">
                <a:latin typeface="Times New Roman"/>
                <a:cs typeface="Times New Roman"/>
              </a:rPr>
              <a:t>bogs </a:t>
            </a:r>
            <a:r>
              <a:rPr dirty="0" sz="1450" spc="-10">
                <a:latin typeface="Times New Roman"/>
                <a:cs typeface="Times New Roman"/>
              </a:rPr>
              <a:t>and over to the city and the castle </a:t>
            </a:r>
            <a:r>
              <a:rPr dirty="0" sz="1450" spc="-5">
                <a:latin typeface="Times New Roman"/>
                <a:cs typeface="Times New Roman"/>
              </a:rPr>
              <a:t>on </a:t>
            </a:r>
            <a:r>
              <a:rPr dirty="0" sz="1450" spc="-10">
                <a:latin typeface="Times New Roman"/>
                <a:cs typeface="Times New Roman"/>
              </a:rPr>
              <a:t>the hill, we both stopped, for we  both knew without </a:t>
            </a:r>
            <a:r>
              <a:rPr dirty="0" sz="1450" spc="-5">
                <a:latin typeface="Times New Roman"/>
                <a:cs typeface="Times New Roman"/>
              </a:rPr>
              <a:t>a </a:t>
            </a:r>
            <a:r>
              <a:rPr dirty="0" sz="1450" spc="-10">
                <a:latin typeface="Times New Roman"/>
                <a:cs typeface="Times New Roman"/>
              </a:rPr>
              <a:t>word said that we had come to where </a:t>
            </a:r>
            <a:r>
              <a:rPr dirty="0" sz="1450" spc="-5">
                <a:latin typeface="Times New Roman"/>
                <a:cs typeface="Times New Roman"/>
              </a:rPr>
              <a:t>our </a:t>
            </a:r>
            <a:r>
              <a:rPr dirty="0" sz="1450" spc="-10">
                <a:latin typeface="Times New Roman"/>
                <a:cs typeface="Times New Roman"/>
              </a:rPr>
              <a:t>ways parted.  Here </a:t>
            </a:r>
            <a:r>
              <a:rPr dirty="0" sz="1450" spc="-5">
                <a:latin typeface="Times New Roman"/>
                <a:cs typeface="Times New Roman"/>
              </a:rPr>
              <a:t>he </a:t>
            </a:r>
            <a:r>
              <a:rPr dirty="0" sz="1450" spc="-10">
                <a:latin typeface="Times New Roman"/>
                <a:cs typeface="Times New Roman"/>
              </a:rPr>
              <a:t>repeated to me once again what had been agreed </a:t>
            </a:r>
            <a:r>
              <a:rPr dirty="0" sz="1450" spc="-5">
                <a:latin typeface="Times New Roman"/>
                <a:cs typeface="Times New Roman"/>
              </a:rPr>
              <a:t>upon </a:t>
            </a:r>
            <a:r>
              <a:rPr dirty="0" sz="1450" spc="-10">
                <a:latin typeface="Times New Roman"/>
                <a:cs typeface="Times New Roman"/>
              </a:rPr>
              <a:t>between us: the  address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lawyer, </a:t>
            </a:r>
            <a:r>
              <a:rPr dirty="0" sz="1450" spc="-10">
                <a:latin typeface="Times New Roman"/>
                <a:cs typeface="Times New Roman"/>
              </a:rPr>
              <a:t>the daily </a:t>
            </a:r>
            <a:r>
              <a:rPr dirty="0" sz="1450" spc="-5">
                <a:latin typeface="Times New Roman"/>
                <a:cs typeface="Times New Roman"/>
              </a:rPr>
              <a:t>hour </a:t>
            </a:r>
            <a:r>
              <a:rPr dirty="0" sz="1450" spc="-10">
                <a:latin typeface="Times New Roman"/>
                <a:cs typeface="Times New Roman"/>
              </a:rPr>
              <a:t>at which Alan might </a:t>
            </a:r>
            <a:r>
              <a:rPr dirty="0" sz="1450" spc="-5">
                <a:latin typeface="Times New Roman"/>
                <a:cs typeface="Times New Roman"/>
              </a:rPr>
              <a:t>be found, </a:t>
            </a:r>
            <a:r>
              <a:rPr dirty="0" sz="1450" spc="-10">
                <a:latin typeface="Times New Roman"/>
                <a:cs typeface="Times New Roman"/>
              </a:rPr>
              <a:t>and the  signals that were to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by </a:t>
            </a:r>
            <a:r>
              <a:rPr dirty="0" sz="1450" spc="-10">
                <a:latin typeface="Times New Roman"/>
                <a:cs typeface="Times New Roman"/>
              </a:rPr>
              <a:t>any that came seeking him. Then </a:t>
            </a:r>
            <a:r>
              <a:rPr dirty="0" sz="1450" spc="-5">
                <a:latin typeface="Times New Roman"/>
                <a:cs typeface="Times New Roman"/>
              </a:rPr>
              <a:t>I </a:t>
            </a:r>
            <a:r>
              <a:rPr dirty="0" sz="1450" spc="-10">
                <a:latin typeface="Times New Roman"/>
                <a:cs typeface="Times New Roman"/>
              </a:rPr>
              <a:t>gave what  money </a:t>
            </a:r>
            <a:r>
              <a:rPr dirty="0" sz="1450" spc="-5">
                <a:latin typeface="Times New Roman"/>
                <a:cs typeface="Times New Roman"/>
              </a:rPr>
              <a:t>I </a:t>
            </a:r>
            <a:r>
              <a:rPr dirty="0" sz="1450" spc="-10">
                <a:latin typeface="Times New Roman"/>
                <a:cs typeface="Times New Roman"/>
              </a:rPr>
              <a:t>had (a guinea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Rankeillor’s) so that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starve in  the meanwhile; and then we stood </a:t>
            </a:r>
            <a:r>
              <a:rPr dirty="0" sz="1450" spc="-5">
                <a:latin typeface="Times New Roman"/>
                <a:cs typeface="Times New Roman"/>
              </a:rPr>
              <a:t>a </a:t>
            </a:r>
            <a:r>
              <a:rPr dirty="0" sz="1450" spc="-10">
                <a:latin typeface="Times New Roman"/>
                <a:cs typeface="Times New Roman"/>
              </a:rPr>
              <a:t>space, and looked over at Edinburgh in  silence.</a:t>
            </a:r>
            <a:endParaRPr sz="1450">
              <a:latin typeface="Times New Roman"/>
              <a:cs typeface="Times New Roman"/>
            </a:endParaRPr>
          </a:p>
          <a:p>
            <a:pPr algn="just" marL="268605">
              <a:lnSpc>
                <a:spcPct val="100000"/>
              </a:lnSpc>
              <a:spcBef>
                <a:spcPts val="710"/>
              </a:spcBef>
            </a:pPr>
            <a:r>
              <a:rPr dirty="0" sz="1450" spc="-30">
                <a:latin typeface="Times New Roman"/>
                <a:cs typeface="Times New Roman"/>
              </a:rPr>
              <a:t>“Well, </a:t>
            </a:r>
            <a:r>
              <a:rPr dirty="0" sz="1450" spc="-10">
                <a:latin typeface="Times New Roman"/>
                <a:cs typeface="Times New Roman"/>
              </a:rPr>
              <a:t>good-bye,” said Alan, and held </a:t>
            </a:r>
            <a:r>
              <a:rPr dirty="0" sz="1450" spc="-5">
                <a:latin typeface="Times New Roman"/>
                <a:cs typeface="Times New Roman"/>
              </a:rPr>
              <a:t>out </a:t>
            </a:r>
            <a:r>
              <a:rPr dirty="0" sz="1450" spc="-10">
                <a:latin typeface="Times New Roman"/>
                <a:cs typeface="Times New Roman"/>
              </a:rPr>
              <a:t>his left</a:t>
            </a:r>
            <a:r>
              <a:rPr dirty="0" sz="1450" spc="6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“Good-bye,” said I, and gave the hand </a:t>
            </a:r>
            <a:r>
              <a:rPr dirty="0" sz="1450" spc="-5">
                <a:latin typeface="Times New Roman"/>
                <a:cs typeface="Times New Roman"/>
              </a:rPr>
              <a:t>a </a:t>
            </a:r>
            <a:r>
              <a:rPr dirty="0" sz="1450" spc="-10">
                <a:latin typeface="Times New Roman"/>
                <a:cs typeface="Times New Roman"/>
              </a:rPr>
              <a:t>little grasp, and went </a:t>
            </a:r>
            <a:r>
              <a:rPr dirty="0" sz="1450" spc="-15">
                <a:latin typeface="Times New Roman"/>
                <a:cs typeface="Times New Roman"/>
              </a:rPr>
              <a:t>off </a:t>
            </a:r>
            <a:r>
              <a:rPr dirty="0" sz="1450" spc="-10">
                <a:latin typeface="Times New Roman"/>
                <a:cs typeface="Times New Roman"/>
              </a:rPr>
              <a:t>down  hill.</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Neither </a:t>
            </a:r>
            <a:r>
              <a:rPr dirty="0" sz="1450" spc="-5">
                <a:latin typeface="Times New Roman"/>
                <a:cs typeface="Times New Roman"/>
              </a:rPr>
              <a:t>one of us </a:t>
            </a:r>
            <a:r>
              <a:rPr dirty="0" sz="1450" spc="-10">
                <a:latin typeface="Times New Roman"/>
                <a:cs typeface="Times New Roman"/>
              </a:rPr>
              <a:t>looked the other in the face, </a:t>
            </a:r>
            <a:r>
              <a:rPr dirty="0" sz="1450" spc="-5">
                <a:latin typeface="Times New Roman"/>
                <a:cs typeface="Times New Roman"/>
              </a:rPr>
              <a:t>nor </a:t>
            </a:r>
            <a:r>
              <a:rPr dirty="0" sz="1450" spc="-10">
                <a:latin typeface="Times New Roman"/>
                <a:cs typeface="Times New Roman"/>
              </a:rPr>
              <a:t>so long as </a:t>
            </a:r>
            <a:r>
              <a:rPr dirty="0" sz="1450" spc="-5">
                <a:latin typeface="Times New Roman"/>
                <a:cs typeface="Times New Roman"/>
              </a:rPr>
              <a:t>he </a:t>
            </a:r>
            <a:r>
              <a:rPr dirty="0" sz="1450" spc="-10">
                <a:latin typeface="Times New Roman"/>
                <a:cs typeface="Times New Roman"/>
              </a:rPr>
              <a:t>was in my  view did </a:t>
            </a:r>
            <a:r>
              <a:rPr dirty="0" sz="1450" spc="-5">
                <a:latin typeface="Times New Roman"/>
                <a:cs typeface="Times New Roman"/>
              </a:rPr>
              <a:t>I </a:t>
            </a:r>
            <a:r>
              <a:rPr dirty="0" sz="1450" spc="-10">
                <a:latin typeface="Times New Roman"/>
                <a:cs typeface="Times New Roman"/>
              </a:rPr>
              <a:t>take </a:t>
            </a:r>
            <a:r>
              <a:rPr dirty="0" sz="1450" spc="-5">
                <a:latin typeface="Times New Roman"/>
                <a:cs typeface="Times New Roman"/>
              </a:rPr>
              <a:t>one </a:t>
            </a:r>
            <a:r>
              <a:rPr dirty="0" sz="1450" spc="-10">
                <a:latin typeface="Times New Roman"/>
                <a:cs typeface="Times New Roman"/>
              </a:rPr>
              <a:t>back glance at the friend </a:t>
            </a:r>
            <a:r>
              <a:rPr dirty="0" sz="1450" spc="-5">
                <a:latin typeface="Times New Roman"/>
                <a:cs typeface="Times New Roman"/>
              </a:rPr>
              <a:t>I </a:t>
            </a:r>
            <a:r>
              <a:rPr dirty="0" sz="1450" spc="-10">
                <a:latin typeface="Times New Roman"/>
                <a:cs typeface="Times New Roman"/>
              </a:rPr>
              <a:t>was leaving. But as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my way to the </a:t>
            </a:r>
            <a:r>
              <a:rPr dirty="0" sz="1450" spc="-30">
                <a:latin typeface="Times New Roman"/>
                <a:cs typeface="Times New Roman"/>
              </a:rPr>
              <a:t>city, </a:t>
            </a:r>
            <a:r>
              <a:rPr dirty="0" sz="1450" spc="-5">
                <a:latin typeface="Times New Roman"/>
                <a:cs typeface="Times New Roman"/>
              </a:rPr>
              <a:t>I </a:t>
            </a:r>
            <a:r>
              <a:rPr dirty="0" sz="1450" spc="-10">
                <a:latin typeface="Times New Roman"/>
                <a:cs typeface="Times New Roman"/>
              </a:rPr>
              <a:t>felt so lost and lonesome, that </a:t>
            </a:r>
            <a:r>
              <a:rPr dirty="0" sz="1450" spc="-5">
                <a:latin typeface="Times New Roman"/>
                <a:cs typeface="Times New Roman"/>
              </a:rPr>
              <a:t>I </a:t>
            </a:r>
            <a:r>
              <a:rPr dirty="0" sz="1450" spc="-10">
                <a:latin typeface="Times New Roman"/>
                <a:cs typeface="Times New Roman"/>
              </a:rPr>
              <a:t>could have found it in my  heart to sit down </a:t>
            </a:r>
            <a:r>
              <a:rPr dirty="0" sz="1450" spc="-5">
                <a:latin typeface="Times New Roman"/>
                <a:cs typeface="Times New Roman"/>
              </a:rPr>
              <a:t>by </a:t>
            </a:r>
            <a:r>
              <a:rPr dirty="0" sz="1450" spc="-10">
                <a:latin typeface="Times New Roman"/>
                <a:cs typeface="Times New Roman"/>
              </a:rPr>
              <a:t>the dyke, and cry and weep like any</a:t>
            </a:r>
            <a:r>
              <a:rPr dirty="0" sz="1450" spc="65">
                <a:latin typeface="Times New Roman"/>
                <a:cs typeface="Times New Roman"/>
              </a:rPr>
              <a:t> </a:t>
            </a:r>
            <a:r>
              <a:rPr dirty="0" sz="1450" spc="-25">
                <a:latin typeface="Times New Roman"/>
                <a:cs typeface="Times New Roman"/>
              </a:rPr>
              <a:t>baby.</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It was coming near </a:t>
            </a:r>
            <a:r>
              <a:rPr dirty="0" sz="1450" spc="-5">
                <a:latin typeface="Times New Roman"/>
                <a:cs typeface="Times New Roman"/>
              </a:rPr>
              <a:t>noon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passed in </a:t>
            </a:r>
            <a:r>
              <a:rPr dirty="0" sz="1450" spc="-5">
                <a:latin typeface="Times New Roman"/>
                <a:cs typeface="Times New Roman"/>
              </a:rPr>
              <a:t>by </a:t>
            </a:r>
            <a:r>
              <a:rPr dirty="0" sz="1450" spc="-10">
                <a:latin typeface="Times New Roman"/>
                <a:cs typeface="Times New Roman"/>
              </a:rPr>
              <a:t>the </a:t>
            </a:r>
            <a:r>
              <a:rPr dirty="0" sz="1450" spc="-40">
                <a:latin typeface="Times New Roman"/>
                <a:cs typeface="Times New Roman"/>
              </a:rPr>
              <a:t>West </a:t>
            </a:r>
            <a:r>
              <a:rPr dirty="0" sz="1450" spc="-10">
                <a:latin typeface="Times New Roman"/>
                <a:cs typeface="Times New Roman"/>
              </a:rPr>
              <a:t>Kirk and the  Grassmarket</a:t>
            </a:r>
            <a:r>
              <a:rPr dirty="0" sz="1450" spc="145">
                <a:latin typeface="Times New Roman"/>
                <a:cs typeface="Times New Roman"/>
              </a:rPr>
              <a:t> </a:t>
            </a:r>
            <a:r>
              <a:rPr dirty="0" sz="1450" spc="-10">
                <a:latin typeface="Times New Roman"/>
                <a:cs typeface="Times New Roman"/>
              </a:rPr>
              <a:t>into</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streets</a:t>
            </a:r>
            <a:r>
              <a:rPr dirty="0" sz="1450" spc="150">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capital.</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5">
                <a:latin typeface="Times New Roman"/>
                <a:cs typeface="Times New Roman"/>
              </a:rPr>
              <a:t>huge</a:t>
            </a:r>
            <a:r>
              <a:rPr dirty="0" sz="1450" spc="145">
                <a:latin typeface="Times New Roman"/>
                <a:cs typeface="Times New Roman"/>
              </a:rPr>
              <a:t> </a:t>
            </a:r>
            <a:r>
              <a:rPr dirty="0" sz="1450" spc="-10">
                <a:latin typeface="Times New Roman"/>
                <a:cs typeface="Times New Roman"/>
              </a:rPr>
              <a:t>height</a:t>
            </a:r>
            <a:r>
              <a:rPr dirty="0" sz="1450" spc="150">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buildings,</a:t>
            </a:r>
            <a:endParaRPr sz="1450">
              <a:latin typeface="Times New Roman"/>
              <a:cs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6440" cy="25406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running </a:t>
            </a:r>
            <a:r>
              <a:rPr dirty="0" sz="1450" spc="-5">
                <a:latin typeface="Times New Roman"/>
                <a:cs typeface="Times New Roman"/>
              </a:rPr>
              <a:t>up </a:t>
            </a:r>
            <a:r>
              <a:rPr dirty="0" sz="1450" spc="-10">
                <a:latin typeface="Times New Roman"/>
                <a:cs typeface="Times New Roman"/>
              </a:rPr>
              <a:t>to ten and fifteen storeys, the narrow arched entries that  continually vomited passengers, the wares </a:t>
            </a:r>
            <a:r>
              <a:rPr dirty="0" sz="1450" spc="-5">
                <a:latin typeface="Times New Roman"/>
                <a:cs typeface="Times New Roman"/>
              </a:rPr>
              <a:t>of </a:t>
            </a:r>
            <a:r>
              <a:rPr dirty="0" sz="1450" spc="-10">
                <a:latin typeface="Times New Roman"/>
                <a:cs typeface="Times New Roman"/>
              </a:rPr>
              <a:t>the merchants in their windows,  the </a:t>
            </a:r>
            <a:r>
              <a:rPr dirty="0" sz="1450" spc="-5">
                <a:latin typeface="Times New Roman"/>
                <a:cs typeface="Times New Roman"/>
              </a:rPr>
              <a:t>hubbub </a:t>
            </a:r>
            <a:r>
              <a:rPr dirty="0" sz="1450" spc="-10">
                <a:latin typeface="Times New Roman"/>
                <a:cs typeface="Times New Roman"/>
              </a:rPr>
              <a:t>and endless </a:t>
            </a:r>
            <a:r>
              <a:rPr dirty="0" sz="1450" spc="-20">
                <a:latin typeface="Times New Roman"/>
                <a:cs typeface="Times New Roman"/>
              </a:rPr>
              <a:t>stir, </a:t>
            </a:r>
            <a:r>
              <a:rPr dirty="0" sz="1450" spc="-10">
                <a:latin typeface="Times New Roman"/>
                <a:cs typeface="Times New Roman"/>
              </a:rPr>
              <a:t>the </a:t>
            </a:r>
            <a:r>
              <a:rPr dirty="0" sz="1450" spc="-5">
                <a:latin typeface="Times New Roman"/>
                <a:cs typeface="Times New Roman"/>
              </a:rPr>
              <a:t>foul </a:t>
            </a:r>
            <a:r>
              <a:rPr dirty="0" sz="1450" spc="-10">
                <a:latin typeface="Times New Roman"/>
                <a:cs typeface="Times New Roman"/>
              </a:rPr>
              <a:t>smells and the fine clothes, and </a:t>
            </a:r>
            <a:r>
              <a:rPr dirty="0" sz="1450" spc="-5">
                <a:latin typeface="Times New Roman"/>
                <a:cs typeface="Times New Roman"/>
              </a:rPr>
              <a:t>a </a:t>
            </a:r>
            <a:r>
              <a:rPr dirty="0" sz="1450" spc="-10">
                <a:latin typeface="Times New Roman"/>
                <a:cs typeface="Times New Roman"/>
              </a:rPr>
              <a:t>hundred  other particulars too small to mention, struck me into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stupor </a:t>
            </a:r>
            <a:r>
              <a:rPr dirty="0" sz="1450" spc="-5">
                <a:latin typeface="Times New Roman"/>
                <a:cs typeface="Times New Roman"/>
              </a:rPr>
              <a:t>of  </a:t>
            </a:r>
            <a:r>
              <a:rPr dirty="0" sz="1450" spc="-10">
                <a:latin typeface="Times New Roman"/>
                <a:cs typeface="Times New Roman"/>
              </a:rPr>
              <a:t>surprise, so that </a:t>
            </a:r>
            <a:r>
              <a:rPr dirty="0" sz="1450" spc="-5">
                <a:latin typeface="Times New Roman"/>
                <a:cs typeface="Times New Roman"/>
              </a:rPr>
              <a:t>I </a:t>
            </a:r>
            <a:r>
              <a:rPr dirty="0" sz="1450" spc="-10">
                <a:latin typeface="Times New Roman"/>
                <a:cs typeface="Times New Roman"/>
              </a:rPr>
              <a:t>let the crowd carry me to and fro; and yet all the time what </a:t>
            </a:r>
            <a:r>
              <a:rPr dirty="0" sz="1450" spc="-5">
                <a:latin typeface="Times New Roman"/>
                <a:cs typeface="Times New Roman"/>
              </a:rPr>
              <a:t>I  </a:t>
            </a:r>
            <a:r>
              <a:rPr dirty="0" sz="1450" spc="-10">
                <a:latin typeface="Times New Roman"/>
                <a:cs typeface="Times New Roman"/>
              </a:rPr>
              <a:t>was thinking </a:t>
            </a:r>
            <a:r>
              <a:rPr dirty="0" sz="1450" spc="-5">
                <a:latin typeface="Times New Roman"/>
                <a:cs typeface="Times New Roman"/>
              </a:rPr>
              <a:t>of </a:t>
            </a:r>
            <a:r>
              <a:rPr dirty="0" sz="1450" spc="-10">
                <a:latin typeface="Times New Roman"/>
                <a:cs typeface="Times New Roman"/>
              </a:rPr>
              <a:t>was Alan at Rest-and-be-Thankful; and all the time (although  </a:t>
            </a:r>
            <a:r>
              <a:rPr dirty="0" sz="1450" spc="-5">
                <a:latin typeface="Times New Roman"/>
                <a:cs typeface="Times New Roman"/>
              </a:rPr>
              <a:t>you </a:t>
            </a:r>
            <a:r>
              <a:rPr dirty="0" sz="1450" spc="-10">
                <a:latin typeface="Times New Roman"/>
                <a:cs typeface="Times New Roman"/>
              </a:rPr>
              <a:t>would think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choose </a:t>
            </a:r>
            <a:r>
              <a:rPr dirty="0" sz="1450" spc="-5">
                <a:latin typeface="Times New Roman"/>
                <a:cs typeface="Times New Roman"/>
              </a:rPr>
              <a:t>but be </a:t>
            </a:r>
            <a:r>
              <a:rPr dirty="0" sz="1450" spc="-10">
                <a:latin typeface="Times New Roman"/>
                <a:cs typeface="Times New Roman"/>
              </a:rPr>
              <a:t>delighted with these braws and  novelties) there was </a:t>
            </a:r>
            <a:r>
              <a:rPr dirty="0" sz="1450" spc="-5">
                <a:latin typeface="Times New Roman"/>
                <a:cs typeface="Times New Roman"/>
              </a:rPr>
              <a:t>a </a:t>
            </a:r>
            <a:r>
              <a:rPr dirty="0" sz="1450" spc="-10">
                <a:latin typeface="Times New Roman"/>
                <a:cs typeface="Times New Roman"/>
              </a:rPr>
              <a:t>cold gnawing in my inside like </a:t>
            </a:r>
            <a:r>
              <a:rPr dirty="0" sz="1450" spc="-5">
                <a:latin typeface="Times New Roman"/>
                <a:cs typeface="Times New Roman"/>
              </a:rPr>
              <a:t>a </a:t>
            </a:r>
            <a:r>
              <a:rPr dirty="0" sz="1450" spc="-10">
                <a:latin typeface="Times New Roman"/>
                <a:cs typeface="Times New Roman"/>
              </a:rPr>
              <a:t>remorse for something  wrong.</a:t>
            </a:r>
            <a:endParaRPr sz="1450">
              <a:latin typeface="Times New Roman"/>
              <a:cs typeface="Times New Roman"/>
            </a:endParaRPr>
          </a:p>
          <a:p>
            <a:pPr algn="just" marL="12700" marR="10795" indent="255904">
              <a:lnSpc>
                <a:spcPts val="1730"/>
              </a:lnSpc>
              <a:spcBef>
                <a:spcPts val="850"/>
              </a:spcBef>
            </a:pPr>
            <a:r>
              <a:rPr dirty="0" sz="1450" spc="-10">
                <a:latin typeface="Times New Roman"/>
                <a:cs typeface="Times New Roman"/>
              </a:rPr>
              <a:t>The hand </a:t>
            </a:r>
            <a:r>
              <a:rPr dirty="0" sz="1450" spc="-5">
                <a:latin typeface="Times New Roman"/>
                <a:cs typeface="Times New Roman"/>
              </a:rPr>
              <a:t>of </a:t>
            </a:r>
            <a:r>
              <a:rPr dirty="0" sz="1450" spc="-10">
                <a:latin typeface="Times New Roman"/>
                <a:cs typeface="Times New Roman"/>
              </a:rPr>
              <a:t>Providence </a:t>
            </a:r>
            <a:r>
              <a:rPr dirty="0" sz="1450" spc="-5">
                <a:latin typeface="Times New Roman"/>
                <a:cs typeface="Times New Roman"/>
              </a:rPr>
              <a:t>brought </a:t>
            </a:r>
            <a:r>
              <a:rPr dirty="0" sz="1450" spc="-10">
                <a:latin typeface="Times New Roman"/>
                <a:cs typeface="Times New Roman"/>
              </a:rPr>
              <a:t>me in my drifting to the very doors </a:t>
            </a:r>
            <a:r>
              <a:rPr dirty="0" sz="1450" spc="-5">
                <a:latin typeface="Times New Roman"/>
                <a:cs typeface="Times New Roman"/>
              </a:rPr>
              <a:t>of </a:t>
            </a:r>
            <a:r>
              <a:rPr dirty="0" sz="1450" spc="-10">
                <a:latin typeface="Times New Roman"/>
                <a:cs typeface="Times New Roman"/>
              </a:rPr>
              <a:t>the  British Linen </a:t>
            </a:r>
            <a:r>
              <a:rPr dirty="0" sz="1450" spc="-20">
                <a:latin typeface="Times New Roman"/>
                <a:cs typeface="Times New Roman"/>
              </a:rPr>
              <a:t>Company’s</a:t>
            </a:r>
            <a:r>
              <a:rPr dirty="0" sz="1450">
                <a:latin typeface="Times New Roman"/>
                <a:cs typeface="Times New Roman"/>
              </a:rPr>
              <a:t> </a:t>
            </a:r>
            <a:r>
              <a:rPr dirty="0" sz="1450" spc="-10">
                <a:latin typeface="Times New Roman"/>
                <a:cs typeface="Times New Roman"/>
              </a:rPr>
              <a:t>bank.</a:t>
            </a:r>
            <a:endParaRPr sz="1450">
              <a:latin typeface="Times New Roman"/>
              <a:cs typeface="Times New Roman"/>
            </a:endParaRPr>
          </a:p>
        </p:txBody>
      </p:sp>
      <p:sp>
        <p:nvSpPr>
          <p:cNvPr id="3" name="object 3"/>
          <p:cNvSpPr/>
          <p:nvPr/>
        </p:nvSpPr>
        <p:spPr>
          <a:xfrm>
            <a:off x="2618111" y="3969482"/>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6440" cy="9293225"/>
          </a:xfrm>
          <a:prstGeom prst="rect">
            <a:avLst/>
          </a:prstGeom>
        </p:spPr>
        <p:txBody>
          <a:bodyPr wrap="square" lIns="0" tIns="12065" rIns="0" bIns="0" rtlCol="0" vert="horz">
            <a:spAutoFit/>
          </a:bodyPr>
          <a:lstStyle/>
          <a:p>
            <a:pPr algn="just" marL="12700" marR="5715">
              <a:lnSpc>
                <a:spcPct val="99600"/>
              </a:lnSpc>
              <a:spcBef>
                <a:spcPts val="95"/>
              </a:spcBef>
            </a:pPr>
            <a:r>
              <a:rPr dirty="0" sz="1450" spc="-10">
                <a:latin typeface="Times New Roman"/>
                <a:cs typeface="Times New Roman"/>
              </a:rPr>
              <a:t>so easily to </a:t>
            </a:r>
            <a:r>
              <a:rPr dirty="0" sz="1450" spc="-5">
                <a:latin typeface="Times New Roman"/>
                <a:cs typeface="Times New Roman"/>
              </a:rPr>
              <a:t>be </a:t>
            </a:r>
            <a:r>
              <a:rPr dirty="0" sz="1450" spc="-10">
                <a:latin typeface="Times New Roman"/>
                <a:cs typeface="Times New Roman"/>
              </a:rPr>
              <a:t>deceived. It was </a:t>
            </a:r>
            <a:r>
              <a:rPr dirty="0" sz="1450" spc="-5">
                <a:latin typeface="Times New Roman"/>
                <a:cs typeface="Times New Roman"/>
              </a:rPr>
              <a:t>a </a:t>
            </a:r>
            <a:r>
              <a:rPr dirty="0" sz="1450" spc="-10">
                <a:latin typeface="Times New Roman"/>
                <a:cs typeface="Times New Roman"/>
              </a:rPr>
              <a:t>dark night, with </a:t>
            </a:r>
            <a:r>
              <a:rPr dirty="0" sz="1450" spc="-5">
                <a:latin typeface="Times New Roman"/>
                <a:cs typeface="Times New Roman"/>
              </a:rPr>
              <a:t>a </a:t>
            </a:r>
            <a:r>
              <a:rPr dirty="0" sz="1450" spc="-10">
                <a:latin typeface="Times New Roman"/>
                <a:cs typeface="Times New Roman"/>
              </a:rPr>
              <a:t>few stars low down; and as  </a:t>
            </a:r>
            <a:r>
              <a:rPr dirty="0" sz="1450" spc="-5">
                <a:latin typeface="Times New Roman"/>
                <a:cs typeface="Times New Roman"/>
              </a:rPr>
              <a:t>I </a:t>
            </a:r>
            <a:r>
              <a:rPr dirty="0" sz="1450" spc="-10">
                <a:latin typeface="Times New Roman"/>
                <a:cs typeface="Times New Roman"/>
              </a:rPr>
              <a:t>stood just outside the </a:t>
            </a:r>
            <a:r>
              <a:rPr dirty="0" sz="1450" spc="-20">
                <a:latin typeface="Times New Roman"/>
                <a:cs typeface="Times New Roman"/>
              </a:rPr>
              <a:t>door,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hollow moaning </a:t>
            </a:r>
            <a:r>
              <a:rPr dirty="0" sz="1450" spc="-5">
                <a:latin typeface="Times New Roman"/>
                <a:cs typeface="Times New Roman"/>
              </a:rPr>
              <a:t>of </a:t>
            </a:r>
            <a:r>
              <a:rPr dirty="0" sz="1450" spc="-10">
                <a:latin typeface="Times New Roman"/>
                <a:cs typeface="Times New Roman"/>
              </a:rPr>
              <a:t>wind far </a:t>
            </a:r>
            <a:r>
              <a:rPr dirty="0" sz="1450" spc="-15">
                <a:latin typeface="Times New Roman"/>
                <a:cs typeface="Times New Roman"/>
              </a:rPr>
              <a:t>off </a:t>
            </a:r>
            <a:r>
              <a:rPr dirty="0" sz="1450" spc="-10">
                <a:latin typeface="Times New Roman"/>
                <a:cs typeface="Times New Roman"/>
              </a:rPr>
              <a:t>among  the hills. </a:t>
            </a:r>
            <a:r>
              <a:rPr dirty="0" sz="1450" spc="-5">
                <a:latin typeface="Times New Roman"/>
                <a:cs typeface="Times New Roman"/>
              </a:rPr>
              <a:t>I </a:t>
            </a:r>
            <a:r>
              <a:rPr dirty="0" sz="1450" spc="-10">
                <a:latin typeface="Times New Roman"/>
                <a:cs typeface="Times New Roman"/>
              </a:rPr>
              <a:t>said to myself there was something thundery and changeful in the  </a:t>
            </a:r>
            <a:r>
              <a:rPr dirty="0" sz="1450" spc="-15">
                <a:latin typeface="Times New Roman"/>
                <a:cs typeface="Times New Roman"/>
              </a:rPr>
              <a:t>weather, </a:t>
            </a:r>
            <a:r>
              <a:rPr dirty="0" sz="1450" spc="-10">
                <a:latin typeface="Times New Roman"/>
                <a:cs typeface="Times New Roman"/>
              </a:rPr>
              <a:t>and little knew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vast importance that should prove to me  before the evening</a:t>
            </a:r>
            <a:r>
              <a:rPr dirty="0" sz="1450">
                <a:latin typeface="Times New Roman"/>
                <a:cs typeface="Times New Roman"/>
              </a:rPr>
              <a:t> </a:t>
            </a:r>
            <a:r>
              <a:rPr dirty="0" sz="1450" spc="-10">
                <a:latin typeface="Times New Roman"/>
                <a:cs typeface="Times New Roman"/>
              </a:rPr>
              <a:t>passed.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called in again, my uncle counted </a:t>
            </a:r>
            <a:r>
              <a:rPr dirty="0" sz="1450" spc="-5">
                <a:latin typeface="Times New Roman"/>
                <a:cs typeface="Times New Roman"/>
              </a:rPr>
              <a:t>out </a:t>
            </a:r>
            <a:r>
              <a:rPr dirty="0" sz="1450" spc="-10">
                <a:latin typeface="Times New Roman"/>
                <a:cs typeface="Times New Roman"/>
              </a:rPr>
              <a:t>into my hand seven and  thirty golden guinea pieces; the rest was in his hand, in small gold and silver;  </a:t>
            </a:r>
            <a:r>
              <a:rPr dirty="0" sz="1450" spc="-5">
                <a:latin typeface="Times New Roman"/>
                <a:cs typeface="Times New Roman"/>
              </a:rPr>
              <a:t>but </a:t>
            </a:r>
            <a:r>
              <a:rPr dirty="0" sz="1450" spc="-10">
                <a:latin typeface="Times New Roman"/>
                <a:cs typeface="Times New Roman"/>
              </a:rPr>
              <a:t>his heart failed him there, and </a:t>
            </a:r>
            <a:r>
              <a:rPr dirty="0" sz="1450" spc="-5">
                <a:latin typeface="Times New Roman"/>
                <a:cs typeface="Times New Roman"/>
              </a:rPr>
              <a:t>he </a:t>
            </a:r>
            <a:r>
              <a:rPr dirty="0" sz="1450" spc="-10">
                <a:latin typeface="Times New Roman"/>
                <a:cs typeface="Times New Roman"/>
              </a:rPr>
              <a:t>crammed the change into his</a:t>
            </a:r>
            <a:r>
              <a:rPr dirty="0" sz="1450" spc="95">
                <a:latin typeface="Times New Roman"/>
                <a:cs typeface="Times New Roman"/>
              </a:rPr>
              <a:t> </a:t>
            </a:r>
            <a:r>
              <a:rPr dirty="0" sz="1450" spc="-10">
                <a:latin typeface="Times New Roman"/>
                <a:cs typeface="Times New Roman"/>
              </a:rPr>
              <a:t>pocket.</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“There,” said he, “that’ll show </a:t>
            </a:r>
            <a:r>
              <a:rPr dirty="0" sz="1450" spc="-5">
                <a:latin typeface="Times New Roman"/>
                <a:cs typeface="Times New Roman"/>
              </a:rPr>
              <a:t>you! </a:t>
            </a:r>
            <a:r>
              <a:rPr dirty="0" sz="1450" spc="-10">
                <a:latin typeface="Times New Roman"/>
                <a:cs typeface="Times New Roman"/>
              </a:rPr>
              <a:t>I’m </a:t>
            </a:r>
            <a:r>
              <a:rPr dirty="0" sz="1450" spc="-5">
                <a:latin typeface="Times New Roman"/>
                <a:cs typeface="Times New Roman"/>
              </a:rPr>
              <a:t>a </a:t>
            </a:r>
            <a:r>
              <a:rPr dirty="0" sz="1450" spc="-10">
                <a:latin typeface="Times New Roman"/>
                <a:cs typeface="Times New Roman"/>
              </a:rPr>
              <a:t>queer man, and strange wi’  strangers; </a:t>
            </a:r>
            <a:r>
              <a:rPr dirty="0" sz="1450" spc="-5">
                <a:latin typeface="Times New Roman"/>
                <a:cs typeface="Times New Roman"/>
              </a:rPr>
              <a:t>but </a:t>
            </a:r>
            <a:r>
              <a:rPr dirty="0" sz="1450" spc="-10">
                <a:latin typeface="Times New Roman"/>
                <a:cs typeface="Times New Roman"/>
              </a:rPr>
              <a:t>my word is my </a:t>
            </a:r>
            <a:r>
              <a:rPr dirty="0" sz="1450" spc="-5">
                <a:latin typeface="Times New Roman"/>
                <a:cs typeface="Times New Roman"/>
              </a:rPr>
              <a:t>bond, </a:t>
            </a:r>
            <a:r>
              <a:rPr dirty="0" sz="1450" spc="-10">
                <a:latin typeface="Times New Roman"/>
                <a:cs typeface="Times New Roman"/>
              </a:rPr>
              <a:t>and </a:t>
            </a:r>
            <a:r>
              <a:rPr dirty="0" sz="1450" spc="-20">
                <a:latin typeface="Times New Roman"/>
                <a:cs typeface="Times New Roman"/>
              </a:rPr>
              <a:t>there’s </a:t>
            </a:r>
            <a:r>
              <a:rPr dirty="0" sz="1450" spc="-10">
                <a:latin typeface="Times New Roman"/>
                <a:cs typeface="Times New Roman"/>
              </a:rPr>
              <a:t>the </a:t>
            </a:r>
            <a:r>
              <a:rPr dirty="0" sz="1450" spc="-5">
                <a:latin typeface="Times New Roman"/>
                <a:cs typeface="Times New Roman"/>
              </a:rPr>
              <a:t>proof of</a:t>
            </a:r>
            <a:r>
              <a:rPr dirty="0" sz="1450" spc="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85"/>
              </a:spcBef>
            </a:pPr>
            <a:r>
              <a:rPr dirty="0" sz="1450" spc="-35">
                <a:latin typeface="Times New Roman"/>
                <a:cs typeface="Times New Roman"/>
              </a:rPr>
              <a:t>Now, </a:t>
            </a:r>
            <a:r>
              <a:rPr dirty="0" sz="1450" spc="-10">
                <a:latin typeface="Times New Roman"/>
                <a:cs typeface="Times New Roman"/>
              </a:rPr>
              <a:t>my uncle seemed so miserly that </a:t>
            </a:r>
            <a:r>
              <a:rPr dirty="0" sz="1450" spc="-5">
                <a:latin typeface="Times New Roman"/>
                <a:cs typeface="Times New Roman"/>
              </a:rPr>
              <a:t>I </a:t>
            </a:r>
            <a:r>
              <a:rPr dirty="0" sz="1450" spc="-10">
                <a:latin typeface="Times New Roman"/>
                <a:cs typeface="Times New Roman"/>
              </a:rPr>
              <a:t>was struck dumb </a:t>
            </a:r>
            <a:r>
              <a:rPr dirty="0" sz="1450" spc="-5">
                <a:latin typeface="Times New Roman"/>
                <a:cs typeface="Times New Roman"/>
              </a:rPr>
              <a:t>by </a:t>
            </a:r>
            <a:r>
              <a:rPr dirty="0" sz="1450" spc="-10">
                <a:latin typeface="Times New Roman"/>
                <a:cs typeface="Times New Roman"/>
              </a:rPr>
              <a:t>this sudden  </a:t>
            </a:r>
            <a:r>
              <a:rPr dirty="0" sz="1450" spc="-20">
                <a:latin typeface="Times New Roman"/>
                <a:cs typeface="Times New Roman"/>
              </a:rPr>
              <a:t>generosity, </a:t>
            </a:r>
            <a:r>
              <a:rPr dirty="0" sz="1450" spc="-10">
                <a:latin typeface="Times New Roman"/>
                <a:cs typeface="Times New Roman"/>
              </a:rPr>
              <a:t>and could find </a:t>
            </a:r>
            <a:r>
              <a:rPr dirty="0" sz="1450" spc="-5">
                <a:latin typeface="Times New Roman"/>
                <a:cs typeface="Times New Roman"/>
              </a:rPr>
              <a:t>no </a:t>
            </a:r>
            <a:r>
              <a:rPr dirty="0" sz="1450" spc="-10">
                <a:latin typeface="Times New Roman"/>
                <a:cs typeface="Times New Roman"/>
              </a:rPr>
              <a:t>words in which to thank</a:t>
            </a:r>
            <a:r>
              <a:rPr dirty="0" sz="1450" spc="6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“No </a:t>
            </a:r>
            <a:r>
              <a:rPr dirty="0" sz="1450" spc="-5">
                <a:latin typeface="Times New Roman"/>
                <a:cs typeface="Times New Roman"/>
              </a:rPr>
              <a:t>a </a:t>
            </a:r>
            <a:r>
              <a:rPr dirty="0" sz="1450" spc="-10">
                <a:latin typeface="Times New Roman"/>
                <a:cs typeface="Times New Roman"/>
              </a:rPr>
              <a:t>word!” said he. “Nae thanks; </a:t>
            </a:r>
            <a:r>
              <a:rPr dirty="0" sz="1450" spc="-5">
                <a:latin typeface="Times New Roman"/>
                <a:cs typeface="Times New Roman"/>
              </a:rPr>
              <a:t>I </a:t>
            </a:r>
            <a:r>
              <a:rPr dirty="0" sz="1450" spc="-10">
                <a:latin typeface="Times New Roman"/>
                <a:cs typeface="Times New Roman"/>
              </a:rPr>
              <a:t>want nae thanks. </a:t>
            </a:r>
            <a:r>
              <a:rPr dirty="0" sz="1450" spc="-5">
                <a:latin typeface="Times New Roman"/>
                <a:cs typeface="Times New Roman"/>
              </a:rPr>
              <a:t>I do </a:t>
            </a:r>
            <a:r>
              <a:rPr dirty="0" sz="1450" spc="-10">
                <a:latin typeface="Times New Roman"/>
                <a:cs typeface="Times New Roman"/>
              </a:rPr>
              <a:t>my </a:t>
            </a:r>
            <a:r>
              <a:rPr dirty="0" sz="1450" spc="-25">
                <a:latin typeface="Times New Roman"/>
                <a:cs typeface="Times New Roman"/>
              </a:rPr>
              <a:t>duty. </a:t>
            </a:r>
            <a:r>
              <a:rPr dirty="0" sz="1450" spc="-10">
                <a:latin typeface="Times New Roman"/>
                <a:cs typeface="Times New Roman"/>
              </a:rPr>
              <a:t>I’m  </a:t>
            </a:r>
            <a:r>
              <a:rPr dirty="0" sz="1450" spc="-5">
                <a:latin typeface="Times New Roman"/>
                <a:cs typeface="Times New Roman"/>
              </a:rPr>
              <a:t>no </a:t>
            </a:r>
            <a:r>
              <a:rPr dirty="0" sz="1450" spc="-10">
                <a:latin typeface="Times New Roman"/>
                <a:cs typeface="Times New Roman"/>
              </a:rPr>
              <a:t>saying that everybody would have </a:t>
            </a:r>
            <a:r>
              <a:rPr dirty="0" sz="1450" spc="-5">
                <a:latin typeface="Times New Roman"/>
                <a:cs typeface="Times New Roman"/>
              </a:rPr>
              <a:t>done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for my part (though I’m </a:t>
            </a:r>
            <a:r>
              <a:rPr dirty="0" sz="1450" spc="-5">
                <a:latin typeface="Times New Roman"/>
                <a:cs typeface="Times New Roman"/>
              </a:rPr>
              <a:t>a  </a:t>
            </a:r>
            <a:r>
              <a:rPr dirty="0" sz="1450" spc="-10">
                <a:latin typeface="Times New Roman"/>
                <a:cs typeface="Times New Roman"/>
              </a:rPr>
              <a:t>careful </a:t>
            </a:r>
            <a:r>
              <a:rPr dirty="0" sz="1450" spc="-25">
                <a:latin typeface="Times New Roman"/>
                <a:cs typeface="Times New Roman"/>
              </a:rPr>
              <a:t>body, </a:t>
            </a:r>
            <a:r>
              <a:rPr dirty="0" sz="1450" spc="-5">
                <a:latin typeface="Times New Roman"/>
                <a:cs typeface="Times New Roman"/>
              </a:rPr>
              <a:t>too)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pleasure to me to </a:t>
            </a:r>
            <a:r>
              <a:rPr dirty="0" sz="1450" spc="-5">
                <a:latin typeface="Times New Roman"/>
                <a:cs typeface="Times New Roman"/>
              </a:rPr>
              <a:t>do </a:t>
            </a:r>
            <a:r>
              <a:rPr dirty="0" sz="1450" spc="-10">
                <a:latin typeface="Times New Roman"/>
                <a:cs typeface="Times New Roman"/>
              </a:rPr>
              <a:t>the right </a:t>
            </a:r>
            <a:r>
              <a:rPr dirty="0" sz="1450" spc="-5">
                <a:latin typeface="Times New Roman"/>
                <a:cs typeface="Times New Roman"/>
              </a:rPr>
              <a:t>by </a:t>
            </a:r>
            <a:r>
              <a:rPr dirty="0" sz="1450" spc="-10">
                <a:latin typeface="Times New Roman"/>
                <a:cs typeface="Times New Roman"/>
              </a:rPr>
              <a:t>my brother’s son; and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pleasure to me to think that now we’ll agree as such near friends</a:t>
            </a:r>
            <a:r>
              <a:rPr dirty="0" sz="1450" spc="204">
                <a:latin typeface="Times New Roman"/>
                <a:cs typeface="Times New Roman"/>
              </a:rPr>
              <a:t> </a:t>
            </a:r>
            <a:r>
              <a:rPr dirty="0" sz="1450" spc="-10">
                <a:latin typeface="Times New Roman"/>
                <a:cs typeface="Times New Roman"/>
              </a:rPr>
              <a:t>should.”</a:t>
            </a:r>
            <a:endParaRPr sz="1450">
              <a:latin typeface="Times New Roman"/>
              <a:cs typeface="Times New Roman"/>
            </a:endParaRPr>
          </a:p>
          <a:p>
            <a:pPr algn="just" marL="12700" marR="6350" indent="255904">
              <a:lnSpc>
                <a:spcPts val="1730"/>
              </a:lnSpc>
              <a:spcBef>
                <a:spcPts val="715"/>
              </a:spcBef>
            </a:pPr>
            <a:r>
              <a:rPr dirty="0" sz="1450" spc="-5">
                <a:latin typeface="Times New Roman"/>
                <a:cs typeface="Times New Roman"/>
              </a:rPr>
              <a:t>I </a:t>
            </a:r>
            <a:r>
              <a:rPr dirty="0" sz="1450" spc="-10">
                <a:latin typeface="Times New Roman"/>
                <a:cs typeface="Times New Roman"/>
              </a:rPr>
              <a:t>spoke him in return as handsomely as </a:t>
            </a:r>
            <a:r>
              <a:rPr dirty="0" sz="1450" spc="-5">
                <a:latin typeface="Times New Roman"/>
                <a:cs typeface="Times New Roman"/>
              </a:rPr>
              <a:t>I </a:t>
            </a:r>
            <a:r>
              <a:rPr dirty="0" sz="1450" spc="-10">
                <a:latin typeface="Times New Roman"/>
                <a:cs typeface="Times New Roman"/>
              </a:rPr>
              <a:t>was able; </a:t>
            </a:r>
            <a:r>
              <a:rPr dirty="0" sz="1450" spc="-5">
                <a:latin typeface="Times New Roman"/>
                <a:cs typeface="Times New Roman"/>
              </a:rPr>
              <a:t>but </a:t>
            </a:r>
            <a:r>
              <a:rPr dirty="0" sz="1450" spc="-10">
                <a:latin typeface="Times New Roman"/>
                <a:cs typeface="Times New Roman"/>
              </a:rPr>
              <a:t>all the while </a:t>
            </a:r>
            <a:r>
              <a:rPr dirty="0" sz="1450" spc="-5">
                <a:latin typeface="Times New Roman"/>
                <a:cs typeface="Times New Roman"/>
              </a:rPr>
              <a:t>I </a:t>
            </a:r>
            <a:r>
              <a:rPr dirty="0" sz="1450" spc="-10">
                <a:latin typeface="Times New Roman"/>
                <a:cs typeface="Times New Roman"/>
              </a:rPr>
              <a:t>was  wondering what would come next, and why </a:t>
            </a:r>
            <a:r>
              <a:rPr dirty="0" sz="1450" spc="-5">
                <a:latin typeface="Times New Roman"/>
                <a:cs typeface="Times New Roman"/>
              </a:rPr>
              <a:t>he </a:t>
            </a:r>
            <a:r>
              <a:rPr dirty="0" sz="1450" spc="-10">
                <a:latin typeface="Times New Roman"/>
                <a:cs typeface="Times New Roman"/>
              </a:rPr>
              <a:t>had parted with his precious  guineas; for as to the reason </a:t>
            </a:r>
            <a:r>
              <a:rPr dirty="0" sz="1450" spc="-5">
                <a:latin typeface="Times New Roman"/>
                <a:cs typeface="Times New Roman"/>
              </a:rPr>
              <a:t>he </a:t>
            </a:r>
            <a:r>
              <a:rPr dirty="0" sz="1450" spc="-10">
                <a:latin typeface="Times New Roman"/>
                <a:cs typeface="Times New Roman"/>
              </a:rPr>
              <a:t>had given, </a:t>
            </a:r>
            <a:r>
              <a:rPr dirty="0" sz="1450" spc="-5">
                <a:latin typeface="Times New Roman"/>
                <a:cs typeface="Times New Roman"/>
              </a:rPr>
              <a:t>a </a:t>
            </a:r>
            <a:r>
              <a:rPr dirty="0" sz="1450" spc="-10">
                <a:latin typeface="Times New Roman"/>
                <a:cs typeface="Times New Roman"/>
              </a:rPr>
              <a:t>baby would have refused</a:t>
            </a:r>
            <a:r>
              <a:rPr dirty="0" sz="1450" spc="1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marR="2430780">
              <a:lnSpc>
                <a:spcPts val="2520"/>
              </a:lnSpc>
              <a:spcBef>
                <a:spcPts val="155"/>
              </a:spcBef>
            </a:pPr>
            <a:r>
              <a:rPr dirty="0" sz="1450" spc="-10">
                <a:latin typeface="Times New Roman"/>
                <a:cs typeface="Times New Roman"/>
              </a:rPr>
              <a:t>Presently </a:t>
            </a:r>
            <a:r>
              <a:rPr dirty="0" sz="1450" spc="-5">
                <a:latin typeface="Times New Roman"/>
                <a:cs typeface="Times New Roman"/>
              </a:rPr>
              <a:t>he </a:t>
            </a:r>
            <a:r>
              <a:rPr dirty="0" sz="1450" spc="-10">
                <a:latin typeface="Times New Roman"/>
                <a:cs typeface="Times New Roman"/>
              </a:rPr>
              <a:t>looked towards me sideways.  “And see here,” says he, “tit for</a:t>
            </a:r>
            <a:r>
              <a:rPr dirty="0" sz="1450" spc="30">
                <a:latin typeface="Times New Roman"/>
                <a:cs typeface="Times New Roman"/>
              </a:rPr>
              <a:t> </a:t>
            </a:r>
            <a:r>
              <a:rPr dirty="0" sz="1450" spc="-10">
                <a:latin typeface="Times New Roman"/>
                <a:cs typeface="Times New Roman"/>
              </a:rPr>
              <a:t>tat.”</a:t>
            </a:r>
            <a:endParaRPr sz="1450">
              <a:latin typeface="Times New Roman"/>
              <a:cs typeface="Times New Roman"/>
            </a:endParaRPr>
          </a:p>
          <a:p>
            <a:pPr algn="just" marL="12700" marR="5080" indent="255904">
              <a:lnSpc>
                <a:spcPts val="1730"/>
              </a:lnSpc>
              <a:spcBef>
                <a:spcPts val="560"/>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was ready to prove my gratitude in any reasonable degree, and  then waited, looking for some monstrous demand. And yet, when at last </a:t>
            </a:r>
            <a:r>
              <a:rPr dirty="0" sz="1450" spc="-5">
                <a:latin typeface="Times New Roman"/>
                <a:cs typeface="Times New Roman"/>
              </a:rPr>
              <a:t>he  </a:t>
            </a:r>
            <a:r>
              <a:rPr dirty="0" sz="1450" spc="-10">
                <a:latin typeface="Times New Roman"/>
                <a:cs typeface="Times New Roman"/>
              </a:rPr>
              <a:t>plucked </a:t>
            </a:r>
            <a:r>
              <a:rPr dirty="0" sz="1450" spc="-5">
                <a:latin typeface="Times New Roman"/>
                <a:cs typeface="Times New Roman"/>
              </a:rPr>
              <a:t>up </a:t>
            </a:r>
            <a:r>
              <a:rPr dirty="0" sz="1450" spc="-10">
                <a:latin typeface="Times New Roman"/>
                <a:cs typeface="Times New Roman"/>
              </a:rPr>
              <a:t>courage to speak, it was only to tell me (very </a:t>
            </a:r>
            <a:r>
              <a:rPr dirty="0" sz="1450" spc="-20">
                <a:latin typeface="Times New Roman"/>
                <a:cs typeface="Times New Roman"/>
              </a:rPr>
              <a:t>properly,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thought) that </a:t>
            </a:r>
            <a:r>
              <a:rPr dirty="0" sz="1450" spc="-5">
                <a:latin typeface="Times New Roman"/>
                <a:cs typeface="Times New Roman"/>
              </a:rPr>
              <a:t>he </a:t>
            </a:r>
            <a:r>
              <a:rPr dirty="0" sz="1450" spc="-10">
                <a:latin typeface="Times New Roman"/>
                <a:cs typeface="Times New Roman"/>
              </a:rPr>
              <a:t>was growing old and </a:t>
            </a:r>
            <a:r>
              <a:rPr dirty="0" sz="1450" spc="-5">
                <a:latin typeface="Times New Roman"/>
                <a:cs typeface="Times New Roman"/>
              </a:rPr>
              <a:t>a </a:t>
            </a:r>
            <a:r>
              <a:rPr dirty="0" sz="1450" spc="-10">
                <a:latin typeface="Times New Roman"/>
                <a:cs typeface="Times New Roman"/>
              </a:rPr>
              <a:t>little broken, and that </a:t>
            </a:r>
            <a:r>
              <a:rPr dirty="0" sz="1450" spc="-5">
                <a:latin typeface="Times New Roman"/>
                <a:cs typeface="Times New Roman"/>
              </a:rPr>
              <a:t>he </a:t>
            </a:r>
            <a:r>
              <a:rPr dirty="0" sz="1450" spc="-10">
                <a:latin typeface="Times New Roman"/>
                <a:cs typeface="Times New Roman"/>
              </a:rPr>
              <a:t>would expect  me to help him with the house and the </a:t>
            </a:r>
            <a:r>
              <a:rPr dirty="0" sz="1450" spc="-5">
                <a:latin typeface="Times New Roman"/>
                <a:cs typeface="Times New Roman"/>
              </a:rPr>
              <a:t>bit</a:t>
            </a:r>
            <a:r>
              <a:rPr dirty="0" sz="1450" spc="45">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answered, and expressed my readiness to</a:t>
            </a:r>
            <a:r>
              <a:rPr dirty="0" sz="1450" spc="20">
                <a:latin typeface="Times New Roman"/>
                <a:cs typeface="Times New Roman"/>
              </a:rPr>
              <a:t> </a:t>
            </a:r>
            <a:r>
              <a:rPr dirty="0" sz="1450" spc="-10">
                <a:latin typeface="Times New Roman"/>
                <a:cs typeface="Times New Roman"/>
              </a:rPr>
              <a:t>serve.</a:t>
            </a:r>
            <a:endParaRPr sz="1450">
              <a:latin typeface="Times New Roman"/>
              <a:cs typeface="Times New Roman"/>
            </a:endParaRPr>
          </a:p>
          <a:p>
            <a:pPr algn="just" marL="12700" marR="10795" indent="255904">
              <a:lnSpc>
                <a:spcPts val="1730"/>
              </a:lnSpc>
              <a:spcBef>
                <a:spcPts val="844"/>
              </a:spcBef>
            </a:pP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said, </a:t>
            </a:r>
            <a:r>
              <a:rPr dirty="0" sz="1450" spc="-25">
                <a:latin typeface="Times New Roman"/>
                <a:cs typeface="Times New Roman"/>
              </a:rPr>
              <a:t>“let’s </a:t>
            </a:r>
            <a:r>
              <a:rPr dirty="0" sz="1450" spc="-10">
                <a:latin typeface="Times New Roman"/>
                <a:cs typeface="Times New Roman"/>
              </a:rPr>
              <a:t>begin.” He pulled </a:t>
            </a:r>
            <a:r>
              <a:rPr dirty="0" sz="1450" spc="-5">
                <a:latin typeface="Times New Roman"/>
                <a:cs typeface="Times New Roman"/>
              </a:rPr>
              <a:t>out of </a:t>
            </a:r>
            <a:r>
              <a:rPr dirty="0" sz="1450" spc="-10">
                <a:latin typeface="Times New Roman"/>
                <a:cs typeface="Times New Roman"/>
              </a:rPr>
              <a:t>his pocket </a:t>
            </a:r>
            <a:r>
              <a:rPr dirty="0" sz="1450" spc="-5">
                <a:latin typeface="Times New Roman"/>
                <a:cs typeface="Times New Roman"/>
              </a:rPr>
              <a:t>a </a:t>
            </a:r>
            <a:r>
              <a:rPr dirty="0" sz="1450" spc="-10">
                <a:latin typeface="Times New Roman"/>
                <a:cs typeface="Times New Roman"/>
              </a:rPr>
              <a:t>rusty </a:t>
            </a:r>
            <a:r>
              <a:rPr dirty="0" sz="1450" spc="-30">
                <a:latin typeface="Times New Roman"/>
                <a:cs typeface="Times New Roman"/>
              </a:rPr>
              <a:t>key.  </a:t>
            </a:r>
            <a:r>
              <a:rPr dirty="0" sz="1450" spc="-10">
                <a:latin typeface="Times New Roman"/>
                <a:cs typeface="Times New Roman"/>
              </a:rPr>
              <a:t>“There,” says he, </a:t>
            </a:r>
            <a:r>
              <a:rPr dirty="0" sz="1450" spc="-20">
                <a:latin typeface="Times New Roman"/>
                <a:cs typeface="Times New Roman"/>
              </a:rPr>
              <a:t>“there’s </a:t>
            </a:r>
            <a:r>
              <a:rPr dirty="0" sz="1450" spc="-10">
                <a:latin typeface="Times New Roman"/>
                <a:cs typeface="Times New Roman"/>
              </a:rPr>
              <a:t>the </a:t>
            </a:r>
            <a:r>
              <a:rPr dirty="0" sz="1450" spc="-5">
                <a:latin typeface="Times New Roman"/>
                <a:cs typeface="Times New Roman"/>
              </a:rPr>
              <a:t>key of </a:t>
            </a:r>
            <a:r>
              <a:rPr dirty="0" sz="1450" spc="-10">
                <a:latin typeface="Times New Roman"/>
                <a:cs typeface="Times New Roman"/>
              </a:rPr>
              <a:t>the stair-tower at the far end </a:t>
            </a:r>
            <a:r>
              <a:rPr dirty="0" sz="1450" spc="-5">
                <a:latin typeface="Times New Roman"/>
                <a:cs typeface="Times New Roman"/>
              </a:rPr>
              <a:t>of </a:t>
            </a:r>
            <a:r>
              <a:rPr dirty="0" sz="1450" spc="-10">
                <a:latin typeface="Times New Roman"/>
                <a:cs typeface="Times New Roman"/>
              </a:rPr>
              <a:t>the house.  </a:t>
            </a:r>
            <a:r>
              <a:rPr dirty="0" sz="1450" spc="-85">
                <a:latin typeface="Times New Roman"/>
                <a:cs typeface="Times New Roman"/>
              </a:rPr>
              <a:t>Ye </a:t>
            </a:r>
            <a:r>
              <a:rPr dirty="0" sz="1450" spc="-10">
                <a:latin typeface="Times New Roman"/>
                <a:cs typeface="Times New Roman"/>
              </a:rPr>
              <a:t>can only win into it from the outside, for that part </a:t>
            </a:r>
            <a:r>
              <a:rPr dirty="0" sz="1450" spc="-5">
                <a:latin typeface="Times New Roman"/>
                <a:cs typeface="Times New Roman"/>
              </a:rPr>
              <a:t>of </a:t>
            </a:r>
            <a:r>
              <a:rPr dirty="0" sz="1450" spc="-10">
                <a:latin typeface="Times New Roman"/>
                <a:cs typeface="Times New Roman"/>
              </a:rPr>
              <a:t>the house is </a:t>
            </a:r>
            <a:r>
              <a:rPr dirty="0" sz="1450" spc="-5">
                <a:latin typeface="Times New Roman"/>
                <a:cs typeface="Times New Roman"/>
              </a:rPr>
              <a:t>no  </a:t>
            </a:r>
            <a:r>
              <a:rPr dirty="0" sz="1450" spc="-10">
                <a:latin typeface="Times New Roman"/>
                <a:cs typeface="Times New Roman"/>
              </a:rPr>
              <a:t>finished. Gang </a:t>
            </a:r>
            <a:r>
              <a:rPr dirty="0" sz="1450" spc="-5">
                <a:latin typeface="Times New Roman"/>
                <a:cs typeface="Times New Roman"/>
              </a:rPr>
              <a:t>ye </a:t>
            </a:r>
            <a:r>
              <a:rPr dirty="0" sz="1450" spc="-10">
                <a:latin typeface="Times New Roman"/>
                <a:cs typeface="Times New Roman"/>
              </a:rPr>
              <a:t>in there, and </a:t>
            </a:r>
            <a:r>
              <a:rPr dirty="0" sz="1450" spc="-5">
                <a:latin typeface="Times New Roman"/>
                <a:cs typeface="Times New Roman"/>
              </a:rPr>
              <a:t>up </a:t>
            </a:r>
            <a:r>
              <a:rPr dirty="0" sz="1450" spc="-10">
                <a:latin typeface="Times New Roman"/>
                <a:cs typeface="Times New Roman"/>
              </a:rPr>
              <a:t>the stairs, and bring me down the chest  </a:t>
            </a:r>
            <a:r>
              <a:rPr dirty="0" sz="1450" spc="-25">
                <a:latin typeface="Times New Roman"/>
                <a:cs typeface="Times New Roman"/>
              </a:rPr>
              <a:t>that’s </a:t>
            </a:r>
            <a:r>
              <a:rPr dirty="0" sz="1450" spc="-10">
                <a:latin typeface="Times New Roman"/>
                <a:cs typeface="Times New Roman"/>
              </a:rPr>
              <a:t>at the </a:t>
            </a:r>
            <a:r>
              <a:rPr dirty="0" sz="1450" spc="-5">
                <a:latin typeface="Times New Roman"/>
                <a:cs typeface="Times New Roman"/>
              </a:rPr>
              <a:t>top. </a:t>
            </a:r>
            <a:r>
              <a:rPr dirty="0" sz="1450" spc="-20">
                <a:latin typeface="Times New Roman"/>
                <a:cs typeface="Times New Roman"/>
              </a:rPr>
              <a:t>There’s </a:t>
            </a:r>
            <a:r>
              <a:rPr dirty="0" sz="1450" spc="-10">
                <a:latin typeface="Times New Roman"/>
                <a:cs typeface="Times New Roman"/>
              </a:rPr>
              <a:t>papers in’t,”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“Can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light, sir?” said</a:t>
            </a:r>
            <a:r>
              <a:rPr dirty="0" sz="1450" spc="10">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268605" marR="1381125">
              <a:lnSpc>
                <a:spcPct val="144900"/>
              </a:lnSpc>
            </a:pPr>
            <a:r>
              <a:rPr dirty="0" sz="1450" spc="-10">
                <a:latin typeface="Times New Roman"/>
                <a:cs typeface="Times New Roman"/>
              </a:rPr>
              <a:t>“Na,” said he, very </a:t>
            </a:r>
            <a:r>
              <a:rPr dirty="0" sz="1450" spc="-15">
                <a:latin typeface="Times New Roman"/>
                <a:cs typeface="Times New Roman"/>
              </a:rPr>
              <a:t>cunningly. </a:t>
            </a:r>
            <a:r>
              <a:rPr dirty="0" sz="1450" spc="-10">
                <a:latin typeface="Times New Roman"/>
                <a:cs typeface="Times New Roman"/>
              </a:rPr>
              <a:t>“Nae lights in my house.”  </a:t>
            </a:r>
            <a:r>
              <a:rPr dirty="0" sz="1450" spc="-45">
                <a:latin typeface="Times New Roman"/>
                <a:cs typeface="Times New Roman"/>
              </a:rPr>
              <a:t>“Very </a:t>
            </a:r>
            <a:r>
              <a:rPr dirty="0" sz="1450" spc="-1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I. “Are the stairs</a:t>
            </a:r>
            <a:r>
              <a:rPr dirty="0" sz="1450" spc="8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“They’re</a:t>
            </a:r>
            <a:r>
              <a:rPr dirty="0" sz="1450" spc="70">
                <a:latin typeface="Times New Roman"/>
                <a:cs typeface="Times New Roman"/>
              </a:rPr>
              <a:t> </a:t>
            </a:r>
            <a:r>
              <a:rPr dirty="0" sz="1450" spc="-10">
                <a:latin typeface="Times New Roman"/>
                <a:cs typeface="Times New Roman"/>
              </a:rPr>
              <a:t>grand,”</a:t>
            </a:r>
            <a:r>
              <a:rPr dirty="0" sz="1450" spc="70">
                <a:latin typeface="Times New Roman"/>
                <a:cs typeface="Times New Roman"/>
              </a:rPr>
              <a:t> </a:t>
            </a:r>
            <a:r>
              <a:rPr dirty="0" sz="1450" spc="-10">
                <a:latin typeface="Times New Roman"/>
                <a:cs typeface="Times New Roman"/>
              </a:rPr>
              <a:t>said</a:t>
            </a:r>
            <a:r>
              <a:rPr dirty="0" sz="1450" spc="70">
                <a:latin typeface="Times New Roman"/>
                <a:cs typeface="Times New Roman"/>
              </a:rPr>
              <a:t> </a:t>
            </a:r>
            <a:r>
              <a:rPr dirty="0" sz="1450" spc="-10">
                <a:latin typeface="Times New Roman"/>
                <a:cs typeface="Times New Roman"/>
              </a:rPr>
              <a:t>he;</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then,</a:t>
            </a:r>
            <a:r>
              <a:rPr dirty="0" sz="1450" spc="70">
                <a:latin typeface="Times New Roman"/>
                <a:cs typeface="Times New Roman"/>
              </a:rPr>
              <a:t> </a:t>
            </a:r>
            <a:r>
              <a:rPr dirty="0" sz="1450" spc="-10">
                <a:latin typeface="Times New Roman"/>
                <a:cs typeface="Times New Roman"/>
              </a:rPr>
              <a:t>as</a:t>
            </a:r>
            <a:r>
              <a:rPr dirty="0" sz="1450" spc="70">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was</a:t>
            </a:r>
            <a:r>
              <a:rPr dirty="0" sz="1450" spc="70">
                <a:latin typeface="Times New Roman"/>
                <a:cs typeface="Times New Roman"/>
              </a:rPr>
              <a:t> </a:t>
            </a:r>
            <a:r>
              <a:rPr dirty="0" sz="1450" spc="-5">
                <a:latin typeface="Times New Roman"/>
                <a:cs typeface="Times New Roman"/>
              </a:rPr>
              <a:t>going,</a:t>
            </a:r>
            <a:r>
              <a:rPr dirty="0" sz="1450" spc="70">
                <a:latin typeface="Times New Roman"/>
                <a:cs typeface="Times New Roman"/>
              </a:rPr>
              <a:t> </a:t>
            </a:r>
            <a:r>
              <a:rPr dirty="0" sz="1450" spc="-10">
                <a:latin typeface="Times New Roman"/>
                <a:cs typeface="Times New Roman"/>
              </a:rPr>
              <a:t>“Keep</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wall,”</a:t>
            </a:r>
            <a:r>
              <a:rPr dirty="0" sz="1450" spc="7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710" cy="939482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added; </a:t>
            </a:r>
            <a:r>
              <a:rPr dirty="0" sz="1450" spc="-20">
                <a:latin typeface="Times New Roman"/>
                <a:cs typeface="Times New Roman"/>
              </a:rPr>
              <a:t>“there’s </a:t>
            </a:r>
            <a:r>
              <a:rPr dirty="0" sz="1450" spc="-10">
                <a:latin typeface="Times New Roman"/>
                <a:cs typeface="Times New Roman"/>
              </a:rPr>
              <a:t>nae bannisters. But the stairs are grand</a:t>
            </a:r>
            <a:r>
              <a:rPr dirty="0" sz="1450" spc="75">
                <a:latin typeface="Times New Roman"/>
                <a:cs typeface="Times New Roman"/>
              </a:rPr>
              <a:t> </a:t>
            </a:r>
            <a:r>
              <a:rPr dirty="0" sz="1450" spc="-10">
                <a:latin typeface="Times New Roman"/>
                <a:cs typeface="Times New Roman"/>
              </a:rPr>
              <a:t>underfoot.”</a:t>
            </a:r>
            <a:endParaRPr sz="1450">
              <a:latin typeface="Times New Roman"/>
              <a:cs typeface="Times New Roman"/>
            </a:endParaRPr>
          </a:p>
          <a:p>
            <a:pPr algn="just" marL="12700" marR="6350" indent="255904">
              <a:lnSpc>
                <a:spcPts val="1730"/>
              </a:lnSpc>
              <a:spcBef>
                <a:spcPts val="860"/>
              </a:spcBef>
            </a:pPr>
            <a:r>
              <a:rPr dirty="0" sz="1450" spc="-10">
                <a:latin typeface="Times New Roman"/>
                <a:cs typeface="Times New Roman"/>
              </a:rPr>
              <a:t>Out </a:t>
            </a:r>
            <a:r>
              <a:rPr dirty="0" sz="1450" spc="-5">
                <a:latin typeface="Times New Roman"/>
                <a:cs typeface="Times New Roman"/>
              </a:rPr>
              <a:t>I </a:t>
            </a:r>
            <a:r>
              <a:rPr dirty="0" sz="1450" spc="-10">
                <a:latin typeface="Times New Roman"/>
                <a:cs typeface="Times New Roman"/>
              </a:rPr>
              <a:t>went into the night. The wind was still moaning in the distance,  though never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of </a:t>
            </a:r>
            <a:r>
              <a:rPr dirty="0" sz="1450" spc="-10">
                <a:latin typeface="Times New Roman"/>
                <a:cs typeface="Times New Roman"/>
              </a:rPr>
              <a:t>it came near the house </a:t>
            </a:r>
            <a:r>
              <a:rPr dirty="0" sz="1450" spc="-5">
                <a:latin typeface="Times New Roman"/>
                <a:cs typeface="Times New Roman"/>
              </a:rPr>
              <a:t>of </a:t>
            </a:r>
            <a:r>
              <a:rPr dirty="0" sz="1450" spc="-10">
                <a:latin typeface="Times New Roman"/>
                <a:cs typeface="Times New Roman"/>
              </a:rPr>
              <a:t>Shaws. It had fallen blacker  than ever; and </a:t>
            </a:r>
            <a:r>
              <a:rPr dirty="0" sz="1450" spc="-5">
                <a:latin typeface="Times New Roman"/>
                <a:cs typeface="Times New Roman"/>
              </a:rPr>
              <a:t>I </a:t>
            </a:r>
            <a:r>
              <a:rPr dirty="0" sz="1450" spc="-10">
                <a:latin typeface="Times New Roman"/>
                <a:cs typeface="Times New Roman"/>
              </a:rPr>
              <a:t>was glad to feel along the wall, till </a:t>
            </a:r>
            <a:r>
              <a:rPr dirty="0" sz="1450" spc="-5">
                <a:latin typeface="Times New Roman"/>
                <a:cs typeface="Times New Roman"/>
              </a:rPr>
              <a:t>I </a:t>
            </a:r>
            <a:r>
              <a:rPr dirty="0" sz="1450" spc="-10">
                <a:latin typeface="Times New Roman"/>
                <a:cs typeface="Times New Roman"/>
              </a:rPr>
              <a:t>came the length </a:t>
            </a:r>
            <a:r>
              <a:rPr dirty="0" sz="1450" spc="-5">
                <a:latin typeface="Times New Roman"/>
                <a:cs typeface="Times New Roman"/>
              </a:rPr>
              <a:t>of </a:t>
            </a:r>
            <a:r>
              <a:rPr dirty="0" sz="1450" spc="-10">
                <a:latin typeface="Times New Roman"/>
                <a:cs typeface="Times New Roman"/>
              </a:rPr>
              <a:t>the  stairtower </a:t>
            </a:r>
            <a:r>
              <a:rPr dirty="0" sz="1450" spc="-5">
                <a:latin typeface="Times New Roman"/>
                <a:cs typeface="Times New Roman"/>
              </a:rPr>
              <a:t>door </a:t>
            </a:r>
            <a:r>
              <a:rPr dirty="0" sz="1450" spc="-10">
                <a:latin typeface="Times New Roman"/>
                <a:cs typeface="Times New Roman"/>
              </a:rPr>
              <a:t>at the far end </a:t>
            </a:r>
            <a:r>
              <a:rPr dirty="0" sz="1450" spc="-5">
                <a:latin typeface="Times New Roman"/>
                <a:cs typeface="Times New Roman"/>
              </a:rPr>
              <a:t>of </a:t>
            </a:r>
            <a:r>
              <a:rPr dirty="0" sz="1450" spc="-10">
                <a:latin typeface="Times New Roman"/>
                <a:cs typeface="Times New Roman"/>
              </a:rPr>
              <a:t>the unfinished wing.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the key into the  keyhole and had just turned it, when all </a:t>
            </a:r>
            <a:r>
              <a:rPr dirty="0" sz="1450" spc="-5">
                <a:latin typeface="Times New Roman"/>
                <a:cs typeface="Times New Roman"/>
              </a:rPr>
              <a:t>upon a </a:t>
            </a:r>
            <a:r>
              <a:rPr dirty="0" sz="1450" spc="-10">
                <a:latin typeface="Times New Roman"/>
                <a:cs typeface="Times New Roman"/>
              </a:rPr>
              <a:t>sudden, without sound </a:t>
            </a:r>
            <a:r>
              <a:rPr dirty="0" sz="1450" spc="-5">
                <a:latin typeface="Times New Roman"/>
                <a:cs typeface="Times New Roman"/>
              </a:rPr>
              <a:t>of </a:t>
            </a:r>
            <a:r>
              <a:rPr dirty="0" sz="1450" spc="-10">
                <a:latin typeface="Times New Roman"/>
                <a:cs typeface="Times New Roman"/>
              </a:rPr>
              <a:t>wind  </a:t>
            </a:r>
            <a:r>
              <a:rPr dirty="0" sz="1450" spc="-5">
                <a:latin typeface="Times New Roman"/>
                <a:cs typeface="Times New Roman"/>
              </a:rPr>
              <a:t>or </a:t>
            </a:r>
            <a:r>
              <a:rPr dirty="0" sz="1450" spc="-15">
                <a:latin typeface="Times New Roman"/>
                <a:cs typeface="Times New Roman"/>
              </a:rPr>
              <a:t>thunder, </a:t>
            </a:r>
            <a:r>
              <a:rPr dirty="0" sz="1450" spc="-10">
                <a:latin typeface="Times New Roman"/>
                <a:cs typeface="Times New Roman"/>
              </a:rPr>
              <a:t>the whole sky lighted </a:t>
            </a:r>
            <a:r>
              <a:rPr dirty="0" sz="1450" spc="-5">
                <a:latin typeface="Times New Roman"/>
                <a:cs typeface="Times New Roman"/>
              </a:rPr>
              <a:t>up </a:t>
            </a:r>
            <a:r>
              <a:rPr dirty="0" sz="1450" spc="-10">
                <a:latin typeface="Times New Roman"/>
                <a:cs typeface="Times New Roman"/>
              </a:rPr>
              <a:t>with wild fire and went black again. </a:t>
            </a:r>
            <a:r>
              <a:rPr dirty="0" sz="1450" spc="-5">
                <a:latin typeface="Times New Roman"/>
                <a:cs typeface="Times New Roman"/>
              </a:rPr>
              <a:t>I </a:t>
            </a:r>
            <a:r>
              <a:rPr dirty="0" sz="1450" spc="-10">
                <a:latin typeface="Times New Roman"/>
                <a:cs typeface="Times New Roman"/>
              </a:rPr>
              <a:t>had  to </a:t>
            </a:r>
            <a:r>
              <a:rPr dirty="0" sz="1450" spc="-5">
                <a:latin typeface="Times New Roman"/>
                <a:cs typeface="Times New Roman"/>
              </a:rPr>
              <a:t>put </a:t>
            </a:r>
            <a:r>
              <a:rPr dirty="0" sz="1450" spc="-10">
                <a:latin typeface="Times New Roman"/>
                <a:cs typeface="Times New Roman"/>
              </a:rPr>
              <a:t>my hand over my eyes to get back to the colour </a:t>
            </a:r>
            <a:r>
              <a:rPr dirty="0" sz="1450" spc="-5">
                <a:latin typeface="Times New Roman"/>
                <a:cs typeface="Times New Roman"/>
              </a:rPr>
              <a:t>of </a:t>
            </a:r>
            <a:r>
              <a:rPr dirty="0" sz="1450" spc="-10">
                <a:latin typeface="Times New Roman"/>
                <a:cs typeface="Times New Roman"/>
              </a:rPr>
              <a:t>the darkness; and  indeed </a:t>
            </a:r>
            <a:r>
              <a:rPr dirty="0" sz="1450" spc="-5">
                <a:latin typeface="Times New Roman"/>
                <a:cs typeface="Times New Roman"/>
              </a:rPr>
              <a:t>I </a:t>
            </a:r>
            <a:r>
              <a:rPr dirty="0" sz="1450" spc="-10">
                <a:latin typeface="Times New Roman"/>
                <a:cs typeface="Times New Roman"/>
              </a:rPr>
              <a:t>was already half blinded when </a:t>
            </a:r>
            <a:r>
              <a:rPr dirty="0" sz="1450" spc="-5">
                <a:latin typeface="Times New Roman"/>
                <a:cs typeface="Times New Roman"/>
              </a:rPr>
              <a:t>I </a:t>
            </a:r>
            <a:r>
              <a:rPr dirty="0" sz="1450" spc="-10">
                <a:latin typeface="Times New Roman"/>
                <a:cs typeface="Times New Roman"/>
              </a:rPr>
              <a:t>stepped into the</a:t>
            </a:r>
            <a:r>
              <a:rPr dirty="0" sz="1450" spc="55">
                <a:latin typeface="Times New Roman"/>
                <a:cs typeface="Times New Roman"/>
              </a:rPr>
              <a:t> </a:t>
            </a:r>
            <a:r>
              <a:rPr dirty="0" sz="1450" spc="-25">
                <a:latin typeface="Times New Roman"/>
                <a:cs typeface="Times New Roman"/>
              </a:rPr>
              <a:t>tower.</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It was so dark inside, it seemed </a:t>
            </a:r>
            <a:r>
              <a:rPr dirty="0" sz="1450" spc="-5">
                <a:latin typeface="Times New Roman"/>
                <a:cs typeface="Times New Roman"/>
              </a:rPr>
              <a:t>a body </a:t>
            </a:r>
            <a:r>
              <a:rPr dirty="0" sz="1450" spc="-10">
                <a:latin typeface="Times New Roman"/>
                <a:cs typeface="Times New Roman"/>
              </a:rPr>
              <a:t>could scarce breathe; </a:t>
            </a:r>
            <a:r>
              <a:rPr dirty="0" sz="1450" spc="-5">
                <a:latin typeface="Times New Roman"/>
                <a:cs typeface="Times New Roman"/>
              </a:rPr>
              <a:t>but I </a:t>
            </a:r>
            <a:r>
              <a:rPr dirty="0" sz="1450" spc="-10">
                <a:latin typeface="Times New Roman"/>
                <a:cs typeface="Times New Roman"/>
              </a:rPr>
              <a:t>pushed  </a:t>
            </a:r>
            <a:r>
              <a:rPr dirty="0" sz="1450" spc="-5">
                <a:latin typeface="Times New Roman"/>
                <a:cs typeface="Times New Roman"/>
              </a:rPr>
              <a:t>out </a:t>
            </a:r>
            <a:r>
              <a:rPr dirty="0" sz="1450" spc="-10">
                <a:latin typeface="Times New Roman"/>
                <a:cs typeface="Times New Roman"/>
              </a:rPr>
              <a:t>with </a:t>
            </a:r>
            <a:r>
              <a:rPr dirty="0" sz="1450" spc="-5">
                <a:latin typeface="Times New Roman"/>
                <a:cs typeface="Times New Roman"/>
              </a:rPr>
              <a:t>foot </a:t>
            </a:r>
            <a:r>
              <a:rPr dirty="0" sz="1450" spc="-10">
                <a:latin typeface="Times New Roman"/>
                <a:cs typeface="Times New Roman"/>
              </a:rPr>
              <a:t>and hand, and presently struck the wall with the one, and the  lowermost round </a:t>
            </a:r>
            <a:r>
              <a:rPr dirty="0" sz="1450" spc="-5">
                <a:latin typeface="Times New Roman"/>
                <a:cs typeface="Times New Roman"/>
              </a:rPr>
              <a:t>of </a:t>
            </a:r>
            <a:r>
              <a:rPr dirty="0" sz="1450" spc="-10">
                <a:latin typeface="Times New Roman"/>
                <a:cs typeface="Times New Roman"/>
              </a:rPr>
              <a:t>the stair with the </a:t>
            </a:r>
            <a:r>
              <a:rPr dirty="0" sz="1450" spc="-20">
                <a:latin typeface="Times New Roman"/>
                <a:cs typeface="Times New Roman"/>
              </a:rPr>
              <a:t>other. </a:t>
            </a:r>
            <a:r>
              <a:rPr dirty="0" sz="1450" spc="-10">
                <a:latin typeface="Times New Roman"/>
                <a:cs typeface="Times New Roman"/>
              </a:rPr>
              <a:t>The wall, </a:t>
            </a:r>
            <a:r>
              <a:rPr dirty="0" sz="1450" spc="-5">
                <a:latin typeface="Times New Roman"/>
                <a:cs typeface="Times New Roman"/>
              </a:rPr>
              <a:t>by </a:t>
            </a:r>
            <a:r>
              <a:rPr dirty="0" sz="1450" spc="-10">
                <a:latin typeface="Times New Roman"/>
                <a:cs typeface="Times New Roman"/>
              </a:rPr>
              <a:t>the touch, was </a:t>
            </a:r>
            <a:r>
              <a:rPr dirty="0" sz="1450" spc="-5">
                <a:latin typeface="Times New Roman"/>
                <a:cs typeface="Times New Roman"/>
              </a:rPr>
              <a:t>of </a:t>
            </a:r>
            <a:r>
              <a:rPr dirty="0" sz="1450" spc="-10">
                <a:latin typeface="Times New Roman"/>
                <a:cs typeface="Times New Roman"/>
              </a:rPr>
              <a:t>fine  hewn stone; the steps </a:t>
            </a:r>
            <a:r>
              <a:rPr dirty="0" sz="1450" spc="-5">
                <a:latin typeface="Times New Roman"/>
                <a:cs typeface="Times New Roman"/>
              </a:rPr>
              <a:t>too, </a:t>
            </a:r>
            <a:r>
              <a:rPr dirty="0" sz="1450" spc="-10">
                <a:latin typeface="Times New Roman"/>
                <a:cs typeface="Times New Roman"/>
              </a:rPr>
              <a:t>though somewhat steep and </a:t>
            </a:r>
            <a:r>
              <a:rPr dirty="0" sz="1450" spc="-20">
                <a:latin typeface="Times New Roman"/>
                <a:cs typeface="Times New Roman"/>
              </a:rPr>
              <a:t>narrow,</a:t>
            </a:r>
            <a:r>
              <a:rPr dirty="0" sz="1450" spc="320">
                <a:latin typeface="Times New Roman"/>
                <a:cs typeface="Times New Roman"/>
              </a:rPr>
              <a:t> </a:t>
            </a:r>
            <a:r>
              <a:rPr dirty="0" sz="1450" spc="-10">
                <a:latin typeface="Times New Roman"/>
                <a:cs typeface="Times New Roman"/>
              </a:rPr>
              <a:t>were </a:t>
            </a:r>
            <a:r>
              <a:rPr dirty="0" sz="1450" spc="-5">
                <a:latin typeface="Times New Roman"/>
                <a:cs typeface="Times New Roman"/>
              </a:rPr>
              <a:t>of  </a:t>
            </a:r>
            <a:r>
              <a:rPr dirty="0" sz="1450" spc="-10">
                <a:latin typeface="Times New Roman"/>
                <a:cs typeface="Times New Roman"/>
              </a:rPr>
              <a:t>polished masonwork, and regular and solid underfoot. Minding my </a:t>
            </a:r>
            <a:r>
              <a:rPr dirty="0" sz="1450" spc="-20">
                <a:latin typeface="Times New Roman"/>
                <a:cs typeface="Times New Roman"/>
              </a:rPr>
              <a:t>uncle’s  </a:t>
            </a:r>
            <a:r>
              <a:rPr dirty="0" sz="1450" spc="-10">
                <a:latin typeface="Times New Roman"/>
                <a:cs typeface="Times New Roman"/>
              </a:rPr>
              <a:t>word about the bannisters, </a:t>
            </a:r>
            <a:r>
              <a:rPr dirty="0" sz="1450" spc="-5">
                <a:latin typeface="Times New Roman"/>
                <a:cs typeface="Times New Roman"/>
              </a:rPr>
              <a:t>I </a:t>
            </a:r>
            <a:r>
              <a:rPr dirty="0" sz="1450" spc="-10">
                <a:latin typeface="Times New Roman"/>
                <a:cs typeface="Times New Roman"/>
              </a:rPr>
              <a:t>kept close to the tower side, and felt my way in  the pitch darkness with </a:t>
            </a:r>
            <a:r>
              <a:rPr dirty="0" sz="1450" spc="-5">
                <a:latin typeface="Times New Roman"/>
                <a:cs typeface="Times New Roman"/>
              </a:rPr>
              <a:t>a </a:t>
            </a:r>
            <a:r>
              <a:rPr dirty="0" sz="1450" spc="-10">
                <a:latin typeface="Times New Roman"/>
                <a:cs typeface="Times New Roman"/>
              </a:rPr>
              <a:t>beating</a:t>
            </a:r>
            <a:r>
              <a:rPr dirty="0" sz="1450" spc="1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Shaws stood some five full storeys </a:t>
            </a:r>
            <a:r>
              <a:rPr dirty="0" sz="1450" spc="-5">
                <a:latin typeface="Times New Roman"/>
                <a:cs typeface="Times New Roman"/>
              </a:rPr>
              <a:t>high, not </a:t>
            </a:r>
            <a:r>
              <a:rPr dirty="0" sz="1450" spc="-10">
                <a:latin typeface="Times New Roman"/>
                <a:cs typeface="Times New Roman"/>
              </a:rPr>
              <a:t>counting lofts.  </a:t>
            </a:r>
            <a:r>
              <a:rPr dirty="0" sz="1450" spc="-35">
                <a:latin typeface="Times New Roman"/>
                <a:cs typeface="Times New Roman"/>
              </a:rPr>
              <a:t>Well,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advanced, it seemed to me the stair grew airier and </a:t>
            </a:r>
            <a:r>
              <a:rPr dirty="0" sz="1450" spc="-5">
                <a:latin typeface="Times New Roman"/>
                <a:cs typeface="Times New Roman"/>
              </a:rPr>
              <a:t>a thought </a:t>
            </a:r>
            <a:r>
              <a:rPr dirty="0" sz="1450" spc="-10">
                <a:latin typeface="Times New Roman"/>
                <a:cs typeface="Times New Roman"/>
              </a:rPr>
              <a:t>more  lightsome; and </a:t>
            </a:r>
            <a:r>
              <a:rPr dirty="0" sz="1450" spc="-5">
                <a:latin typeface="Times New Roman"/>
                <a:cs typeface="Times New Roman"/>
              </a:rPr>
              <a:t>I </a:t>
            </a:r>
            <a:r>
              <a:rPr dirty="0" sz="1450" spc="-10">
                <a:latin typeface="Times New Roman"/>
                <a:cs typeface="Times New Roman"/>
              </a:rPr>
              <a:t>was wondering what might </a:t>
            </a:r>
            <a:r>
              <a:rPr dirty="0" sz="1450" spc="-5">
                <a:latin typeface="Times New Roman"/>
                <a:cs typeface="Times New Roman"/>
              </a:rPr>
              <a:t>be </a:t>
            </a:r>
            <a:r>
              <a:rPr dirty="0" sz="1450" spc="-10">
                <a:latin typeface="Times New Roman"/>
                <a:cs typeface="Times New Roman"/>
              </a:rPr>
              <a:t>the cause </a:t>
            </a:r>
            <a:r>
              <a:rPr dirty="0" sz="1450" spc="-5">
                <a:latin typeface="Times New Roman"/>
                <a:cs typeface="Times New Roman"/>
              </a:rPr>
              <a:t>of </a:t>
            </a:r>
            <a:r>
              <a:rPr dirty="0" sz="1450" spc="-10">
                <a:latin typeface="Times New Roman"/>
                <a:cs typeface="Times New Roman"/>
              </a:rPr>
              <a:t>this change, when  </a:t>
            </a:r>
            <a:r>
              <a:rPr dirty="0" sz="1450" spc="-5">
                <a:latin typeface="Times New Roman"/>
                <a:cs typeface="Times New Roman"/>
              </a:rPr>
              <a:t>a </a:t>
            </a:r>
            <a:r>
              <a:rPr dirty="0" sz="1450" spc="-10">
                <a:latin typeface="Times New Roman"/>
                <a:cs typeface="Times New Roman"/>
              </a:rPr>
              <a:t>second blink </a:t>
            </a:r>
            <a:r>
              <a:rPr dirty="0" sz="1450" spc="-5">
                <a:latin typeface="Times New Roman"/>
                <a:cs typeface="Times New Roman"/>
              </a:rPr>
              <a:t>of </a:t>
            </a:r>
            <a:r>
              <a:rPr dirty="0" sz="1450" spc="-10">
                <a:latin typeface="Times New Roman"/>
                <a:cs typeface="Times New Roman"/>
              </a:rPr>
              <a:t>the summer lightning came and went.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cry </a:t>
            </a:r>
            <a:r>
              <a:rPr dirty="0" sz="1450" spc="-5">
                <a:latin typeface="Times New Roman"/>
                <a:cs typeface="Times New Roman"/>
              </a:rPr>
              <a:t>out, </a:t>
            </a:r>
            <a:r>
              <a:rPr dirty="0" sz="1450" spc="-10">
                <a:latin typeface="Times New Roman"/>
                <a:cs typeface="Times New Roman"/>
              </a:rPr>
              <a:t>it  was because fear had me </a:t>
            </a:r>
            <a:r>
              <a:rPr dirty="0" sz="1450" spc="-5">
                <a:latin typeface="Times New Roman"/>
                <a:cs typeface="Times New Roman"/>
              </a:rPr>
              <a:t>by </a:t>
            </a:r>
            <a:r>
              <a:rPr dirty="0" sz="1450" spc="-10">
                <a:latin typeface="Times New Roman"/>
                <a:cs typeface="Times New Roman"/>
              </a:rPr>
              <a:t>the throat; and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fall, it was more </a:t>
            </a:r>
            <a:r>
              <a:rPr dirty="0" sz="1450" spc="-5">
                <a:latin typeface="Times New Roman"/>
                <a:cs typeface="Times New Roman"/>
              </a:rPr>
              <a:t>by  </a:t>
            </a:r>
            <a:r>
              <a:rPr dirty="0" sz="1450" spc="-20">
                <a:latin typeface="Times New Roman"/>
                <a:cs typeface="Times New Roman"/>
              </a:rPr>
              <a:t>Heaven’s </a:t>
            </a:r>
            <a:r>
              <a:rPr dirty="0" sz="1450" spc="-10">
                <a:latin typeface="Times New Roman"/>
                <a:cs typeface="Times New Roman"/>
              </a:rPr>
              <a:t>mercy than my own strength. It was </a:t>
            </a:r>
            <a:r>
              <a:rPr dirty="0" sz="1450" spc="-5">
                <a:latin typeface="Times New Roman"/>
                <a:cs typeface="Times New Roman"/>
              </a:rPr>
              <a:t>not </a:t>
            </a:r>
            <a:r>
              <a:rPr dirty="0" sz="1450" spc="-10">
                <a:latin typeface="Times New Roman"/>
                <a:cs typeface="Times New Roman"/>
              </a:rPr>
              <a:t>only that the flash shone in  </a:t>
            </a:r>
            <a:r>
              <a:rPr dirty="0" sz="1450" spc="-5">
                <a:latin typeface="Times New Roman"/>
                <a:cs typeface="Times New Roman"/>
              </a:rPr>
              <a:t>on </a:t>
            </a:r>
            <a:r>
              <a:rPr dirty="0" sz="1450" spc="-10">
                <a:latin typeface="Times New Roman"/>
                <a:cs typeface="Times New Roman"/>
              </a:rPr>
              <a:t>every side through breaches in the wall, so that </a:t>
            </a:r>
            <a:r>
              <a:rPr dirty="0" sz="1450" spc="-5">
                <a:latin typeface="Times New Roman"/>
                <a:cs typeface="Times New Roman"/>
              </a:rPr>
              <a:t>I </a:t>
            </a:r>
            <a:r>
              <a:rPr dirty="0" sz="1450" spc="-10">
                <a:latin typeface="Times New Roman"/>
                <a:cs typeface="Times New Roman"/>
              </a:rPr>
              <a:t>seemed to </a:t>
            </a:r>
            <a:r>
              <a:rPr dirty="0" sz="1450" spc="-5">
                <a:latin typeface="Times New Roman"/>
                <a:cs typeface="Times New Roman"/>
              </a:rPr>
              <a:t>be </a:t>
            </a:r>
            <a:r>
              <a:rPr dirty="0" sz="1450" spc="-10">
                <a:latin typeface="Times New Roman"/>
                <a:cs typeface="Times New Roman"/>
              </a:rPr>
              <a:t>clambering  aloft </a:t>
            </a:r>
            <a:r>
              <a:rPr dirty="0" sz="1450" spc="-5">
                <a:latin typeface="Times New Roman"/>
                <a:cs typeface="Times New Roman"/>
              </a:rPr>
              <a:t>upon </a:t>
            </a:r>
            <a:r>
              <a:rPr dirty="0" sz="1450" spc="-10">
                <a:latin typeface="Times New Roman"/>
                <a:cs typeface="Times New Roman"/>
              </a:rPr>
              <a:t>an open scaffold, </a:t>
            </a:r>
            <a:r>
              <a:rPr dirty="0" sz="1450" spc="-5">
                <a:latin typeface="Times New Roman"/>
                <a:cs typeface="Times New Roman"/>
              </a:rPr>
              <a:t>but </a:t>
            </a:r>
            <a:r>
              <a:rPr dirty="0" sz="1450" spc="-10">
                <a:latin typeface="Times New Roman"/>
                <a:cs typeface="Times New Roman"/>
              </a:rPr>
              <a:t>the same passing brightness showed me the  steps were </a:t>
            </a:r>
            <a:r>
              <a:rPr dirty="0" sz="1450" spc="-5">
                <a:latin typeface="Times New Roman"/>
                <a:cs typeface="Times New Roman"/>
              </a:rPr>
              <a:t>of </a:t>
            </a:r>
            <a:r>
              <a:rPr dirty="0" sz="1450" spc="-10">
                <a:latin typeface="Times New Roman"/>
                <a:cs typeface="Times New Roman"/>
              </a:rPr>
              <a:t>unequal length, and that </a:t>
            </a:r>
            <a:r>
              <a:rPr dirty="0" sz="1450" spc="-5">
                <a:latin typeface="Times New Roman"/>
                <a:cs typeface="Times New Roman"/>
              </a:rPr>
              <a:t>one of </a:t>
            </a:r>
            <a:r>
              <a:rPr dirty="0" sz="1450" spc="-10">
                <a:latin typeface="Times New Roman"/>
                <a:cs typeface="Times New Roman"/>
              </a:rPr>
              <a:t>my feet rested that moment  within two inches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This was the grand stair! </a:t>
            </a:r>
            <a:r>
              <a:rPr dirty="0" sz="1450" spc="-5">
                <a:latin typeface="Times New Roman"/>
                <a:cs typeface="Times New Roman"/>
              </a:rPr>
              <a:t>I </a:t>
            </a:r>
            <a:r>
              <a:rPr dirty="0" sz="1450" spc="-10">
                <a:latin typeface="Times New Roman"/>
                <a:cs typeface="Times New Roman"/>
              </a:rPr>
              <a:t>thought; and with the thought, </a:t>
            </a:r>
            <a:r>
              <a:rPr dirty="0" sz="1450" spc="-5">
                <a:latin typeface="Times New Roman"/>
                <a:cs typeface="Times New Roman"/>
              </a:rPr>
              <a:t>a </a:t>
            </a:r>
            <a:r>
              <a:rPr dirty="0" sz="1450" spc="-10">
                <a:latin typeface="Times New Roman"/>
                <a:cs typeface="Times New Roman"/>
              </a:rPr>
              <a:t>gust </a:t>
            </a:r>
            <a:r>
              <a:rPr dirty="0" sz="1450" spc="-5">
                <a:latin typeface="Times New Roman"/>
                <a:cs typeface="Times New Roman"/>
              </a:rPr>
              <a:t>of 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angry courage came into my heart. My uncle had sent me here, certainly to  run great risks, perhaps to die. </a:t>
            </a:r>
            <a:r>
              <a:rPr dirty="0" sz="1450" spc="-5">
                <a:latin typeface="Times New Roman"/>
                <a:cs typeface="Times New Roman"/>
              </a:rPr>
              <a:t>I </a:t>
            </a:r>
            <a:r>
              <a:rPr dirty="0" sz="1450" spc="-10">
                <a:latin typeface="Times New Roman"/>
                <a:cs typeface="Times New Roman"/>
              </a:rPr>
              <a:t>swore </a:t>
            </a:r>
            <a:r>
              <a:rPr dirty="0" sz="1450" spc="-5">
                <a:latin typeface="Times New Roman"/>
                <a:cs typeface="Times New Roman"/>
              </a:rPr>
              <a:t>I </a:t>
            </a:r>
            <a:r>
              <a:rPr dirty="0" sz="1450" spc="-10">
                <a:latin typeface="Times New Roman"/>
                <a:cs typeface="Times New Roman"/>
              </a:rPr>
              <a:t>would settle that “perhaps,” if </a:t>
            </a:r>
            <a:r>
              <a:rPr dirty="0" sz="1450" spc="-5">
                <a:latin typeface="Times New Roman"/>
                <a:cs typeface="Times New Roman"/>
              </a:rPr>
              <a:t>I </a:t>
            </a:r>
            <a:r>
              <a:rPr dirty="0" sz="1450" spc="-10">
                <a:latin typeface="Times New Roman"/>
                <a:cs typeface="Times New Roman"/>
              </a:rPr>
              <a:t>should  break my neck for it; </a:t>
            </a:r>
            <a:r>
              <a:rPr dirty="0" sz="1450" spc="-5">
                <a:latin typeface="Times New Roman"/>
                <a:cs typeface="Times New Roman"/>
              </a:rPr>
              <a:t>got </a:t>
            </a:r>
            <a:r>
              <a:rPr dirty="0" sz="1450" spc="-10">
                <a:latin typeface="Times New Roman"/>
                <a:cs typeface="Times New Roman"/>
              </a:rPr>
              <a:t>me down </a:t>
            </a:r>
            <a:r>
              <a:rPr dirty="0" sz="1450" spc="-5">
                <a:latin typeface="Times New Roman"/>
                <a:cs typeface="Times New Roman"/>
              </a:rPr>
              <a:t>upon </a:t>
            </a:r>
            <a:r>
              <a:rPr dirty="0" sz="1450" spc="-10">
                <a:latin typeface="Times New Roman"/>
                <a:cs typeface="Times New Roman"/>
              </a:rPr>
              <a:t>my hands and knees; and as slowly as  </a:t>
            </a:r>
            <a:r>
              <a:rPr dirty="0" sz="1450" spc="-5">
                <a:latin typeface="Times New Roman"/>
                <a:cs typeface="Times New Roman"/>
              </a:rPr>
              <a:t>a </a:t>
            </a:r>
            <a:r>
              <a:rPr dirty="0" sz="1450" spc="-10">
                <a:latin typeface="Times New Roman"/>
                <a:cs typeface="Times New Roman"/>
              </a:rPr>
              <a:t>snail, feeling before me every inch, and testing the solidity </a:t>
            </a:r>
            <a:r>
              <a:rPr dirty="0" sz="1450" spc="-5">
                <a:latin typeface="Times New Roman"/>
                <a:cs typeface="Times New Roman"/>
              </a:rPr>
              <a:t>of </a:t>
            </a:r>
            <a:r>
              <a:rPr dirty="0" sz="1450" spc="-10">
                <a:latin typeface="Times New Roman"/>
                <a:cs typeface="Times New Roman"/>
              </a:rPr>
              <a:t>every stone, </a:t>
            </a:r>
            <a:r>
              <a:rPr dirty="0" sz="1450" spc="-5">
                <a:latin typeface="Times New Roman"/>
                <a:cs typeface="Times New Roman"/>
              </a:rPr>
              <a:t>I  </a:t>
            </a:r>
            <a:r>
              <a:rPr dirty="0" sz="1450" spc="-10">
                <a:latin typeface="Times New Roman"/>
                <a:cs typeface="Times New Roman"/>
              </a:rPr>
              <a:t>continued to ascend the </a:t>
            </a:r>
            <a:r>
              <a:rPr dirty="0" sz="1450" spc="-25">
                <a:latin typeface="Times New Roman"/>
                <a:cs typeface="Times New Roman"/>
              </a:rPr>
              <a:t>stair. </a:t>
            </a:r>
            <a:r>
              <a:rPr dirty="0" sz="1450" spc="-10">
                <a:latin typeface="Times New Roman"/>
                <a:cs typeface="Times New Roman"/>
              </a:rPr>
              <a:t>The darkness, </a:t>
            </a:r>
            <a:r>
              <a:rPr dirty="0" sz="1450" spc="-5">
                <a:latin typeface="Times New Roman"/>
                <a:cs typeface="Times New Roman"/>
              </a:rPr>
              <a:t>by </a:t>
            </a:r>
            <a:r>
              <a:rPr dirty="0" sz="1450" spc="-10">
                <a:latin typeface="Times New Roman"/>
                <a:cs typeface="Times New Roman"/>
              </a:rPr>
              <a:t>contrast with the flash,  appeared to have redoubled; </a:t>
            </a:r>
            <a:r>
              <a:rPr dirty="0" sz="1450" spc="-5">
                <a:latin typeface="Times New Roman"/>
                <a:cs typeface="Times New Roman"/>
              </a:rPr>
              <a:t>nor </a:t>
            </a:r>
            <a:r>
              <a:rPr dirty="0" sz="1450" spc="-10">
                <a:latin typeface="Times New Roman"/>
                <a:cs typeface="Times New Roman"/>
              </a:rPr>
              <a:t>was that all, for my ears were now troubled  and my mind confounded </a:t>
            </a:r>
            <a:r>
              <a:rPr dirty="0" sz="1450" spc="-5">
                <a:latin typeface="Times New Roman"/>
                <a:cs typeface="Times New Roman"/>
              </a:rPr>
              <a:t>by a </a:t>
            </a:r>
            <a:r>
              <a:rPr dirty="0" sz="1450" spc="-10">
                <a:latin typeface="Times New Roman"/>
                <a:cs typeface="Times New Roman"/>
              </a:rPr>
              <a:t>great stir </a:t>
            </a:r>
            <a:r>
              <a:rPr dirty="0" sz="1450" spc="-5">
                <a:latin typeface="Times New Roman"/>
                <a:cs typeface="Times New Roman"/>
              </a:rPr>
              <a:t>of </a:t>
            </a:r>
            <a:r>
              <a:rPr dirty="0" sz="1450" spc="-10">
                <a:latin typeface="Times New Roman"/>
                <a:cs typeface="Times New Roman"/>
              </a:rPr>
              <a:t>bats in the top 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tower,  </a:t>
            </a:r>
            <a:r>
              <a:rPr dirty="0" sz="1450" spc="-10">
                <a:latin typeface="Times New Roman"/>
                <a:cs typeface="Times New Roman"/>
              </a:rPr>
              <a:t>and the </a:t>
            </a:r>
            <a:r>
              <a:rPr dirty="0" sz="1450" spc="-5">
                <a:latin typeface="Times New Roman"/>
                <a:cs typeface="Times New Roman"/>
              </a:rPr>
              <a:t>foul </a:t>
            </a:r>
            <a:r>
              <a:rPr dirty="0" sz="1450" spc="-10">
                <a:latin typeface="Times New Roman"/>
                <a:cs typeface="Times New Roman"/>
              </a:rPr>
              <a:t>beasts, flying downwards, sometimes beat about my face and  </a:t>
            </a:r>
            <a:r>
              <a:rPr dirty="0" sz="1450" spc="-25">
                <a:latin typeface="Times New Roman"/>
                <a:cs typeface="Times New Roman"/>
              </a:rPr>
              <a:t>body.</a:t>
            </a:r>
            <a:endParaRPr sz="1450">
              <a:latin typeface="Times New Roman"/>
              <a:cs typeface="Times New Roman"/>
            </a:endParaRPr>
          </a:p>
          <a:p>
            <a:pPr algn="just" marL="12700" marR="6350" indent="255904">
              <a:lnSpc>
                <a:spcPts val="1730"/>
              </a:lnSpc>
              <a:spcBef>
                <a:spcPts val="705"/>
              </a:spcBef>
            </a:pPr>
            <a:r>
              <a:rPr dirty="0" sz="1450" spc="-10">
                <a:latin typeface="Times New Roman"/>
                <a:cs typeface="Times New Roman"/>
              </a:rPr>
              <a:t>The </a:t>
            </a:r>
            <a:r>
              <a:rPr dirty="0" sz="1450" spc="-20">
                <a:latin typeface="Times New Roman"/>
                <a:cs typeface="Times New Roman"/>
              </a:rPr>
              <a:t>tower, </a:t>
            </a:r>
            <a:r>
              <a:rPr dirty="0" sz="1450" spc="-5">
                <a:latin typeface="Times New Roman"/>
                <a:cs typeface="Times New Roman"/>
              </a:rPr>
              <a:t>I </a:t>
            </a:r>
            <a:r>
              <a:rPr dirty="0" sz="1450" spc="-10">
                <a:latin typeface="Times New Roman"/>
                <a:cs typeface="Times New Roman"/>
              </a:rPr>
              <a:t>should have said, was square; and in every corner the step was  made </a:t>
            </a:r>
            <a:r>
              <a:rPr dirty="0" sz="1450" spc="-5">
                <a:latin typeface="Times New Roman"/>
                <a:cs typeface="Times New Roman"/>
              </a:rPr>
              <a:t>of a </a:t>
            </a:r>
            <a:r>
              <a:rPr dirty="0" sz="1450" spc="-10">
                <a:latin typeface="Times New Roman"/>
                <a:cs typeface="Times New Roman"/>
              </a:rPr>
              <a:t>great stone </a:t>
            </a:r>
            <a:r>
              <a:rPr dirty="0" sz="1450" spc="-5">
                <a:latin typeface="Times New Roman"/>
                <a:cs typeface="Times New Roman"/>
              </a:rPr>
              <a:t>of a </a:t>
            </a:r>
            <a:r>
              <a:rPr dirty="0" sz="1450" spc="-10">
                <a:latin typeface="Times New Roman"/>
                <a:cs typeface="Times New Roman"/>
              </a:rPr>
              <a:t>different shape to join the flights.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had come  close to </a:t>
            </a:r>
            <a:r>
              <a:rPr dirty="0" sz="1450" spc="-5">
                <a:latin typeface="Times New Roman"/>
                <a:cs typeface="Times New Roman"/>
              </a:rPr>
              <a:t>one of </a:t>
            </a:r>
            <a:r>
              <a:rPr dirty="0" sz="1450" spc="-10">
                <a:latin typeface="Times New Roman"/>
                <a:cs typeface="Times New Roman"/>
              </a:rPr>
              <a:t>these turns, when, feeling forward as usual, my hand slipped  </a:t>
            </a:r>
            <a:r>
              <a:rPr dirty="0" sz="1450" spc="-5">
                <a:latin typeface="Times New Roman"/>
                <a:cs typeface="Times New Roman"/>
              </a:rPr>
              <a:t>upon</a:t>
            </a:r>
            <a:r>
              <a:rPr dirty="0" sz="1450" spc="114">
                <a:latin typeface="Times New Roman"/>
                <a:cs typeface="Times New Roman"/>
              </a:rPr>
              <a:t> </a:t>
            </a:r>
            <a:r>
              <a:rPr dirty="0" sz="1450" spc="-10">
                <a:latin typeface="Times New Roman"/>
                <a:cs typeface="Times New Roman"/>
              </a:rPr>
              <a:t>an</a:t>
            </a:r>
            <a:r>
              <a:rPr dirty="0" sz="1450" spc="120">
                <a:latin typeface="Times New Roman"/>
                <a:cs typeface="Times New Roman"/>
              </a:rPr>
              <a:t> </a:t>
            </a:r>
            <a:r>
              <a:rPr dirty="0" sz="1450" spc="-10">
                <a:latin typeface="Times New Roman"/>
                <a:cs typeface="Times New Roman"/>
              </a:rPr>
              <a:t>edge</a:t>
            </a:r>
            <a:r>
              <a:rPr dirty="0" sz="1450" spc="114">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found</a:t>
            </a:r>
            <a:r>
              <a:rPr dirty="0" sz="1450" spc="120">
                <a:latin typeface="Times New Roman"/>
                <a:cs typeface="Times New Roman"/>
              </a:rPr>
              <a:t> </a:t>
            </a:r>
            <a:r>
              <a:rPr dirty="0" sz="1450" spc="-10">
                <a:latin typeface="Times New Roman"/>
                <a:cs typeface="Times New Roman"/>
              </a:rPr>
              <a:t>nothing</a:t>
            </a:r>
            <a:r>
              <a:rPr dirty="0" sz="1450" spc="114">
                <a:latin typeface="Times New Roman"/>
                <a:cs typeface="Times New Roman"/>
              </a:rPr>
              <a:t> </a:t>
            </a:r>
            <a:r>
              <a:rPr dirty="0" sz="1450" spc="-5">
                <a:latin typeface="Times New Roman"/>
                <a:cs typeface="Times New Roman"/>
              </a:rPr>
              <a:t>but</a:t>
            </a:r>
            <a:r>
              <a:rPr dirty="0" sz="1450" spc="120">
                <a:latin typeface="Times New Roman"/>
                <a:cs typeface="Times New Roman"/>
              </a:rPr>
              <a:t> </a:t>
            </a:r>
            <a:r>
              <a:rPr dirty="0" sz="1450" spc="-10">
                <a:latin typeface="Times New Roman"/>
                <a:cs typeface="Times New Roman"/>
              </a:rPr>
              <a:t>emptiness</a:t>
            </a:r>
            <a:r>
              <a:rPr dirty="0" sz="1450" spc="114">
                <a:latin typeface="Times New Roman"/>
                <a:cs typeface="Times New Roman"/>
              </a:rPr>
              <a:t> </a:t>
            </a:r>
            <a:r>
              <a:rPr dirty="0" sz="1450" spc="-10">
                <a:latin typeface="Times New Roman"/>
                <a:cs typeface="Times New Roman"/>
              </a:rPr>
              <a:t>beyond</a:t>
            </a:r>
            <a:r>
              <a:rPr dirty="0" sz="1450" spc="120">
                <a:latin typeface="Times New Roman"/>
                <a:cs typeface="Times New Roman"/>
              </a:rPr>
              <a:t> </a:t>
            </a:r>
            <a:r>
              <a:rPr dirty="0" sz="1450" spc="-10">
                <a:latin typeface="Times New Roman"/>
                <a:cs typeface="Times New Roman"/>
              </a:rPr>
              <a:t>it.</a:t>
            </a:r>
            <a:r>
              <a:rPr dirty="0" sz="1450" spc="120">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stair</a:t>
            </a:r>
            <a:r>
              <a:rPr dirty="0" sz="1450" spc="120">
                <a:latin typeface="Times New Roman"/>
                <a:cs typeface="Times New Roman"/>
              </a:rPr>
              <a:t> </a:t>
            </a:r>
            <a:r>
              <a:rPr dirty="0" sz="1450" spc="-10">
                <a:latin typeface="Times New Roman"/>
                <a:cs typeface="Times New Roman"/>
              </a:rPr>
              <a:t>had</a:t>
            </a:r>
            <a:r>
              <a:rPr dirty="0" sz="1450" spc="114">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93225"/>
          </a:xfrm>
          <a:prstGeom prst="rect">
            <a:avLst/>
          </a:prstGeom>
        </p:spPr>
        <p:txBody>
          <a:bodyPr wrap="square" lIns="0" tIns="12065" rIns="0" bIns="0" rtlCol="0" vert="horz">
            <a:spAutoFit/>
          </a:bodyPr>
          <a:lstStyle/>
          <a:p>
            <a:pPr algn="just" marL="12700" marR="8890">
              <a:lnSpc>
                <a:spcPct val="99600"/>
              </a:lnSpc>
              <a:spcBef>
                <a:spcPts val="95"/>
              </a:spcBef>
            </a:pPr>
            <a:r>
              <a:rPr dirty="0" sz="1450" spc="-10">
                <a:latin typeface="Times New Roman"/>
                <a:cs typeface="Times New Roman"/>
              </a:rPr>
              <a:t>carried </a:t>
            </a:r>
            <a:r>
              <a:rPr dirty="0" sz="1450" spc="-5">
                <a:latin typeface="Times New Roman"/>
                <a:cs typeface="Times New Roman"/>
              </a:rPr>
              <a:t>no </a:t>
            </a:r>
            <a:r>
              <a:rPr dirty="0" sz="1450" spc="-10">
                <a:latin typeface="Times New Roman"/>
                <a:cs typeface="Times New Roman"/>
              </a:rPr>
              <a:t>higher; to set </a:t>
            </a:r>
            <a:r>
              <a:rPr dirty="0" sz="1450" spc="-5">
                <a:latin typeface="Times New Roman"/>
                <a:cs typeface="Times New Roman"/>
              </a:rPr>
              <a:t>a </a:t>
            </a:r>
            <a:r>
              <a:rPr dirty="0" sz="1450" spc="-10">
                <a:latin typeface="Times New Roman"/>
                <a:cs typeface="Times New Roman"/>
              </a:rPr>
              <a:t>stranger mounting it in the darkness was to send him  straight to his death; and (although, thanks to the lightning and my own  precautions, </a:t>
            </a:r>
            <a:r>
              <a:rPr dirty="0" sz="1450" spc="-5">
                <a:latin typeface="Times New Roman"/>
                <a:cs typeface="Times New Roman"/>
              </a:rPr>
              <a:t>I </a:t>
            </a:r>
            <a:r>
              <a:rPr dirty="0" sz="1450" spc="-10">
                <a:latin typeface="Times New Roman"/>
                <a:cs typeface="Times New Roman"/>
              </a:rPr>
              <a:t>was safe </a:t>
            </a:r>
            <a:r>
              <a:rPr dirty="0" sz="1450" spc="-5">
                <a:latin typeface="Times New Roman"/>
                <a:cs typeface="Times New Roman"/>
              </a:rPr>
              <a:t>enough) </a:t>
            </a:r>
            <a:r>
              <a:rPr dirty="0" sz="1450" spc="-10">
                <a:latin typeface="Times New Roman"/>
                <a:cs typeface="Times New Roman"/>
              </a:rPr>
              <a:t>the mere </a:t>
            </a:r>
            <a:r>
              <a:rPr dirty="0" sz="1450" spc="-5">
                <a:latin typeface="Times New Roman"/>
                <a:cs typeface="Times New Roman"/>
              </a:rPr>
              <a:t>thought of </a:t>
            </a:r>
            <a:r>
              <a:rPr dirty="0" sz="1450" spc="-10">
                <a:latin typeface="Times New Roman"/>
                <a:cs typeface="Times New Roman"/>
              </a:rPr>
              <a:t>the peril in which </a:t>
            </a:r>
            <a:r>
              <a:rPr dirty="0" sz="1450" spc="-5">
                <a:latin typeface="Times New Roman"/>
                <a:cs typeface="Times New Roman"/>
              </a:rPr>
              <a:t>I </a:t>
            </a:r>
            <a:r>
              <a:rPr dirty="0" sz="1450" spc="-10">
                <a:latin typeface="Times New Roman"/>
                <a:cs typeface="Times New Roman"/>
              </a:rPr>
              <a:t>might  have stood, and the dreadful height </a:t>
            </a:r>
            <a:r>
              <a:rPr dirty="0" sz="1450" spc="-5">
                <a:latin typeface="Times New Roman"/>
                <a:cs typeface="Times New Roman"/>
              </a:rPr>
              <a:t>I </a:t>
            </a:r>
            <a:r>
              <a:rPr dirty="0" sz="1450" spc="-10">
                <a:latin typeface="Times New Roman"/>
                <a:cs typeface="Times New Roman"/>
              </a:rPr>
              <a:t>might have fallen from, </a:t>
            </a:r>
            <a:r>
              <a:rPr dirty="0" sz="1450" spc="-5">
                <a:latin typeface="Times New Roman"/>
                <a:cs typeface="Times New Roman"/>
              </a:rPr>
              <a:t>brought out </a:t>
            </a:r>
            <a:r>
              <a:rPr dirty="0" sz="1450" spc="-10">
                <a:latin typeface="Times New Roman"/>
                <a:cs typeface="Times New Roman"/>
              </a:rPr>
              <a:t>the  sweat </a:t>
            </a:r>
            <a:r>
              <a:rPr dirty="0" sz="1450" spc="-5">
                <a:latin typeface="Times New Roman"/>
                <a:cs typeface="Times New Roman"/>
              </a:rPr>
              <a:t>upon </a:t>
            </a:r>
            <a:r>
              <a:rPr dirty="0" sz="1450" spc="-10">
                <a:latin typeface="Times New Roman"/>
                <a:cs typeface="Times New Roman"/>
              </a:rPr>
              <a:t>my </a:t>
            </a:r>
            <a:r>
              <a:rPr dirty="0" sz="1450" spc="-5">
                <a:latin typeface="Times New Roman"/>
                <a:cs typeface="Times New Roman"/>
              </a:rPr>
              <a:t>body </a:t>
            </a:r>
            <a:r>
              <a:rPr dirty="0" sz="1450" spc="-10">
                <a:latin typeface="Times New Roman"/>
                <a:cs typeface="Times New Roman"/>
              </a:rPr>
              <a:t>and relaxed my</a:t>
            </a:r>
            <a:r>
              <a:rPr dirty="0" sz="1450" spc="10">
                <a:latin typeface="Times New Roman"/>
                <a:cs typeface="Times New Roman"/>
              </a:rPr>
              <a:t> </a:t>
            </a:r>
            <a:r>
              <a:rPr dirty="0" sz="1450" spc="-10">
                <a:latin typeface="Times New Roman"/>
                <a:cs typeface="Times New Roman"/>
              </a:rPr>
              <a:t>joints.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knew what </a:t>
            </a:r>
            <a:r>
              <a:rPr dirty="0" sz="1450" spc="-5">
                <a:latin typeface="Times New Roman"/>
                <a:cs typeface="Times New Roman"/>
              </a:rPr>
              <a:t>I </a:t>
            </a:r>
            <a:r>
              <a:rPr dirty="0" sz="1450" spc="-10">
                <a:latin typeface="Times New Roman"/>
                <a:cs typeface="Times New Roman"/>
              </a:rPr>
              <a:t>wanted </a:t>
            </a:r>
            <a:r>
              <a:rPr dirty="0" sz="1450" spc="-30">
                <a:latin typeface="Times New Roman"/>
                <a:cs typeface="Times New Roman"/>
              </a:rPr>
              <a:t>now, </a:t>
            </a:r>
            <a:r>
              <a:rPr dirty="0" sz="1450" spc="-10">
                <a:latin typeface="Times New Roman"/>
                <a:cs typeface="Times New Roman"/>
              </a:rPr>
              <a:t>and turned and groped my way down  again, with </a:t>
            </a:r>
            <a:r>
              <a:rPr dirty="0" sz="1450" spc="-5">
                <a:latin typeface="Times New Roman"/>
                <a:cs typeface="Times New Roman"/>
              </a:rPr>
              <a:t>a </a:t>
            </a:r>
            <a:r>
              <a:rPr dirty="0" sz="1450" spc="-10">
                <a:latin typeface="Times New Roman"/>
                <a:cs typeface="Times New Roman"/>
              </a:rPr>
              <a:t>wonderful anger in my heart. About half-way down, the wind  sprang </a:t>
            </a:r>
            <a:r>
              <a:rPr dirty="0" sz="1450" spc="-5">
                <a:latin typeface="Times New Roman"/>
                <a:cs typeface="Times New Roman"/>
              </a:rPr>
              <a:t>up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clap and shook the </a:t>
            </a:r>
            <a:r>
              <a:rPr dirty="0" sz="1450" spc="-20">
                <a:latin typeface="Times New Roman"/>
                <a:cs typeface="Times New Roman"/>
              </a:rPr>
              <a:t>tower, </a:t>
            </a:r>
            <a:r>
              <a:rPr dirty="0" sz="1450" spc="-10">
                <a:latin typeface="Times New Roman"/>
                <a:cs typeface="Times New Roman"/>
              </a:rPr>
              <a:t>and died again; the rain followed; and  before </a:t>
            </a:r>
            <a:r>
              <a:rPr dirty="0" sz="1450" spc="-5">
                <a:latin typeface="Times New Roman"/>
                <a:cs typeface="Times New Roman"/>
              </a:rPr>
              <a:t>I </a:t>
            </a:r>
            <a:r>
              <a:rPr dirty="0" sz="1450" spc="-10">
                <a:latin typeface="Times New Roman"/>
                <a:cs typeface="Times New Roman"/>
              </a:rPr>
              <a:t>had reached the ground level it fell in buckets. </a:t>
            </a:r>
            <a:r>
              <a:rPr dirty="0" sz="1450" spc="-5">
                <a:latin typeface="Times New Roman"/>
                <a:cs typeface="Times New Roman"/>
              </a:rPr>
              <a:t>I put out </a:t>
            </a:r>
            <a:r>
              <a:rPr dirty="0" sz="1450" spc="-10">
                <a:latin typeface="Times New Roman"/>
                <a:cs typeface="Times New Roman"/>
              </a:rPr>
              <a:t>my head into  the storm, and looked along towards the kitchen. The </a:t>
            </a:r>
            <a:r>
              <a:rPr dirty="0" sz="1450" spc="-20">
                <a:latin typeface="Times New Roman"/>
                <a:cs typeface="Times New Roman"/>
              </a:rPr>
              <a:t>door,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shut  behind me when </a:t>
            </a:r>
            <a:r>
              <a:rPr dirty="0" sz="1450" spc="-5">
                <a:latin typeface="Times New Roman"/>
                <a:cs typeface="Times New Roman"/>
              </a:rPr>
              <a:t>I </a:t>
            </a:r>
            <a:r>
              <a:rPr dirty="0" sz="1450" spc="-10">
                <a:latin typeface="Times New Roman"/>
                <a:cs typeface="Times New Roman"/>
              </a:rPr>
              <a:t>left, now stood open, and shed </a:t>
            </a:r>
            <a:r>
              <a:rPr dirty="0" sz="1450" spc="-5">
                <a:latin typeface="Times New Roman"/>
                <a:cs typeface="Times New Roman"/>
              </a:rPr>
              <a:t>a </a:t>
            </a:r>
            <a:r>
              <a:rPr dirty="0" sz="1450" spc="-10">
                <a:latin typeface="Times New Roman"/>
                <a:cs typeface="Times New Roman"/>
              </a:rPr>
              <a:t>little glimmer </a:t>
            </a:r>
            <a:r>
              <a:rPr dirty="0" sz="1450" spc="-5">
                <a:latin typeface="Times New Roman"/>
                <a:cs typeface="Times New Roman"/>
              </a:rPr>
              <a:t>of </a:t>
            </a:r>
            <a:r>
              <a:rPr dirty="0" sz="1450" spc="-10">
                <a:latin typeface="Times New Roman"/>
                <a:cs typeface="Times New Roman"/>
              </a:rPr>
              <a:t>light; and  </a:t>
            </a:r>
            <a:r>
              <a:rPr dirty="0" sz="1450" spc="-5">
                <a:latin typeface="Times New Roman"/>
                <a:cs typeface="Times New Roman"/>
              </a:rPr>
              <a:t>I thought I </a:t>
            </a:r>
            <a:r>
              <a:rPr dirty="0" sz="1450" spc="-10">
                <a:latin typeface="Times New Roman"/>
                <a:cs typeface="Times New Roman"/>
              </a:rPr>
              <a:t>could see </a:t>
            </a:r>
            <a:r>
              <a:rPr dirty="0" sz="1450" spc="-5">
                <a:latin typeface="Times New Roman"/>
                <a:cs typeface="Times New Roman"/>
              </a:rPr>
              <a:t>a </a:t>
            </a:r>
            <a:r>
              <a:rPr dirty="0" sz="1450" spc="-10">
                <a:latin typeface="Times New Roman"/>
                <a:cs typeface="Times New Roman"/>
              </a:rPr>
              <a:t>figure standing in the rain, quite still, like </a:t>
            </a:r>
            <a:r>
              <a:rPr dirty="0" sz="1450" spc="-5">
                <a:latin typeface="Times New Roman"/>
                <a:cs typeface="Times New Roman"/>
              </a:rPr>
              <a:t>a </a:t>
            </a:r>
            <a:r>
              <a:rPr dirty="0" sz="1450" spc="-10">
                <a:latin typeface="Times New Roman"/>
                <a:cs typeface="Times New Roman"/>
              </a:rPr>
              <a:t>man  hearkening. And then there came </a:t>
            </a:r>
            <a:r>
              <a:rPr dirty="0" sz="1450" spc="-5">
                <a:latin typeface="Times New Roman"/>
                <a:cs typeface="Times New Roman"/>
              </a:rPr>
              <a:t>a </a:t>
            </a:r>
            <a:r>
              <a:rPr dirty="0" sz="1450" spc="-10">
                <a:latin typeface="Times New Roman"/>
                <a:cs typeface="Times New Roman"/>
              </a:rPr>
              <a:t>blinding flash, which showed me my uncle  </a:t>
            </a:r>
            <a:r>
              <a:rPr dirty="0" sz="1450" spc="-20">
                <a:latin typeface="Times New Roman"/>
                <a:cs typeface="Times New Roman"/>
              </a:rPr>
              <a:t>plainly, </a:t>
            </a:r>
            <a:r>
              <a:rPr dirty="0" sz="1450" spc="-10">
                <a:latin typeface="Times New Roman"/>
                <a:cs typeface="Times New Roman"/>
              </a:rPr>
              <a:t>just where </a:t>
            </a:r>
            <a:r>
              <a:rPr dirty="0" sz="1450" spc="-5">
                <a:latin typeface="Times New Roman"/>
                <a:cs typeface="Times New Roman"/>
              </a:rPr>
              <a:t>I </a:t>
            </a:r>
            <a:r>
              <a:rPr dirty="0" sz="1450" spc="-10">
                <a:latin typeface="Times New Roman"/>
                <a:cs typeface="Times New Roman"/>
              </a:rPr>
              <a:t>had fancied him to stand; and hard </a:t>
            </a:r>
            <a:r>
              <a:rPr dirty="0" sz="1450" spc="-5">
                <a:latin typeface="Times New Roman"/>
                <a:cs typeface="Times New Roman"/>
              </a:rPr>
              <a:t>upon </a:t>
            </a:r>
            <a:r>
              <a:rPr dirty="0" sz="1450" spc="-10">
                <a:latin typeface="Times New Roman"/>
                <a:cs typeface="Times New Roman"/>
              </a:rPr>
              <a:t>the heels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great tow-row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thunder.</a:t>
            </a:r>
            <a:endParaRPr sz="1450">
              <a:latin typeface="Times New Roman"/>
              <a:cs typeface="Times New Roman"/>
            </a:endParaRPr>
          </a:p>
          <a:p>
            <a:pPr algn="just" marL="12700" marR="5715" indent="255904">
              <a:lnSpc>
                <a:spcPts val="1730"/>
              </a:lnSpc>
              <a:spcBef>
                <a:spcPts val="705"/>
              </a:spcBef>
            </a:pPr>
            <a:r>
              <a:rPr dirty="0" sz="1450" spc="-35">
                <a:latin typeface="Times New Roman"/>
                <a:cs typeface="Times New Roman"/>
              </a:rPr>
              <a:t>Now, </a:t>
            </a:r>
            <a:r>
              <a:rPr dirty="0" sz="1450" spc="-10">
                <a:latin typeface="Times New Roman"/>
                <a:cs typeface="Times New Roman"/>
              </a:rPr>
              <a:t>whether my uncle </a:t>
            </a:r>
            <a:r>
              <a:rPr dirty="0" sz="1450" spc="-5">
                <a:latin typeface="Times New Roman"/>
                <a:cs typeface="Times New Roman"/>
              </a:rPr>
              <a:t>thought </a:t>
            </a:r>
            <a:r>
              <a:rPr dirty="0" sz="1450" spc="-10">
                <a:latin typeface="Times New Roman"/>
                <a:cs typeface="Times New Roman"/>
              </a:rPr>
              <a:t>the crash to </a:t>
            </a:r>
            <a:r>
              <a:rPr dirty="0" sz="1450" spc="-5">
                <a:latin typeface="Times New Roman"/>
                <a:cs typeface="Times New Roman"/>
              </a:rPr>
              <a:t>be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my fall, </a:t>
            </a:r>
            <a:r>
              <a:rPr dirty="0" sz="1450" spc="-5">
                <a:latin typeface="Times New Roman"/>
                <a:cs typeface="Times New Roman"/>
              </a:rPr>
              <a:t>or  </a:t>
            </a:r>
            <a:r>
              <a:rPr dirty="0" sz="1450" spc="-10">
                <a:latin typeface="Times New Roman"/>
                <a:cs typeface="Times New Roman"/>
              </a:rPr>
              <a:t>whether </a:t>
            </a:r>
            <a:r>
              <a:rPr dirty="0" sz="1450" spc="-5">
                <a:latin typeface="Times New Roman"/>
                <a:cs typeface="Times New Roman"/>
              </a:rPr>
              <a:t>he </a:t>
            </a:r>
            <a:r>
              <a:rPr dirty="0" sz="1450" spc="-10">
                <a:latin typeface="Times New Roman"/>
                <a:cs typeface="Times New Roman"/>
              </a:rPr>
              <a:t>heard in it </a:t>
            </a:r>
            <a:r>
              <a:rPr dirty="0" sz="1450" spc="-25">
                <a:latin typeface="Times New Roman"/>
                <a:cs typeface="Times New Roman"/>
              </a:rPr>
              <a:t>God’s </a:t>
            </a:r>
            <a:r>
              <a:rPr dirty="0" sz="1450" spc="-10">
                <a:latin typeface="Times New Roman"/>
                <a:cs typeface="Times New Roman"/>
              </a:rPr>
              <a:t>voice denouncing </a:t>
            </a:r>
            <a:r>
              <a:rPr dirty="0" sz="1450" spc="-15">
                <a:latin typeface="Times New Roman"/>
                <a:cs typeface="Times New Roman"/>
              </a:rPr>
              <a:t>murder, </a:t>
            </a:r>
            <a:r>
              <a:rPr dirty="0" sz="1450" spc="-5">
                <a:latin typeface="Times New Roman"/>
                <a:cs typeface="Times New Roman"/>
              </a:rPr>
              <a:t>I </a:t>
            </a:r>
            <a:r>
              <a:rPr dirty="0" sz="1450" spc="-10">
                <a:latin typeface="Times New Roman"/>
                <a:cs typeface="Times New Roman"/>
              </a:rPr>
              <a:t>will leave </a:t>
            </a:r>
            <a:r>
              <a:rPr dirty="0" sz="1450" spc="-5">
                <a:latin typeface="Times New Roman"/>
                <a:cs typeface="Times New Roman"/>
              </a:rPr>
              <a:t>you </a:t>
            </a:r>
            <a:r>
              <a:rPr dirty="0" sz="1450" spc="-10">
                <a:latin typeface="Times New Roman"/>
                <a:cs typeface="Times New Roman"/>
              </a:rPr>
              <a:t>to  guess. Certain it is, at least, that </a:t>
            </a:r>
            <a:r>
              <a:rPr dirty="0" sz="1450" spc="-5">
                <a:latin typeface="Times New Roman"/>
                <a:cs typeface="Times New Roman"/>
              </a:rPr>
              <a:t>he </a:t>
            </a:r>
            <a:r>
              <a:rPr dirty="0" sz="1450" spc="-10">
                <a:latin typeface="Times New Roman"/>
                <a:cs typeface="Times New Roman"/>
              </a:rPr>
              <a:t>was seized </a:t>
            </a:r>
            <a:r>
              <a:rPr dirty="0" sz="1450" spc="-5">
                <a:latin typeface="Times New Roman"/>
                <a:cs typeface="Times New Roman"/>
              </a:rPr>
              <a:t>on by 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panic </a:t>
            </a:r>
            <a:r>
              <a:rPr dirty="0" sz="1450" spc="-20">
                <a:latin typeface="Times New Roman"/>
                <a:cs typeface="Times New Roman"/>
              </a:rPr>
              <a:t>fear,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ran into the house and left the </a:t>
            </a:r>
            <a:r>
              <a:rPr dirty="0" sz="1450" spc="-5">
                <a:latin typeface="Times New Roman"/>
                <a:cs typeface="Times New Roman"/>
              </a:rPr>
              <a:t>door </a:t>
            </a:r>
            <a:r>
              <a:rPr dirty="0" sz="1450" spc="-10">
                <a:latin typeface="Times New Roman"/>
                <a:cs typeface="Times New Roman"/>
              </a:rPr>
              <a:t>open behind him. </a:t>
            </a:r>
            <a:r>
              <a:rPr dirty="0" sz="1450" spc="-5">
                <a:latin typeface="Times New Roman"/>
                <a:cs typeface="Times New Roman"/>
              </a:rPr>
              <a:t>I </a:t>
            </a:r>
            <a:r>
              <a:rPr dirty="0" sz="1450" spc="-10">
                <a:latin typeface="Times New Roman"/>
                <a:cs typeface="Times New Roman"/>
              </a:rPr>
              <a:t>followed as  softly as </a:t>
            </a:r>
            <a:r>
              <a:rPr dirty="0" sz="1450" spc="-5">
                <a:latin typeface="Times New Roman"/>
                <a:cs typeface="Times New Roman"/>
              </a:rPr>
              <a:t>I </a:t>
            </a:r>
            <a:r>
              <a:rPr dirty="0" sz="1450" spc="-10">
                <a:latin typeface="Times New Roman"/>
                <a:cs typeface="Times New Roman"/>
              </a:rPr>
              <a:t>could, and, coming unheard into the kitchen, stood and watched  him.</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He had found time to open the corner cupboard and bring </a:t>
            </a:r>
            <a:r>
              <a:rPr dirty="0" sz="1450" spc="-5">
                <a:latin typeface="Times New Roman"/>
                <a:cs typeface="Times New Roman"/>
              </a:rPr>
              <a:t>out a </a:t>
            </a:r>
            <a:r>
              <a:rPr dirty="0" sz="1450" spc="-10">
                <a:latin typeface="Times New Roman"/>
                <a:cs typeface="Times New Roman"/>
              </a:rPr>
              <a:t>great case  bottle </a:t>
            </a:r>
            <a:r>
              <a:rPr dirty="0" sz="1450" spc="-5">
                <a:latin typeface="Times New Roman"/>
                <a:cs typeface="Times New Roman"/>
              </a:rPr>
              <a:t>of </a:t>
            </a:r>
            <a:r>
              <a:rPr dirty="0" sz="1450" spc="-10">
                <a:latin typeface="Times New Roman"/>
                <a:cs typeface="Times New Roman"/>
              </a:rPr>
              <a:t>aqua vitae, and now sat with his back towards me at the table. Ever  and again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seized with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deadly shuddering and groan aloud,  and carrying the bottle to his lips, drink down the raw spirits </a:t>
            </a:r>
            <a:r>
              <a:rPr dirty="0" sz="1450" spc="-5">
                <a:latin typeface="Times New Roman"/>
                <a:cs typeface="Times New Roman"/>
              </a:rPr>
              <a:t>by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mouthful.</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stepped forward, came close behind him where </a:t>
            </a:r>
            <a:r>
              <a:rPr dirty="0" sz="1450" spc="-5">
                <a:latin typeface="Times New Roman"/>
                <a:cs typeface="Times New Roman"/>
              </a:rPr>
              <a:t>he </a:t>
            </a:r>
            <a:r>
              <a:rPr dirty="0" sz="1450" spc="-10">
                <a:latin typeface="Times New Roman"/>
                <a:cs typeface="Times New Roman"/>
              </a:rPr>
              <a:t>sat, and suddenly  clapping my two hands down </a:t>
            </a:r>
            <a:r>
              <a:rPr dirty="0" sz="1450" spc="-5">
                <a:latin typeface="Times New Roman"/>
                <a:cs typeface="Times New Roman"/>
              </a:rPr>
              <a:t>upon </a:t>
            </a:r>
            <a:r>
              <a:rPr dirty="0" sz="1450" spc="-10">
                <a:latin typeface="Times New Roman"/>
                <a:cs typeface="Times New Roman"/>
              </a:rPr>
              <a:t>his shoulders—“Ah!” cried</a:t>
            </a:r>
            <a:r>
              <a:rPr dirty="0" sz="1450" spc="4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My uncle gave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broken cry like </a:t>
            </a:r>
            <a:r>
              <a:rPr dirty="0" sz="1450" spc="-5">
                <a:latin typeface="Times New Roman"/>
                <a:cs typeface="Times New Roman"/>
              </a:rPr>
              <a:t>a </a:t>
            </a:r>
            <a:r>
              <a:rPr dirty="0" sz="1450" spc="-20">
                <a:latin typeface="Times New Roman"/>
                <a:cs typeface="Times New Roman"/>
              </a:rPr>
              <a:t>sheep’s </a:t>
            </a:r>
            <a:r>
              <a:rPr dirty="0" sz="1450" spc="-10">
                <a:latin typeface="Times New Roman"/>
                <a:cs typeface="Times New Roman"/>
              </a:rPr>
              <a:t>bleat, flung </a:t>
            </a:r>
            <a:r>
              <a:rPr dirty="0" sz="1450" spc="-5">
                <a:latin typeface="Times New Roman"/>
                <a:cs typeface="Times New Roman"/>
              </a:rPr>
              <a:t>up </a:t>
            </a:r>
            <a:r>
              <a:rPr dirty="0" sz="1450" spc="-10">
                <a:latin typeface="Times New Roman"/>
                <a:cs typeface="Times New Roman"/>
              </a:rPr>
              <a:t>his arms,  and tumbled to the floor like </a:t>
            </a:r>
            <a:r>
              <a:rPr dirty="0" sz="1450" spc="-5">
                <a:latin typeface="Times New Roman"/>
                <a:cs typeface="Times New Roman"/>
              </a:rPr>
              <a:t>a </a:t>
            </a:r>
            <a:r>
              <a:rPr dirty="0" sz="1450" spc="-10">
                <a:latin typeface="Times New Roman"/>
                <a:cs typeface="Times New Roman"/>
              </a:rPr>
              <a:t>dead man. </a:t>
            </a:r>
            <a:r>
              <a:rPr dirty="0" sz="1450" spc="-5">
                <a:latin typeface="Times New Roman"/>
                <a:cs typeface="Times New Roman"/>
              </a:rPr>
              <a:t>I </a:t>
            </a:r>
            <a:r>
              <a:rPr dirty="0" sz="1450" spc="-10">
                <a:latin typeface="Times New Roman"/>
                <a:cs typeface="Times New Roman"/>
              </a:rPr>
              <a:t>was somewhat shocked at this; </a:t>
            </a:r>
            <a:r>
              <a:rPr dirty="0" sz="1450" spc="-5">
                <a:latin typeface="Times New Roman"/>
                <a:cs typeface="Times New Roman"/>
              </a:rPr>
              <a:t>but  I </a:t>
            </a:r>
            <a:r>
              <a:rPr dirty="0" sz="1450" spc="-10">
                <a:latin typeface="Times New Roman"/>
                <a:cs typeface="Times New Roman"/>
              </a:rPr>
              <a:t>had myself to look to first </a:t>
            </a:r>
            <a:r>
              <a:rPr dirty="0" sz="1450" spc="-5">
                <a:latin typeface="Times New Roman"/>
                <a:cs typeface="Times New Roman"/>
              </a:rPr>
              <a:t>of </a:t>
            </a:r>
            <a:r>
              <a:rPr dirty="0" sz="1450" spc="-10">
                <a:latin typeface="Times New Roman"/>
                <a:cs typeface="Times New Roman"/>
              </a:rPr>
              <a:t>all, and did </a:t>
            </a:r>
            <a:r>
              <a:rPr dirty="0" sz="1450" spc="-5">
                <a:latin typeface="Times New Roman"/>
                <a:cs typeface="Times New Roman"/>
              </a:rPr>
              <a:t>not </a:t>
            </a:r>
            <a:r>
              <a:rPr dirty="0" sz="1450" spc="-10">
                <a:latin typeface="Times New Roman"/>
                <a:cs typeface="Times New Roman"/>
              </a:rPr>
              <a:t>hesitate to let him lie as </a:t>
            </a:r>
            <a:r>
              <a:rPr dirty="0" sz="1450" spc="-5">
                <a:latin typeface="Times New Roman"/>
                <a:cs typeface="Times New Roman"/>
              </a:rPr>
              <a:t>he </a:t>
            </a:r>
            <a:r>
              <a:rPr dirty="0" sz="1450" spc="-10">
                <a:latin typeface="Times New Roman"/>
                <a:cs typeface="Times New Roman"/>
              </a:rPr>
              <a:t>had  fallen. The keys were hanging in the cupboard; and it was my design to  furnish myself with arms before my uncle should come again to his senses and  the power </a:t>
            </a:r>
            <a:r>
              <a:rPr dirty="0" sz="1450" spc="-5">
                <a:latin typeface="Times New Roman"/>
                <a:cs typeface="Times New Roman"/>
              </a:rPr>
              <a:t>of </a:t>
            </a:r>
            <a:r>
              <a:rPr dirty="0" sz="1450" spc="-10">
                <a:latin typeface="Times New Roman"/>
                <a:cs typeface="Times New Roman"/>
              </a:rPr>
              <a:t>devising evil. In the cupboard were </a:t>
            </a:r>
            <a:r>
              <a:rPr dirty="0" sz="1450" spc="-5">
                <a:latin typeface="Times New Roman"/>
                <a:cs typeface="Times New Roman"/>
              </a:rPr>
              <a:t>a </a:t>
            </a:r>
            <a:r>
              <a:rPr dirty="0" sz="1450" spc="-10">
                <a:latin typeface="Times New Roman"/>
                <a:cs typeface="Times New Roman"/>
              </a:rPr>
              <a:t>few bottles, some  apparently </a:t>
            </a:r>
            <a:r>
              <a:rPr dirty="0" sz="1450" spc="-5">
                <a:latin typeface="Times New Roman"/>
                <a:cs typeface="Times New Roman"/>
              </a:rPr>
              <a:t>of </a:t>
            </a:r>
            <a:r>
              <a:rPr dirty="0" sz="1450" spc="-10">
                <a:latin typeface="Times New Roman"/>
                <a:cs typeface="Times New Roman"/>
              </a:rPr>
              <a:t>medicine; </a:t>
            </a:r>
            <a:r>
              <a:rPr dirty="0" sz="1450" spc="-5">
                <a:latin typeface="Times New Roman"/>
                <a:cs typeface="Times New Roman"/>
              </a:rPr>
              <a:t>a </a:t>
            </a:r>
            <a:r>
              <a:rPr dirty="0" sz="1450" spc="-10">
                <a:latin typeface="Times New Roman"/>
                <a:cs typeface="Times New Roman"/>
              </a:rPr>
              <a:t>great many bills and other papers, which </a:t>
            </a:r>
            <a:r>
              <a:rPr dirty="0" sz="1450" spc="-5">
                <a:latin typeface="Times New Roman"/>
                <a:cs typeface="Times New Roman"/>
              </a:rPr>
              <a:t>I </a:t>
            </a:r>
            <a:r>
              <a:rPr dirty="0" sz="1450" spc="-10">
                <a:latin typeface="Times New Roman"/>
                <a:cs typeface="Times New Roman"/>
              </a:rPr>
              <a:t>should  willingly enough have rummaged, had </a:t>
            </a:r>
            <a:r>
              <a:rPr dirty="0" sz="1450" spc="-5">
                <a:latin typeface="Times New Roman"/>
                <a:cs typeface="Times New Roman"/>
              </a:rPr>
              <a:t>I </a:t>
            </a:r>
            <a:r>
              <a:rPr dirty="0" sz="1450" spc="-10">
                <a:latin typeface="Times New Roman"/>
                <a:cs typeface="Times New Roman"/>
              </a:rPr>
              <a:t>had the time; and </a:t>
            </a:r>
            <a:r>
              <a:rPr dirty="0" sz="1450" spc="-5">
                <a:latin typeface="Times New Roman"/>
                <a:cs typeface="Times New Roman"/>
              </a:rPr>
              <a:t>a </a:t>
            </a:r>
            <a:r>
              <a:rPr dirty="0" sz="1450" spc="-10">
                <a:latin typeface="Times New Roman"/>
                <a:cs typeface="Times New Roman"/>
              </a:rPr>
              <a:t>few necessaries  that were nothing to my purpose. Thence </a:t>
            </a:r>
            <a:r>
              <a:rPr dirty="0" sz="1450" spc="-5">
                <a:latin typeface="Times New Roman"/>
                <a:cs typeface="Times New Roman"/>
              </a:rPr>
              <a:t>I </a:t>
            </a:r>
            <a:r>
              <a:rPr dirty="0" sz="1450" spc="-10">
                <a:latin typeface="Times New Roman"/>
                <a:cs typeface="Times New Roman"/>
              </a:rPr>
              <a:t>turned to the chests. The first was  full </a:t>
            </a:r>
            <a:r>
              <a:rPr dirty="0" sz="1450" spc="-5">
                <a:latin typeface="Times New Roman"/>
                <a:cs typeface="Times New Roman"/>
              </a:rPr>
              <a:t>of </a:t>
            </a:r>
            <a:r>
              <a:rPr dirty="0" sz="1450" spc="-10">
                <a:latin typeface="Times New Roman"/>
                <a:cs typeface="Times New Roman"/>
              </a:rPr>
              <a:t>meal; the second </a:t>
            </a:r>
            <a:r>
              <a:rPr dirty="0" sz="1450" spc="-5">
                <a:latin typeface="Times New Roman"/>
                <a:cs typeface="Times New Roman"/>
              </a:rPr>
              <a:t>of </a:t>
            </a:r>
            <a:r>
              <a:rPr dirty="0" sz="1450" spc="-10">
                <a:latin typeface="Times New Roman"/>
                <a:cs typeface="Times New Roman"/>
              </a:rPr>
              <a:t>moneybags and papers tied into sheaves; in the  third, with many other things (and these for the most part clothes)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25">
                <a:latin typeface="Times New Roman"/>
                <a:cs typeface="Times New Roman"/>
              </a:rPr>
              <a:t>rusty, </a:t>
            </a:r>
            <a:r>
              <a:rPr dirty="0" sz="1450" spc="-10">
                <a:latin typeface="Times New Roman"/>
                <a:cs typeface="Times New Roman"/>
              </a:rPr>
              <a:t>ugly-looking Highland dirk without the scabbard. This, then, </a:t>
            </a:r>
            <a:r>
              <a:rPr dirty="0" sz="1450" spc="-5">
                <a:latin typeface="Times New Roman"/>
                <a:cs typeface="Times New Roman"/>
              </a:rPr>
              <a:t>I </a:t>
            </a:r>
            <a:r>
              <a:rPr dirty="0" sz="1450" spc="-10">
                <a:latin typeface="Times New Roman"/>
                <a:cs typeface="Times New Roman"/>
              </a:rPr>
              <a:t>concealed  inside my waistcoat, and turned to my</a:t>
            </a:r>
            <a:r>
              <a:rPr dirty="0" sz="1450" spc="25">
                <a:latin typeface="Times New Roman"/>
                <a:cs typeface="Times New Roman"/>
              </a:rPr>
              <a:t> </a:t>
            </a:r>
            <a:r>
              <a:rPr dirty="0" sz="1450" spc="-10">
                <a:latin typeface="Times New Roman"/>
                <a:cs typeface="Times New Roman"/>
              </a:rPr>
              <a:t>uncle.</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764732"/>
            <a:ext cx="5807710" cy="9135110"/>
          </a:xfrm>
          <a:prstGeom prst="rect">
            <a:avLst/>
          </a:prstGeom>
        </p:spPr>
        <p:txBody>
          <a:bodyPr wrap="square" lIns="0" tIns="102870" rIns="0" bIns="0" rtlCol="0" vert="horz">
            <a:spAutoFit/>
          </a:bodyPr>
          <a:lstStyle/>
          <a:p>
            <a:pPr algn="ctr">
              <a:lnSpc>
                <a:spcPct val="100000"/>
              </a:lnSpc>
              <a:spcBef>
                <a:spcPts val="810"/>
              </a:spcBef>
            </a:pPr>
            <a:r>
              <a:rPr dirty="0" sz="1450" spc="-15" b="1">
                <a:latin typeface="Times New Roman"/>
                <a:cs typeface="Times New Roman"/>
              </a:rPr>
              <a:t>CHAPTER</a:t>
            </a:r>
            <a:r>
              <a:rPr dirty="0" sz="1450" spc="-10" b="1">
                <a:latin typeface="Times New Roman"/>
                <a:cs typeface="Times New Roman"/>
              </a:rPr>
              <a:t> </a:t>
            </a:r>
            <a:r>
              <a:rPr dirty="0" sz="1450" spc="-5" b="1">
                <a:latin typeface="Times New Roman"/>
                <a:cs typeface="Times New Roman"/>
              </a:rPr>
              <a:t>I</a:t>
            </a:r>
            <a:endParaRPr sz="1450">
              <a:latin typeface="Times New Roman"/>
              <a:cs typeface="Times New Roman"/>
            </a:endParaRPr>
          </a:p>
          <a:p>
            <a:pPr algn="ctr">
              <a:lnSpc>
                <a:spcPct val="100000"/>
              </a:lnSpc>
              <a:spcBef>
                <a:spcPts val="710"/>
              </a:spcBef>
            </a:pPr>
            <a:r>
              <a:rPr dirty="0" sz="1450" spc="-5" b="1">
                <a:latin typeface="Times New Roman"/>
                <a:cs typeface="Times New Roman"/>
              </a:rPr>
              <a:t>I </a:t>
            </a:r>
            <a:r>
              <a:rPr dirty="0" sz="1450" spc="-10" b="1">
                <a:latin typeface="Times New Roman"/>
                <a:cs typeface="Times New Roman"/>
              </a:rPr>
              <a:t>SET OFF </a:t>
            </a:r>
            <a:r>
              <a:rPr dirty="0" sz="1450" spc="-15" b="1">
                <a:latin typeface="Times New Roman"/>
                <a:cs typeface="Times New Roman"/>
              </a:rPr>
              <a:t>UPON MY </a:t>
            </a:r>
            <a:r>
              <a:rPr dirty="0" sz="1450" spc="-10" b="1">
                <a:latin typeface="Times New Roman"/>
                <a:cs typeface="Times New Roman"/>
              </a:rPr>
              <a:t>JOURNEY </a:t>
            </a:r>
            <a:r>
              <a:rPr dirty="0" sz="1450" spc="-25" b="1">
                <a:latin typeface="Times New Roman"/>
                <a:cs typeface="Times New Roman"/>
              </a:rPr>
              <a:t>TO </a:t>
            </a:r>
            <a:r>
              <a:rPr dirty="0" sz="1450" spc="-10" b="1">
                <a:latin typeface="Times New Roman"/>
                <a:cs typeface="Times New Roman"/>
              </a:rPr>
              <a:t>THE </a:t>
            </a:r>
            <a:r>
              <a:rPr dirty="0" sz="1450" spc="-15" b="1">
                <a:latin typeface="Times New Roman"/>
                <a:cs typeface="Times New Roman"/>
              </a:rPr>
              <a:t>HOUSE </a:t>
            </a:r>
            <a:r>
              <a:rPr dirty="0" sz="1450" spc="-10" b="1">
                <a:latin typeface="Times New Roman"/>
                <a:cs typeface="Times New Roman"/>
              </a:rPr>
              <a:t>OF</a:t>
            </a:r>
            <a:r>
              <a:rPr dirty="0" sz="1450" spc="-190" b="1">
                <a:latin typeface="Times New Roman"/>
                <a:cs typeface="Times New Roman"/>
              </a:rPr>
              <a:t> </a:t>
            </a:r>
            <a:r>
              <a:rPr dirty="0" sz="1450" spc="-45" b="1">
                <a:latin typeface="Times New Roman"/>
                <a:cs typeface="Times New Roman"/>
              </a:rPr>
              <a:t>SHAWS</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5">
                <a:latin typeface="Times New Roman"/>
                <a:cs typeface="Times New Roman"/>
              </a:rPr>
              <a:t>I </a:t>
            </a:r>
            <a:r>
              <a:rPr dirty="0" sz="1450" spc="-10">
                <a:latin typeface="Times New Roman"/>
                <a:cs typeface="Times New Roman"/>
              </a:rPr>
              <a:t>will begin the story </a:t>
            </a:r>
            <a:r>
              <a:rPr dirty="0" sz="1450" spc="-5">
                <a:latin typeface="Times New Roman"/>
                <a:cs typeface="Times New Roman"/>
              </a:rPr>
              <a:t>of </a:t>
            </a:r>
            <a:r>
              <a:rPr dirty="0" sz="1450" spc="-10">
                <a:latin typeface="Times New Roman"/>
                <a:cs typeface="Times New Roman"/>
              </a:rPr>
              <a:t>my adventures with </a:t>
            </a:r>
            <a:r>
              <a:rPr dirty="0" sz="1450" spc="-5">
                <a:latin typeface="Times New Roman"/>
                <a:cs typeface="Times New Roman"/>
              </a:rPr>
              <a:t>a </a:t>
            </a:r>
            <a:r>
              <a:rPr dirty="0" sz="1450" spc="-10">
                <a:latin typeface="Times New Roman"/>
                <a:cs typeface="Times New Roman"/>
              </a:rPr>
              <a:t>certain morning early in the  month </a:t>
            </a:r>
            <a:r>
              <a:rPr dirty="0" sz="1450" spc="-5">
                <a:latin typeface="Times New Roman"/>
                <a:cs typeface="Times New Roman"/>
              </a:rPr>
              <a:t>of </a:t>
            </a:r>
            <a:r>
              <a:rPr dirty="0" sz="1450" spc="-10">
                <a:latin typeface="Times New Roman"/>
                <a:cs typeface="Times New Roman"/>
              </a:rPr>
              <a:t>June, the year </a:t>
            </a:r>
            <a:r>
              <a:rPr dirty="0" sz="1450" spc="-5">
                <a:latin typeface="Times New Roman"/>
                <a:cs typeface="Times New Roman"/>
              </a:rPr>
              <a:t>of </a:t>
            </a:r>
            <a:r>
              <a:rPr dirty="0" sz="1450" spc="-10">
                <a:latin typeface="Times New Roman"/>
                <a:cs typeface="Times New Roman"/>
              </a:rPr>
              <a:t>grace </a:t>
            </a:r>
            <a:r>
              <a:rPr dirty="0" sz="1450" spc="-5">
                <a:latin typeface="Times New Roman"/>
                <a:cs typeface="Times New Roman"/>
              </a:rPr>
              <a:t>1751,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took the key for the last time  </a:t>
            </a:r>
            <a:r>
              <a:rPr dirty="0" sz="1450" spc="-5">
                <a:latin typeface="Times New Roman"/>
                <a:cs typeface="Times New Roman"/>
              </a:rPr>
              <a:t>out of </a:t>
            </a:r>
            <a:r>
              <a:rPr dirty="0" sz="1450" spc="-10">
                <a:latin typeface="Times New Roman"/>
                <a:cs typeface="Times New Roman"/>
              </a:rPr>
              <a:t>the </a:t>
            </a:r>
            <a:r>
              <a:rPr dirty="0" sz="1450" spc="-5">
                <a:latin typeface="Times New Roman"/>
                <a:cs typeface="Times New Roman"/>
              </a:rPr>
              <a:t>door of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house. The sun began to shine </a:t>
            </a:r>
            <a:r>
              <a:rPr dirty="0" sz="1450" spc="-5">
                <a:latin typeface="Times New Roman"/>
                <a:cs typeface="Times New Roman"/>
              </a:rPr>
              <a:t>upon </a:t>
            </a:r>
            <a:r>
              <a:rPr dirty="0" sz="1450" spc="-10">
                <a:latin typeface="Times New Roman"/>
                <a:cs typeface="Times New Roman"/>
              </a:rPr>
              <a:t>the summit  </a:t>
            </a:r>
            <a:r>
              <a:rPr dirty="0" sz="1450" spc="-5">
                <a:latin typeface="Times New Roman"/>
                <a:cs typeface="Times New Roman"/>
              </a:rPr>
              <a:t>of </a:t>
            </a:r>
            <a:r>
              <a:rPr dirty="0" sz="1450" spc="-10">
                <a:latin typeface="Times New Roman"/>
                <a:cs typeface="Times New Roman"/>
              </a:rPr>
              <a:t>the hills as </a:t>
            </a:r>
            <a:r>
              <a:rPr dirty="0" sz="1450" spc="-5">
                <a:latin typeface="Times New Roman"/>
                <a:cs typeface="Times New Roman"/>
              </a:rPr>
              <a:t>I </a:t>
            </a:r>
            <a:r>
              <a:rPr dirty="0" sz="1450" spc="-10">
                <a:latin typeface="Times New Roman"/>
                <a:cs typeface="Times New Roman"/>
              </a:rPr>
              <a:t>went down the road; and </a:t>
            </a:r>
            <a:r>
              <a:rPr dirty="0" sz="1450" spc="-5">
                <a:latin typeface="Times New Roman"/>
                <a:cs typeface="Times New Roman"/>
              </a:rPr>
              <a:t>by </a:t>
            </a:r>
            <a:r>
              <a:rPr dirty="0" sz="1450" spc="-10">
                <a:latin typeface="Times New Roman"/>
                <a:cs typeface="Times New Roman"/>
              </a:rPr>
              <a:t>the time </a:t>
            </a:r>
            <a:r>
              <a:rPr dirty="0" sz="1450" spc="-5">
                <a:latin typeface="Times New Roman"/>
                <a:cs typeface="Times New Roman"/>
              </a:rPr>
              <a:t>I </a:t>
            </a:r>
            <a:r>
              <a:rPr dirty="0" sz="1450" spc="-10">
                <a:latin typeface="Times New Roman"/>
                <a:cs typeface="Times New Roman"/>
              </a:rPr>
              <a:t>had come as far as the  manse, the blackbirds were whistling in the garden lilacs, and the mist that  </a:t>
            </a:r>
            <a:r>
              <a:rPr dirty="0" sz="1450" spc="-5">
                <a:latin typeface="Times New Roman"/>
                <a:cs typeface="Times New Roman"/>
              </a:rPr>
              <a:t>hung </a:t>
            </a:r>
            <a:r>
              <a:rPr dirty="0" sz="1450" spc="-10">
                <a:latin typeface="Times New Roman"/>
                <a:cs typeface="Times New Roman"/>
              </a:rPr>
              <a:t>around the valley in the time </a:t>
            </a:r>
            <a:r>
              <a:rPr dirty="0" sz="1450" spc="-5">
                <a:latin typeface="Times New Roman"/>
                <a:cs typeface="Times New Roman"/>
              </a:rPr>
              <a:t>of </a:t>
            </a:r>
            <a:r>
              <a:rPr dirty="0" sz="1450" spc="-10">
                <a:latin typeface="Times New Roman"/>
                <a:cs typeface="Times New Roman"/>
              </a:rPr>
              <a:t>the dawn was beginning </a:t>
            </a:r>
            <a:r>
              <a:rPr dirty="0" sz="1450" spc="-5">
                <a:latin typeface="Times New Roman"/>
                <a:cs typeface="Times New Roman"/>
              </a:rPr>
              <a:t>to </a:t>
            </a:r>
            <a:r>
              <a:rPr dirty="0" sz="1450" spc="-10">
                <a:latin typeface="Times New Roman"/>
                <a:cs typeface="Times New Roman"/>
              </a:rPr>
              <a:t>arise and die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710"/>
              </a:spcBef>
            </a:pPr>
            <a:r>
              <a:rPr dirty="0" sz="1450" spc="-35">
                <a:latin typeface="Times New Roman"/>
                <a:cs typeface="Times New Roman"/>
              </a:rPr>
              <a:t>Mr. </a:t>
            </a:r>
            <a:r>
              <a:rPr dirty="0" sz="1450" spc="-10">
                <a:latin typeface="Times New Roman"/>
                <a:cs typeface="Times New Roman"/>
              </a:rPr>
              <a:t>Campbell, the minister </a:t>
            </a:r>
            <a:r>
              <a:rPr dirty="0" sz="1450" spc="-5">
                <a:latin typeface="Times New Roman"/>
                <a:cs typeface="Times New Roman"/>
              </a:rPr>
              <a:t>of </a:t>
            </a:r>
            <a:r>
              <a:rPr dirty="0" sz="1450" spc="-10">
                <a:latin typeface="Times New Roman"/>
                <a:cs typeface="Times New Roman"/>
              </a:rPr>
              <a:t>Essendean, was waiting for me </a:t>
            </a:r>
            <a:r>
              <a:rPr dirty="0" sz="1450" spc="-5">
                <a:latin typeface="Times New Roman"/>
                <a:cs typeface="Times New Roman"/>
              </a:rPr>
              <a:t>by </a:t>
            </a:r>
            <a:r>
              <a:rPr dirty="0" sz="1450" spc="-10">
                <a:latin typeface="Times New Roman"/>
                <a:cs typeface="Times New Roman"/>
              </a:rPr>
              <a:t>the  garden gate, </a:t>
            </a:r>
            <a:r>
              <a:rPr dirty="0" sz="1450" spc="-5">
                <a:latin typeface="Times New Roman"/>
                <a:cs typeface="Times New Roman"/>
              </a:rPr>
              <a:t>good </a:t>
            </a:r>
            <a:r>
              <a:rPr dirty="0" sz="1450" spc="-10">
                <a:latin typeface="Times New Roman"/>
                <a:cs typeface="Times New Roman"/>
              </a:rPr>
              <a:t>man! He asked me if </a:t>
            </a:r>
            <a:r>
              <a:rPr dirty="0" sz="1450" spc="-5">
                <a:latin typeface="Times New Roman"/>
                <a:cs typeface="Times New Roman"/>
              </a:rPr>
              <a:t>I </a:t>
            </a:r>
            <a:r>
              <a:rPr dirty="0" sz="1450" spc="-10">
                <a:latin typeface="Times New Roman"/>
                <a:cs typeface="Times New Roman"/>
              </a:rPr>
              <a:t>had breakfasted; and hearing that </a:t>
            </a:r>
            <a:r>
              <a:rPr dirty="0" sz="1450" spc="-5">
                <a:latin typeface="Times New Roman"/>
                <a:cs typeface="Times New Roman"/>
              </a:rPr>
              <a:t>I  </a:t>
            </a:r>
            <a:r>
              <a:rPr dirty="0" sz="1450" spc="-10">
                <a:latin typeface="Times New Roman"/>
                <a:cs typeface="Times New Roman"/>
              </a:rPr>
              <a:t>lacked for nothing, </a:t>
            </a:r>
            <a:r>
              <a:rPr dirty="0" sz="1450" spc="-5">
                <a:latin typeface="Times New Roman"/>
                <a:cs typeface="Times New Roman"/>
              </a:rPr>
              <a:t>he </a:t>
            </a:r>
            <a:r>
              <a:rPr dirty="0" sz="1450" spc="-10">
                <a:latin typeface="Times New Roman"/>
                <a:cs typeface="Times New Roman"/>
              </a:rPr>
              <a:t>took my hand in both </a:t>
            </a:r>
            <a:r>
              <a:rPr dirty="0" sz="1450" spc="-5">
                <a:latin typeface="Times New Roman"/>
                <a:cs typeface="Times New Roman"/>
              </a:rPr>
              <a:t>of </a:t>
            </a:r>
            <a:r>
              <a:rPr dirty="0" sz="1450" spc="-10">
                <a:latin typeface="Times New Roman"/>
                <a:cs typeface="Times New Roman"/>
              </a:rPr>
              <a:t>his and clapped it kindly under  his arm.</a:t>
            </a:r>
            <a:endParaRPr sz="1450">
              <a:latin typeface="Times New Roman"/>
              <a:cs typeface="Times New Roman"/>
            </a:endParaRPr>
          </a:p>
          <a:p>
            <a:pPr algn="just" marL="12700" marR="10795" indent="255904">
              <a:lnSpc>
                <a:spcPts val="1730"/>
              </a:lnSpc>
              <a:spcBef>
                <a:spcPts val="785"/>
              </a:spcBef>
            </a:pPr>
            <a:r>
              <a:rPr dirty="0" sz="1450" spc="-30">
                <a:latin typeface="Times New Roman"/>
                <a:cs typeface="Times New Roman"/>
              </a:rPr>
              <a:t>“Well, </a:t>
            </a:r>
            <a:r>
              <a:rPr dirty="0" sz="1450" spc="-10">
                <a:latin typeface="Times New Roman"/>
                <a:cs typeface="Times New Roman"/>
              </a:rPr>
              <a:t>Davie, lad,” said he, “I will </a:t>
            </a:r>
            <a:r>
              <a:rPr dirty="0" sz="1450" spc="-5">
                <a:latin typeface="Times New Roman"/>
                <a:cs typeface="Times New Roman"/>
              </a:rPr>
              <a:t>go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as far as the ford, to set </a:t>
            </a:r>
            <a:r>
              <a:rPr dirty="0" sz="1450" spc="-5">
                <a:latin typeface="Times New Roman"/>
                <a:cs typeface="Times New Roman"/>
              </a:rPr>
              <a:t>you  on </a:t>
            </a:r>
            <a:r>
              <a:rPr dirty="0" sz="1450" spc="-10">
                <a:latin typeface="Times New Roman"/>
                <a:cs typeface="Times New Roman"/>
              </a:rPr>
              <a:t>the </a:t>
            </a:r>
            <a:r>
              <a:rPr dirty="0" sz="1450" spc="-30">
                <a:latin typeface="Times New Roman"/>
                <a:cs typeface="Times New Roman"/>
              </a:rPr>
              <a:t>way.” </a:t>
            </a:r>
            <a:r>
              <a:rPr dirty="0" sz="1450" spc="-10">
                <a:latin typeface="Times New Roman"/>
                <a:cs typeface="Times New Roman"/>
              </a:rPr>
              <a:t>And we began to walk forward in</a:t>
            </a:r>
            <a:r>
              <a:rPr dirty="0" sz="1450" spc="60">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sorry to leave Essendean?” said he, after</a:t>
            </a:r>
            <a:r>
              <a:rPr dirty="0" sz="1450" spc="35">
                <a:latin typeface="Times New Roman"/>
                <a:cs typeface="Times New Roman"/>
              </a:rPr>
              <a:t> </a:t>
            </a:r>
            <a:r>
              <a:rPr dirty="0" sz="1450" spc="-10">
                <a:latin typeface="Times New Roman"/>
                <a:cs typeface="Times New Roman"/>
              </a:rPr>
              <a:t>awhile.</a:t>
            </a:r>
            <a:endParaRPr sz="1450">
              <a:latin typeface="Times New Roman"/>
              <a:cs typeface="Times New Roman"/>
            </a:endParaRPr>
          </a:p>
          <a:p>
            <a:pPr algn="just" marL="12700" marR="5080" indent="255904">
              <a:lnSpc>
                <a:spcPts val="1730"/>
              </a:lnSpc>
              <a:spcBef>
                <a:spcPts val="775"/>
              </a:spcBef>
            </a:pPr>
            <a:r>
              <a:rPr dirty="0" sz="1450" spc="-30">
                <a:latin typeface="Times New Roman"/>
                <a:cs typeface="Times New Roman"/>
              </a:rPr>
              <a:t>“Why, </a:t>
            </a:r>
            <a:r>
              <a:rPr dirty="0" sz="1450" spc="-20">
                <a:latin typeface="Times New Roman"/>
                <a:cs typeface="Times New Roman"/>
              </a:rPr>
              <a:t>sir,” </a:t>
            </a:r>
            <a:r>
              <a:rPr dirty="0" sz="1450" spc="-10">
                <a:latin typeface="Times New Roman"/>
                <a:cs typeface="Times New Roman"/>
              </a:rPr>
              <a:t>said I, “if </a:t>
            </a:r>
            <a:r>
              <a:rPr dirty="0" sz="1450" spc="-5">
                <a:latin typeface="Times New Roman"/>
                <a:cs typeface="Times New Roman"/>
              </a:rPr>
              <a:t>I </a:t>
            </a:r>
            <a:r>
              <a:rPr dirty="0" sz="1450" spc="-10">
                <a:latin typeface="Times New Roman"/>
                <a:cs typeface="Times New Roman"/>
              </a:rPr>
              <a:t>knew where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going, or </a:t>
            </a:r>
            <a:r>
              <a:rPr dirty="0" sz="1450" spc="-10">
                <a:latin typeface="Times New Roman"/>
                <a:cs typeface="Times New Roman"/>
              </a:rPr>
              <a:t>what was likely to  become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would tell </a:t>
            </a:r>
            <a:r>
              <a:rPr dirty="0" sz="1450" spc="-5">
                <a:latin typeface="Times New Roman"/>
                <a:cs typeface="Times New Roman"/>
              </a:rPr>
              <a:t>you </a:t>
            </a:r>
            <a:r>
              <a:rPr dirty="0" sz="1450" spc="-20">
                <a:latin typeface="Times New Roman"/>
                <a:cs typeface="Times New Roman"/>
              </a:rPr>
              <a:t>candidly. </a:t>
            </a:r>
            <a:r>
              <a:rPr dirty="0" sz="1450" spc="-10">
                <a:latin typeface="Times New Roman"/>
                <a:cs typeface="Times New Roman"/>
              </a:rPr>
              <a:t>Essendean is </a:t>
            </a:r>
            <a:r>
              <a:rPr dirty="0" sz="1450" spc="-5">
                <a:latin typeface="Times New Roman"/>
                <a:cs typeface="Times New Roman"/>
              </a:rPr>
              <a:t>a good </a:t>
            </a:r>
            <a:r>
              <a:rPr dirty="0" sz="1450" spc="-10">
                <a:latin typeface="Times New Roman"/>
                <a:cs typeface="Times New Roman"/>
              </a:rPr>
              <a:t>place indeed,  and </a:t>
            </a:r>
            <a:r>
              <a:rPr dirty="0" sz="1450" spc="-5">
                <a:latin typeface="Times New Roman"/>
                <a:cs typeface="Times New Roman"/>
              </a:rPr>
              <a:t>I </a:t>
            </a:r>
            <a:r>
              <a:rPr dirty="0" sz="1450" spc="-10">
                <a:latin typeface="Times New Roman"/>
                <a:cs typeface="Times New Roman"/>
              </a:rPr>
              <a:t>have been very happy there;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have never been anywhere else.  My father and </a:t>
            </a:r>
            <a:r>
              <a:rPr dirty="0" sz="1450" spc="-15">
                <a:latin typeface="Times New Roman"/>
                <a:cs typeface="Times New Roman"/>
              </a:rPr>
              <a:t>mother, </a:t>
            </a:r>
            <a:r>
              <a:rPr dirty="0" sz="1450" spc="-10">
                <a:latin typeface="Times New Roman"/>
                <a:cs typeface="Times New Roman"/>
              </a:rPr>
              <a:t>since they are both dead,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no </a:t>
            </a:r>
            <a:r>
              <a:rPr dirty="0" sz="1450" spc="-10">
                <a:latin typeface="Times New Roman"/>
                <a:cs typeface="Times New Roman"/>
              </a:rPr>
              <a:t>nearer to in  Essendean than in the Kingdom </a:t>
            </a:r>
            <a:r>
              <a:rPr dirty="0" sz="1450" spc="-5">
                <a:latin typeface="Times New Roman"/>
                <a:cs typeface="Times New Roman"/>
              </a:rPr>
              <a:t>of </a:t>
            </a:r>
            <a:r>
              <a:rPr dirty="0" sz="1450" spc="-20">
                <a:latin typeface="Times New Roman"/>
                <a:cs typeface="Times New Roman"/>
              </a:rPr>
              <a:t>Hungary, </a:t>
            </a:r>
            <a:r>
              <a:rPr dirty="0" sz="1450" spc="-10">
                <a:latin typeface="Times New Roman"/>
                <a:cs typeface="Times New Roman"/>
              </a:rPr>
              <a:t>and, to speak truth, if </a:t>
            </a:r>
            <a:r>
              <a:rPr dirty="0" sz="1450" spc="-5">
                <a:latin typeface="Times New Roman"/>
                <a:cs typeface="Times New Roman"/>
              </a:rPr>
              <a:t>I thought 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chance to better myself where </a:t>
            </a:r>
            <a:r>
              <a:rPr dirty="0" sz="1450" spc="-5">
                <a:latin typeface="Times New Roman"/>
                <a:cs typeface="Times New Roman"/>
              </a:rPr>
              <a:t>I </a:t>
            </a:r>
            <a:r>
              <a:rPr dirty="0" sz="1450" spc="-10">
                <a:latin typeface="Times New Roman"/>
                <a:cs typeface="Times New Roman"/>
              </a:rPr>
              <a:t>was going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with </a:t>
            </a:r>
            <a:r>
              <a:rPr dirty="0" sz="1450" spc="-5">
                <a:latin typeface="Times New Roman"/>
                <a:cs typeface="Times New Roman"/>
              </a:rPr>
              <a:t>a good</a:t>
            </a:r>
            <a:r>
              <a:rPr dirty="0" sz="1450" spc="105">
                <a:latin typeface="Times New Roman"/>
                <a:cs typeface="Times New Roman"/>
              </a:rPr>
              <a:t> </a:t>
            </a:r>
            <a:r>
              <a:rPr dirty="0" sz="1450" spc="-10">
                <a:latin typeface="Times New Roman"/>
                <a:cs typeface="Times New Roman"/>
              </a:rPr>
              <a:t>will.”</a:t>
            </a:r>
            <a:endParaRPr sz="1450">
              <a:latin typeface="Times New Roman"/>
              <a:cs typeface="Times New Roman"/>
            </a:endParaRPr>
          </a:p>
          <a:p>
            <a:pPr algn="just" marL="12700" marR="5080" indent="255904">
              <a:lnSpc>
                <a:spcPts val="1730"/>
              </a:lnSpc>
              <a:spcBef>
                <a:spcPts val="785"/>
              </a:spcBef>
            </a:pPr>
            <a:r>
              <a:rPr dirty="0" sz="1450" spc="-35">
                <a:latin typeface="Times New Roman"/>
                <a:cs typeface="Times New Roman"/>
              </a:rPr>
              <a:t>“Ay?” </a:t>
            </a:r>
            <a:r>
              <a:rPr dirty="0" sz="1450" spc="-10">
                <a:latin typeface="Times New Roman"/>
                <a:cs typeface="Times New Roman"/>
              </a:rPr>
              <a:t>said </a:t>
            </a:r>
            <a:r>
              <a:rPr dirty="0" sz="1450" spc="-35">
                <a:latin typeface="Times New Roman"/>
                <a:cs typeface="Times New Roman"/>
              </a:rPr>
              <a:t>Mr. </a:t>
            </a:r>
            <a:r>
              <a:rPr dirty="0" sz="1450" spc="-10">
                <a:latin typeface="Times New Roman"/>
                <a:cs typeface="Times New Roman"/>
              </a:rPr>
              <a:t>Campbell. </a:t>
            </a:r>
            <a:r>
              <a:rPr dirty="0" sz="1450" spc="-45">
                <a:latin typeface="Times New Roman"/>
                <a:cs typeface="Times New Roman"/>
              </a:rPr>
              <a:t>“Very </a:t>
            </a:r>
            <a:r>
              <a:rPr dirty="0" sz="1450" spc="-10">
                <a:latin typeface="Times New Roman"/>
                <a:cs typeface="Times New Roman"/>
              </a:rPr>
              <a:t>well, Davie. Then it behoves me to tell  </a:t>
            </a:r>
            <a:r>
              <a:rPr dirty="0" sz="1450" spc="-5">
                <a:latin typeface="Times New Roman"/>
                <a:cs typeface="Times New Roman"/>
              </a:rPr>
              <a:t>your </a:t>
            </a:r>
            <a:r>
              <a:rPr dirty="0" sz="1450" spc="-10">
                <a:latin typeface="Times New Roman"/>
                <a:cs typeface="Times New Roman"/>
              </a:rPr>
              <a:t>fortune; </a:t>
            </a:r>
            <a:r>
              <a:rPr dirty="0" sz="1450" spc="-5">
                <a:latin typeface="Times New Roman"/>
                <a:cs typeface="Times New Roman"/>
              </a:rPr>
              <a:t>or </a:t>
            </a:r>
            <a:r>
              <a:rPr dirty="0" sz="1450" spc="-10">
                <a:latin typeface="Times New Roman"/>
                <a:cs typeface="Times New Roman"/>
              </a:rPr>
              <a:t>so far as </a:t>
            </a:r>
            <a:r>
              <a:rPr dirty="0" sz="1450" spc="-5">
                <a:latin typeface="Times New Roman"/>
                <a:cs typeface="Times New Roman"/>
              </a:rPr>
              <a:t>I </a:t>
            </a:r>
            <a:r>
              <a:rPr dirty="0" sz="1450" spc="-35">
                <a:latin typeface="Times New Roman"/>
                <a:cs typeface="Times New Roman"/>
              </a:rPr>
              <a:t>may. </a:t>
            </a:r>
            <a:r>
              <a:rPr dirty="0" sz="1450" spc="-10">
                <a:latin typeface="Times New Roman"/>
                <a:cs typeface="Times New Roman"/>
              </a:rPr>
              <a:t>When </a:t>
            </a:r>
            <a:r>
              <a:rPr dirty="0" sz="1450" spc="-5">
                <a:latin typeface="Times New Roman"/>
                <a:cs typeface="Times New Roman"/>
              </a:rPr>
              <a:t>your </a:t>
            </a:r>
            <a:r>
              <a:rPr dirty="0" sz="1450" spc="-10">
                <a:latin typeface="Times New Roman"/>
                <a:cs typeface="Times New Roman"/>
              </a:rPr>
              <a:t>mother was gone, and </a:t>
            </a:r>
            <a:r>
              <a:rPr dirty="0" sz="1450" spc="-5">
                <a:latin typeface="Times New Roman"/>
                <a:cs typeface="Times New Roman"/>
              </a:rPr>
              <a:t>your </a:t>
            </a:r>
            <a:r>
              <a:rPr dirty="0" sz="1450" spc="-10">
                <a:latin typeface="Times New Roman"/>
                <a:cs typeface="Times New Roman"/>
              </a:rPr>
              <a:t>father  (the </a:t>
            </a:r>
            <a:r>
              <a:rPr dirty="0" sz="1450" spc="-20">
                <a:latin typeface="Times New Roman"/>
                <a:cs typeface="Times New Roman"/>
              </a:rPr>
              <a:t>worthy, </a:t>
            </a:r>
            <a:r>
              <a:rPr dirty="0" sz="1450" spc="-10">
                <a:latin typeface="Times New Roman"/>
                <a:cs typeface="Times New Roman"/>
              </a:rPr>
              <a:t>Christian man) began to sicken for his end, </a:t>
            </a:r>
            <a:r>
              <a:rPr dirty="0" sz="1450" spc="-5">
                <a:latin typeface="Times New Roman"/>
                <a:cs typeface="Times New Roman"/>
              </a:rPr>
              <a:t>he </a:t>
            </a:r>
            <a:r>
              <a:rPr dirty="0" sz="1450" spc="-10">
                <a:latin typeface="Times New Roman"/>
                <a:cs typeface="Times New Roman"/>
              </a:rPr>
              <a:t>gave me in </a:t>
            </a:r>
            <a:r>
              <a:rPr dirty="0" sz="1450" spc="-15">
                <a:latin typeface="Times New Roman"/>
                <a:cs typeface="Times New Roman"/>
              </a:rPr>
              <a:t>charge  </a:t>
            </a:r>
            <a:r>
              <a:rPr dirty="0" sz="1450" spc="-5">
                <a:latin typeface="Times New Roman"/>
                <a:cs typeface="Times New Roman"/>
              </a:rPr>
              <a:t>a </a:t>
            </a:r>
            <a:r>
              <a:rPr dirty="0" sz="1450" spc="-10">
                <a:latin typeface="Times New Roman"/>
                <a:cs typeface="Times New Roman"/>
              </a:rPr>
              <a:t>certain </a:t>
            </a:r>
            <a:r>
              <a:rPr dirty="0" sz="1450" spc="-20">
                <a:latin typeface="Times New Roman"/>
                <a:cs typeface="Times New Roman"/>
              </a:rPr>
              <a:t>letter,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said was </a:t>
            </a:r>
            <a:r>
              <a:rPr dirty="0" sz="1450" spc="-5">
                <a:latin typeface="Times New Roman"/>
                <a:cs typeface="Times New Roman"/>
              </a:rPr>
              <a:t>your </a:t>
            </a:r>
            <a:r>
              <a:rPr dirty="0" sz="1450" spc="-10">
                <a:latin typeface="Times New Roman"/>
                <a:cs typeface="Times New Roman"/>
              </a:rPr>
              <a:t>inheritance. ‘So </a:t>
            </a:r>
            <a:r>
              <a:rPr dirty="0" sz="1450" spc="-5">
                <a:latin typeface="Times New Roman"/>
                <a:cs typeface="Times New Roman"/>
              </a:rPr>
              <a:t>soon,’ </a:t>
            </a:r>
            <a:r>
              <a:rPr dirty="0" sz="1450" spc="-10">
                <a:latin typeface="Times New Roman"/>
                <a:cs typeface="Times New Roman"/>
              </a:rPr>
              <a:t>says he, ‘as </a:t>
            </a:r>
            <a:r>
              <a:rPr dirty="0" sz="1450" spc="-5">
                <a:latin typeface="Times New Roman"/>
                <a:cs typeface="Times New Roman"/>
              </a:rPr>
              <a:t>I  </a:t>
            </a:r>
            <a:r>
              <a:rPr dirty="0" sz="1450" spc="-10">
                <a:latin typeface="Times New Roman"/>
                <a:cs typeface="Times New Roman"/>
              </a:rPr>
              <a:t>am gone, and the house is redd </a:t>
            </a:r>
            <a:r>
              <a:rPr dirty="0" sz="1450" spc="-5">
                <a:latin typeface="Times New Roman"/>
                <a:cs typeface="Times New Roman"/>
              </a:rPr>
              <a:t>up </a:t>
            </a:r>
            <a:r>
              <a:rPr dirty="0" sz="1450" spc="-10">
                <a:latin typeface="Times New Roman"/>
                <a:cs typeface="Times New Roman"/>
              </a:rPr>
              <a:t>and the gear disposed </a:t>
            </a:r>
            <a:r>
              <a:rPr dirty="0" sz="1450" spc="20">
                <a:latin typeface="Times New Roman"/>
                <a:cs typeface="Times New Roman"/>
              </a:rPr>
              <a:t>of’ </a:t>
            </a:r>
            <a:r>
              <a:rPr dirty="0" sz="1450" spc="-10">
                <a:latin typeface="Times New Roman"/>
                <a:cs typeface="Times New Roman"/>
              </a:rPr>
              <a:t>(all which, Davie,  hath been done), ‘give my </a:t>
            </a:r>
            <a:r>
              <a:rPr dirty="0" sz="1450" spc="-5">
                <a:latin typeface="Times New Roman"/>
                <a:cs typeface="Times New Roman"/>
              </a:rPr>
              <a:t>boy </a:t>
            </a:r>
            <a:r>
              <a:rPr dirty="0" sz="1450" spc="-10">
                <a:latin typeface="Times New Roman"/>
                <a:cs typeface="Times New Roman"/>
              </a:rPr>
              <a:t>this letter into his hand, and start him </a:t>
            </a:r>
            <a:r>
              <a:rPr dirty="0" sz="1450" spc="-15">
                <a:latin typeface="Times New Roman"/>
                <a:cs typeface="Times New Roman"/>
              </a:rPr>
              <a:t>off </a:t>
            </a:r>
            <a:r>
              <a:rPr dirty="0" sz="1450" spc="-10">
                <a:latin typeface="Times New Roman"/>
                <a:cs typeface="Times New Roman"/>
              </a:rPr>
              <a:t>to the  house </a:t>
            </a:r>
            <a:r>
              <a:rPr dirty="0" sz="1450" spc="-5">
                <a:latin typeface="Times New Roman"/>
                <a:cs typeface="Times New Roman"/>
              </a:rPr>
              <a:t>of </a:t>
            </a:r>
            <a:r>
              <a:rPr dirty="0" sz="1450" spc="-10">
                <a:latin typeface="Times New Roman"/>
                <a:cs typeface="Times New Roman"/>
              </a:rPr>
              <a:t>Shaws, </a:t>
            </a:r>
            <a:r>
              <a:rPr dirty="0" sz="1450" spc="-5">
                <a:latin typeface="Times New Roman"/>
                <a:cs typeface="Times New Roman"/>
              </a:rPr>
              <a:t>not </a:t>
            </a:r>
            <a:r>
              <a:rPr dirty="0" sz="1450" spc="-10">
                <a:latin typeface="Times New Roman"/>
                <a:cs typeface="Times New Roman"/>
              </a:rPr>
              <a:t>far from Cramond. That is the place </a:t>
            </a:r>
            <a:r>
              <a:rPr dirty="0" sz="1450" spc="-5">
                <a:latin typeface="Times New Roman"/>
                <a:cs typeface="Times New Roman"/>
              </a:rPr>
              <a:t>I </a:t>
            </a:r>
            <a:r>
              <a:rPr dirty="0" sz="1450" spc="-10">
                <a:latin typeface="Times New Roman"/>
                <a:cs typeface="Times New Roman"/>
              </a:rPr>
              <a:t>came from,’ </a:t>
            </a:r>
            <a:r>
              <a:rPr dirty="0" sz="1450" spc="-5">
                <a:latin typeface="Times New Roman"/>
                <a:cs typeface="Times New Roman"/>
              </a:rPr>
              <a:t>he </a:t>
            </a:r>
            <a:r>
              <a:rPr dirty="0" sz="1450" spc="-10">
                <a:latin typeface="Times New Roman"/>
                <a:cs typeface="Times New Roman"/>
              </a:rPr>
              <a:t>said,  ‘and </a:t>
            </a:r>
            <a:r>
              <a:rPr dirty="0" sz="1450" spc="-30">
                <a:latin typeface="Times New Roman"/>
                <a:cs typeface="Times New Roman"/>
              </a:rPr>
              <a:t>it’s </a:t>
            </a:r>
            <a:r>
              <a:rPr dirty="0" sz="1450" spc="-10">
                <a:latin typeface="Times New Roman"/>
                <a:cs typeface="Times New Roman"/>
              </a:rPr>
              <a:t>where it befits that my </a:t>
            </a:r>
            <a:r>
              <a:rPr dirty="0" sz="1450" spc="-5">
                <a:latin typeface="Times New Roman"/>
                <a:cs typeface="Times New Roman"/>
              </a:rPr>
              <a:t>boy </a:t>
            </a:r>
            <a:r>
              <a:rPr dirty="0" sz="1450" spc="-10">
                <a:latin typeface="Times New Roman"/>
                <a:cs typeface="Times New Roman"/>
              </a:rPr>
              <a:t>should return. He is </a:t>
            </a:r>
            <a:r>
              <a:rPr dirty="0" sz="1450" spc="-5">
                <a:latin typeface="Times New Roman"/>
                <a:cs typeface="Times New Roman"/>
              </a:rPr>
              <a:t>a </a:t>
            </a:r>
            <a:r>
              <a:rPr dirty="0" sz="1450" spc="-10">
                <a:latin typeface="Times New Roman"/>
                <a:cs typeface="Times New Roman"/>
              </a:rPr>
              <a:t>steady lad,’ </a:t>
            </a:r>
            <a:r>
              <a:rPr dirty="0" sz="1450" spc="-5">
                <a:latin typeface="Times New Roman"/>
                <a:cs typeface="Times New Roman"/>
              </a:rPr>
              <a:t>your  </a:t>
            </a:r>
            <a:r>
              <a:rPr dirty="0" sz="1450" spc="-10">
                <a:latin typeface="Times New Roman"/>
                <a:cs typeface="Times New Roman"/>
              </a:rPr>
              <a:t>father said, ‘and </a:t>
            </a:r>
            <a:r>
              <a:rPr dirty="0" sz="1450" spc="-5">
                <a:latin typeface="Times New Roman"/>
                <a:cs typeface="Times New Roman"/>
              </a:rPr>
              <a:t>a </a:t>
            </a:r>
            <a:r>
              <a:rPr dirty="0" sz="1450" spc="-10">
                <a:latin typeface="Times New Roman"/>
                <a:cs typeface="Times New Roman"/>
              </a:rPr>
              <a:t>canny goer; and </a:t>
            </a:r>
            <a:r>
              <a:rPr dirty="0" sz="1450" spc="-5">
                <a:latin typeface="Times New Roman"/>
                <a:cs typeface="Times New Roman"/>
              </a:rPr>
              <a:t>I doubt not he </a:t>
            </a:r>
            <a:r>
              <a:rPr dirty="0" sz="1450" spc="-10">
                <a:latin typeface="Times New Roman"/>
                <a:cs typeface="Times New Roman"/>
              </a:rPr>
              <a:t>will come safe, and </a:t>
            </a:r>
            <a:r>
              <a:rPr dirty="0" sz="1450" spc="-5">
                <a:latin typeface="Times New Roman"/>
                <a:cs typeface="Times New Roman"/>
              </a:rPr>
              <a:t>be </a:t>
            </a:r>
            <a:r>
              <a:rPr dirty="0" sz="1450" spc="-10">
                <a:latin typeface="Times New Roman"/>
                <a:cs typeface="Times New Roman"/>
              </a:rPr>
              <a:t>well  lived where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goes.’”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Shaws!” </a:t>
            </a:r>
            <a:r>
              <a:rPr dirty="0" sz="1450" spc="-5">
                <a:latin typeface="Times New Roman"/>
                <a:cs typeface="Times New Roman"/>
              </a:rPr>
              <a:t>I </a:t>
            </a:r>
            <a:r>
              <a:rPr dirty="0" sz="1450" spc="-10">
                <a:latin typeface="Times New Roman"/>
                <a:cs typeface="Times New Roman"/>
              </a:rPr>
              <a:t>cried. “What had my </a:t>
            </a:r>
            <a:r>
              <a:rPr dirty="0" sz="1450" spc="-5">
                <a:latin typeface="Times New Roman"/>
                <a:cs typeface="Times New Roman"/>
              </a:rPr>
              <a:t>poor </a:t>
            </a:r>
            <a:r>
              <a:rPr dirty="0" sz="1450" spc="-10">
                <a:latin typeface="Times New Roman"/>
                <a:cs typeface="Times New Roman"/>
              </a:rPr>
              <a:t>father to </a:t>
            </a:r>
            <a:r>
              <a:rPr dirty="0" sz="1450" spc="-5">
                <a:latin typeface="Times New Roman"/>
                <a:cs typeface="Times New Roman"/>
              </a:rPr>
              <a:t>do </a:t>
            </a:r>
            <a:r>
              <a:rPr dirty="0" sz="1450" spc="-10">
                <a:latin typeface="Times New Roman"/>
                <a:cs typeface="Times New Roman"/>
              </a:rPr>
              <a:t>with the  house </a:t>
            </a:r>
            <a:r>
              <a:rPr dirty="0" sz="1450" spc="-5">
                <a:latin typeface="Times New Roman"/>
                <a:cs typeface="Times New Roman"/>
              </a:rPr>
              <a:t>of </a:t>
            </a:r>
            <a:r>
              <a:rPr dirty="0" sz="1450" spc="-10">
                <a:latin typeface="Times New Roman"/>
                <a:cs typeface="Times New Roman"/>
              </a:rPr>
              <a:t>Shaws?”</a:t>
            </a:r>
            <a:endParaRPr sz="1450">
              <a:latin typeface="Times New Roman"/>
              <a:cs typeface="Times New Roman"/>
            </a:endParaRPr>
          </a:p>
          <a:p>
            <a:pPr algn="just" marL="12700" marR="8255" indent="255904">
              <a:lnSpc>
                <a:spcPts val="1730"/>
              </a:lnSpc>
              <a:spcBef>
                <a:spcPts val="720"/>
              </a:spcBef>
            </a:pPr>
            <a:r>
              <a:rPr dirty="0" sz="1450" spc="-25">
                <a:latin typeface="Times New Roman"/>
                <a:cs typeface="Times New Roman"/>
              </a:rPr>
              <a:t>“Nay,” </a:t>
            </a:r>
            <a:r>
              <a:rPr dirty="0" sz="1450" spc="-10">
                <a:latin typeface="Times New Roman"/>
                <a:cs typeface="Times New Roman"/>
              </a:rPr>
              <a:t>said </a:t>
            </a:r>
            <a:r>
              <a:rPr dirty="0" sz="1450" spc="-35">
                <a:latin typeface="Times New Roman"/>
                <a:cs typeface="Times New Roman"/>
              </a:rPr>
              <a:t>Mr. </a:t>
            </a:r>
            <a:r>
              <a:rPr dirty="0" sz="1450" spc="-10">
                <a:latin typeface="Times New Roman"/>
                <a:cs typeface="Times New Roman"/>
              </a:rPr>
              <a:t>Campbell, “who can tell that for </a:t>
            </a:r>
            <a:r>
              <a:rPr dirty="0" sz="1450" spc="-5">
                <a:latin typeface="Times New Roman"/>
                <a:cs typeface="Times New Roman"/>
              </a:rPr>
              <a:t>a </a:t>
            </a:r>
            <a:r>
              <a:rPr dirty="0" sz="1450" spc="-10">
                <a:latin typeface="Times New Roman"/>
                <a:cs typeface="Times New Roman"/>
              </a:rPr>
              <a:t>surety? But the name </a:t>
            </a:r>
            <a:r>
              <a:rPr dirty="0" sz="1450" spc="-5">
                <a:latin typeface="Times New Roman"/>
                <a:cs typeface="Times New Roman"/>
              </a:rPr>
              <a:t>of  </a:t>
            </a:r>
            <a:r>
              <a:rPr dirty="0" sz="1450" spc="-10">
                <a:latin typeface="Times New Roman"/>
                <a:cs typeface="Times New Roman"/>
              </a:rPr>
              <a:t>that</a:t>
            </a:r>
            <a:r>
              <a:rPr dirty="0" sz="1450" spc="55">
                <a:latin typeface="Times New Roman"/>
                <a:cs typeface="Times New Roman"/>
              </a:rPr>
              <a:t> </a:t>
            </a:r>
            <a:r>
              <a:rPr dirty="0" sz="1450" spc="-25">
                <a:latin typeface="Times New Roman"/>
                <a:cs typeface="Times New Roman"/>
              </a:rPr>
              <a:t>family,</a:t>
            </a:r>
            <a:r>
              <a:rPr dirty="0" sz="1450" spc="55">
                <a:latin typeface="Times New Roman"/>
                <a:cs typeface="Times New Roman"/>
              </a:rPr>
              <a:t> </a:t>
            </a:r>
            <a:r>
              <a:rPr dirty="0" sz="1450" spc="-10">
                <a:latin typeface="Times New Roman"/>
                <a:cs typeface="Times New Roman"/>
              </a:rPr>
              <a:t>Davie,</a:t>
            </a:r>
            <a:r>
              <a:rPr dirty="0" sz="1450" spc="60">
                <a:latin typeface="Times New Roman"/>
                <a:cs typeface="Times New Roman"/>
              </a:rPr>
              <a:t> </a:t>
            </a:r>
            <a:r>
              <a:rPr dirty="0" sz="1450" spc="-30">
                <a:latin typeface="Times New Roman"/>
                <a:cs typeface="Times New Roman"/>
              </a:rPr>
              <a:t>boy,</a:t>
            </a:r>
            <a:r>
              <a:rPr dirty="0" sz="1450" spc="55">
                <a:latin typeface="Times New Roman"/>
                <a:cs typeface="Times New Roman"/>
              </a:rPr>
              <a:t> </a:t>
            </a:r>
            <a:r>
              <a:rPr dirty="0" sz="1450" spc="-10">
                <a:latin typeface="Times New Roman"/>
                <a:cs typeface="Times New Roman"/>
              </a:rPr>
              <a:t>is</a:t>
            </a:r>
            <a:r>
              <a:rPr dirty="0" sz="1450" spc="55">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name</a:t>
            </a:r>
            <a:r>
              <a:rPr dirty="0" sz="1450" spc="55">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bear—Balfours</a:t>
            </a:r>
            <a:r>
              <a:rPr dirty="0" sz="1450" spc="6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Shaws:</a:t>
            </a:r>
            <a:r>
              <a:rPr dirty="0" sz="1450" spc="55">
                <a:latin typeface="Times New Roman"/>
                <a:cs typeface="Times New Roman"/>
              </a:rPr>
              <a:t> </a:t>
            </a:r>
            <a:r>
              <a:rPr dirty="0" sz="1450" spc="-10">
                <a:latin typeface="Times New Roman"/>
                <a:cs typeface="Times New Roman"/>
              </a:rPr>
              <a:t>an</a:t>
            </a:r>
            <a:r>
              <a:rPr dirty="0" sz="1450" spc="60">
                <a:latin typeface="Times New Roman"/>
                <a:cs typeface="Times New Roman"/>
              </a:rPr>
              <a:t> </a:t>
            </a:r>
            <a:r>
              <a:rPr dirty="0" sz="1450" spc="-10">
                <a:latin typeface="Times New Roman"/>
                <a:cs typeface="Times New Roman"/>
              </a:rPr>
              <a:t>ancient,</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939165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He lay as </a:t>
            </a:r>
            <a:r>
              <a:rPr dirty="0" sz="1450" spc="-5">
                <a:latin typeface="Times New Roman"/>
                <a:cs typeface="Times New Roman"/>
              </a:rPr>
              <a:t>he </a:t>
            </a:r>
            <a:r>
              <a:rPr dirty="0" sz="1450" spc="-10">
                <a:latin typeface="Times New Roman"/>
                <a:cs typeface="Times New Roman"/>
              </a:rPr>
              <a:t>had fallen, all huddled, with </a:t>
            </a:r>
            <a:r>
              <a:rPr dirty="0" sz="1450" spc="-5">
                <a:latin typeface="Times New Roman"/>
                <a:cs typeface="Times New Roman"/>
              </a:rPr>
              <a:t>one </a:t>
            </a:r>
            <a:r>
              <a:rPr dirty="0" sz="1450" spc="-10">
                <a:latin typeface="Times New Roman"/>
                <a:cs typeface="Times New Roman"/>
              </a:rPr>
              <a:t>knee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arm  sprawling abroad; his face had </a:t>
            </a:r>
            <a:r>
              <a:rPr dirty="0" sz="1450" spc="-5">
                <a:latin typeface="Times New Roman"/>
                <a:cs typeface="Times New Roman"/>
              </a:rPr>
              <a:t>a </a:t>
            </a:r>
            <a:r>
              <a:rPr dirty="0" sz="1450" spc="-10">
                <a:latin typeface="Times New Roman"/>
                <a:cs typeface="Times New Roman"/>
              </a:rPr>
              <a:t>strange colour </a:t>
            </a:r>
            <a:r>
              <a:rPr dirty="0" sz="1450" spc="-5">
                <a:latin typeface="Times New Roman"/>
                <a:cs typeface="Times New Roman"/>
              </a:rPr>
              <a:t>of </a:t>
            </a:r>
            <a:r>
              <a:rPr dirty="0" sz="1450" spc="-10">
                <a:latin typeface="Times New Roman"/>
                <a:cs typeface="Times New Roman"/>
              </a:rPr>
              <a:t>blue, and </a:t>
            </a:r>
            <a:r>
              <a:rPr dirty="0" sz="1450" spc="-5">
                <a:latin typeface="Times New Roman"/>
                <a:cs typeface="Times New Roman"/>
              </a:rPr>
              <a:t>he </a:t>
            </a:r>
            <a:r>
              <a:rPr dirty="0" sz="1450" spc="-10">
                <a:latin typeface="Times New Roman"/>
                <a:cs typeface="Times New Roman"/>
              </a:rPr>
              <a:t>seemed to have  ceased breathing. Fear came </a:t>
            </a:r>
            <a:r>
              <a:rPr dirty="0" sz="1450" spc="-5">
                <a:latin typeface="Times New Roman"/>
                <a:cs typeface="Times New Roman"/>
              </a:rPr>
              <a:t>on </a:t>
            </a:r>
            <a:r>
              <a:rPr dirty="0" sz="1450" spc="-10">
                <a:latin typeface="Times New Roman"/>
                <a:cs typeface="Times New Roman"/>
              </a:rPr>
              <a:t>me that </a:t>
            </a:r>
            <a:r>
              <a:rPr dirty="0" sz="1450" spc="-5">
                <a:latin typeface="Times New Roman"/>
                <a:cs typeface="Times New Roman"/>
              </a:rPr>
              <a:t>he </a:t>
            </a:r>
            <a:r>
              <a:rPr dirty="0" sz="1450" spc="-10">
                <a:latin typeface="Times New Roman"/>
                <a:cs typeface="Times New Roman"/>
              </a:rPr>
              <a:t>was dead; then </a:t>
            </a:r>
            <a:r>
              <a:rPr dirty="0" sz="1450" spc="-5">
                <a:latin typeface="Times New Roman"/>
                <a:cs typeface="Times New Roman"/>
              </a:rPr>
              <a:t>I got </a:t>
            </a:r>
            <a:r>
              <a:rPr dirty="0" sz="1450" spc="-10">
                <a:latin typeface="Times New Roman"/>
                <a:cs typeface="Times New Roman"/>
              </a:rPr>
              <a:t>water and  dashed it in his face; and with that </a:t>
            </a:r>
            <a:r>
              <a:rPr dirty="0" sz="1450" spc="-5">
                <a:latin typeface="Times New Roman"/>
                <a:cs typeface="Times New Roman"/>
              </a:rPr>
              <a:t>he </a:t>
            </a:r>
            <a:r>
              <a:rPr dirty="0" sz="1450" spc="-10">
                <a:latin typeface="Times New Roman"/>
                <a:cs typeface="Times New Roman"/>
              </a:rPr>
              <a:t>seemed to come </a:t>
            </a:r>
            <a:r>
              <a:rPr dirty="0" sz="1450" spc="-5">
                <a:latin typeface="Times New Roman"/>
                <a:cs typeface="Times New Roman"/>
              </a:rPr>
              <a:t>a </a:t>
            </a:r>
            <a:r>
              <a:rPr dirty="0" sz="1450" spc="-10">
                <a:latin typeface="Times New Roman"/>
                <a:cs typeface="Times New Roman"/>
              </a:rPr>
              <a:t>little to himself,  working his mouth and fluttering his eyelids. At last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and saw me,  and there came into his eyes </a:t>
            </a:r>
            <a:r>
              <a:rPr dirty="0" sz="1450" spc="-5">
                <a:latin typeface="Times New Roman"/>
                <a:cs typeface="Times New Roman"/>
              </a:rPr>
              <a:t>a </a:t>
            </a:r>
            <a:r>
              <a:rPr dirty="0" sz="1450" spc="-10">
                <a:latin typeface="Times New Roman"/>
                <a:cs typeface="Times New Roman"/>
              </a:rPr>
              <a:t>terror that was </a:t>
            </a:r>
            <a:r>
              <a:rPr dirty="0" sz="1450" spc="-5">
                <a:latin typeface="Times New Roman"/>
                <a:cs typeface="Times New Roman"/>
              </a:rPr>
              <a:t>not of </a:t>
            </a:r>
            <a:r>
              <a:rPr dirty="0" sz="1450" spc="-10">
                <a:latin typeface="Times New Roman"/>
                <a:cs typeface="Times New Roman"/>
              </a:rPr>
              <a:t>this</a:t>
            </a:r>
            <a:r>
              <a:rPr dirty="0" sz="1450" spc="6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“Come, come,” said I; “sit</a:t>
            </a:r>
            <a:r>
              <a:rPr dirty="0" sz="1450" spc="1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268605" marR="1846580">
              <a:lnSpc>
                <a:spcPts val="2520"/>
              </a:lnSpc>
              <a:spcBef>
                <a:spcPts val="145"/>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alive?” </a:t>
            </a:r>
            <a:r>
              <a:rPr dirty="0" sz="1450" spc="-5">
                <a:latin typeface="Times New Roman"/>
                <a:cs typeface="Times New Roman"/>
              </a:rPr>
              <a:t>he </a:t>
            </a:r>
            <a:r>
              <a:rPr dirty="0" sz="1450" spc="-10">
                <a:latin typeface="Times New Roman"/>
                <a:cs typeface="Times New Roman"/>
              </a:rPr>
              <a:t>sobbed. “O man, are </a:t>
            </a:r>
            <a:r>
              <a:rPr dirty="0" sz="1450" spc="-5">
                <a:latin typeface="Times New Roman"/>
                <a:cs typeface="Times New Roman"/>
              </a:rPr>
              <a:t>ye </a:t>
            </a:r>
            <a:r>
              <a:rPr dirty="0" sz="1450" spc="-10">
                <a:latin typeface="Times New Roman"/>
                <a:cs typeface="Times New Roman"/>
              </a:rPr>
              <a:t>alive?”  “That am </a:t>
            </a:r>
            <a:r>
              <a:rPr dirty="0" sz="1450" spc="-5">
                <a:latin typeface="Times New Roman"/>
                <a:cs typeface="Times New Roman"/>
              </a:rPr>
              <a:t>I,” </a:t>
            </a:r>
            <a:r>
              <a:rPr dirty="0" sz="1450" spc="-10">
                <a:latin typeface="Times New Roman"/>
                <a:cs typeface="Times New Roman"/>
              </a:rPr>
              <a:t>said I. “Small thanks to</a:t>
            </a:r>
            <a:r>
              <a:rPr dirty="0" sz="1450" spc="2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985" indent="255904">
              <a:lnSpc>
                <a:spcPts val="1730"/>
              </a:lnSpc>
              <a:spcBef>
                <a:spcPts val="630"/>
              </a:spcBef>
            </a:pPr>
            <a:r>
              <a:rPr dirty="0" sz="1450" spc="-10">
                <a:latin typeface="Times New Roman"/>
                <a:cs typeface="Times New Roman"/>
              </a:rPr>
              <a:t>He had begun to seek for his breath with deep sighs. “The blue phial,” said  he—“in the aumry—the blue phial.” His breath came slower</a:t>
            </a:r>
            <a:r>
              <a:rPr dirty="0" sz="1450" spc="50">
                <a:latin typeface="Times New Roman"/>
                <a:cs typeface="Times New Roman"/>
              </a:rPr>
              <a:t> </a:t>
            </a:r>
            <a:r>
              <a:rPr dirty="0" sz="1450" spc="-10">
                <a:latin typeface="Times New Roman"/>
                <a:cs typeface="Times New Roman"/>
              </a:rPr>
              <a:t>still.</a:t>
            </a:r>
            <a:endParaRPr sz="1450">
              <a:latin typeface="Times New Roman"/>
              <a:cs typeface="Times New Roman"/>
            </a:endParaRPr>
          </a:p>
          <a:p>
            <a:pPr algn="just" marL="12700" marR="8255" indent="255904">
              <a:lnSpc>
                <a:spcPts val="1730"/>
              </a:lnSpc>
              <a:spcBef>
                <a:spcPts val="720"/>
              </a:spcBef>
            </a:pPr>
            <a:r>
              <a:rPr dirty="0" sz="1450" spc="-5">
                <a:latin typeface="Times New Roman"/>
                <a:cs typeface="Times New Roman"/>
              </a:rPr>
              <a:t>I </a:t>
            </a:r>
            <a:r>
              <a:rPr dirty="0" sz="1450" spc="-10">
                <a:latin typeface="Times New Roman"/>
                <a:cs typeface="Times New Roman"/>
              </a:rPr>
              <a:t>ran to the cupboard, and, sure </a:t>
            </a:r>
            <a:r>
              <a:rPr dirty="0" sz="1450" spc="-5">
                <a:latin typeface="Times New Roman"/>
                <a:cs typeface="Times New Roman"/>
              </a:rPr>
              <a:t>enough, </a:t>
            </a:r>
            <a:r>
              <a:rPr dirty="0" sz="1450" spc="-10">
                <a:latin typeface="Times New Roman"/>
                <a:cs typeface="Times New Roman"/>
              </a:rPr>
              <a:t>found there </a:t>
            </a:r>
            <a:r>
              <a:rPr dirty="0" sz="1450" spc="-5">
                <a:latin typeface="Times New Roman"/>
                <a:cs typeface="Times New Roman"/>
              </a:rPr>
              <a:t>a </a:t>
            </a:r>
            <a:r>
              <a:rPr dirty="0" sz="1450" spc="-10">
                <a:latin typeface="Times New Roman"/>
                <a:cs typeface="Times New Roman"/>
              </a:rPr>
              <a:t>blue phial </a:t>
            </a:r>
            <a:r>
              <a:rPr dirty="0" sz="1450" spc="-5">
                <a:latin typeface="Times New Roman"/>
                <a:cs typeface="Times New Roman"/>
              </a:rPr>
              <a:t>of  </a:t>
            </a:r>
            <a:r>
              <a:rPr dirty="0" sz="1450" spc="-10">
                <a:latin typeface="Times New Roman"/>
                <a:cs typeface="Times New Roman"/>
              </a:rPr>
              <a:t>medicine, with the dose written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on a </a:t>
            </a:r>
            <a:r>
              <a:rPr dirty="0" sz="1450" spc="-20">
                <a:latin typeface="Times New Roman"/>
                <a:cs typeface="Times New Roman"/>
              </a:rPr>
              <a:t>paper, </a:t>
            </a:r>
            <a:r>
              <a:rPr dirty="0" sz="1450" spc="-10">
                <a:latin typeface="Times New Roman"/>
                <a:cs typeface="Times New Roman"/>
              </a:rPr>
              <a:t>and this </a:t>
            </a:r>
            <a:r>
              <a:rPr dirty="0" sz="1450" spc="-5">
                <a:latin typeface="Times New Roman"/>
                <a:cs typeface="Times New Roman"/>
              </a:rPr>
              <a:t>I </a:t>
            </a:r>
            <a:r>
              <a:rPr dirty="0" sz="1450" spc="-10">
                <a:latin typeface="Times New Roman"/>
                <a:cs typeface="Times New Roman"/>
              </a:rPr>
              <a:t>administered to him  with what speed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might.</a:t>
            </a:r>
            <a:endParaRPr sz="1450">
              <a:latin typeface="Times New Roman"/>
              <a:cs typeface="Times New Roman"/>
            </a:endParaRPr>
          </a:p>
          <a:p>
            <a:pPr algn="just" marL="12700" marR="6985" indent="255904">
              <a:lnSpc>
                <a:spcPts val="1730"/>
              </a:lnSpc>
              <a:spcBef>
                <a:spcPts val="785"/>
              </a:spcBef>
            </a:pPr>
            <a:r>
              <a:rPr dirty="0" sz="1450" spc="-25">
                <a:latin typeface="Times New Roman"/>
                <a:cs typeface="Times New Roman"/>
              </a:rPr>
              <a:t>“It’s </a:t>
            </a:r>
            <a:r>
              <a:rPr dirty="0" sz="1450" spc="-10">
                <a:latin typeface="Times New Roman"/>
                <a:cs typeface="Times New Roman"/>
              </a:rPr>
              <a:t>the trouble,” said he, reviving </a:t>
            </a:r>
            <a:r>
              <a:rPr dirty="0" sz="1450" spc="-5">
                <a:latin typeface="Times New Roman"/>
                <a:cs typeface="Times New Roman"/>
              </a:rPr>
              <a:t>a </a:t>
            </a:r>
            <a:r>
              <a:rPr dirty="0" sz="1450" spc="-10">
                <a:latin typeface="Times New Roman"/>
                <a:cs typeface="Times New Roman"/>
              </a:rPr>
              <a:t>little; “I have </a:t>
            </a:r>
            <a:r>
              <a:rPr dirty="0" sz="1450" spc="-5">
                <a:latin typeface="Times New Roman"/>
                <a:cs typeface="Times New Roman"/>
              </a:rPr>
              <a:t>a </a:t>
            </a:r>
            <a:r>
              <a:rPr dirty="0" sz="1450" spc="-10">
                <a:latin typeface="Times New Roman"/>
                <a:cs typeface="Times New Roman"/>
              </a:rPr>
              <a:t>trouble, Davie. </a:t>
            </a:r>
            <a:r>
              <a:rPr dirty="0" sz="1450" spc="-30">
                <a:latin typeface="Times New Roman"/>
                <a:cs typeface="Times New Roman"/>
              </a:rPr>
              <a:t>It’s </a:t>
            </a:r>
            <a:r>
              <a:rPr dirty="0" sz="1450" spc="-10">
                <a:latin typeface="Times New Roman"/>
                <a:cs typeface="Times New Roman"/>
              </a:rPr>
              <a:t>the  heart.”</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set him </a:t>
            </a:r>
            <a:r>
              <a:rPr dirty="0" sz="1450" spc="-5">
                <a:latin typeface="Times New Roman"/>
                <a:cs typeface="Times New Roman"/>
              </a:rPr>
              <a:t>on a </a:t>
            </a:r>
            <a:r>
              <a:rPr dirty="0" sz="1450" spc="-10">
                <a:latin typeface="Times New Roman"/>
                <a:cs typeface="Times New Roman"/>
              </a:rPr>
              <a:t>chair and looked at him. It is true </a:t>
            </a:r>
            <a:r>
              <a:rPr dirty="0" sz="1450" spc="-5">
                <a:latin typeface="Times New Roman"/>
                <a:cs typeface="Times New Roman"/>
              </a:rPr>
              <a:t>I </a:t>
            </a:r>
            <a:r>
              <a:rPr dirty="0" sz="1450" spc="-10">
                <a:latin typeface="Times New Roman"/>
                <a:cs typeface="Times New Roman"/>
              </a:rPr>
              <a:t>felt some pity for </a:t>
            </a:r>
            <a:r>
              <a:rPr dirty="0" sz="1450" spc="-5">
                <a:latin typeface="Times New Roman"/>
                <a:cs typeface="Times New Roman"/>
              </a:rPr>
              <a:t>a </a:t>
            </a:r>
            <a:r>
              <a:rPr dirty="0" sz="1450" spc="-10">
                <a:latin typeface="Times New Roman"/>
                <a:cs typeface="Times New Roman"/>
              </a:rPr>
              <a:t>man  that looked so sick, </a:t>
            </a:r>
            <a:r>
              <a:rPr dirty="0" sz="1450" spc="-5">
                <a:latin typeface="Times New Roman"/>
                <a:cs typeface="Times New Roman"/>
              </a:rPr>
              <a:t>but I </a:t>
            </a:r>
            <a:r>
              <a:rPr dirty="0" sz="1450" spc="-10">
                <a:latin typeface="Times New Roman"/>
                <a:cs typeface="Times New Roman"/>
              </a:rPr>
              <a:t>was full besides </a:t>
            </a:r>
            <a:r>
              <a:rPr dirty="0" sz="1450" spc="-5">
                <a:latin typeface="Times New Roman"/>
                <a:cs typeface="Times New Roman"/>
              </a:rPr>
              <a:t>of </a:t>
            </a:r>
            <a:r>
              <a:rPr dirty="0" sz="1450" spc="-10">
                <a:latin typeface="Times New Roman"/>
                <a:cs typeface="Times New Roman"/>
              </a:rPr>
              <a:t>righteous anger; and </a:t>
            </a:r>
            <a:r>
              <a:rPr dirty="0" sz="1450" spc="-5">
                <a:latin typeface="Times New Roman"/>
                <a:cs typeface="Times New Roman"/>
              </a:rPr>
              <a:t>I </a:t>
            </a:r>
            <a:r>
              <a:rPr dirty="0" sz="1450" spc="-10">
                <a:latin typeface="Times New Roman"/>
                <a:cs typeface="Times New Roman"/>
              </a:rPr>
              <a:t>numbered  over before him the points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wanted explanation: why </a:t>
            </a:r>
            <a:r>
              <a:rPr dirty="0" sz="1450" spc="-5">
                <a:latin typeface="Times New Roman"/>
                <a:cs typeface="Times New Roman"/>
              </a:rPr>
              <a:t>he </a:t>
            </a:r>
            <a:r>
              <a:rPr dirty="0" sz="1450" spc="-10">
                <a:latin typeface="Times New Roman"/>
                <a:cs typeface="Times New Roman"/>
              </a:rPr>
              <a:t>lied to me  at every word; why </a:t>
            </a:r>
            <a:r>
              <a:rPr dirty="0" sz="1450" spc="-5">
                <a:latin typeface="Times New Roman"/>
                <a:cs typeface="Times New Roman"/>
              </a:rPr>
              <a:t>he </a:t>
            </a:r>
            <a:r>
              <a:rPr dirty="0" sz="1450" spc="-10">
                <a:latin typeface="Times New Roman"/>
                <a:cs typeface="Times New Roman"/>
              </a:rPr>
              <a:t>feared that </a:t>
            </a:r>
            <a:r>
              <a:rPr dirty="0" sz="1450" spc="-5">
                <a:latin typeface="Times New Roman"/>
                <a:cs typeface="Times New Roman"/>
              </a:rPr>
              <a:t>I </a:t>
            </a:r>
            <a:r>
              <a:rPr dirty="0" sz="1450" spc="-10">
                <a:latin typeface="Times New Roman"/>
                <a:cs typeface="Times New Roman"/>
              </a:rPr>
              <a:t>should leave him; why </a:t>
            </a:r>
            <a:r>
              <a:rPr dirty="0" sz="1450" spc="-5">
                <a:latin typeface="Times New Roman"/>
                <a:cs typeface="Times New Roman"/>
              </a:rPr>
              <a:t>he </a:t>
            </a:r>
            <a:r>
              <a:rPr dirty="0" sz="1450" spc="-10">
                <a:latin typeface="Times New Roman"/>
                <a:cs typeface="Times New Roman"/>
              </a:rPr>
              <a:t>disliked it to </a:t>
            </a:r>
            <a:r>
              <a:rPr dirty="0" sz="1450" spc="-5">
                <a:latin typeface="Times New Roman"/>
                <a:cs typeface="Times New Roman"/>
              </a:rPr>
              <a:t>be  </a:t>
            </a:r>
            <a:r>
              <a:rPr dirty="0" sz="1450" spc="-10">
                <a:latin typeface="Times New Roman"/>
                <a:cs typeface="Times New Roman"/>
              </a:rPr>
              <a:t>hinted that </a:t>
            </a:r>
            <a:r>
              <a:rPr dirty="0" sz="1450" spc="-5">
                <a:latin typeface="Times New Roman"/>
                <a:cs typeface="Times New Roman"/>
              </a:rPr>
              <a:t>he </a:t>
            </a:r>
            <a:r>
              <a:rPr dirty="0" sz="1450" spc="-10">
                <a:latin typeface="Times New Roman"/>
                <a:cs typeface="Times New Roman"/>
              </a:rPr>
              <a:t>and my father were twins—“Is that because it is true?” </a:t>
            </a:r>
            <a:r>
              <a:rPr dirty="0" sz="1450" spc="-5">
                <a:latin typeface="Times New Roman"/>
                <a:cs typeface="Times New Roman"/>
              </a:rPr>
              <a:t>I </a:t>
            </a:r>
            <a:r>
              <a:rPr dirty="0" sz="1450" spc="-10">
                <a:latin typeface="Times New Roman"/>
                <a:cs typeface="Times New Roman"/>
              </a:rPr>
              <a:t>asked;  why </a:t>
            </a:r>
            <a:r>
              <a:rPr dirty="0" sz="1450" spc="-5">
                <a:latin typeface="Times New Roman"/>
                <a:cs typeface="Times New Roman"/>
              </a:rPr>
              <a:t>he </a:t>
            </a:r>
            <a:r>
              <a:rPr dirty="0" sz="1450" spc="-10">
                <a:latin typeface="Times New Roman"/>
                <a:cs typeface="Times New Roman"/>
              </a:rPr>
              <a:t>had given me money to which </a:t>
            </a:r>
            <a:r>
              <a:rPr dirty="0" sz="1450" spc="-5">
                <a:latin typeface="Times New Roman"/>
                <a:cs typeface="Times New Roman"/>
              </a:rPr>
              <a:t>I </a:t>
            </a:r>
            <a:r>
              <a:rPr dirty="0" sz="1450" spc="-10">
                <a:latin typeface="Times New Roman"/>
                <a:cs typeface="Times New Roman"/>
              </a:rPr>
              <a:t>was convinced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claim; and,  last </a:t>
            </a:r>
            <a:r>
              <a:rPr dirty="0" sz="1450" spc="-5">
                <a:latin typeface="Times New Roman"/>
                <a:cs typeface="Times New Roman"/>
              </a:rPr>
              <a:t>of </a:t>
            </a:r>
            <a:r>
              <a:rPr dirty="0" sz="1450" spc="-10">
                <a:latin typeface="Times New Roman"/>
                <a:cs typeface="Times New Roman"/>
              </a:rPr>
              <a:t>all, why </a:t>
            </a:r>
            <a:r>
              <a:rPr dirty="0" sz="1450" spc="-5">
                <a:latin typeface="Times New Roman"/>
                <a:cs typeface="Times New Roman"/>
              </a:rPr>
              <a:t>he </a:t>
            </a:r>
            <a:r>
              <a:rPr dirty="0" sz="1450" spc="-10">
                <a:latin typeface="Times New Roman"/>
                <a:cs typeface="Times New Roman"/>
              </a:rPr>
              <a:t>had tried to kill me. He heard me all through in silence; and  then, in </a:t>
            </a:r>
            <a:r>
              <a:rPr dirty="0" sz="1450" spc="-5">
                <a:latin typeface="Times New Roman"/>
                <a:cs typeface="Times New Roman"/>
              </a:rPr>
              <a:t>a </a:t>
            </a:r>
            <a:r>
              <a:rPr dirty="0" sz="1450" spc="-10">
                <a:latin typeface="Times New Roman"/>
                <a:cs typeface="Times New Roman"/>
              </a:rPr>
              <a:t>broken voice, begged me to let him </a:t>
            </a:r>
            <a:r>
              <a:rPr dirty="0" sz="1450" spc="-5">
                <a:latin typeface="Times New Roman"/>
                <a:cs typeface="Times New Roman"/>
              </a:rPr>
              <a:t>go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“I’ll tell </a:t>
            </a:r>
            <a:r>
              <a:rPr dirty="0" sz="1450" spc="-5">
                <a:latin typeface="Times New Roman"/>
                <a:cs typeface="Times New Roman"/>
              </a:rPr>
              <a:t>ye </a:t>
            </a:r>
            <a:r>
              <a:rPr dirty="0" sz="1450" spc="-10">
                <a:latin typeface="Times New Roman"/>
                <a:cs typeface="Times New Roman"/>
              </a:rPr>
              <a:t>the morn,” </a:t>
            </a:r>
            <a:r>
              <a:rPr dirty="0" sz="1450" spc="-5">
                <a:latin typeface="Times New Roman"/>
                <a:cs typeface="Times New Roman"/>
              </a:rPr>
              <a:t>he </a:t>
            </a:r>
            <a:r>
              <a:rPr dirty="0" sz="1450" spc="-10">
                <a:latin typeface="Times New Roman"/>
                <a:cs typeface="Times New Roman"/>
              </a:rPr>
              <a:t>said; “as sure as death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will.”</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And so weak was </a:t>
            </a:r>
            <a:r>
              <a:rPr dirty="0" sz="1450" spc="-5">
                <a:latin typeface="Times New Roman"/>
                <a:cs typeface="Times New Roman"/>
              </a:rPr>
              <a:t>he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consent. </a:t>
            </a:r>
            <a:r>
              <a:rPr dirty="0" sz="1450" spc="-5">
                <a:latin typeface="Times New Roman"/>
                <a:cs typeface="Times New Roman"/>
              </a:rPr>
              <a:t>I </a:t>
            </a:r>
            <a:r>
              <a:rPr dirty="0" sz="1450" spc="-10">
                <a:latin typeface="Times New Roman"/>
                <a:cs typeface="Times New Roman"/>
              </a:rPr>
              <a:t>locked him into  his room, </a:t>
            </a:r>
            <a:r>
              <a:rPr dirty="0" sz="1450" spc="-15">
                <a:latin typeface="Times New Roman"/>
                <a:cs typeface="Times New Roman"/>
              </a:rPr>
              <a:t>however, </a:t>
            </a:r>
            <a:r>
              <a:rPr dirty="0" sz="1450" spc="-10">
                <a:latin typeface="Times New Roman"/>
                <a:cs typeface="Times New Roman"/>
              </a:rPr>
              <a:t>and pocketed the </a:t>
            </a:r>
            <a:r>
              <a:rPr dirty="0" sz="1450" spc="-30">
                <a:latin typeface="Times New Roman"/>
                <a:cs typeface="Times New Roman"/>
              </a:rPr>
              <a:t>key, </a:t>
            </a:r>
            <a:r>
              <a:rPr dirty="0" sz="1450" spc="-10">
                <a:latin typeface="Times New Roman"/>
                <a:cs typeface="Times New Roman"/>
              </a:rPr>
              <a:t>and then returning to the kitchen,  made </a:t>
            </a:r>
            <a:r>
              <a:rPr dirty="0" sz="1450" spc="-5">
                <a:latin typeface="Times New Roman"/>
                <a:cs typeface="Times New Roman"/>
              </a:rPr>
              <a:t>up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blaze as had </a:t>
            </a:r>
            <a:r>
              <a:rPr dirty="0" sz="1450" spc="-5">
                <a:latin typeface="Times New Roman"/>
                <a:cs typeface="Times New Roman"/>
              </a:rPr>
              <a:t>not </a:t>
            </a:r>
            <a:r>
              <a:rPr dirty="0" sz="1450" spc="-10">
                <a:latin typeface="Times New Roman"/>
                <a:cs typeface="Times New Roman"/>
              </a:rPr>
              <a:t>shone there for many </a:t>
            </a:r>
            <a:r>
              <a:rPr dirty="0" sz="1450" spc="-5">
                <a:latin typeface="Times New Roman"/>
                <a:cs typeface="Times New Roman"/>
              </a:rPr>
              <a:t>a </a:t>
            </a:r>
            <a:r>
              <a:rPr dirty="0" sz="1450" spc="-10">
                <a:latin typeface="Times New Roman"/>
                <a:cs typeface="Times New Roman"/>
              </a:rPr>
              <a:t>long </a:t>
            </a:r>
            <a:r>
              <a:rPr dirty="0" sz="1450" spc="-20">
                <a:latin typeface="Times New Roman"/>
                <a:cs typeface="Times New Roman"/>
              </a:rPr>
              <a:t>year, </a:t>
            </a:r>
            <a:r>
              <a:rPr dirty="0" sz="1450" spc="-10">
                <a:latin typeface="Times New Roman"/>
                <a:cs typeface="Times New Roman"/>
              </a:rPr>
              <a:t>and  wrapping myself in my plaid, lay down </a:t>
            </a:r>
            <a:r>
              <a:rPr dirty="0" sz="1450" spc="-5">
                <a:latin typeface="Times New Roman"/>
                <a:cs typeface="Times New Roman"/>
              </a:rPr>
              <a:t>upon </a:t>
            </a:r>
            <a:r>
              <a:rPr dirty="0" sz="1450" spc="-10">
                <a:latin typeface="Times New Roman"/>
                <a:cs typeface="Times New Roman"/>
              </a:rPr>
              <a:t>the chests and fell</a:t>
            </a:r>
            <a:r>
              <a:rPr dirty="0" sz="1450" spc="80">
                <a:latin typeface="Times New Roman"/>
                <a:cs typeface="Times New Roman"/>
              </a:rPr>
              <a:t> </a:t>
            </a:r>
            <a:r>
              <a:rPr dirty="0" sz="1450" spc="-10">
                <a:latin typeface="Times New Roman"/>
                <a:cs typeface="Times New Roman"/>
              </a:rPr>
              <a:t>asleep.</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00">
              <a:latin typeface="Times New Roman"/>
              <a:cs typeface="Times New Roman"/>
            </a:endParaRPr>
          </a:p>
          <a:p>
            <a:pPr algn="ctr" marL="1905">
              <a:lnSpc>
                <a:spcPct val="100000"/>
              </a:lnSpc>
            </a:pPr>
            <a:r>
              <a:rPr dirty="0" sz="1450" spc="-15" b="1">
                <a:latin typeface="Times New Roman"/>
                <a:cs typeface="Times New Roman"/>
              </a:rPr>
              <a:t>CHAPTER</a:t>
            </a:r>
            <a:r>
              <a:rPr dirty="0" sz="1450" spc="-10" b="1">
                <a:latin typeface="Times New Roman"/>
                <a:cs typeface="Times New Roman"/>
              </a:rPr>
              <a:t> V</a:t>
            </a:r>
            <a:endParaRPr sz="1450">
              <a:latin typeface="Times New Roman"/>
              <a:cs typeface="Times New Roman"/>
            </a:endParaRPr>
          </a:p>
          <a:p>
            <a:pPr algn="ctr" marL="1270">
              <a:lnSpc>
                <a:spcPct val="100000"/>
              </a:lnSpc>
              <a:spcBef>
                <a:spcPts val="780"/>
              </a:spcBef>
            </a:pPr>
            <a:r>
              <a:rPr dirty="0" sz="1450" spc="-5" b="1">
                <a:latin typeface="Times New Roman"/>
                <a:cs typeface="Times New Roman"/>
              </a:rPr>
              <a:t>I </a:t>
            </a:r>
            <a:r>
              <a:rPr dirty="0" sz="1450" spc="-10" b="1">
                <a:latin typeface="Times New Roman"/>
                <a:cs typeface="Times New Roman"/>
              </a:rPr>
              <a:t>GO </a:t>
            </a:r>
            <a:r>
              <a:rPr dirty="0" sz="1450" spc="-25" b="1">
                <a:latin typeface="Times New Roman"/>
                <a:cs typeface="Times New Roman"/>
              </a:rPr>
              <a:t>TO </a:t>
            </a:r>
            <a:r>
              <a:rPr dirty="0" sz="1450" spc="-10" b="1">
                <a:latin typeface="Times New Roman"/>
                <a:cs typeface="Times New Roman"/>
              </a:rPr>
              <a:t>THE </a:t>
            </a:r>
            <a:r>
              <a:rPr dirty="0" sz="1450" spc="-15" b="1">
                <a:latin typeface="Times New Roman"/>
                <a:cs typeface="Times New Roman"/>
              </a:rPr>
              <a:t>QUEEN’S</a:t>
            </a:r>
            <a:r>
              <a:rPr dirty="0" sz="1450" spc="20" b="1">
                <a:latin typeface="Times New Roman"/>
                <a:cs typeface="Times New Roman"/>
              </a:rPr>
              <a:t> </a:t>
            </a:r>
            <a:r>
              <a:rPr dirty="0" sz="1450" spc="-25" b="1">
                <a:latin typeface="Times New Roman"/>
                <a:cs typeface="Times New Roman"/>
              </a:rPr>
              <a:t>FERRY</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Much rain fell in the night; and the next morning there blew </a:t>
            </a:r>
            <a:r>
              <a:rPr dirty="0" sz="1450" spc="-5">
                <a:latin typeface="Times New Roman"/>
                <a:cs typeface="Times New Roman"/>
              </a:rPr>
              <a:t>a </a:t>
            </a:r>
            <a:r>
              <a:rPr dirty="0" sz="1450" spc="-10">
                <a:latin typeface="Times New Roman"/>
                <a:cs typeface="Times New Roman"/>
              </a:rPr>
              <a:t>bitter wintry  wind </a:t>
            </a:r>
            <a:r>
              <a:rPr dirty="0" sz="1450" spc="-5">
                <a:latin typeface="Times New Roman"/>
                <a:cs typeface="Times New Roman"/>
              </a:rPr>
              <a:t>out of </a:t>
            </a:r>
            <a:r>
              <a:rPr dirty="0" sz="1450" spc="-10">
                <a:latin typeface="Times New Roman"/>
                <a:cs typeface="Times New Roman"/>
              </a:rPr>
              <a:t>the north-west, driving scattered clouds. For all that, and before  the</a:t>
            </a:r>
            <a:r>
              <a:rPr dirty="0" sz="1450" spc="70">
                <a:latin typeface="Times New Roman"/>
                <a:cs typeface="Times New Roman"/>
              </a:rPr>
              <a:t> </a:t>
            </a:r>
            <a:r>
              <a:rPr dirty="0" sz="1450" spc="-10">
                <a:latin typeface="Times New Roman"/>
                <a:cs typeface="Times New Roman"/>
              </a:rPr>
              <a:t>sun</a:t>
            </a:r>
            <a:r>
              <a:rPr dirty="0" sz="1450" spc="70">
                <a:latin typeface="Times New Roman"/>
                <a:cs typeface="Times New Roman"/>
              </a:rPr>
              <a:t> </a:t>
            </a:r>
            <a:r>
              <a:rPr dirty="0" sz="1450" spc="-10">
                <a:latin typeface="Times New Roman"/>
                <a:cs typeface="Times New Roman"/>
              </a:rPr>
              <a:t>began</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peep</a:t>
            </a:r>
            <a:r>
              <a:rPr dirty="0" sz="1450" spc="70">
                <a:latin typeface="Times New Roman"/>
                <a:cs typeface="Times New Roman"/>
              </a:rPr>
              <a:t> </a:t>
            </a:r>
            <a:r>
              <a:rPr dirty="0" sz="1450" spc="-5">
                <a:latin typeface="Times New Roman"/>
                <a:cs typeface="Times New Roman"/>
              </a:rPr>
              <a:t>or</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last</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stars</a:t>
            </a:r>
            <a:r>
              <a:rPr dirty="0" sz="1450" spc="70">
                <a:latin typeface="Times New Roman"/>
                <a:cs typeface="Times New Roman"/>
              </a:rPr>
              <a:t> </a:t>
            </a:r>
            <a:r>
              <a:rPr dirty="0" sz="1450" spc="-10">
                <a:latin typeface="Times New Roman"/>
                <a:cs typeface="Times New Roman"/>
              </a:rPr>
              <a:t>had</a:t>
            </a:r>
            <a:r>
              <a:rPr dirty="0" sz="1450" spc="70">
                <a:latin typeface="Times New Roman"/>
                <a:cs typeface="Times New Roman"/>
              </a:rPr>
              <a:t> </a:t>
            </a:r>
            <a:r>
              <a:rPr dirty="0" sz="1450" spc="-10">
                <a:latin typeface="Times New Roman"/>
                <a:cs typeface="Times New Roman"/>
              </a:rPr>
              <a:t>vanished,</a:t>
            </a:r>
            <a:r>
              <a:rPr dirty="0" sz="1450" spc="7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made</a:t>
            </a:r>
            <a:r>
              <a:rPr dirty="0" sz="1450" spc="70">
                <a:latin typeface="Times New Roman"/>
                <a:cs typeface="Times New Roman"/>
              </a:rPr>
              <a:t> </a:t>
            </a:r>
            <a:r>
              <a:rPr dirty="0" sz="1450" spc="-10">
                <a:latin typeface="Times New Roman"/>
                <a:cs typeface="Times New Roman"/>
              </a:rPr>
              <a:t>my</a:t>
            </a:r>
            <a:r>
              <a:rPr dirty="0" sz="1450" spc="70">
                <a:latin typeface="Times New Roman"/>
                <a:cs typeface="Times New Roman"/>
              </a:rPr>
              <a:t> </a:t>
            </a:r>
            <a:r>
              <a:rPr dirty="0" sz="1450" spc="-10">
                <a:latin typeface="Times New Roman"/>
                <a:cs typeface="Times New Roman"/>
              </a:rPr>
              <a:t>way</a:t>
            </a:r>
            <a:r>
              <a:rPr dirty="0" sz="1450" spc="7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170670"/>
          </a:xfrm>
          <a:prstGeom prst="rect">
            <a:avLst/>
          </a:prstGeom>
        </p:spPr>
        <p:txBody>
          <a:bodyPr wrap="square" lIns="0" tIns="13335" rIns="0" bIns="0" rtlCol="0" vert="horz">
            <a:spAutoFit/>
          </a:bodyPr>
          <a:lstStyle/>
          <a:p>
            <a:pPr algn="just" marL="12700" marR="8255">
              <a:lnSpc>
                <a:spcPct val="99000"/>
              </a:lnSpc>
              <a:spcBef>
                <a:spcPts val="105"/>
              </a:spcBef>
            </a:pP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burn, </a:t>
            </a:r>
            <a:r>
              <a:rPr dirty="0" sz="1450" spc="-10">
                <a:latin typeface="Times New Roman"/>
                <a:cs typeface="Times New Roman"/>
              </a:rPr>
              <a:t>and had </a:t>
            </a:r>
            <a:r>
              <a:rPr dirty="0" sz="1450" spc="-5">
                <a:latin typeface="Times New Roman"/>
                <a:cs typeface="Times New Roman"/>
              </a:rPr>
              <a:t>a plunge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deep whirling </a:t>
            </a:r>
            <a:r>
              <a:rPr dirty="0" sz="1450" spc="-5">
                <a:latin typeface="Times New Roman"/>
                <a:cs typeface="Times New Roman"/>
              </a:rPr>
              <a:t>pool. </a:t>
            </a:r>
            <a:r>
              <a:rPr dirty="0" sz="1450" spc="-10">
                <a:latin typeface="Times New Roman"/>
                <a:cs typeface="Times New Roman"/>
              </a:rPr>
              <a:t>All aglow from  my bath, </a:t>
            </a:r>
            <a:r>
              <a:rPr dirty="0" sz="1450" spc="-5">
                <a:latin typeface="Times New Roman"/>
                <a:cs typeface="Times New Roman"/>
              </a:rPr>
              <a:t>I </a:t>
            </a:r>
            <a:r>
              <a:rPr dirty="0" sz="1450" spc="-10">
                <a:latin typeface="Times New Roman"/>
                <a:cs typeface="Times New Roman"/>
              </a:rPr>
              <a:t>sat down once more beside the fire, which </a:t>
            </a:r>
            <a:r>
              <a:rPr dirty="0" sz="1450" spc="-5">
                <a:latin typeface="Times New Roman"/>
                <a:cs typeface="Times New Roman"/>
              </a:rPr>
              <a:t>I </a:t>
            </a:r>
            <a:r>
              <a:rPr dirty="0" sz="1450" spc="-10">
                <a:latin typeface="Times New Roman"/>
                <a:cs typeface="Times New Roman"/>
              </a:rPr>
              <a:t>replenished, and began  gravely to consider my</a:t>
            </a:r>
            <a:r>
              <a:rPr dirty="0" sz="1450" spc="10">
                <a:latin typeface="Times New Roman"/>
                <a:cs typeface="Times New Roman"/>
              </a:rPr>
              <a:t> </a:t>
            </a:r>
            <a:r>
              <a:rPr dirty="0" sz="1450" spc="-10">
                <a:latin typeface="Times New Roman"/>
                <a:cs typeface="Times New Roman"/>
              </a:rPr>
              <a:t>position.</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There was now </a:t>
            </a:r>
            <a:r>
              <a:rPr dirty="0" sz="1450" spc="-5">
                <a:latin typeface="Times New Roman"/>
                <a:cs typeface="Times New Roman"/>
              </a:rPr>
              <a:t>no doubt </a:t>
            </a:r>
            <a:r>
              <a:rPr dirty="0" sz="1450" spc="-10">
                <a:latin typeface="Times New Roman"/>
                <a:cs typeface="Times New Roman"/>
              </a:rPr>
              <a:t>about my </a:t>
            </a:r>
            <a:r>
              <a:rPr dirty="0" sz="1450" spc="-20">
                <a:latin typeface="Times New Roman"/>
                <a:cs typeface="Times New Roman"/>
              </a:rPr>
              <a:t>uncle’s </a:t>
            </a:r>
            <a:r>
              <a:rPr dirty="0" sz="1450" spc="-10">
                <a:latin typeface="Times New Roman"/>
                <a:cs typeface="Times New Roman"/>
              </a:rPr>
              <a:t>enmity; there was </a:t>
            </a:r>
            <a:r>
              <a:rPr dirty="0" sz="1450" spc="-5">
                <a:latin typeface="Times New Roman"/>
                <a:cs typeface="Times New Roman"/>
              </a:rPr>
              <a:t>no doubt I  </a:t>
            </a:r>
            <a:r>
              <a:rPr dirty="0" sz="1450" spc="-10">
                <a:latin typeface="Times New Roman"/>
                <a:cs typeface="Times New Roman"/>
              </a:rPr>
              <a:t>carried my life in my hand, and </a:t>
            </a:r>
            <a:r>
              <a:rPr dirty="0" sz="1450" spc="-5">
                <a:latin typeface="Times New Roman"/>
                <a:cs typeface="Times New Roman"/>
              </a:rPr>
              <a:t>he </a:t>
            </a:r>
            <a:r>
              <a:rPr dirty="0" sz="1450" spc="-10">
                <a:latin typeface="Times New Roman"/>
                <a:cs typeface="Times New Roman"/>
              </a:rPr>
              <a:t>would leave </a:t>
            </a:r>
            <a:r>
              <a:rPr dirty="0" sz="1450" spc="-5">
                <a:latin typeface="Times New Roman"/>
                <a:cs typeface="Times New Roman"/>
              </a:rPr>
              <a:t>no </a:t>
            </a:r>
            <a:r>
              <a:rPr dirty="0" sz="1450" spc="-10">
                <a:latin typeface="Times New Roman"/>
                <a:cs typeface="Times New Roman"/>
              </a:rPr>
              <a:t>stone unturned that </a:t>
            </a:r>
            <a:r>
              <a:rPr dirty="0" sz="1450" spc="-5">
                <a:latin typeface="Times New Roman"/>
                <a:cs typeface="Times New Roman"/>
              </a:rPr>
              <a:t>he  </a:t>
            </a:r>
            <a:r>
              <a:rPr dirty="0" sz="1450" spc="-10">
                <a:latin typeface="Times New Roman"/>
                <a:cs typeface="Times New Roman"/>
              </a:rPr>
              <a:t>might compass my destruction. But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 </a:t>
            </a:r>
            <a:r>
              <a:rPr dirty="0" sz="1450" spc="-10">
                <a:latin typeface="Times New Roman"/>
                <a:cs typeface="Times New Roman"/>
              </a:rPr>
              <a:t>and spirited, and like most  lads that have been country-bred,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great opinion </a:t>
            </a:r>
            <a:r>
              <a:rPr dirty="0" sz="1450" spc="-5">
                <a:latin typeface="Times New Roman"/>
                <a:cs typeface="Times New Roman"/>
              </a:rPr>
              <a:t>of </a:t>
            </a:r>
            <a:r>
              <a:rPr dirty="0" sz="1450" spc="-10">
                <a:latin typeface="Times New Roman"/>
                <a:cs typeface="Times New Roman"/>
              </a:rPr>
              <a:t>my shrewdness. </a:t>
            </a:r>
            <a:r>
              <a:rPr dirty="0" sz="1450" spc="-5">
                <a:latin typeface="Times New Roman"/>
                <a:cs typeface="Times New Roman"/>
              </a:rPr>
              <a:t>I  </a:t>
            </a:r>
            <a:r>
              <a:rPr dirty="0" sz="1450" spc="-10">
                <a:latin typeface="Times New Roman"/>
                <a:cs typeface="Times New Roman"/>
              </a:rPr>
              <a:t>had come to his </a:t>
            </a:r>
            <a:r>
              <a:rPr dirty="0" sz="1450" spc="-5">
                <a:latin typeface="Times New Roman"/>
                <a:cs typeface="Times New Roman"/>
              </a:rPr>
              <a:t>door no </a:t>
            </a:r>
            <a:r>
              <a:rPr dirty="0" sz="1450" spc="-10">
                <a:latin typeface="Times New Roman"/>
                <a:cs typeface="Times New Roman"/>
              </a:rPr>
              <a:t>better than </a:t>
            </a:r>
            <a:r>
              <a:rPr dirty="0" sz="1450" spc="-5">
                <a:latin typeface="Times New Roman"/>
                <a:cs typeface="Times New Roman"/>
              </a:rPr>
              <a:t>a </a:t>
            </a:r>
            <a:r>
              <a:rPr dirty="0" sz="1450" spc="-10">
                <a:latin typeface="Times New Roman"/>
                <a:cs typeface="Times New Roman"/>
              </a:rPr>
              <a:t>beggar and little more than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he  </a:t>
            </a:r>
            <a:r>
              <a:rPr dirty="0" sz="1450" spc="-10">
                <a:latin typeface="Times New Roman"/>
                <a:cs typeface="Times New Roman"/>
              </a:rPr>
              <a:t>had met me with treachery and violence; it would </a:t>
            </a:r>
            <a:r>
              <a:rPr dirty="0" sz="1450" spc="-5">
                <a:latin typeface="Times New Roman"/>
                <a:cs typeface="Times New Roman"/>
              </a:rPr>
              <a:t>be a </a:t>
            </a:r>
            <a:r>
              <a:rPr dirty="0" sz="1450" spc="-10">
                <a:latin typeface="Times New Roman"/>
                <a:cs typeface="Times New Roman"/>
              </a:rPr>
              <a:t>fine consummation to  take the upper hand, and drive him like </a:t>
            </a:r>
            <a:r>
              <a:rPr dirty="0" sz="1450" spc="-5">
                <a:latin typeface="Times New Roman"/>
                <a:cs typeface="Times New Roman"/>
              </a:rPr>
              <a:t>a </a:t>
            </a:r>
            <a:r>
              <a:rPr dirty="0" sz="1450" spc="-10">
                <a:latin typeface="Times New Roman"/>
                <a:cs typeface="Times New Roman"/>
              </a:rPr>
              <a:t>herd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sheep.</a:t>
            </a:r>
            <a:endParaRPr sz="1450">
              <a:latin typeface="Times New Roman"/>
              <a:cs typeface="Times New Roman"/>
            </a:endParaRPr>
          </a:p>
          <a:p>
            <a:pPr algn="just" marL="12700" marR="5715" indent="255904">
              <a:lnSpc>
                <a:spcPts val="1730"/>
              </a:lnSpc>
              <a:spcBef>
                <a:spcPts val="705"/>
              </a:spcBef>
            </a:pPr>
            <a:r>
              <a:rPr dirty="0" sz="1450" spc="-5">
                <a:latin typeface="Times New Roman"/>
                <a:cs typeface="Times New Roman"/>
              </a:rPr>
              <a:t>I </a:t>
            </a:r>
            <a:r>
              <a:rPr dirty="0" sz="1450" spc="-10">
                <a:latin typeface="Times New Roman"/>
                <a:cs typeface="Times New Roman"/>
              </a:rPr>
              <a:t>sat there nursing my knee and smiling at the fire; and </a:t>
            </a:r>
            <a:r>
              <a:rPr dirty="0" sz="1450" spc="-5">
                <a:latin typeface="Times New Roman"/>
                <a:cs typeface="Times New Roman"/>
              </a:rPr>
              <a:t>I </a:t>
            </a:r>
            <a:r>
              <a:rPr dirty="0" sz="1450" spc="-10">
                <a:latin typeface="Times New Roman"/>
                <a:cs typeface="Times New Roman"/>
              </a:rPr>
              <a:t>saw myself in  fancy smell </a:t>
            </a:r>
            <a:r>
              <a:rPr dirty="0" sz="1450" spc="-5">
                <a:latin typeface="Times New Roman"/>
                <a:cs typeface="Times New Roman"/>
              </a:rPr>
              <a:t>out </a:t>
            </a:r>
            <a:r>
              <a:rPr dirty="0" sz="1450" spc="-10">
                <a:latin typeface="Times New Roman"/>
                <a:cs typeface="Times New Roman"/>
              </a:rPr>
              <a:t>his secrets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and grow to </a:t>
            </a:r>
            <a:r>
              <a:rPr dirty="0" sz="1450" spc="-5">
                <a:latin typeface="Times New Roman"/>
                <a:cs typeface="Times New Roman"/>
              </a:rPr>
              <a:t>be </a:t>
            </a:r>
            <a:r>
              <a:rPr dirty="0" sz="1450" spc="-10">
                <a:latin typeface="Times New Roman"/>
                <a:cs typeface="Times New Roman"/>
              </a:rPr>
              <a:t>that </a:t>
            </a:r>
            <a:r>
              <a:rPr dirty="0" sz="1450" spc="-25">
                <a:latin typeface="Times New Roman"/>
                <a:cs typeface="Times New Roman"/>
              </a:rPr>
              <a:t>man’s </a:t>
            </a:r>
            <a:r>
              <a:rPr dirty="0" sz="1450" spc="-10">
                <a:latin typeface="Times New Roman"/>
                <a:cs typeface="Times New Roman"/>
              </a:rPr>
              <a:t>king  and </a:t>
            </a:r>
            <a:r>
              <a:rPr dirty="0" sz="1450" spc="-20">
                <a:latin typeface="Times New Roman"/>
                <a:cs typeface="Times New Roman"/>
              </a:rPr>
              <a:t>ruler. </a:t>
            </a:r>
            <a:r>
              <a:rPr dirty="0" sz="1450" spc="-10">
                <a:latin typeface="Times New Roman"/>
                <a:cs typeface="Times New Roman"/>
              </a:rPr>
              <a:t>The warlock </a:t>
            </a:r>
            <a:r>
              <a:rPr dirty="0" sz="1450" spc="-5">
                <a:latin typeface="Times New Roman"/>
                <a:cs typeface="Times New Roman"/>
              </a:rPr>
              <a:t>of </a:t>
            </a:r>
            <a:r>
              <a:rPr dirty="0" sz="1450" spc="-10">
                <a:latin typeface="Times New Roman"/>
                <a:cs typeface="Times New Roman"/>
              </a:rPr>
              <a:t>Essendean, they </a:t>
            </a:r>
            <a:r>
              <a:rPr dirty="0" sz="1450" spc="-30">
                <a:latin typeface="Times New Roman"/>
                <a:cs typeface="Times New Roman"/>
              </a:rPr>
              <a:t>say, </a:t>
            </a:r>
            <a:r>
              <a:rPr dirty="0" sz="1450" spc="-10">
                <a:latin typeface="Times New Roman"/>
                <a:cs typeface="Times New Roman"/>
              </a:rPr>
              <a:t>had made </a:t>
            </a:r>
            <a:r>
              <a:rPr dirty="0" sz="1450" spc="-5">
                <a:latin typeface="Times New Roman"/>
                <a:cs typeface="Times New Roman"/>
              </a:rPr>
              <a:t>a </a:t>
            </a:r>
            <a:r>
              <a:rPr dirty="0" sz="1450" spc="-10">
                <a:latin typeface="Times New Roman"/>
                <a:cs typeface="Times New Roman"/>
              </a:rPr>
              <a:t>mirror in which  men could read the future; it must have been </a:t>
            </a:r>
            <a:r>
              <a:rPr dirty="0" sz="1450" spc="-5">
                <a:latin typeface="Times New Roman"/>
                <a:cs typeface="Times New Roman"/>
              </a:rPr>
              <a:t>of </a:t>
            </a:r>
            <a:r>
              <a:rPr dirty="0" sz="1450" spc="-10">
                <a:latin typeface="Times New Roman"/>
                <a:cs typeface="Times New Roman"/>
              </a:rPr>
              <a:t>other </a:t>
            </a:r>
            <a:r>
              <a:rPr dirty="0" sz="1450" spc="-15">
                <a:latin typeface="Times New Roman"/>
                <a:cs typeface="Times New Roman"/>
              </a:rPr>
              <a:t>stuff </a:t>
            </a:r>
            <a:r>
              <a:rPr dirty="0" sz="1450" spc="-10">
                <a:latin typeface="Times New Roman"/>
                <a:cs typeface="Times New Roman"/>
              </a:rPr>
              <a:t>than burning coal;  for in all the shapes and pictures that </a:t>
            </a:r>
            <a:r>
              <a:rPr dirty="0" sz="1450" spc="-5">
                <a:latin typeface="Times New Roman"/>
                <a:cs typeface="Times New Roman"/>
              </a:rPr>
              <a:t>I </a:t>
            </a:r>
            <a:r>
              <a:rPr dirty="0" sz="1450" spc="-10">
                <a:latin typeface="Times New Roman"/>
                <a:cs typeface="Times New Roman"/>
              </a:rPr>
              <a:t>sat and gazed at, there was never </a:t>
            </a:r>
            <a:r>
              <a:rPr dirty="0" sz="1450" spc="-5">
                <a:latin typeface="Times New Roman"/>
                <a:cs typeface="Times New Roman"/>
              </a:rPr>
              <a:t>a </a:t>
            </a:r>
            <a:r>
              <a:rPr dirty="0" sz="1450" spc="-10">
                <a:latin typeface="Times New Roman"/>
                <a:cs typeface="Times New Roman"/>
              </a:rPr>
              <a:t>ship,  never </a:t>
            </a:r>
            <a:r>
              <a:rPr dirty="0" sz="1450" spc="-5">
                <a:latin typeface="Times New Roman"/>
                <a:cs typeface="Times New Roman"/>
              </a:rPr>
              <a:t>a </a:t>
            </a:r>
            <a:r>
              <a:rPr dirty="0" sz="1450" spc="-10">
                <a:latin typeface="Times New Roman"/>
                <a:cs typeface="Times New Roman"/>
              </a:rPr>
              <a:t>seaman with </a:t>
            </a:r>
            <a:r>
              <a:rPr dirty="0" sz="1450" spc="-5">
                <a:latin typeface="Times New Roman"/>
                <a:cs typeface="Times New Roman"/>
              </a:rPr>
              <a:t>a </a:t>
            </a:r>
            <a:r>
              <a:rPr dirty="0" sz="1450" spc="-10">
                <a:latin typeface="Times New Roman"/>
                <a:cs typeface="Times New Roman"/>
              </a:rPr>
              <a:t>hairy cap, never </a:t>
            </a:r>
            <a:r>
              <a:rPr dirty="0" sz="1450" spc="-5">
                <a:latin typeface="Times New Roman"/>
                <a:cs typeface="Times New Roman"/>
              </a:rPr>
              <a:t>a </a:t>
            </a:r>
            <a:r>
              <a:rPr dirty="0" sz="1450" spc="-10">
                <a:latin typeface="Times New Roman"/>
                <a:cs typeface="Times New Roman"/>
              </a:rPr>
              <a:t>big bludgeon for my silly head, </a:t>
            </a:r>
            <a:r>
              <a:rPr dirty="0" sz="1450" spc="-5">
                <a:latin typeface="Times New Roman"/>
                <a:cs typeface="Times New Roman"/>
              </a:rPr>
              <a:t>or </a:t>
            </a:r>
            <a:r>
              <a:rPr dirty="0" sz="1450" spc="-10">
                <a:latin typeface="Times New Roman"/>
                <a:cs typeface="Times New Roman"/>
              </a:rPr>
              <a:t>the  least sign </a:t>
            </a:r>
            <a:r>
              <a:rPr dirty="0" sz="1450" spc="-5">
                <a:latin typeface="Times New Roman"/>
                <a:cs typeface="Times New Roman"/>
              </a:rPr>
              <a:t>of </a:t>
            </a:r>
            <a:r>
              <a:rPr dirty="0" sz="1450" spc="-10">
                <a:latin typeface="Times New Roman"/>
                <a:cs typeface="Times New Roman"/>
              </a:rPr>
              <a:t>all those tribulations that were ripe to fall </a:t>
            </a:r>
            <a:r>
              <a:rPr dirty="0" sz="1450" spc="-5">
                <a:latin typeface="Times New Roman"/>
                <a:cs typeface="Times New Roman"/>
              </a:rPr>
              <a:t>on</a:t>
            </a:r>
            <a:r>
              <a:rPr dirty="0" sz="1450" spc="6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indent="255904">
              <a:lnSpc>
                <a:spcPts val="1730"/>
              </a:lnSpc>
              <a:spcBef>
                <a:spcPts val="785"/>
              </a:spcBef>
            </a:pPr>
            <a:r>
              <a:rPr dirty="0" sz="1450" spc="-20">
                <a:latin typeface="Times New Roman"/>
                <a:cs typeface="Times New Roman"/>
              </a:rPr>
              <a:t>Presently, </a:t>
            </a:r>
            <a:r>
              <a:rPr dirty="0" sz="1450" spc="-10">
                <a:latin typeface="Times New Roman"/>
                <a:cs typeface="Times New Roman"/>
              </a:rPr>
              <a:t>all swollen with conceit, </a:t>
            </a:r>
            <a:r>
              <a:rPr dirty="0" sz="1450" spc="-5">
                <a:latin typeface="Times New Roman"/>
                <a:cs typeface="Times New Roman"/>
              </a:rPr>
              <a:t>I </a:t>
            </a:r>
            <a:r>
              <a:rPr dirty="0" sz="1450" spc="-10">
                <a:latin typeface="Times New Roman"/>
                <a:cs typeface="Times New Roman"/>
              </a:rPr>
              <a:t>went up-stairs and gave my prisoner  his </a:t>
            </a:r>
            <a:r>
              <a:rPr dirty="0" sz="1450" spc="-20">
                <a:latin typeface="Times New Roman"/>
                <a:cs typeface="Times New Roman"/>
              </a:rPr>
              <a:t>liberty. </a:t>
            </a:r>
            <a:r>
              <a:rPr dirty="0" sz="1450" spc="-10">
                <a:latin typeface="Times New Roman"/>
                <a:cs typeface="Times New Roman"/>
              </a:rPr>
              <a:t>He gave me good-morning civilly; and </a:t>
            </a:r>
            <a:r>
              <a:rPr dirty="0" sz="1450" spc="-5">
                <a:latin typeface="Times New Roman"/>
                <a:cs typeface="Times New Roman"/>
              </a:rPr>
              <a:t>I </a:t>
            </a:r>
            <a:r>
              <a:rPr dirty="0" sz="1450" spc="-10">
                <a:latin typeface="Times New Roman"/>
                <a:cs typeface="Times New Roman"/>
              </a:rPr>
              <a:t>gave the same to him,  smiling down </a:t>
            </a:r>
            <a:r>
              <a:rPr dirty="0" sz="1450" spc="-5">
                <a:latin typeface="Times New Roman"/>
                <a:cs typeface="Times New Roman"/>
              </a:rPr>
              <a:t>upon </a:t>
            </a:r>
            <a:r>
              <a:rPr dirty="0" sz="1450" spc="-10">
                <a:latin typeface="Times New Roman"/>
                <a:cs typeface="Times New Roman"/>
              </a:rPr>
              <a:t>him, from the heights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sufficiency. </a:t>
            </a:r>
            <a:r>
              <a:rPr dirty="0" sz="1450" spc="-10">
                <a:latin typeface="Times New Roman"/>
                <a:cs typeface="Times New Roman"/>
              </a:rPr>
              <a:t>Soon we were set  to breakfast, as it might have been the day</a:t>
            </a:r>
            <a:r>
              <a:rPr dirty="0" sz="1450" spc="4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715" indent="255904">
              <a:lnSpc>
                <a:spcPts val="1730"/>
              </a:lnSpc>
              <a:spcBef>
                <a:spcPts val="785"/>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I, with </a:t>
            </a:r>
            <a:r>
              <a:rPr dirty="0" sz="1450" spc="-5">
                <a:latin typeface="Times New Roman"/>
                <a:cs typeface="Times New Roman"/>
              </a:rPr>
              <a:t>a </a:t>
            </a:r>
            <a:r>
              <a:rPr dirty="0" sz="1450" spc="-10">
                <a:latin typeface="Times New Roman"/>
                <a:cs typeface="Times New Roman"/>
              </a:rPr>
              <a:t>jeering tone, “have </a:t>
            </a:r>
            <a:r>
              <a:rPr dirty="0" sz="1450" spc="-5">
                <a:latin typeface="Times New Roman"/>
                <a:cs typeface="Times New Roman"/>
              </a:rPr>
              <a:t>you </a:t>
            </a:r>
            <a:r>
              <a:rPr dirty="0" sz="1450" spc="-10">
                <a:latin typeface="Times New Roman"/>
                <a:cs typeface="Times New Roman"/>
              </a:rPr>
              <a:t>nothing more to say to  me?” And then, as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no </a:t>
            </a:r>
            <a:r>
              <a:rPr dirty="0" sz="1450" spc="-10">
                <a:latin typeface="Times New Roman"/>
                <a:cs typeface="Times New Roman"/>
              </a:rPr>
              <a:t>articulate </a:t>
            </a:r>
            <a:r>
              <a:rPr dirty="0" sz="1450" spc="-25">
                <a:latin typeface="Times New Roman"/>
                <a:cs typeface="Times New Roman"/>
              </a:rPr>
              <a:t>reply,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time, </a:t>
            </a:r>
            <a:r>
              <a:rPr dirty="0" sz="1450" spc="-5">
                <a:latin typeface="Times New Roman"/>
                <a:cs typeface="Times New Roman"/>
              </a:rPr>
              <a:t>I </a:t>
            </a:r>
            <a:r>
              <a:rPr dirty="0" sz="1450" spc="-10">
                <a:latin typeface="Times New Roman"/>
                <a:cs typeface="Times New Roman"/>
              </a:rPr>
              <a:t>think, to  understand each </a:t>
            </a:r>
            <a:r>
              <a:rPr dirty="0" sz="1450" spc="-15">
                <a:latin typeface="Times New Roman"/>
                <a:cs typeface="Times New Roman"/>
              </a:rPr>
              <a:t>other,” </a:t>
            </a:r>
            <a:r>
              <a:rPr dirty="0" sz="1450" spc="-5">
                <a:latin typeface="Times New Roman"/>
                <a:cs typeface="Times New Roman"/>
              </a:rPr>
              <a:t>I </a:t>
            </a:r>
            <a:r>
              <a:rPr dirty="0" sz="1450" spc="-10">
                <a:latin typeface="Times New Roman"/>
                <a:cs typeface="Times New Roman"/>
              </a:rPr>
              <a:t>continued. </a:t>
            </a:r>
            <a:r>
              <a:rPr dirty="0" sz="1450" spc="-45">
                <a:latin typeface="Times New Roman"/>
                <a:cs typeface="Times New Roman"/>
              </a:rPr>
              <a:t>“You </a:t>
            </a:r>
            <a:r>
              <a:rPr dirty="0" sz="1450" spc="-10">
                <a:latin typeface="Times New Roman"/>
                <a:cs typeface="Times New Roman"/>
              </a:rPr>
              <a:t>took me for </a:t>
            </a:r>
            <a:r>
              <a:rPr dirty="0" sz="1450" spc="-5">
                <a:latin typeface="Times New Roman"/>
                <a:cs typeface="Times New Roman"/>
              </a:rPr>
              <a:t>a </a:t>
            </a:r>
            <a:r>
              <a:rPr dirty="0" sz="1450" spc="-10">
                <a:latin typeface="Times New Roman"/>
                <a:cs typeface="Times New Roman"/>
              </a:rPr>
              <a:t>country Johnnie </a:t>
            </a:r>
            <a:r>
              <a:rPr dirty="0" sz="1450" spc="-35">
                <a:latin typeface="Times New Roman"/>
                <a:cs typeface="Times New Roman"/>
              </a:rPr>
              <a:t>Raw,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more </a:t>
            </a:r>
            <a:r>
              <a:rPr dirty="0" sz="1450" spc="-15">
                <a:latin typeface="Times New Roman"/>
                <a:cs typeface="Times New Roman"/>
              </a:rPr>
              <a:t>mother-wit </a:t>
            </a:r>
            <a:r>
              <a:rPr dirty="0" sz="1450" spc="-5">
                <a:latin typeface="Times New Roman"/>
                <a:cs typeface="Times New Roman"/>
              </a:rPr>
              <a:t>or </a:t>
            </a:r>
            <a:r>
              <a:rPr dirty="0" sz="1450" spc="-10">
                <a:latin typeface="Times New Roman"/>
                <a:cs typeface="Times New Roman"/>
              </a:rPr>
              <a:t>courage than </a:t>
            </a:r>
            <a:r>
              <a:rPr dirty="0" sz="1450" spc="-5">
                <a:latin typeface="Times New Roman"/>
                <a:cs typeface="Times New Roman"/>
              </a:rPr>
              <a:t>a </a:t>
            </a:r>
            <a:r>
              <a:rPr dirty="0" sz="1450" spc="-10">
                <a:latin typeface="Times New Roman"/>
                <a:cs typeface="Times New Roman"/>
              </a:rPr>
              <a:t>porridge-stick.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good </a:t>
            </a:r>
            <a:r>
              <a:rPr dirty="0" sz="1450" spc="-10">
                <a:latin typeface="Times New Roman"/>
                <a:cs typeface="Times New Roman"/>
              </a:rPr>
              <a:t>man, </a:t>
            </a:r>
            <a:r>
              <a:rPr dirty="0" sz="1450" spc="-5">
                <a:latin typeface="Times New Roman"/>
                <a:cs typeface="Times New Roman"/>
              </a:rPr>
              <a:t>or no </a:t>
            </a:r>
            <a:r>
              <a:rPr dirty="0" sz="1450" spc="-10">
                <a:latin typeface="Times New Roman"/>
                <a:cs typeface="Times New Roman"/>
              </a:rPr>
              <a:t>worse than others at the least. It seems we were both wrong.  What cause </a:t>
            </a:r>
            <a:r>
              <a:rPr dirty="0" sz="1450" spc="-5">
                <a:latin typeface="Times New Roman"/>
                <a:cs typeface="Times New Roman"/>
              </a:rPr>
              <a:t>you </a:t>
            </a:r>
            <a:r>
              <a:rPr dirty="0" sz="1450" spc="-10">
                <a:latin typeface="Times New Roman"/>
                <a:cs typeface="Times New Roman"/>
              </a:rPr>
              <a:t>have to fear me, to cheat me, and to attempt my</a:t>
            </a:r>
            <a:r>
              <a:rPr dirty="0" sz="1450" spc="8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He murmured something about </a:t>
            </a:r>
            <a:r>
              <a:rPr dirty="0" sz="1450" spc="-5">
                <a:latin typeface="Times New Roman"/>
                <a:cs typeface="Times New Roman"/>
              </a:rPr>
              <a:t>a </a:t>
            </a:r>
            <a:r>
              <a:rPr dirty="0" sz="1450" spc="-10">
                <a:latin typeface="Times New Roman"/>
                <a:cs typeface="Times New Roman"/>
              </a:rPr>
              <a:t>jest, and that </a:t>
            </a:r>
            <a:r>
              <a:rPr dirty="0" sz="1450" spc="-5">
                <a:latin typeface="Times New Roman"/>
                <a:cs typeface="Times New Roman"/>
              </a:rPr>
              <a:t>he </a:t>
            </a:r>
            <a:r>
              <a:rPr dirty="0" sz="1450" spc="-10">
                <a:latin typeface="Times New Roman"/>
                <a:cs typeface="Times New Roman"/>
              </a:rPr>
              <a:t>liked </a:t>
            </a:r>
            <a:r>
              <a:rPr dirty="0" sz="1450" spc="-5">
                <a:latin typeface="Times New Roman"/>
                <a:cs typeface="Times New Roman"/>
              </a:rPr>
              <a:t>a bit of fun; </a:t>
            </a:r>
            <a:r>
              <a:rPr dirty="0" sz="1450" spc="-10">
                <a:latin typeface="Times New Roman"/>
                <a:cs typeface="Times New Roman"/>
              </a:rPr>
              <a:t>and  then, seeing me smile, changed his tone, and assured me </a:t>
            </a:r>
            <a:r>
              <a:rPr dirty="0" sz="1450" spc="-5">
                <a:latin typeface="Times New Roman"/>
                <a:cs typeface="Times New Roman"/>
              </a:rPr>
              <a:t>he </a:t>
            </a:r>
            <a:r>
              <a:rPr dirty="0" sz="1450" spc="-10">
                <a:latin typeface="Times New Roman"/>
                <a:cs typeface="Times New Roman"/>
              </a:rPr>
              <a:t>would make all  clear as soon as we had breakfasted.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by </a:t>
            </a:r>
            <a:r>
              <a:rPr dirty="0" sz="1450" spc="-10">
                <a:latin typeface="Times New Roman"/>
                <a:cs typeface="Times New Roman"/>
              </a:rPr>
              <a:t>his face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lie ready  for me, though </a:t>
            </a:r>
            <a:r>
              <a:rPr dirty="0" sz="1450" spc="-5">
                <a:latin typeface="Times New Roman"/>
                <a:cs typeface="Times New Roman"/>
              </a:rPr>
              <a:t>he </a:t>
            </a:r>
            <a:r>
              <a:rPr dirty="0" sz="1450" spc="-10">
                <a:latin typeface="Times New Roman"/>
                <a:cs typeface="Times New Roman"/>
              </a:rPr>
              <a:t>was hard at work preparing one;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was about to  tell him so, when we were interrupted </a:t>
            </a:r>
            <a:r>
              <a:rPr dirty="0" sz="1450" spc="-5">
                <a:latin typeface="Times New Roman"/>
                <a:cs typeface="Times New Roman"/>
              </a:rPr>
              <a:t>by a </a:t>
            </a:r>
            <a:r>
              <a:rPr dirty="0" sz="1450" spc="-10">
                <a:latin typeface="Times New Roman"/>
                <a:cs typeface="Times New Roman"/>
              </a:rPr>
              <a:t>knocking at the</a:t>
            </a:r>
            <a:r>
              <a:rPr dirty="0" sz="1450" spc="6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Bidding my uncle sit where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went to open it, and found </a:t>
            </a:r>
            <a:r>
              <a:rPr dirty="0" sz="1450" spc="-5">
                <a:latin typeface="Times New Roman"/>
                <a:cs typeface="Times New Roman"/>
              </a:rPr>
              <a:t>on </a:t>
            </a:r>
            <a:r>
              <a:rPr dirty="0" sz="1450" spc="-10">
                <a:latin typeface="Times New Roman"/>
                <a:cs typeface="Times New Roman"/>
              </a:rPr>
              <a:t>the  doorstep </a:t>
            </a:r>
            <a:r>
              <a:rPr dirty="0" sz="1450" spc="-5">
                <a:latin typeface="Times New Roman"/>
                <a:cs typeface="Times New Roman"/>
              </a:rPr>
              <a:t>a </a:t>
            </a:r>
            <a:r>
              <a:rPr dirty="0" sz="1450" spc="-10">
                <a:latin typeface="Times New Roman"/>
                <a:cs typeface="Times New Roman"/>
              </a:rPr>
              <a:t>half-grown </a:t>
            </a:r>
            <a:r>
              <a:rPr dirty="0" sz="1450" spc="-5">
                <a:latin typeface="Times New Roman"/>
                <a:cs typeface="Times New Roman"/>
              </a:rPr>
              <a:t>boy </a:t>
            </a:r>
            <a:r>
              <a:rPr dirty="0" sz="1450" spc="-10">
                <a:latin typeface="Times New Roman"/>
                <a:cs typeface="Times New Roman"/>
              </a:rPr>
              <a:t>in sea-clothes. He had </a:t>
            </a:r>
            <a:r>
              <a:rPr dirty="0" sz="1450" spc="-5">
                <a:latin typeface="Times New Roman"/>
                <a:cs typeface="Times New Roman"/>
              </a:rPr>
              <a:t>no </a:t>
            </a:r>
            <a:r>
              <a:rPr dirty="0" sz="1450" spc="-10">
                <a:latin typeface="Times New Roman"/>
                <a:cs typeface="Times New Roman"/>
              </a:rPr>
              <a:t>sooner seen me than </a:t>
            </a:r>
            <a:r>
              <a:rPr dirty="0" sz="1450" spc="-5">
                <a:latin typeface="Times New Roman"/>
                <a:cs typeface="Times New Roman"/>
              </a:rPr>
              <a:t>he  </a:t>
            </a:r>
            <a:r>
              <a:rPr dirty="0" sz="1450" spc="-10">
                <a:latin typeface="Times New Roman"/>
                <a:cs typeface="Times New Roman"/>
              </a:rPr>
              <a:t>began to dance some steps </a:t>
            </a:r>
            <a:r>
              <a:rPr dirty="0" sz="1450" spc="-5">
                <a:latin typeface="Times New Roman"/>
                <a:cs typeface="Times New Roman"/>
              </a:rPr>
              <a:t>of </a:t>
            </a:r>
            <a:r>
              <a:rPr dirty="0" sz="1450" spc="-10">
                <a:latin typeface="Times New Roman"/>
                <a:cs typeface="Times New Roman"/>
              </a:rPr>
              <a:t>the sea-hornpipe (which </a:t>
            </a:r>
            <a:r>
              <a:rPr dirty="0" sz="1450" spc="-5">
                <a:latin typeface="Times New Roman"/>
                <a:cs typeface="Times New Roman"/>
              </a:rPr>
              <a:t>I </a:t>
            </a:r>
            <a:r>
              <a:rPr dirty="0" sz="1450" spc="-10">
                <a:latin typeface="Times New Roman"/>
                <a:cs typeface="Times New Roman"/>
              </a:rPr>
              <a:t>had never before  heard </a:t>
            </a:r>
            <a:r>
              <a:rPr dirty="0" sz="1450" spc="-5">
                <a:latin typeface="Times New Roman"/>
                <a:cs typeface="Times New Roman"/>
              </a:rPr>
              <a:t>of </a:t>
            </a:r>
            <a:r>
              <a:rPr dirty="0" sz="1450" spc="-10">
                <a:latin typeface="Times New Roman"/>
                <a:cs typeface="Times New Roman"/>
              </a:rPr>
              <a:t>far less seen), snapping his fingers in the air and footing it right  </a:t>
            </a:r>
            <a:r>
              <a:rPr dirty="0" sz="1450" spc="-20">
                <a:latin typeface="Times New Roman"/>
                <a:cs typeface="Times New Roman"/>
              </a:rPr>
              <a:t>cleverly. </a:t>
            </a:r>
            <a:r>
              <a:rPr dirty="0" sz="1450" spc="-10">
                <a:latin typeface="Times New Roman"/>
                <a:cs typeface="Times New Roman"/>
              </a:rPr>
              <a:t>For all that, </a:t>
            </a:r>
            <a:r>
              <a:rPr dirty="0" sz="1450" spc="-5">
                <a:latin typeface="Times New Roman"/>
                <a:cs typeface="Times New Roman"/>
              </a:rPr>
              <a:t>he </a:t>
            </a:r>
            <a:r>
              <a:rPr dirty="0" sz="1450" spc="-10">
                <a:latin typeface="Times New Roman"/>
                <a:cs typeface="Times New Roman"/>
              </a:rPr>
              <a:t>was blue with the cold; and there was something in  his face, </a:t>
            </a:r>
            <a:r>
              <a:rPr dirty="0" sz="1450" spc="-5">
                <a:latin typeface="Times New Roman"/>
                <a:cs typeface="Times New Roman"/>
              </a:rPr>
              <a:t>a </a:t>
            </a:r>
            <a:r>
              <a:rPr dirty="0" sz="1450" spc="-10">
                <a:latin typeface="Times New Roman"/>
                <a:cs typeface="Times New Roman"/>
              </a:rPr>
              <a:t>look between tears and </a:t>
            </a:r>
            <a:r>
              <a:rPr dirty="0" sz="1450" spc="-15">
                <a:latin typeface="Times New Roman"/>
                <a:cs typeface="Times New Roman"/>
              </a:rPr>
              <a:t>laughter, </a:t>
            </a:r>
            <a:r>
              <a:rPr dirty="0" sz="1450" spc="-10">
                <a:latin typeface="Times New Roman"/>
                <a:cs typeface="Times New Roman"/>
              </a:rPr>
              <a:t>that was highly pathetic and  consisted ill with this gaiety </a:t>
            </a:r>
            <a:r>
              <a:rPr dirty="0" sz="1450" spc="-5">
                <a:latin typeface="Times New Roman"/>
                <a:cs typeface="Times New Roman"/>
              </a:rPr>
              <a:t>of</a:t>
            </a:r>
            <a:r>
              <a:rPr dirty="0" sz="1450" spc="15">
                <a:latin typeface="Times New Roman"/>
                <a:cs typeface="Times New Roman"/>
              </a:rPr>
              <a:t> </a:t>
            </a:r>
            <a:r>
              <a:rPr dirty="0" sz="1450" spc="-20">
                <a:latin typeface="Times New Roman"/>
                <a:cs typeface="Times New Roman"/>
              </a:rPr>
              <a:t>manner.</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19285"/>
          </a:xfrm>
          <a:prstGeom prst="rect">
            <a:avLst/>
          </a:prstGeom>
        </p:spPr>
        <p:txBody>
          <a:bodyPr wrap="square" lIns="0" tIns="12700" rIns="0" bIns="0" rtlCol="0" vert="horz">
            <a:spAutoFit/>
          </a:bodyPr>
          <a:lstStyle/>
          <a:p>
            <a:pPr algn="just" marL="268605" marR="1784985">
              <a:lnSpc>
                <a:spcPct val="144900"/>
              </a:lnSpc>
              <a:spcBef>
                <a:spcPts val="100"/>
              </a:spcBef>
            </a:pPr>
            <a:r>
              <a:rPr dirty="0" sz="1450" spc="-10">
                <a:latin typeface="Times New Roman"/>
                <a:cs typeface="Times New Roman"/>
              </a:rPr>
              <a:t>“What </a:t>
            </a:r>
            <a:r>
              <a:rPr dirty="0" sz="1450" spc="-20">
                <a:latin typeface="Times New Roman"/>
                <a:cs typeface="Times New Roman"/>
              </a:rPr>
              <a:t>cheer, </a:t>
            </a:r>
            <a:r>
              <a:rPr dirty="0" sz="1450" spc="-10">
                <a:latin typeface="Times New Roman"/>
                <a:cs typeface="Times New Roman"/>
              </a:rPr>
              <a:t>mate?” says he, with </a:t>
            </a:r>
            <a:r>
              <a:rPr dirty="0" sz="1450" spc="-5">
                <a:latin typeface="Times New Roman"/>
                <a:cs typeface="Times New Roman"/>
              </a:rPr>
              <a:t>a </a:t>
            </a:r>
            <a:r>
              <a:rPr dirty="0" sz="1450" spc="-10">
                <a:latin typeface="Times New Roman"/>
                <a:cs typeface="Times New Roman"/>
              </a:rPr>
              <a:t>cracked voice.  </a:t>
            </a:r>
            <a:r>
              <a:rPr dirty="0" sz="1450" spc="-5">
                <a:latin typeface="Times New Roman"/>
                <a:cs typeface="Times New Roman"/>
              </a:rPr>
              <a:t>I </a:t>
            </a:r>
            <a:r>
              <a:rPr dirty="0" sz="1450" spc="-10">
                <a:latin typeface="Times New Roman"/>
                <a:cs typeface="Times New Roman"/>
              </a:rPr>
              <a:t>asked him soberly to name his</a:t>
            </a:r>
            <a:r>
              <a:rPr dirty="0" sz="1450" spc="20">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algn="just" marL="497205" marR="2101850" indent="-229235">
              <a:lnSpc>
                <a:spcPts val="2520"/>
              </a:lnSpc>
              <a:spcBef>
                <a:spcPts val="140"/>
              </a:spcBef>
            </a:pPr>
            <a:r>
              <a:rPr dirty="0" sz="1450" spc="-10">
                <a:latin typeface="Times New Roman"/>
                <a:cs typeface="Times New Roman"/>
              </a:rPr>
              <a:t>“O, pleasure!” says he; and then began to sing:  “For </a:t>
            </a:r>
            <a:r>
              <a:rPr dirty="0" sz="1450" spc="-30">
                <a:latin typeface="Times New Roman"/>
                <a:cs typeface="Times New Roman"/>
              </a:rPr>
              <a:t>it’s </a:t>
            </a:r>
            <a:r>
              <a:rPr dirty="0" sz="1450" spc="-10">
                <a:latin typeface="Times New Roman"/>
                <a:cs typeface="Times New Roman"/>
              </a:rPr>
              <a:t>my delight, </a:t>
            </a:r>
            <a:r>
              <a:rPr dirty="0" sz="1450" spc="-5">
                <a:latin typeface="Times New Roman"/>
                <a:cs typeface="Times New Roman"/>
              </a:rPr>
              <a:t>of a </a:t>
            </a:r>
            <a:r>
              <a:rPr dirty="0" sz="1450" spc="-10">
                <a:latin typeface="Times New Roman"/>
                <a:cs typeface="Times New Roman"/>
              </a:rPr>
              <a:t>shiny</a:t>
            </a:r>
            <a:r>
              <a:rPr dirty="0" sz="1450" spc="4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497205">
              <a:lnSpc>
                <a:spcPct val="100000"/>
              </a:lnSpc>
              <a:spcBef>
                <a:spcPts val="570"/>
              </a:spcBef>
            </a:pPr>
            <a:r>
              <a:rPr dirty="0" sz="1450" spc="-10">
                <a:latin typeface="Times New Roman"/>
                <a:cs typeface="Times New Roman"/>
              </a:rPr>
              <a:t>In the season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year.”</a:t>
            </a:r>
            <a:endParaRPr sz="1450">
              <a:latin typeface="Times New Roman"/>
              <a:cs typeface="Times New Roman"/>
            </a:endParaRPr>
          </a:p>
          <a:p>
            <a:pPr algn="just" marL="12700" marR="9525" indent="255904">
              <a:lnSpc>
                <a:spcPts val="1730"/>
              </a:lnSpc>
              <a:spcBef>
                <a:spcPts val="775"/>
              </a:spcBef>
            </a:pPr>
            <a:r>
              <a:rPr dirty="0" sz="1450" spc="-25">
                <a:latin typeface="Times New Roman"/>
                <a:cs typeface="Times New Roman"/>
              </a:rPr>
              <a:t>“Well,” </a:t>
            </a:r>
            <a:r>
              <a:rPr dirty="0" sz="1450" spc="-10">
                <a:latin typeface="Times New Roman"/>
                <a:cs typeface="Times New Roman"/>
              </a:rPr>
              <a:t>said I, “if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business at all, </a:t>
            </a:r>
            <a:r>
              <a:rPr dirty="0" sz="1450" spc="-5">
                <a:latin typeface="Times New Roman"/>
                <a:cs typeface="Times New Roman"/>
              </a:rPr>
              <a:t>I </a:t>
            </a:r>
            <a:r>
              <a:rPr dirty="0" sz="1450" spc="-10">
                <a:latin typeface="Times New Roman"/>
                <a:cs typeface="Times New Roman"/>
              </a:rPr>
              <a:t>will even </a:t>
            </a:r>
            <a:r>
              <a:rPr dirty="0" sz="1450" spc="-5">
                <a:latin typeface="Times New Roman"/>
                <a:cs typeface="Times New Roman"/>
              </a:rPr>
              <a:t>be </a:t>
            </a:r>
            <a:r>
              <a:rPr dirty="0" sz="1450" spc="-10">
                <a:latin typeface="Times New Roman"/>
                <a:cs typeface="Times New Roman"/>
              </a:rPr>
              <a:t>so unmannerly  as to shut </a:t>
            </a:r>
            <a:r>
              <a:rPr dirty="0" sz="1450" spc="-5">
                <a:latin typeface="Times New Roman"/>
                <a:cs typeface="Times New Roman"/>
              </a:rPr>
              <a:t>you</a:t>
            </a:r>
            <a:r>
              <a:rPr dirty="0" sz="1450" spc="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8890" indent="255904">
              <a:lnSpc>
                <a:spcPts val="1730"/>
              </a:lnSpc>
              <a:spcBef>
                <a:spcPts val="790"/>
              </a:spcBef>
            </a:pPr>
            <a:r>
              <a:rPr dirty="0" sz="1450" spc="-25">
                <a:latin typeface="Times New Roman"/>
                <a:cs typeface="Times New Roman"/>
              </a:rPr>
              <a:t>“Stay, </a:t>
            </a:r>
            <a:r>
              <a:rPr dirty="0" sz="1450" spc="-10">
                <a:latin typeface="Times New Roman"/>
                <a:cs typeface="Times New Roman"/>
              </a:rPr>
              <a:t>brother!” </a:t>
            </a:r>
            <a:r>
              <a:rPr dirty="0" sz="1450" spc="-5">
                <a:latin typeface="Times New Roman"/>
                <a:cs typeface="Times New Roman"/>
              </a:rPr>
              <a:t>he </a:t>
            </a:r>
            <a:r>
              <a:rPr dirty="0" sz="1450" spc="-10">
                <a:latin typeface="Times New Roman"/>
                <a:cs typeface="Times New Roman"/>
              </a:rPr>
              <a:t>cried. “Have </a:t>
            </a:r>
            <a:r>
              <a:rPr dirty="0" sz="1450" spc="-5">
                <a:latin typeface="Times New Roman"/>
                <a:cs typeface="Times New Roman"/>
              </a:rPr>
              <a:t>you no </a:t>
            </a:r>
            <a:r>
              <a:rPr dirty="0" sz="1450" spc="-10">
                <a:latin typeface="Times New Roman"/>
                <a:cs typeface="Times New Roman"/>
              </a:rPr>
              <a:t>fun about </a:t>
            </a:r>
            <a:r>
              <a:rPr dirty="0" sz="1450" spc="-5">
                <a:latin typeface="Times New Roman"/>
                <a:cs typeface="Times New Roman"/>
              </a:rPr>
              <a:t>you? or do you </a:t>
            </a:r>
            <a:r>
              <a:rPr dirty="0" sz="1450" spc="-10">
                <a:latin typeface="Times New Roman"/>
                <a:cs typeface="Times New Roman"/>
              </a:rPr>
              <a:t>want to  get me thrashed? I’ve </a:t>
            </a:r>
            <a:r>
              <a:rPr dirty="0" sz="1450" spc="-5">
                <a:latin typeface="Times New Roman"/>
                <a:cs typeface="Times New Roman"/>
              </a:rPr>
              <a:t>brought a </a:t>
            </a:r>
            <a:r>
              <a:rPr dirty="0" sz="1450" spc="-10">
                <a:latin typeface="Times New Roman"/>
                <a:cs typeface="Times New Roman"/>
              </a:rPr>
              <a:t>letter from old Heasyoasy to </a:t>
            </a:r>
            <a:r>
              <a:rPr dirty="0" sz="1450" spc="-35">
                <a:latin typeface="Times New Roman"/>
                <a:cs typeface="Times New Roman"/>
              </a:rPr>
              <a:t>Mr. </a:t>
            </a:r>
            <a:r>
              <a:rPr dirty="0" sz="1450" spc="-15">
                <a:latin typeface="Times New Roman"/>
                <a:cs typeface="Times New Roman"/>
              </a:rPr>
              <a:t>Belflower.”  </a:t>
            </a:r>
            <a:r>
              <a:rPr dirty="0" sz="1450" spc="-10">
                <a:latin typeface="Times New Roman"/>
                <a:cs typeface="Times New Roman"/>
              </a:rPr>
              <a:t>He showed me </a:t>
            </a:r>
            <a:r>
              <a:rPr dirty="0" sz="1450" spc="-5">
                <a:latin typeface="Times New Roman"/>
                <a:cs typeface="Times New Roman"/>
              </a:rPr>
              <a:t>a </a:t>
            </a:r>
            <a:r>
              <a:rPr dirty="0" sz="1450" spc="-10">
                <a:latin typeface="Times New Roman"/>
                <a:cs typeface="Times New Roman"/>
              </a:rPr>
              <a:t>letter as </a:t>
            </a:r>
            <a:r>
              <a:rPr dirty="0" sz="1450" spc="-5">
                <a:latin typeface="Times New Roman"/>
                <a:cs typeface="Times New Roman"/>
              </a:rPr>
              <a:t>he </a:t>
            </a:r>
            <a:r>
              <a:rPr dirty="0" sz="1450" spc="-10">
                <a:latin typeface="Times New Roman"/>
                <a:cs typeface="Times New Roman"/>
              </a:rPr>
              <a:t>spoke. “And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mate,” </a:t>
            </a:r>
            <a:r>
              <a:rPr dirty="0" sz="1450" spc="-5">
                <a:latin typeface="Times New Roman"/>
                <a:cs typeface="Times New Roman"/>
              </a:rPr>
              <a:t>he </a:t>
            </a:r>
            <a:r>
              <a:rPr dirty="0" sz="1450" spc="-10">
                <a:latin typeface="Times New Roman"/>
                <a:cs typeface="Times New Roman"/>
              </a:rPr>
              <a:t>added, “I’m mortal  </a:t>
            </a:r>
            <a:r>
              <a:rPr dirty="0" sz="1450" spc="-20">
                <a:latin typeface="Times New Roman"/>
                <a:cs typeface="Times New Roman"/>
              </a:rPr>
              <a:t>hungry.”</a:t>
            </a:r>
            <a:endParaRPr sz="1450">
              <a:latin typeface="Times New Roman"/>
              <a:cs typeface="Times New Roman"/>
            </a:endParaRPr>
          </a:p>
          <a:p>
            <a:pPr algn="just" marL="12700" marR="11430" indent="255904">
              <a:lnSpc>
                <a:spcPts val="1730"/>
              </a:lnSpc>
              <a:spcBef>
                <a:spcPts val="785"/>
              </a:spcBef>
            </a:pPr>
            <a:r>
              <a:rPr dirty="0" sz="1450" spc="-25">
                <a:latin typeface="Times New Roman"/>
                <a:cs typeface="Times New Roman"/>
              </a:rPr>
              <a:t>“Well,” </a:t>
            </a:r>
            <a:r>
              <a:rPr dirty="0" sz="1450" spc="-10">
                <a:latin typeface="Times New Roman"/>
                <a:cs typeface="Times New Roman"/>
              </a:rPr>
              <a:t>said I, “come into the house, and </a:t>
            </a:r>
            <a:r>
              <a:rPr dirty="0" sz="1450" spc="-5">
                <a:latin typeface="Times New Roman"/>
                <a:cs typeface="Times New Roman"/>
              </a:rPr>
              <a:t>you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bite if </a:t>
            </a:r>
            <a:r>
              <a:rPr dirty="0" sz="1450" spc="-5">
                <a:latin typeface="Times New Roman"/>
                <a:cs typeface="Times New Roman"/>
              </a:rPr>
              <a:t>I go  </a:t>
            </a:r>
            <a:r>
              <a:rPr dirty="0" sz="1450" spc="-10">
                <a:latin typeface="Times New Roman"/>
                <a:cs typeface="Times New Roman"/>
              </a:rPr>
              <a:t>empty for</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I brought </a:t>
            </a:r>
            <a:r>
              <a:rPr dirty="0" sz="1450" spc="-10">
                <a:latin typeface="Times New Roman"/>
                <a:cs typeface="Times New Roman"/>
              </a:rPr>
              <a:t>him in and set him down to my own place, where </a:t>
            </a:r>
            <a:r>
              <a:rPr dirty="0" sz="1450" spc="-5">
                <a:latin typeface="Times New Roman"/>
                <a:cs typeface="Times New Roman"/>
              </a:rPr>
              <a:t>he  </a:t>
            </a:r>
            <a:r>
              <a:rPr dirty="0" sz="1450" spc="-10">
                <a:latin typeface="Times New Roman"/>
                <a:cs typeface="Times New Roman"/>
              </a:rPr>
              <a:t>fell-to greedily </a:t>
            </a:r>
            <a:r>
              <a:rPr dirty="0" sz="1450" spc="-5">
                <a:latin typeface="Times New Roman"/>
                <a:cs typeface="Times New Roman"/>
              </a:rPr>
              <a:t>on </a:t>
            </a:r>
            <a:r>
              <a:rPr dirty="0" sz="1450" spc="-10">
                <a:latin typeface="Times New Roman"/>
                <a:cs typeface="Times New Roman"/>
              </a:rPr>
              <a:t>the remains </a:t>
            </a:r>
            <a:r>
              <a:rPr dirty="0" sz="1450" spc="-5">
                <a:latin typeface="Times New Roman"/>
                <a:cs typeface="Times New Roman"/>
              </a:rPr>
              <a:t>of </a:t>
            </a:r>
            <a:r>
              <a:rPr dirty="0" sz="1450" spc="-10">
                <a:latin typeface="Times New Roman"/>
                <a:cs typeface="Times New Roman"/>
              </a:rPr>
              <a:t>breakfast, winking to me between whiles,  and making many faces, which </a:t>
            </a:r>
            <a:r>
              <a:rPr dirty="0" sz="1450" spc="-5">
                <a:latin typeface="Times New Roman"/>
                <a:cs typeface="Times New Roman"/>
              </a:rPr>
              <a:t>I </a:t>
            </a:r>
            <a:r>
              <a:rPr dirty="0" sz="1450" spc="-10">
                <a:latin typeface="Times New Roman"/>
                <a:cs typeface="Times New Roman"/>
              </a:rPr>
              <a:t>think the </a:t>
            </a:r>
            <a:r>
              <a:rPr dirty="0" sz="1450" spc="-5">
                <a:latin typeface="Times New Roman"/>
                <a:cs typeface="Times New Roman"/>
              </a:rPr>
              <a:t>poor </a:t>
            </a:r>
            <a:r>
              <a:rPr dirty="0" sz="1450" spc="-10">
                <a:latin typeface="Times New Roman"/>
                <a:cs typeface="Times New Roman"/>
              </a:rPr>
              <a:t>soul considered </a:t>
            </a:r>
            <a:r>
              <a:rPr dirty="0" sz="1450" spc="-25">
                <a:latin typeface="Times New Roman"/>
                <a:cs typeface="Times New Roman"/>
              </a:rPr>
              <a:t>manly.  </a:t>
            </a:r>
            <a:r>
              <a:rPr dirty="0" sz="1450" spc="-10">
                <a:latin typeface="Times New Roman"/>
                <a:cs typeface="Times New Roman"/>
              </a:rPr>
              <a:t>Meanwhile, my uncle had read the letter and sat thinking; then, </a:t>
            </a:r>
            <a:r>
              <a:rPr dirty="0" sz="1450" spc="-20">
                <a:latin typeface="Times New Roman"/>
                <a:cs typeface="Times New Roman"/>
              </a:rPr>
              <a:t>suddenly, </a:t>
            </a:r>
            <a:r>
              <a:rPr dirty="0" sz="1450" spc="-5">
                <a:latin typeface="Times New Roman"/>
                <a:cs typeface="Times New Roman"/>
              </a:rPr>
              <a:t>he  got </a:t>
            </a:r>
            <a:r>
              <a:rPr dirty="0" sz="1450" spc="-10">
                <a:latin typeface="Times New Roman"/>
                <a:cs typeface="Times New Roman"/>
              </a:rPr>
              <a:t>to his feet with </a:t>
            </a:r>
            <a:r>
              <a:rPr dirty="0" sz="1450" spc="-5">
                <a:latin typeface="Times New Roman"/>
                <a:cs typeface="Times New Roman"/>
              </a:rPr>
              <a:t>a </a:t>
            </a:r>
            <a:r>
              <a:rPr dirty="0" sz="1450" spc="-10">
                <a:latin typeface="Times New Roman"/>
                <a:cs typeface="Times New Roman"/>
              </a:rPr>
              <a:t>great air </a:t>
            </a:r>
            <a:r>
              <a:rPr dirty="0" sz="1450" spc="-5">
                <a:latin typeface="Times New Roman"/>
                <a:cs typeface="Times New Roman"/>
              </a:rPr>
              <a:t>of </a:t>
            </a:r>
            <a:r>
              <a:rPr dirty="0" sz="1450" spc="-10">
                <a:latin typeface="Times New Roman"/>
                <a:cs typeface="Times New Roman"/>
              </a:rPr>
              <a:t>liveliness, and pulled me apart into the  farthest corner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268605" marR="1827530">
              <a:lnSpc>
                <a:spcPts val="2520"/>
              </a:lnSpc>
              <a:spcBef>
                <a:spcPts val="150"/>
              </a:spcBef>
            </a:pPr>
            <a:r>
              <a:rPr dirty="0" sz="1450" spc="-10">
                <a:latin typeface="Times New Roman"/>
                <a:cs typeface="Times New Roman"/>
              </a:rPr>
              <a:t>“Read that,” said he, and </a:t>
            </a:r>
            <a:r>
              <a:rPr dirty="0" sz="1450" spc="-5">
                <a:latin typeface="Times New Roman"/>
                <a:cs typeface="Times New Roman"/>
              </a:rPr>
              <a:t>put </a:t>
            </a:r>
            <a:r>
              <a:rPr dirty="0" sz="1450" spc="-10">
                <a:latin typeface="Times New Roman"/>
                <a:cs typeface="Times New Roman"/>
              </a:rPr>
              <a:t>the letter in my hand.  Here it is, lying before me as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write:</a:t>
            </a:r>
            <a:endParaRPr sz="1450">
              <a:latin typeface="Times New Roman"/>
              <a:cs typeface="Times New Roman"/>
            </a:endParaRPr>
          </a:p>
          <a:p>
            <a:pPr algn="just" marL="268605">
              <a:lnSpc>
                <a:spcPct val="100000"/>
              </a:lnSpc>
              <a:spcBef>
                <a:spcPts val="495"/>
              </a:spcBef>
            </a:pPr>
            <a:r>
              <a:rPr dirty="0" sz="1450" spc="-10">
                <a:latin typeface="Times New Roman"/>
                <a:cs typeface="Times New Roman"/>
              </a:rPr>
              <a:t>“The Hawes </a:t>
            </a:r>
            <a:r>
              <a:rPr dirty="0" sz="1450" spc="-5">
                <a:latin typeface="Times New Roman"/>
                <a:cs typeface="Times New Roman"/>
              </a:rPr>
              <a:t>Inn, </a:t>
            </a:r>
            <a:r>
              <a:rPr dirty="0" sz="1450" spc="-10">
                <a:latin typeface="Times New Roman"/>
                <a:cs typeface="Times New Roman"/>
              </a:rPr>
              <a:t>at the </a:t>
            </a:r>
            <a:r>
              <a:rPr dirty="0" sz="1450" spc="-20">
                <a:latin typeface="Times New Roman"/>
                <a:cs typeface="Times New Roman"/>
              </a:rPr>
              <a:t>Queen’s</a:t>
            </a:r>
            <a:r>
              <a:rPr dirty="0" sz="1450" spc="10">
                <a:latin typeface="Times New Roman"/>
                <a:cs typeface="Times New Roman"/>
              </a:rPr>
              <a:t> </a:t>
            </a:r>
            <a:r>
              <a:rPr dirty="0" sz="1450" spc="-25">
                <a:latin typeface="Times New Roman"/>
                <a:cs typeface="Times New Roman"/>
              </a:rPr>
              <a:t>Ferry.</a:t>
            </a:r>
            <a:endParaRPr sz="1450">
              <a:latin typeface="Times New Roman"/>
              <a:cs typeface="Times New Roman"/>
            </a:endParaRPr>
          </a:p>
          <a:p>
            <a:pPr algn="just" marL="12700" marR="6350" indent="255904">
              <a:lnSpc>
                <a:spcPts val="1730"/>
              </a:lnSpc>
              <a:spcBef>
                <a:spcPts val="850"/>
              </a:spcBef>
            </a:pPr>
            <a:r>
              <a:rPr dirty="0" sz="1450" spc="-15">
                <a:latin typeface="Times New Roman"/>
                <a:cs typeface="Times New Roman"/>
              </a:rPr>
              <a:t>“Sir,—I </a:t>
            </a:r>
            <a:r>
              <a:rPr dirty="0" sz="1450" spc="-10">
                <a:latin typeface="Times New Roman"/>
                <a:cs typeface="Times New Roman"/>
              </a:rPr>
              <a:t>lie here with my hawser </a:t>
            </a:r>
            <a:r>
              <a:rPr dirty="0" sz="1450" spc="-5">
                <a:latin typeface="Times New Roman"/>
                <a:cs typeface="Times New Roman"/>
              </a:rPr>
              <a:t>up </a:t>
            </a:r>
            <a:r>
              <a:rPr dirty="0" sz="1450" spc="-10">
                <a:latin typeface="Times New Roman"/>
                <a:cs typeface="Times New Roman"/>
              </a:rPr>
              <a:t>and down, and send my cabin-boy to  informe. If </a:t>
            </a:r>
            <a:r>
              <a:rPr dirty="0" sz="1450" spc="-5">
                <a:latin typeface="Times New Roman"/>
                <a:cs typeface="Times New Roman"/>
              </a:rPr>
              <a:t>you </a:t>
            </a:r>
            <a:r>
              <a:rPr dirty="0" sz="1450" spc="-10">
                <a:latin typeface="Times New Roman"/>
                <a:cs typeface="Times New Roman"/>
              </a:rPr>
              <a:t>have any further commands for over-seas, to-day will </a:t>
            </a:r>
            <a:r>
              <a:rPr dirty="0" sz="1450" spc="-5">
                <a:latin typeface="Times New Roman"/>
                <a:cs typeface="Times New Roman"/>
              </a:rPr>
              <a:t>be </a:t>
            </a:r>
            <a:r>
              <a:rPr dirty="0" sz="1450" spc="-10">
                <a:latin typeface="Times New Roman"/>
                <a:cs typeface="Times New Roman"/>
              </a:rPr>
              <a:t>the  last occasion, as the wind will serve </a:t>
            </a:r>
            <a:r>
              <a:rPr dirty="0" sz="1450" spc="-5">
                <a:latin typeface="Times New Roman"/>
                <a:cs typeface="Times New Roman"/>
              </a:rPr>
              <a:t>us </a:t>
            </a:r>
            <a:r>
              <a:rPr dirty="0" sz="1450" spc="-10">
                <a:latin typeface="Times New Roman"/>
                <a:cs typeface="Times New Roman"/>
              </a:rPr>
              <a:t>well </a:t>
            </a:r>
            <a:r>
              <a:rPr dirty="0" sz="1450" spc="-5">
                <a:latin typeface="Times New Roman"/>
                <a:cs typeface="Times New Roman"/>
              </a:rPr>
              <a:t>out of </a:t>
            </a:r>
            <a:r>
              <a:rPr dirty="0" sz="1450" spc="-10">
                <a:latin typeface="Times New Roman"/>
                <a:cs typeface="Times New Roman"/>
              </a:rPr>
              <a:t>the firth.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seek to  deny that </a:t>
            </a:r>
            <a:r>
              <a:rPr dirty="0" sz="1450" spc="-5">
                <a:latin typeface="Times New Roman"/>
                <a:cs typeface="Times New Roman"/>
              </a:rPr>
              <a:t>I </a:t>
            </a:r>
            <a:r>
              <a:rPr dirty="0" sz="1450" spc="-10">
                <a:latin typeface="Times New Roman"/>
                <a:cs typeface="Times New Roman"/>
              </a:rPr>
              <a:t>have had crosses with </a:t>
            </a:r>
            <a:r>
              <a:rPr dirty="0" sz="1450" spc="-5">
                <a:latin typeface="Times New Roman"/>
                <a:cs typeface="Times New Roman"/>
              </a:rPr>
              <a:t>your </a:t>
            </a:r>
            <a:r>
              <a:rPr dirty="0" sz="1450" spc="-20">
                <a:latin typeface="Times New Roman"/>
                <a:cs typeface="Times New Roman"/>
              </a:rPr>
              <a:t>doer, </a:t>
            </a:r>
            <a:r>
              <a:rPr dirty="0" sz="1450" spc="-35">
                <a:latin typeface="Times New Roman"/>
                <a:cs typeface="Times New Roman"/>
              </a:rPr>
              <a:t>Mr. </a:t>
            </a:r>
            <a:r>
              <a:rPr dirty="0" sz="1450" spc="-10">
                <a:latin typeface="Times New Roman"/>
                <a:cs typeface="Times New Roman"/>
              </a:rPr>
              <a:t>Rankeillor; </a:t>
            </a:r>
            <a:r>
              <a:rPr dirty="0" sz="1450" spc="-5">
                <a:latin typeface="Times New Roman"/>
                <a:cs typeface="Times New Roman"/>
              </a:rPr>
              <a:t>of </a:t>
            </a:r>
            <a:r>
              <a:rPr dirty="0" sz="1450" spc="-10">
                <a:latin typeface="Times New Roman"/>
                <a:cs typeface="Times New Roman"/>
              </a:rPr>
              <a:t>which, if </a:t>
            </a:r>
            <a:r>
              <a:rPr dirty="0" sz="1450" spc="-5">
                <a:latin typeface="Times New Roman"/>
                <a:cs typeface="Times New Roman"/>
              </a:rPr>
              <a:t>not  </a:t>
            </a:r>
            <a:r>
              <a:rPr dirty="0" sz="1450" spc="-10">
                <a:latin typeface="Times New Roman"/>
                <a:cs typeface="Times New Roman"/>
              </a:rPr>
              <a:t>speedily redd </a:t>
            </a:r>
            <a:r>
              <a:rPr dirty="0" sz="1450" spc="-5">
                <a:latin typeface="Times New Roman"/>
                <a:cs typeface="Times New Roman"/>
              </a:rPr>
              <a:t>up, you </a:t>
            </a:r>
            <a:r>
              <a:rPr dirty="0" sz="1450" spc="-10">
                <a:latin typeface="Times New Roman"/>
                <a:cs typeface="Times New Roman"/>
              </a:rPr>
              <a:t>may looke to see some losses </a:t>
            </a:r>
            <a:r>
              <a:rPr dirty="0" sz="1450" spc="-20">
                <a:latin typeface="Times New Roman"/>
                <a:cs typeface="Times New Roman"/>
              </a:rPr>
              <a:t>follow. </a:t>
            </a:r>
            <a:r>
              <a:rPr dirty="0" sz="1450" spc="-5">
                <a:latin typeface="Times New Roman"/>
                <a:cs typeface="Times New Roman"/>
              </a:rPr>
              <a:t>I </a:t>
            </a:r>
            <a:r>
              <a:rPr dirty="0" sz="1450" spc="-10">
                <a:latin typeface="Times New Roman"/>
                <a:cs typeface="Times New Roman"/>
              </a:rPr>
              <a:t>have drawn </a:t>
            </a:r>
            <a:r>
              <a:rPr dirty="0" sz="1450" spc="-5">
                <a:latin typeface="Times New Roman"/>
                <a:cs typeface="Times New Roman"/>
              </a:rPr>
              <a:t>a </a:t>
            </a:r>
            <a:r>
              <a:rPr dirty="0" sz="1450" spc="-10">
                <a:latin typeface="Times New Roman"/>
                <a:cs typeface="Times New Roman"/>
              </a:rPr>
              <a:t>bill  </a:t>
            </a:r>
            <a:r>
              <a:rPr dirty="0" sz="1450" spc="-5">
                <a:latin typeface="Times New Roman"/>
                <a:cs typeface="Times New Roman"/>
              </a:rPr>
              <a:t>upon you, </a:t>
            </a:r>
            <a:r>
              <a:rPr dirty="0" sz="1450" spc="-10">
                <a:latin typeface="Times New Roman"/>
                <a:cs typeface="Times New Roman"/>
              </a:rPr>
              <a:t>as per </a:t>
            </a:r>
            <a:r>
              <a:rPr dirty="0" sz="1450" spc="-15">
                <a:latin typeface="Times New Roman"/>
                <a:cs typeface="Times New Roman"/>
              </a:rPr>
              <a:t>margin, </a:t>
            </a:r>
            <a:r>
              <a:rPr dirty="0" sz="1450" spc="-10">
                <a:latin typeface="Times New Roman"/>
                <a:cs typeface="Times New Roman"/>
              </a:rPr>
              <a:t>and am, </a:t>
            </a:r>
            <a:r>
              <a:rPr dirty="0" sz="1450" spc="-25">
                <a:latin typeface="Times New Roman"/>
                <a:cs typeface="Times New Roman"/>
              </a:rPr>
              <a:t>sir, </a:t>
            </a:r>
            <a:r>
              <a:rPr dirty="0" sz="1450" spc="-5">
                <a:latin typeface="Times New Roman"/>
                <a:cs typeface="Times New Roman"/>
              </a:rPr>
              <a:t>your </a:t>
            </a:r>
            <a:r>
              <a:rPr dirty="0" sz="1450" spc="-10">
                <a:latin typeface="Times New Roman"/>
                <a:cs typeface="Times New Roman"/>
              </a:rPr>
              <a:t>most </a:t>
            </a:r>
            <a:r>
              <a:rPr dirty="0" sz="1450" spc="-5">
                <a:latin typeface="Times New Roman"/>
                <a:cs typeface="Times New Roman"/>
              </a:rPr>
              <a:t>obedt., </a:t>
            </a:r>
            <a:r>
              <a:rPr dirty="0" sz="1450" spc="-10">
                <a:latin typeface="Times New Roman"/>
                <a:cs typeface="Times New Roman"/>
              </a:rPr>
              <a:t>humble servant,  “ELIAS HOSEASON.”</a:t>
            </a:r>
            <a:endParaRPr sz="1450">
              <a:latin typeface="Times New Roman"/>
              <a:cs typeface="Times New Roman"/>
            </a:endParaRPr>
          </a:p>
          <a:p>
            <a:pPr algn="just" marL="12700" marR="5080" indent="255904">
              <a:lnSpc>
                <a:spcPts val="1730"/>
              </a:lnSpc>
              <a:spcBef>
                <a:spcPts val="780"/>
              </a:spcBef>
            </a:pPr>
            <a:r>
              <a:rPr dirty="0" sz="1450" spc="-45">
                <a:latin typeface="Times New Roman"/>
                <a:cs typeface="Times New Roman"/>
              </a:rPr>
              <a:t>“You </a:t>
            </a:r>
            <a:r>
              <a:rPr dirty="0" sz="1450" spc="-10">
                <a:latin typeface="Times New Roman"/>
                <a:cs typeface="Times New Roman"/>
              </a:rPr>
              <a:t>see, Davie,” resumed my uncle, as soon as </a:t>
            </a:r>
            <a:r>
              <a:rPr dirty="0" sz="1450" spc="-5">
                <a:latin typeface="Times New Roman"/>
                <a:cs typeface="Times New Roman"/>
              </a:rPr>
              <a:t>he </a:t>
            </a:r>
            <a:r>
              <a:rPr dirty="0" sz="1450" spc="-10">
                <a:latin typeface="Times New Roman"/>
                <a:cs typeface="Times New Roman"/>
              </a:rPr>
              <a:t>saw that </a:t>
            </a:r>
            <a:r>
              <a:rPr dirty="0" sz="1450" spc="-5">
                <a:latin typeface="Times New Roman"/>
                <a:cs typeface="Times New Roman"/>
              </a:rPr>
              <a:t>I </a:t>
            </a:r>
            <a:r>
              <a:rPr dirty="0" sz="1450" spc="-10">
                <a:latin typeface="Times New Roman"/>
                <a:cs typeface="Times New Roman"/>
              </a:rPr>
              <a:t>had done, “I  have </a:t>
            </a:r>
            <a:r>
              <a:rPr dirty="0" sz="1450" spc="-5">
                <a:latin typeface="Times New Roman"/>
                <a:cs typeface="Times New Roman"/>
              </a:rPr>
              <a:t>a </a:t>
            </a:r>
            <a:r>
              <a:rPr dirty="0" sz="1450" spc="-10">
                <a:latin typeface="Times New Roman"/>
                <a:cs typeface="Times New Roman"/>
              </a:rPr>
              <a:t>venture with this man Hoseason, the captain </a:t>
            </a:r>
            <a:r>
              <a:rPr dirty="0" sz="1450" spc="-5">
                <a:latin typeface="Times New Roman"/>
                <a:cs typeface="Times New Roman"/>
              </a:rPr>
              <a:t>of a </a:t>
            </a:r>
            <a:r>
              <a:rPr dirty="0" sz="1450" spc="-10">
                <a:latin typeface="Times New Roman"/>
                <a:cs typeface="Times New Roman"/>
              </a:rPr>
              <a:t>trading brig, the  Covenant, </a:t>
            </a:r>
            <a:r>
              <a:rPr dirty="0" sz="1450" spc="-5">
                <a:latin typeface="Times New Roman"/>
                <a:cs typeface="Times New Roman"/>
              </a:rPr>
              <a:t>of </a:t>
            </a:r>
            <a:r>
              <a:rPr dirty="0" sz="1450" spc="-10">
                <a:latin typeface="Times New Roman"/>
                <a:cs typeface="Times New Roman"/>
              </a:rPr>
              <a:t>Dysart. </a:t>
            </a:r>
            <a:r>
              <a:rPr dirty="0" sz="1450" spc="-35">
                <a:latin typeface="Times New Roman"/>
                <a:cs typeface="Times New Roman"/>
              </a:rPr>
              <a:t>Now,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and me was to walk over with </a:t>
            </a:r>
            <a:r>
              <a:rPr dirty="0" sz="1450" spc="-5">
                <a:latin typeface="Times New Roman"/>
                <a:cs typeface="Times New Roman"/>
              </a:rPr>
              <a:t>yon </a:t>
            </a:r>
            <a:r>
              <a:rPr dirty="0" sz="1450" spc="-10">
                <a:latin typeface="Times New Roman"/>
                <a:cs typeface="Times New Roman"/>
              </a:rPr>
              <a:t>lad, </a:t>
            </a:r>
            <a:r>
              <a:rPr dirty="0" sz="1450" spc="-5">
                <a:latin typeface="Times New Roman"/>
                <a:cs typeface="Times New Roman"/>
              </a:rPr>
              <a:t>I  </a:t>
            </a:r>
            <a:r>
              <a:rPr dirty="0" sz="1450" spc="-10">
                <a:latin typeface="Times New Roman"/>
                <a:cs typeface="Times New Roman"/>
              </a:rPr>
              <a:t>could see the captain at the Hawes, </a:t>
            </a:r>
            <a:r>
              <a:rPr dirty="0" sz="1450" spc="-5">
                <a:latin typeface="Times New Roman"/>
                <a:cs typeface="Times New Roman"/>
              </a:rPr>
              <a:t>or </a:t>
            </a:r>
            <a:r>
              <a:rPr dirty="0" sz="1450" spc="-10">
                <a:latin typeface="Times New Roman"/>
                <a:cs typeface="Times New Roman"/>
              </a:rPr>
              <a:t>maybe </a:t>
            </a:r>
            <a:r>
              <a:rPr dirty="0" sz="1450" spc="-5">
                <a:latin typeface="Times New Roman"/>
                <a:cs typeface="Times New Roman"/>
              </a:rPr>
              <a:t>on </a:t>
            </a:r>
            <a:r>
              <a:rPr dirty="0" sz="1450" spc="-10">
                <a:latin typeface="Times New Roman"/>
                <a:cs typeface="Times New Roman"/>
              </a:rPr>
              <a:t>board the Covenant if there  was papers to </a:t>
            </a:r>
            <a:r>
              <a:rPr dirty="0" sz="1450" spc="-5">
                <a:latin typeface="Times New Roman"/>
                <a:cs typeface="Times New Roman"/>
              </a:rPr>
              <a:t>be </a:t>
            </a:r>
            <a:r>
              <a:rPr dirty="0" sz="1450" spc="-10">
                <a:latin typeface="Times New Roman"/>
                <a:cs typeface="Times New Roman"/>
              </a:rPr>
              <a:t>signed; and so far from </a:t>
            </a:r>
            <a:r>
              <a:rPr dirty="0" sz="1450" spc="-5">
                <a:latin typeface="Times New Roman"/>
                <a:cs typeface="Times New Roman"/>
              </a:rPr>
              <a:t>a </a:t>
            </a:r>
            <a:r>
              <a:rPr dirty="0" sz="1450" spc="-10">
                <a:latin typeface="Times New Roman"/>
                <a:cs typeface="Times New Roman"/>
              </a:rPr>
              <a:t>loss </a:t>
            </a:r>
            <a:r>
              <a:rPr dirty="0" sz="1450" spc="-5">
                <a:latin typeface="Times New Roman"/>
                <a:cs typeface="Times New Roman"/>
              </a:rPr>
              <a:t>of </a:t>
            </a:r>
            <a:r>
              <a:rPr dirty="0" sz="1450" spc="-10">
                <a:latin typeface="Times New Roman"/>
                <a:cs typeface="Times New Roman"/>
              </a:rPr>
              <a:t>time, we can jog </a:t>
            </a:r>
            <a:r>
              <a:rPr dirty="0" sz="1450" spc="-5">
                <a:latin typeface="Times New Roman"/>
                <a:cs typeface="Times New Roman"/>
              </a:rPr>
              <a:t>on </a:t>
            </a:r>
            <a:r>
              <a:rPr dirty="0" sz="1450" spc="-10">
                <a:latin typeface="Times New Roman"/>
                <a:cs typeface="Times New Roman"/>
              </a:rPr>
              <a:t>to the  </a:t>
            </a:r>
            <a:r>
              <a:rPr dirty="0" sz="1450" spc="-20">
                <a:latin typeface="Times New Roman"/>
                <a:cs typeface="Times New Roman"/>
              </a:rPr>
              <a:t>lawyer, </a:t>
            </a:r>
            <a:r>
              <a:rPr dirty="0" sz="1450" spc="-35">
                <a:latin typeface="Times New Roman"/>
                <a:cs typeface="Times New Roman"/>
              </a:rPr>
              <a:t>Mr. </a:t>
            </a:r>
            <a:r>
              <a:rPr dirty="0" sz="1450" spc="-10">
                <a:latin typeface="Times New Roman"/>
                <a:cs typeface="Times New Roman"/>
              </a:rPr>
              <a:t>Rankeillor’s. After a’ </a:t>
            </a:r>
            <a:r>
              <a:rPr dirty="0" sz="1450" spc="-25">
                <a:latin typeface="Times New Roman"/>
                <a:cs typeface="Times New Roman"/>
              </a:rPr>
              <a:t>that’s </a:t>
            </a:r>
            <a:r>
              <a:rPr dirty="0" sz="1450" spc="-10">
                <a:latin typeface="Times New Roman"/>
                <a:cs typeface="Times New Roman"/>
              </a:rPr>
              <a:t>come and gone,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swier to  believe me </a:t>
            </a:r>
            <a:r>
              <a:rPr dirty="0" sz="1450" spc="-5">
                <a:latin typeface="Times New Roman"/>
                <a:cs typeface="Times New Roman"/>
              </a:rPr>
              <a:t>upon </a:t>
            </a:r>
            <a:r>
              <a:rPr dirty="0" sz="1450" spc="-10">
                <a:latin typeface="Times New Roman"/>
                <a:cs typeface="Times New Roman"/>
              </a:rPr>
              <a:t>my naked word; </a:t>
            </a:r>
            <a:r>
              <a:rPr dirty="0" sz="1450" spc="-5">
                <a:latin typeface="Times New Roman"/>
                <a:cs typeface="Times New Roman"/>
              </a:rPr>
              <a:t>but </a:t>
            </a:r>
            <a:r>
              <a:rPr dirty="0" sz="1450" spc="-10">
                <a:latin typeface="Times New Roman"/>
                <a:cs typeface="Times New Roman"/>
              </a:rPr>
              <a:t>ye’ll believe </a:t>
            </a:r>
            <a:r>
              <a:rPr dirty="0" sz="1450" spc="-15">
                <a:latin typeface="Times New Roman"/>
                <a:cs typeface="Times New Roman"/>
              </a:rPr>
              <a:t>Rankeillor. </a:t>
            </a:r>
            <a:r>
              <a:rPr dirty="0" sz="1450" spc="-30">
                <a:latin typeface="Times New Roman"/>
                <a:cs typeface="Times New Roman"/>
              </a:rPr>
              <a:t>He’s </a:t>
            </a:r>
            <a:r>
              <a:rPr dirty="0" sz="1450" spc="-10">
                <a:latin typeface="Times New Roman"/>
                <a:cs typeface="Times New Roman"/>
              </a:rPr>
              <a:t>factor to  half</a:t>
            </a:r>
            <a:r>
              <a:rPr dirty="0" sz="1450" spc="229">
                <a:latin typeface="Times New Roman"/>
                <a:cs typeface="Times New Roman"/>
              </a:rPr>
              <a:t> </a:t>
            </a:r>
            <a:r>
              <a:rPr dirty="0" sz="1450" spc="-10">
                <a:latin typeface="Times New Roman"/>
                <a:cs typeface="Times New Roman"/>
              </a:rPr>
              <a:t>the</a:t>
            </a:r>
            <a:r>
              <a:rPr dirty="0" sz="1450" spc="229">
                <a:latin typeface="Times New Roman"/>
                <a:cs typeface="Times New Roman"/>
              </a:rPr>
              <a:t> </a:t>
            </a:r>
            <a:r>
              <a:rPr dirty="0" sz="1450" spc="-10">
                <a:latin typeface="Times New Roman"/>
                <a:cs typeface="Times New Roman"/>
              </a:rPr>
              <a:t>gentry</a:t>
            </a:r>
            <a:r>
              <a:rPr dirty="0" sz="1450" spc="229">
                <a:latin typeface="Times New Roman"/>
                <a:cs typeface="Times New Roman"/>
              </a:rPr>
              <a:t> </a:t>
            </a:r>
            <a:r>
              <a:rPr dirty="0" sz="1450" spc="-10">
                <a:latin typeface="Times New Roman"/>
                <a:cs typeface="Times New Roman"/>
              </a:rPr>
              <a:t>in</a:t>
            </a:r>
            <a:r>
              <a:rPr dirty="0" sz="1450" spc="235">
                <a:latin typeface="Times New Roman"/>
                <a:cs typeface="Times New Roman"/>
              </a:rPr>
              <a:t> </a:t>
            </a:r>
            <a:r>
              <a:rPr dirty="0" sz="1450" spc="-10">
                <a:latin typeface="Times New Roman"/>
                <a:cs typeface="Times New Roman"/>
              </a:rPr>
              <a:t>these</a:t>
            </a:r>
            <a:r>
              <a:rPr dirty="0" sz="1450" spc="229">
                <a:latin typeface="Times New Roman"/>
                <a:cs typeface="Times New Roman"/>
              </a:rPr>
              <a:t> </a:t>
            </a:r>
            <a:r>
              <a:rPr dirty="0" sz="1450" spc="-10">
                <a:latin typeface="Times New Roman"/>
                <a:cs typeface="Times New Roman"/>
              </a:rPr>
              <a:t>parts;</a:t>
            </a:r>
            <a:r>
              <a:rPr dirty="0" sz="1450" spc="229">
                <a:latin typeface="Times New Roman"/>
                <a:cs typeface="Times New Roman"/>
              </a:rPr>
              <a:t> </a:t>
            </a:r>
            <a:r>
              <a:rPr dirty="0" sz="1450" spc="-10">
                <a:latin typeface="Times New Roman"/>
                <a:cs typeface="Times New Roman"/>
              </a:rPr>
              <a:t>an</a:t>
            </a:r>
            <a:r>
              <a:rPr dirty="0" sz="1450" spc="235">
                <a:latin typeface="Times New Roman"/>
                <a:cs typeface="Times New Roman"/>
              </a:rPr>
              <a:t> </a:t>
            </a:r>
            <a:r>
              <a:rPr dirty="0" sz="1450" spc="-10">
                <a:latin typeface="Times New Roman"/>
                <a:cs typeface="Times New Roman"/>
              </a:rPr>
              <a:t>auld</a:t>
            </a:r>
            <a:r>
              <a:rPr dirty="0" sz="1450" spc="229">
                <a:latin typeface="Times New Roman"/>
                <a:cs typeface="Times New Roman"/>
              </a:rPr>
              <a:t> </a:t>
            </a:r>
            <a:r>
              <a:rPr dirty="0" sz="1450" spc="-10">
                <a:latin typeface="Times New Roman"/>
                <a:cs typeface="Times New Roman"/>
              </a:rPr>
              <a:t>man,</a:t>
            </a:r>
            <a:r>
              <a:rPr dirty="0" sz="1450" spc="229">
                <a:latin typeface="Times New Roman"/>
                <a:cs typeface="Times New Roman"/>
              </a:rPr>
              <a:t> </a:t>
            </a:r>
            <a:r>
              <a:rPr dirty="0" sz="1450" spc="-10">
                <a:latin typeface="Times New Roman"/>
                <a:cs typeface="Times New Roman"/>
              </a:rPr>
              <a:t>forby:</a:t>
            </a:r>
            <a:r>
              <a:rPr dirty="0" sz="1450" spc="235">
                <a:latin typeface="Times New Roman"/>
                <a:cs typeface="Times New Roman"/>
              </a:rPr>
              <a:t> </a:t>
            </a:r>
            <a:r>
              <a:rPr dirty="0" sz="1450" spc="-10">
                <a:latin typeface="Times New Roman"/>
                <a:cs typeface="Times New Roman"/>
              </a:rPr>
              <a:t>highly</a:t>
            </a:r>
            <a:r>
              <a:rPr dirty="0" sz="1450" spc="229">
                <a:latin typeface="Times New Roman"/>
                <a:cs typeface="Times New Roman"/>
              </a:rPr>
              <a:t> </a:t>
            </a:r>
            <a:r>
              <a:rPr dirty="0" sz="1450" spc="-10">
                <a:latin typeface="Times New Roman"/>
                <a:cs typeface="Times New Roman"/>
              </a:rPr>
              <a:t>respeckit,</a:t>
            </a:r>
            <a:r>
              <a:rPr dirty="0" sz="1450" spc="229">
                <a:latin typeface="Times New Roman"/>
                <a:cs typeface="Times New Roman"/>
              </a:rPr>
              <a:t> </a:t>
            </a:r>
            <a:r>
              <a:rPr dirty="0" sz="1450" spc="-10">
                <a:latin typeface="Times New Roman"/>
                <a:cs typeface="Times New Roman"/>
              </a:rPr>
              <a:t>and</a:t>
            </a:r>
            <a:r>
              <a:rPr dirty="0" sz="1450" spc="235">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7710" cy="9483725"/>
          </a:xfrm>
          <a:prstGeom prst="rect">
            <a:avLst/>
          </a:prstGeom>
        </p:spPr>
        <p:txBody>
          <a:bodyPr wrap="square" lIns="0" tIns="107314" rIns="0" bIns="0" rtlCol="0" vert="horz">
            <a:spAutoFit/>
          </a:bodyPr>
          <a:lstStyle/>
          <a:p>
            <a:pPr algn="just" marL="12700">
              <a:lnSpc>
                <a:spcPct val="100000"/>
              </a:lnSpc>
              <a:spcBef>
                <a:spcPts val="844"/>
              </a:spcBef>
            </a:pPr>
            <a:r>
              <a:rPr dirty="0" sz="1450" spc="-10">
                <a:latin typeface="Times New Roman"/>
                <a:cs typeface="Times New Roman"/>
              </a:rPr>
              <a:t>kenned </a:t>
            </a:r>
            <a:r>
              <a:rPr dirty="0" sz="1450" spc="-5">
                <a:latin typeface="Times New Roman"/>
                <a:cs typeface="Times New Roman"/>
              </a:rPr>
              <a:t>your </a:t>
            </a:r>
            <a:r>
              <a:rPr dirty="0" sz="1450" spc="-20">
                <a:latin typeface="Times New Roman"/>
                <a:cs typeface="Times New Roman"/>
              </a:rPr>
              <a:t>father.”</a:t>
            </a:r>
            <a:endParaRPr sz="1450">
              <a:latin typeface="Times New Roman"/>
              <a:cs typeface="Times New Roman"/>
            </a:endParaRPr>
          </a:p>
          <a:p>
            <a:pPr algn="just" marL="12700" marR="5080" indent="255904">
              <a:lnSpc>
                <a:spcPts val="1730"/>
              </a:lnSpc>
              <a:spcBef>
                <a:spcPts val="815"/>
              </a:spcBef>
            </a:pPr>
            <a:r>
              <a:rPr dirty="0" sz="1450" spc="-5">
                <a:latin typeface="Times New Roman"/>
                <a:cs typeface="Times New Roman"/>
              </a:rPr>
              <a:t>I </a:t>
            </a:r>
            <a:r>
              <a:rPr dirty="0" sz="1450" spc="-10">
                <a:latin typeface="Times New Roman"/>
                <a:cs typeface="Times New Roman"/>
              </a:rPr>
              <a:t>stood awhile and thought. </a:t>
            </a:r>
            <a:r>
              <a:rPr dirty="0" sz="1450" spc="-5">
                <a:latin typeface="Times New Roman"/>
                <a:cs typeface="Times New Roman"/>
              </a:rPr>
              <a:t>I </a:t>
            </a:r>
            <a:r>
              <a:rPr dirty="0" sz="1450" spc="-10">
                <a:latin typeface="Times New Roman"/>
                <a:cs typeface="Times New Roman"/>
              </a:rPr>
              <a:t>was going to some place </a:t>
            </a:r>
            <a:r>
              <a:rPr dirty="0" sz="1450" spc="-5">
                <a:latin typeface="Times New Roman"/>
                <a:cs typeface="Times New Roman"/>
              </a:rPr>
              <a:t>of </a:t>
            </a:r>
            <a:r>
              <a:rPr dirty="0" sz="1450" spc="-10">
                <a:latin typeface="Times New Roman"/>
                <a:cs typeface="Times New Roman"/>
              </a:rPr>
              <a:t>shipping, which  was doubtless populous, and where my uncle durst attempt </a:t>
            </a:r>
            <a:r>
              <a:rPr dirty="0" sz="1450" spc="-5">
                <a:latin typeface="Times New Roman"/>
                <a:cs typeface="Times New Roman"/>
              </a:rPr>
              <a:t>no </a:t>
            </a:r>
            <a:r>
              <a:rPr dirty="0" sz="1450" spc="-10">
                <a:latin typeface="Times New Roman"/>
                <a:cs typeface="Times New Roman"/>
              </a:rPr>
              <a:t>violence, and,  indeed, even the society </a:t>
            </a:r>
            <a:r>
              <a:rPr dirty="0" sz="1450" spc="-5">
                <a:latin typeface="Times New Roman"/>
                <a:cs typeface="Times New Roman"/>
              </a:rPr>
              <a:t>of </a:t>
            </a:r>
            <a:r>
              <a:rPr dirty="0" sz="1450" spc="-10">
                <a:latin typeface="Times New Roman"/>
                <a:cs typeface="Times New Roman"/>
              </a:rPr>
              <a:t>the cabin-boy so far protected me. Once there, </a:t>
            </a:r>
            <a:r>
              <a:rPr dirty="0" sz="1450" spc="-5">
                <a:latin typeface="Times New Roman"/>
                <a:cs typeface="Times New Roman"/>
              </a:rPr>
              <a:t>I  </a:t>
            </a:r>
            <a:r>
              <a:rPr dirty="0" sz="1450" spc="-10">
                <a:latin typeface="Times New Roman"/>
                <a:cs typeface="Times New Roman"/>
              </a:rPr>
              <a:t>believed </a:t>
            </a:r>
            <a:r>
              <a:rPr dirty="0" sz="1450" spc="-5">
                <a:latin typeface="Times New Roman"/>
                <a:cs typeface="Times New Roman"/>
              </a:rPr>
              <a:t>I </a:t>
            </a:r>
            <a:r>
              <a:rPr dirty="0" sz="1450" spc="-10">
                <a:latin typeface="Times New Roman"/>
                <a:cs typeface="Times New Roman"/>
              </a:rPr>
              <a:t>could force </a:t>
            </a:r>
            <a:r>
              <a:rPr dirty="0" sz="1450" spc="-5">
                <a:latin typeface="Times New Roman"/>
                <a:cs typeface="Times New Roman"/>
              </a:rPr>
              <a:t>on </a:t>
            </a:r>
            <a:r>
              <a:rPr dirty="0" sz="1450" spc="-10">
                <a:latin typeface="Times New Roman"/>
                <a:cs typeface="Times New Roman"/>
              </a:rPr>
              <a:t>the visit to the </a:t>
            </a:r>
            <a:r>
              <a:rPr dirty="0" sz="1450" spc="-20">
                <a:latin typeface="Times New Roman"/>
                <a:cs typeface="Times New Roman"/>
              </a:rPr>
              <a:t>lawyer, </a:t>
            </a:r>
            <a:r>
              <a:rPr dirty="0" sz="1450" spc="-10">
                <a:latin typeface="Times New Roman"/>
                <a:cs typeface="Times New Roman"/>
              </a:rPr>
              <a:t>even if my uncle were now  insincere in proposing it; and, perhaps, in the bottom </a:t>
            </a:r>
            <a:r>
              <a:rPr dirty="0" sz="1450" spc="-5">
                <a:latin typeface="Times New Roman"/>
                <a:cs typeface="Times New Roman"/>
              </a:rPr>
              <a:t>of </a:t>
            </a:r>
            <a:r>
              <a:rPr dirty="0" sz="1450" spc="-10">
                <a:latin typeface="Times New Roman"/>
                <a:cs typeface="Times New Roman"/>
              </a:rPr>
              <a:t>my heart, </a:t>
            </a:r>
            <a:r>
              <a:rPr dirty="0" sz="1450" spc="-5">
                <a:latin typeface="Times New Roman"/>
                <a:cs typeface="Times New Roman"/>
              </a:rPr>
              <a:t>I </a:t>
            </a:r>
            <a:r>
              <a:rPr dirty="0" sz="1450" spc="-10">
                <a:latin typeface="Times New Roman"/>
                <a:cs typeface="Times New Roman"/>
              </a:rPr>
              <a:t>wished </a:t>
            </a:r>
            <a:r>
              <a:rPr dirty="0" sz="1450" spc="-5">
                <a:latin typeface="Times New Roman"/>
                <a:cs typeface="Times New Roman"/>
              </a:rPr>
              <a:t>a  </a:t>
            </a:r>
            <a:r>
              <a:rPr dirty="0" sz="1450" spc="-10">
                <a:latin typeface="Times New Roman"/>
                <a:cs typeface="Times New Roman"/>
              </a:rPr>
              <a:t>nearer view </a:t>
            </a:r>
            <a:r>
              <a:rPr dirty="0" sz="1450" spc="-5">
                <a:latin typeface="Times New Roman"/>
                <a:cs typeface="Times New Roman"/>
              </a:rPr>
              <a:t>of </a:t>
            </a:r>
            <a:r>
              <a:rPr dirty="0" sz="1450" spc="-10">
                <a:latin typeface="Times New Roman"/>
                <a:cs typeface="Times New Roman"/>
              </a:rPr>
              <a:t>the sea and ships. </a:t>
            </a:r>
            <a:r>
              <a:rPr dirty="0" sz="1450" spc="-60">
                <a:latin typeface="Times New Roman"/>
                <a:cs typeface="Times New Roman"/>
              </a:rPr>
              <a:t>You </a:t>
            </a:r>
            <a:r>
              <a:rPr dirty="0" sz="1450" spc="-10">
                <a:latin typeface="Times New Roman"/>
                <a:cs typeface="Times New Roman"/>
              </a:rPr>
              <a:t>are to remember </a:t>
            </a:r>
            <a:r>
              <a:rPr dirty="0" sz="1450" spc="-5">
                <a:latin typeface="Times New Roman"/>
                <a:cs typeface="Times New Roman"/>
              </a:rPr>
              <a:t>I </a:t>
            </a:r>
            <a:r>
              <a:rPr dirty="0" sz="1450" spc="-10">
                <a:latin typeface="Times New Roman"/>
                <a:cs typeface="Times New Roman"/>
              </a:rPr>
              <a:t>had lived all my life in  the inland hills, and just two days before had my first sight </a:t>
            </a:r>
            <a:r>
              <a:rPr dirty="0" sz="1450" spc="-5">
                <a:latin typeface="Times New Roman"/>
                <a:cs typeface="Times New Roman"/>
              </a:rPr>
              <a:t>of </a:t>
            </a:r>
            <a:r>
              <a:rPr dirty="0" sz="1450" spc="-10">
                <a:latin typeface="Times New Roman"/>
                <a:cs typeface="Times New Roman"/>
              </a:rPr>
              <a:t>the firth lying  like </a:t>
            </a:r>
            <a:r>
              <a:rPr dirty="0" sz="1450" spc="-5">
                <a:latin typeface="Times New Roman"/>
                <a:cs typeface="Times New Roman"/>
              </a:rPr>
              <a:t>a </a:t>
            </a:r>
            <a:r>
              <a:rPr dirty="0" sz="1450" spc="-10">
                <a:latin typeface="Times New Roman"/>
                <a:cs typeface="Times New Roman"/>
              </a:rPr>
              <a:t>blue </a:t>
            </a:r>
            <a:r>
              <a:rPr dirty="0" sz="1450" spc="-15">
                <a:latin typeface="Times New Roman"/>
                <a:cs typeface="Times New Roman"/>
              </a:rPr>
              <a:t>floor, </a:t>
            </a:r>
            <a:r>
              <a:rPr dirty="0" sz="1450" spc="-10">
                <a:latin typeface="Times New Roman"/>
                <a:cs typeface="Times New Roman"/>
              </a:rPr>
              <a:t>and the sailed ships moving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no </a:t>
            </a:r>
            <a:r>
              <a:rPr dirty="0" sz="1450" spc="-10">
                <a:latin typeface="Times New Roman"/>
                <a:cs typeface="Times New Roman"/>
              </a:rPr>
              <a:t>bigger than  toys. One thing with </a:t>
            </a:r>
            <a:r>
              <a:rPr dirty="0" sz="1450" spc="-15">
                <a:latin typeface="Times New Roman"/>
                <a:cs typeface="Times New Roman"/>
              </a:rPr>
              <a:t>another,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up </a:t>
            </a:r>
            <a:r>
              <a:rPr dirty="0" sz="1450" spc="-10">
                <a:latin typeface="Times New Roman"/>
                <a:cs typeface="Times New Roman"/>
              </a:rPr>
              <a:t>my</a:t>
            </a:r>
            <a:r>
              <a:rPr dirty="0" sz="1450" spc="3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268605">
              <a:lnSpc>
                <a:spcPct val="100000"/>
              </a:lnSpc>
              <a:spcBef>
                <a:spcPts val="640"/>
              </a:spcBef>
            </a:pPr>
            <a:r>
              <a:rPr dirty="0" sz="1450" spc="-45">
                <a:latin typeface="Times New Roman"/>
                <a:cs typeface="Times New Roman"/>
              </a:rPr>
              <a:t>“Very </a:t>
            </a:r>
            <a:r>
              <a:rPr dirty="0" sz="1450" spc="-10">
                <a:latin typeface="Times New Roman"/>
                <a:cs typeface="Times New Roman"/>
              </a:rPr>
              <a:t>well,” says I, “let </a:t>
            </a:r>
            <a:r>
              <a:rPr dirty="0" sz="1450" spc="-5">
                <a:latin typeface="Times New Roman"/>
                <a:cs typeface="Times New Roman"/>
              </a:rPr>
              <a:t>us go </a:t>
            </a:r>
            <a:r>
              <a:rPr dirty="0" sz="1450" spc="-10">
                <a:latin typeface="Times New Roman"/>
                <a:cs typeface="Times New Roman"/>
              </a:rPr>
              <a:t>to the</a:t>
            </a:r>
            <a:r>
              <a:rPr dirty="0" sz="1450" spc="60">
                <a:latin typeface="Times New Roman"/>
                <a:cs typeface="Times New Roman"/>
              </a:rPr>
              <a:t> </a:t>
            </a:r>
            <a:r>
              <a:rPr dirty="0" sz="1450" spc="-25">
                <a:latin typeface="Times New Roman"/>
                <a:cs typeface="Times New Roman"/>
              </a:rPr>
              <a:t>Ferry.”</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My uncle </a:t>
            </a:r>
            <a:r>
              <a:rPr dirty="0" sz="1450" spc="-5">
                <a:latin typeface="Times New Roman"/>
                <a:cs typeface="Times New Roman"/>
              </a:rPr>
              <a:t>got </a:t>
            </a:r>
            <a:r>
              <a:rPr dirty="0" sz="1450" spc="-10">
                <a:latin typeface="Times New Roman"/>
                <a:cs typeface="Times New Roman"/>
              </a:rPr>
              <a:t>into his hat and coat, and buckled an old rusty cutlass </a:t>
            </a:r>
            <a:r>
              <a:rPr dirty="0" sz="1450" spc="-5">
                <a:latin typeface="Times New Roman"/>
                <a:cs typeface="Times New Roman"/>
              </a:rPr>
              <a:t>on; </a:t>
            </a:r>
            <a:r>
              <a:rPr dirty="0" sz="1450" spc="-10">
                <a:latin typeface="Times New Roman"/>
                <a:cs typeface="Times New Roman"/>
              </a:rPr>
              <a:t>and  then we trod the fire </a:t>
            </a:r>
            <a:r>
              <a:rPr dirty="0" sz="1450" spc="-5">
                <a:latin typeface="Times New Roman"/>
                <a:cs typeface="Times New Roman"/>
              </a:rPr>
              <a:t>out, </a:t>
            </a:r>
            <a:r>
              <a:rPr dirty="0" sz="1450" spc="-10">
                <a:latin typeface="Times New Roman"/>
                <a:cs typeface="Times New Roman"/>
              </a:rPr>
              <a:t>locked the </a:t>
            </a:r>
            <a:r>
              <a:rPr dirty="0" sz="1450" spc="-20">
                <a:latin typeface="Times New Roman"/>
                <a:cs typeface="Times New Roman"/>
              </a:rPr>
              <a:t>door, </a:t>
            </a:r>
            <a:r>
              <a:rPr dirty="0" sz="1450" spc="-10">
                <a:latin typeface="Times New Roman"/>
                <a:cs typeface="Times New Roman"/>
              </a:rPr>
              <a:t>and set forth </a:t>
            </a:r>
            <a:r>
              <a:rPr dirty="0" sz="1450" spc="-5">
                <a:latin typeface="Times New Roman"/>
                <a:cs typeface="Times New Roman"/>
              </a:rPr>
              <a:t>upon our</a:t>
            </a:r>
            <a:r>
              <a:rPr dirty="0" sz="1450" spc="95">
                <a:latin typeface="Times New Roman"/>
                <a:cs typeface="Times New Roman"/>
              </a:rPr>
              <a:t> </a:t>
            </a:r>
            <a:r>
              <a:rPr dirty="0" sz="1450" spc="-10">
                <a:latin typeface="Times New Roman"/>
                <a:cs typeface="Times New Roman"/>
              </a:rPr>
              <a:t>walk.</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wind, being in that cold quarter the north-west, blew nearly in </a:t>
            </a:r>
            <a:r>
              <a:rPr dirty="0" sz="1450" spc="-5">
                <a:latin typeface="Times New Roman"/>
                <a:cs typeface="Times New Roman"/>
              </a:rPr>
              <a:t>our  </a:t>
            </a:r>
            <a:r>
              <a:rPr dirty="0" sz="1450" spc="-10">
                <a:latin typeface="Times New Roman"/>
                <a:cs typeface="Times New Roman"/>
              </a:rPr>
              <a:t>faces as we went. It was the month </a:t>
            </a:r>
            <a:r>
              <a:rPr dirty="0" sz="1450" spc="-5">
                <a:latin typeface="Times New Roman"/>
                <a:cs typeface="Times New Roman"/>
              </a:rPr>
              <a:t>of </a:t>
            </a:r>
            <a:r>
              <a:rPr dirty="0" sz="1450" spc="-10">
                <a:latin typeface="Times New Roman"/>
                <a:cs typeface="Times New Roman"/>
              </a:rPr>
              <a:t>June; the grass was all white with  daisies, and the trees with blossom; </a:t>
            </a:r>
            <a:r>
              <a:rPr dirty="0" sz="1450" spc="-5">
                <a:latin typeface="Times New Roman"/>
                <a:cs typeface="Times New Roman"/>
              </a:rPr>
              <a:t>but, </a:t>
            </a:r>
            <a:r>
              <a:rPr dirty="0" sz="1450" spc="-10">
                <a:latin typeface="Times New Roman"/>
                <a:cs typeface="Times New Roman"/>
              </a:rPr>
              <a:t>to judge </a:t>
            </a:r>
            <a:r>
              <a:rPr dirty="0" sz="1450" spc="-5">
                <a:latin typeface="Times New Roman"/>
                <a:cs typeface="Times New Roman"/>
              </a:rPr>
              <a:t>by our </a:t>
            </a:r>
            <a:r>
              <a:rPr dirty="0" sz="1450" spc="-10">
                <a:latin typeface="Times New Roman"/>
                <a:cs typeface="Times New Roman"/>
              </a:rPr>
              <a:t>blue nails and aching  wrists, the time might have been winter and the whiteness </a:t>
            </a:r>
            <a:r>
              <a:rPr dirty="0" sz="1450" spc="-5">
                <a:latin typeface="Times New Roman"/>
                <a:cs typeface="Times New Roman"/>
              </a:rPr>
              <a:t>a </a:t>
            </a:r>
            <a:r>
              <a:rPr dirty="0" sz="1450" spc="-10">
                <a:latin typeface="Times New Roman"/>
                <a:cs typeface="Times New Roman"/>
              </a:rPr>
              <a:t>December</a:t>
            </a:r>
            <a:r>
              <a:rPr dirty="0" sz="1450" spc="105">
                <a:latin typeface="Times New Roman"/>
                <a:cs typeface="Times New Roman"/>
              </a:rPr>
              <a:t> </a:t>
            </a:r>
            <a:r>
              <a:rPr dirty="0" sz="1450" spc="-10">
                <a:latin typeface="Times New Roman"/>
                <a:cs typeface="Times New Roman"/>
              </a:rPr>
              <a:t>frost.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Uncle Ebenezer trudged in the ditch, jogging from side to side like an old  ploughman coming home from work. He never said </a:t>
            </a:r>
            <a:r>
              <a:rPr dirty="0" sz="1450" spc="-5">
                <a:latin typeface="Times New Roman"/>
                <a:cs typeface="Times New Roman"/>
              </a:rPr>
              <a:t>a </a:t>
            </a:r>
            <a:r>
              <a:rPr dirty="0" sz="1450" spc="-10">
                <a:latin typeface="Times New Roman"/>
                <a:cs typeface="Times New Roman"/>
              </a:rPr>
              <a:t>word the whole way;  and </a:t>
            </a:r>
            <a:r>
              <a:rPr dirty="0" sz="1450" spc="-5">
                <a:latin typeface="Times New Roman"/>
                <a:cs typeface="Times New Roman"/>
              </a:rPr>
              <a:t>I </a:t>
            </a:r>
            <a:r>
              <a:rPr dirty="0" sz="1450" spc="-10">
                <a:latin typeface="Times New Roman"/>
                <a:cs typeface="Times New Roman"/>
              </a:rPr>
              <a:t>was thrown for talk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cabin-boy. </a:t>
            </a:r>
            <a:r>
              <a:rPr dirty="0" sz="1450" spc="-10">
                <a:latin typeface="Times New Roman"/>
                <a:cs typeface="Times New Roman"/>
              </a:rPr>
              <a:t>He told me his name was  Ransome, and that </a:t>
            </a:r>
            <a:r>
              <a:rPr dirty="0" sz="1450" spc="-5">
                <a:latin typeface="Times New Roman"/>
                <a:cs typeface="Times New Roman"/>
              </a:rPr>
              <a:t>he </a:t>
            </a:r>
            <a:r>
              <a:rPr dirty="0" sz="1450" spc="-10">
                <a:latin typeface="Times New Roman"/>
                <a:cs typeface="Times New Roman"/>
              </a:rPr>
              <a:t>had followed the sea since </a:t>
            </a:r>
            <a:r>
              <a:rPr dirty="0" sz="1450" spc="-5">
                <a:latin typeface="Times New Roman"/>
                <a:cs typeface="Times New Roman"/>
              </a:rPr>
              <a:t>he </a:t>
            </a:r>
            <a:r>
              <a:rPr dirty="0" sz="1450" spc="-10">
                <a:latin typeface="Times New Roman"/>
                <a:cs typeface="Times New Roman"/>
              </a:rPr>
              <a:t>was nine, </a:t>
            </a:r>
            <a:r>
              <a:rPr dirty="0" sz="1450" spc="-5">
                <a:latin typeface="Times New Roman"/>
                <a:cs typeface="Times New Roman"/>
              </a:rPr>
              <a:t>but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say how old </a:t>
            </a:r>
            <a:r>
              <a:rPr dirty="0" sz="1450" spc="-5">
                <a:latin typeface="Times New Roman"/>
                <a:cs typeface="Times New Roman"/>
              </a:rPr>
              <a:t>he </a:t>
            </a:r>
            <a:r>
              <a:rPr dirty="0" sz="1450" spc="-10">
                <a:latin typeface="Times New Roman"/>
                <a:cs typeface="Times New Roman"/>
              </a:rPr>
              <a:t>was, as </a:t>
            </a:r>
            <a:r>
              <a:rPr dirty="0" sz="1450" spc="-5">
                <a:latin typeface="Times New Roman"/>
                <a:cs typeface="Times New Roman"/>
              </a:rPr>
              <a:t>he </a:t>
            </a:r>
            <a:r>
              <a:rPr dirty="0" sz="1450" spc="-10">
                <a:latin typeface="Times New Roman"/>
                <a:cs typeface="Times New Roman"/>
              </a:rPr>
              <a:t>had lost his reckoning. He showed me tattoo marks,  baring his breast in the teeth </a:t>
            </a:r>
            <a:r>
              <a:rPr dirty="0" sz="1450" spc="-5">
                <a:latin typeface="Times New Roman"/>
                <a:cs typeface="Times New Roman"/>
              </a:rPr>
              <a:t>of </a:t>
            </a:r>
            <a:r>
              <a:rPr dirty="0" sz="1450" spc="-10">
                <a:latin typeface="Times New Roman"/>
                <a:cs typeface="Times New Roman"/>
              </a:rPr>
              <a:t>the wind and in spite </a:t>
            </a:r>
            <a:r>
              <a:rPr dirty="0" sz="1450" spc="-5">
                <a:latin typeface="Times New Roman"/>
                <a:cs typeface="Times New Roman"/>
              </a:rPr>
              <a:t>of </a:t>
            </a:r>
            <a:r>
              <a:rPr dirty="0" sz="1450" spc="-10">
                <a:latin typeface="Times New Roman"/>
                <a:cs typeface="Times New Roman"/>
              </a:rPr>
              <a:t>my remonstrances, for  </a:t>
            </a:r>
            <a:r>
              <a:rPr dirty="0" sz="1450" spc="-5">
                <a:latin typeface="Times New Roman"/>
                <a:cs typeface="Times New Roman"/>
              </a:rPr>
              <a:t>I thought </a:t>
            </a:r>
            <a:r>
              <a:rPr dirty="0" sz="1450" spc="-10">
                <a:latin typeface="Times New Roman"/>
                <a:cs typeface="Times New Roman"/>
              </a:rPr>
              <a:t>it was enough to kill him; </a:t>
            </a:r>
            <a:r>
              <a:rPr dirty="0" sz="1450" spc="-5">
                <a:latin typeface="Times New Roman"/>
                <a:cs typeface="Times New Roman"/>
              </a:rPr>
              <a:t>he </a:t>
            </a:r>
            <a:r>
              <a:rPr dirty="0" sz="1450" spc="-10">
                <a:latin typeface="Times New Roman"/>
                <a:cs typeface="Times New Roman"/>
              </a:rPr>
              <a:t>swore horribly whenever </a:t>
            </a:r>
            <a:r>
              <a:rPr dirty="0" sz="1450" spc="-5">
                <a:latin typeface="Times New Roman"/>
                <a:cs typeface="Times New Roman"/>
              </a:rPr>
              <a:t>he  </a:t>
            </a:r>
            <a:r>
              <a:rPr dirty="0" sz="1450" spc="-10">
                <a:latin typeface="Times New Roman"/>
                <a:cs typeface="Times New Roman"/>
              </a:rPr>
              <a:t>remembered, </a:t>
            </a:r>
            <a:r>
              <a:rPr dirty="0" sz="1450" spc="-5">
                <a:latin typeface="Times New Roman"/>
                <a:cs typeface="Times New Roman"/>
              </a:rPr>
              <a:t>but </a:t>
            </a:r>
            <a:r>
              <a:rPr dirty="0" sz="1450" spc="-10">
                <a:latin typeface="Times New Roman"/>
                <a:cs typeface="Times New Roman"/>
              </a:rPr>
              <a:t>more like </a:t>
            </a:r>
            <a:r>
              <a:rPr dirty="0" sz="1450" spc="-5">
                <a:latin typeface="Times New Roman"/>
                <a:cs typeface="Times New Roman"/>
              </a:rPr>
              <a:t>a </a:t>
            </a:r>
            <a:r>
              <a:rPr dirty="0" sz="1450" spc="-10">
                <a:latin typeface="Times New Roman"/>
                <a:cs typeface="Times New Roman"/>
              </a:rPr>
              <a:t>silly schoolboy than </a:t>
            </a:r>
            <a:r>
              <a:rPr dirty="0" sz="1450" spc="-5">
                <a:latin typeface="Times New Roman"/>
                <a:cs typeface="Times New Roman"/>
              </a:rPr>
              <a:t>a </a:t>
            </a:r>
            <a:r>
              <a:rPr dirty="0" sz="1450" spc="-10">
                <a:latin typeface="Times New Roman"/>
                <a:cs typeface="Times New Roman"/>
              </a:rPr>
              <a:t>man; and boasted </a:t>
            </a:r>
            <a:r>
              <a:rPr dirty="0" sz="1450" spc="-5">
                <a:latin typeface="Times New Roman"/>
                <a:cs typeface="Times New Roman"/>
              </a:rPr>
              <a:t>of </a:t>
            </a:r>
            <a:r>
              <a:rPr dirty="0" sz="1450" spc="-10">
                <a:latin typeface="Times New Roman"/>
                <a:cs typeface="Times New Roman"/>
              </a:rPr>
              <a:t>many  wild and bad things that </a:t>
            </a:r>
            <a:r>
              <a:rPr dirty="0" sz="1450" spc="-5">
                <a:latin typeface="Times New Roman"/>
                <a:cs typeface="Times New Roman"/>
              </a:rPr>
              <a:t>he </a:t>
            </a:r>
            <a:r>
              <a:rPr dirty="0" sz="1450" spc="-10">
                <a:latin typeface="Times New Roman"/>
                <a:cs typeface="Times New Roman"/>
              </a:rPr>
              <a:t>had done: stealthy thefts, false accusations, </a:t>
            </a:r>
            <a:r>
              <a:rPr dirty="0" sz="1450" spc="-40">
                <a:latin typeface="Times New Roman"/>
                <a:cs typeface="Times New Roman"/>
              </a:rPr>
              <a:t>ay, </a:t>
            </a:r>
            <a:r>
              <a:rPr dirty="0" sz="1450" spc="-10">
                <a:latin typeface="Times New Roman"/>
                <a:cs typeface="Times New Roman"/>
              </a:rPr>
              <a:t>and  even murder; </a:t>
            </a:r>
            <a:r>
              <a:rPr dirty="0" sz="1450" spc="-5">
                <a:latin typeface="Times New Roman"/>
                <a:cs typeface="Times New Roman"/>
              </a:rPr>
              <a:t>but </a:t>
            </a:r>
            <a:r>
              <a:rPr dirty="0" sz="1450" spc="-10">
                <a:latin typeface="Times New Roman"/>
                <a:cs typeface="Times New Roman"/>
              </a:rPr>
              <a:t>all with such </a:t>
            </a:r>
            <a:r>
              <a:rPr dirty="0" sz="1450" spc="-5">
                <a:latin typeface="Times New Roman"/>
                <a:cs typeface="Times New Roman"/>
              </a:rPr>
              <a:t>a </a:t>
            </a:r>
            <a:r>
              <a:rPr dirty="0" sz="1450" spc="-10">
                <a:latin typeface="Times New Roman"/>
                <a:cs typeface="Times New Roman"/>
              </a:rPr>
              <a:t>dearth </a:t>
            </a:r>
            <a:r>
              <a:rPr dirty="0" sz="1450" spc="-5">
                <a:latin typeface="Times New Roman"/>
                <a:cs typeface="Times New Roman"/>
              </a:rPr>
              <a:t>of </a:t>
            </a:r>
            <a:r>
              <a:rPr dirty="0" sz="1450" spc="-10">
                <a:latin typeface="Times New Roman"/>
                <a:cs typeface="Times New Roman"/>
              </a:rPr>
              <a:t>likelihood in the details, and such </a:t>
            </a:r>
            <a:r>
              <a:rPr dirty="0" sz="1450" spc="-5">
                <a:latin typeface="Times New Roman"/>
                <a:cs typeface="Times New Roman"/>
              </a:rPr>
              <a:t>a  </a:t>
            </a:r>
            <a:r>
              <a:rPr dirty="0" sz="1450" spc="-10">
                <a:latin typeface="Times New Roman"/>
                <a:cs typeface="Times New Roman"/>
              </a:rPr>
              <a:t>weak and crazy swagger in the </a:t>
            </a:r>
            <a:r>
              <a:rPr dirty="0" sz="1450" spc="-20">
                <a:latin typeface="Times New Roman"/>
                <a:cs typeface="Times New Roman"/>
              </a:rPr>
              <a:t>delivery, </a:t>
            </a:r>
            <a:r>
              <a:rPr dirty="0" sz="1450" spc="-10">
                <a:latin typeface="Times New Roman"/>
                <a:cs typeface="Times New Roman"/>
              </a:rPr>
              <a:t>as disposed me rather to pity than to  believe him.</a:t>
            </a:r>
            <a:endParaRPr sz="1450">
              <a:latin typeface="Times New Roman"/>
              <a:cs typeface="Times New Roman"/>
            </a:endParaRPr>
          </a:p>
          <a:p>
            <a:pPr algn="just" marL="12700" marR="5080" indent="255904">
              <a:lnSpc>
                <a:spcPts val="1730"/>
              </a:lnSpc>
              <a:spcBef>
                <a:spcPts val="775"/>
              </a:spcBef>
            </a:pPr>
            <a:r>
              <a:rPr dirty="0" sz="1450" spc="-5">
                <a:latin typeface="Times New Roman"/>
                <a:cs typeface="Times New Roman"/>
              </a:rPr>
              <a:t>I </a:t>
            </a:r>
            <a:r>
              <a:rPr dirty="0" sz="1450" spc="-10">
                <a:latin typeface="Times New Roman"/>
                <a:cs typeface="Times New Roman"/>
              </a:rPr>
              <a:t>asked him </a:t>
            </a:r>
            <a:r>
              <a:rPr dirty="0" sz="1450" spc="-5">
                <a:latin typeface="Times New Roman"/>
                <a:cs typeface="Times New Roman"/>
              </a:rPr>
              <a:t>of </a:t>
            </a:r>
            <a:r>
              <a:rPr dirty="0" sz="1450" spc="-10">
                <a:latin typeface="Times New Roman"/>
                <a:cs typeface="Times New Roman"/>
              </a:rPr>
              <a:t>the brig (which </a:t>
            </a:r>
            <a:r>
              <a:rPr dirty="0" sz="1450" spc="-5">
                <a:latin typeface="Times New Roman"/>
                <a:cs typeface="Times New Roman"/>
              </a:rPr>
              <a:t>he </a:t>
            </a:r>
            <a:r>
              <a:rPr dirty="0" sz="1450" spc="-10">
                <a:latin typeface="Times New Roman"/>
                <a:cs typeface="Times New Roman"/>
              </a:rPr>
              <a:t>declared was the finest ship that sailed)  and </a:t>
            </a:r>
            <a:r>
              <a:rPr dirty="0" sz="1450" spc="-5">
                <a:latin typeface="Times New Roman"/>
                <a:cs typeface="Times New Roman"/>
              </a:rPr>
              <a:t>of </a:t>
            </a:r>
            <a:r>
              <a:rPr dirty="0" sz="1450" spc="-10">
                <a:latin typeface="Times New Roman"/>
                <a:cs typeface="Times New Roman"/>
              </a:rPr>
              <a:t>Captain Hoseason, in whose praises </a:t>
            </a:r>
            <a:r>
              <a:rPr dirty="0" sz="1450" spc="-5">
                <a:latin typeface="Times New Roman"/>
                <a:cs typeface="Times New Roman"/>
              </a:rPr>
              <a:t>he </a:t>
            </a:r>
            <a:r>
              <a:rPr dirty="0" sz="1450" spc="-10">
                <a:latin typeface="Times New Roman"/>
                <a:cs typeface="Times New Roman"/>
              </a:rPr>
              <a:t>was equally </a:t>
            </a:r>
            <a:r>
              <a:rPr dirty="0" sz="1450" spc="-5">
                <a:latin typeface="Times New Roman"/>
                <a:cs typeface="Times New Roman"/>
              </a:rPr>
              <a:t>loud. </a:t>
            </a:r>
            <a:r>
              <a:rPr dirty="0" sz="1450" spc="-10">
                <a:latin typeface="Times New Roman"/>
                <a:cs typeface="Times New Roman"/>
              </a:rPr>
              <a:t>Heasyoasy  (for so </a:t>
            </a:r>
            <a:r>
              <a:rPr dirty="0" sz="1450" spc="-5">
                <a:latin typeface="Times New Roman"/>
                <a:cs typeface="Times New Roman"/>
              </a:rPr>
              <a:t>he </a:t>
            </a:r>
            <a:r>
              <a:rPr dirty="0" sz="1450" spc="-10">
                <a:latin typeface="Times New Roman"/>
                <a:cs typeface="Times New Roman"/>
              </a:rPr>
              <a:t>still named the skipper)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by </a:t>
            </a:r>
            <a:r>
              <a:rPr dirty="0" sz="1450" spc="-10">
                <a:latin typeface="Times New Roman"/>
                <a:cs typeface="Times New Roman"/>
              </a:rPr>
              <a:t>his account, that minded for  nothing either in heaven </a:t>
            </a:r>
            <a:r>
              <a:rPr dirty="0" sz="1450" spc="-5">
                <a:latin typeface="Times New Roman"/>
                <a:cs typeface="Times New Roman"/>
              </a:rPr>
              <a:t>or </a:t>
            </a:r>
            <a:r>
              <a:rPr dirty="0" sz="1450" spc="-10">
                <a:latin typeface="Times New Roman"/>
                <a:cs typeface="Times New Roman"/>
              </a:rPr>
              <a:t>earth; </a:t>
            </a:r>
            <a:r>
              <a:rPr dirty="0" sz="1450" spc="-5">
                <a:latin typeface="Times New Roman"/>
                <a:cs typeface="Times New Roman"/>
              </a:rPr>
              <a:t>one </a:t>
            </a:r>
            <a:r>
              <a:rPr dirty="0" sz="1450" spc="-10">
                <a:latin typeface="Times New Roman"/>
                <a:cs typeface="Times New Roman"/>
              </a:rPr>
              <a:t>that, as people said, would “crack </a:t>
            </a:r>
            <a:r>
              <a:rPr dirty="0" sz="1450" spc="-5">
                <a:latin typeface="Times New Roman"/>
                <a:cs typeface="Times New Roman"/>
              </a:rPr>
              <a:t>on </a:t>
            </a:r>
            <a:r>
              <a:rPr dirty="0" sz="1450" spc="-10">
                <a:latin typeface="Times New Roman"/>
                <a:cs typeface="Times New Roman"/>
              </a:rPr>
              <a:t>all  sail into the day </a:t>
            </a:r>
            <a:r>
              <a:rPr dirty="0" sz="1450" spc="-5">
                <a:latin typeface="Times New Roman"/>
                <a:cs typeface="Times New Roman"/>
              </a:rPr>
              <a:t>of </a:t>
            </a:r>
            <a:r>
              <a:rPr dirty="0" sz="1450" spc="-10">
                <a:latin typeface="Times New Roman"/>
                <a:cs typeface="Times New Roman"/>
              </a:rPr>
              <a:t>judgment;” </a:t>
            </a:r>
            <a:r>
              <a:rPr dirty="0" sz="1450" spc="-5">
                <a:latin typeface="Times New Roman"/>
                <a:cs typeface="Times New Roman"/>
              </a:rPr>
              <a:t>rough, </a:t>
            </a:r>
            <a:r>
              <a:rPr dirty="0" sz="1450" spc="-10">
                <a:latin typeface="Times New Roman"/>
                <a:cs typeface="Times New Roman"/>
              </a:rPr>
              <a:t>fierce, unscrupulous, and brutal; and all  this my </a:t>
            </a:r>
            <a:r>
              <a:rPr dirty="0" sz="1450" spc="-5">
                <a:latin typeface="Times New Roman"/>
                <a:cs typeface="Times New Roman"/>
              </a:rPr>
              <a:t>poor </a:t>
            </a:r>
            <a:r>
              <a:rPr dirty="0" sz="1450" spc="-10">
                <a:latin typeface="Times New Roman"/>
                <a:cs typeface="Times New Roman"/>
              </a:rPr>
              <a:t>cabin-boy had taught himself to admire as something seamanlike  and </a:t>
            </a:r>
            <a:r>
              <a:rPr dirty="0" sz="1450" spc="-25">
                <a:latin typeface="Times New Roman"/>
                <a:cs typeface="Times New Roman"/>
              </a:rPr>
              <a:t>manly. </a:t>
            </a:r>
            <a:r>
              <a:rPr dirty="0" sz="1450" spc="-10">
                <a:latin typeface="Times New Roman"/>
                <a:cs typeface="Times New Roman"/>
              </a:rPr>
              <a:t>He would only admit </a:t>
            </a:r>
            <a:r>
              <a:rPr dirty="0" sz="1450" spc="-5">
                <a:latin typeface="Times New Roman"/>
                <a:cs typeface="Times New Roman"/>
              </a:rPr>
              <a:t>one </a:t>
            </a:r>
            <a:r>
              <a:rPr dirty="0" sz="1450" spc="-10">
                <a:latin typeface="Times New Roman"/>
                <a:cs typeface="Times New Roman"/>
              </a:rPr>
              <a:t>flaw in his idol. “He </a:t>
            </a:r>
            <a:r>
              <a:rPr dirty="0" sz="1450" spc="-15">
                <a:latin typeface="Times New Roman"/>
                <a:cs typeface="Times New Roman"/>
              </a:rPr>
              <a:t>ain’t </a:t>
            </a:r>
            <a:r>
              <a:rPr dirty="0" sz="1450" spc="-5">
                <a:latin typeface="Times New Roman"/>
                <a:cs typeface="Times New Roman"/>
              </a:rPr>
              <a:t>no </a:t>
            </a:r>
            <a:r>
              <a:rPr dirty="0" sz="1450" spc="-10">
                <a:latin typeface="Times New Roman"/>
                <a:cs typeface="Times New Roman"/>
              </a:rPr>
              <a:t>seaman,”  </a:t>
            </a:r>
            <a:r>
              <a:rPr dirty="0" sz="1450" spc="-5">
                <a:latin typeface="Times New Roman"/>
                <a:cs typeface="Times New Roman"/>
              </a:rPr>
              <a:t>he </a:t>
            </a:r>
            <a:r>
              <a:rPr dirty="0" sz="1450" spc="-10">
                <a:latin typeface="Times New Roman"/>
                <a:cs typeface="Times New Roman"/>
              </a:rPr>
              <a:t>admitted. </a:t>
            </a:r>
            <a:r>
              <a:rPr dirty="0" sz="1450" spc="-20">
                <a:latin typeface="Times New Roman"/>
                <a:cs typeface="Times New Roman"/>
              </a:rPr>
              <a:t>“That’s </a:t>
            </a:r>
            <a:r>
              <a:rPr dirty="0" sz="1450" spc="-35">
                <a:latin typeface="Times New Roman"/>
                <a:cs typeface="Times New Roman"/>
              </a:rPr>
              <a:t>Mr. </a:t>
            </a:r>
            <a:r>
              <a:rPr dirty="0" sz="1450" spc="-10">
                <a:latin typeface="Times New Roman"/>
                <a:cs typeface="Times New Roman"/>
              </a:rPr>
              <a:t>Shuan that navigates the brig; </a:t>
            </a:r>
            <a:r>
              <a:rPr dirty="0" sz="1450" spc="-30">
                <a:latin typeface="Times New Roman"/>
                <a:cs typeface="Times New Roman"/>
              </a:rPr>
              <a:t>he’s </a:t>
            </a:r>
            <a:r>
              <a:rPr dirty="0" sz="1450" spc="-10">
                <a:latin typeface="Times New Roman"/>
                <a:cs typeface="Times New Roman"/>
              </a:rPr>
              <a:t>the finest seaman  in the trade, only for drink; and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I </a:t>
            </a:r>
            <a:r>
              <a:rPr dirty="0" sz="1450" spc="-10">
                <a:latin typeface="Times New Roman"/>
                <a:cs typeface="Times New Roman"/>
              </a:rPr>
              <a:t>believe it! </a:t>
            </a:r>
            <a:r>
              <a:rPr dirty="0" sz="1450" spc="-35">
                <a:latin typeface="Times New Roman"/>
                <a:cs typeface="Times New Roman"/>
              </a:rPr>
              <a:t>Why, </a:t>
            </a:r>
            <a:r>
              <a:rPr dirty="0" sz="1450" spc="-10">
                <a:latin typeface="Times New Roman"/>
                <a:cs typeface="Times New Roman"/>
              </a:rPr>
              <a:t>look’ere;” and  turning down his stocking </a:t>
            </a:r>
            <a:r>
              <a:rPr dirty="0" sz="1450" spc="-5">
                <a:latin typeface="Times New Roman"/>
                <a:cs typeface="Times New Roman"/>
              </a:rPr>
              <a:t>he </a:t>
            </a:r>
            <a:r>
              <a:rPr dirty="0" sz="1450" spc="-10">
                <a:latin typeface="Times New Roman"/>
                <a:cs typeface="Times New Roman"/>
              </a:rPr>
              <a:t>showed me </a:t>
            </a:r>
            <a:r>
              <a:rPr dirty="0" sz="1450" spc="-5">
                <a:latin typeface="Times New Roman"/>
                <a:cs typeface="Times New Roman"/>
              </a:rPr>
              <a:t>a </a:t>
            </a:r>
            <a:r>
              <a:rPr dirty="0" sz="1450" spc="-10">
                <a:latin typeface="Times New Roman"/>
                <a:cs typeface="Times New Roman"/>
              </a:rPr>
              <a:t>great, </a:t>
            </a:r>
            <a:r>
              <a:rPr dirty="0" sz="1450" spc="-35">
                <a:latin typeface="Times New Roman"/>
                <a:cs typeface="Times New Roman"/>
              </a:rPr>
              <a:t>raw, </a:t>
            </a:r>
            <a:r>
              <a:rPr dirty="0" sz="1450" spc="-10">
                <a:latin typeface="Times New Roman"/>
                <a:cs typeface="Times New Roman"/>
              </a:rPr>
              <a:t>red wound that made  my</a:t>
            </a:r>
            <a:r>
              <a:rPr dirty="0" sz="1450" spc="35">
                <a:latin typeface="Times New Roman"/>
                <a:cs typeface="Times New Roman"/>
              </a:rPr>
              <a:t> </a:t>
            </a:r>
            <a:r>
              <a:rPr dirty="0" sz="1450" spc="-10">
                <a:latin typeface="Times New Roman"/>
                <a:cs typeface="Times New Roman"/>
              </a:rPr>
              <a:t>blood</a:t>
            </a:r>
            <a:r>
              <a:rPr dirty="0" sz="1450" spc="40">
                <a:latin typeface="Times New Roman"/>
                <a:cs typeface="Times New Roman"/>
              </a:rPr>
              <a:t> </a:t>
            </a:r>
            <a:r>
              <a:rPr dirty="0" sz="1450" spc="-10">
                <a:latin typeface="Times New Roman"/>
                <a:cs typeface="Times New Roman"/>
              </a:rPr>
              <a:t>run</a:t>
            </a:r>
            <a:r>
              <a:rPr dirty="0" sz="1450" spc="40">
                <a:latin typeface="Times New Roman"/>
                <a:cs typeface="Times New Roman"/>
              </a:rPr>
              <a:t> </a:t>
            </a:r>
            <a:r>
              <a:rPr dirty="0" sz="1450" spc="-10">
                <a:latin typeface="Times New Roman"/>
                <a:cs typeface="Times New Roman"/>
              </a:rPr>
              <a:t>cold.</a:t>
            </a:r>
            <a:r>
              <a:rPr dirty="0" sz="1450" spc="40">
                <a:latin typeface="Times New Roman"/>
                <a:cs typeface="Times New Roman"/>
              </a:rPr>
              <a:t> </a:t>
            </a:r>
            <a:r>
              <a:rPr dirty="0" sz="1450" spc="-10">
                <a:latin typeface="Times New Roman"/>
                <a:cs typeface="Times New Roman"/>
              </a:rPr>
              <a:t>“He</a:t>
            </a:r>
            <a:r>
              <a:rPr dirty="0" sz="1450" spc="40">
                <a:latin typeface="Times New Roman"/>
                <a:cs typeface="Times New Roman"/>
              </a:rPr>
              <a:t> </a:t>
            </a:r>
            <a:r>
              <a:rPr dirty="0" sz="1450" spc="-5">
                <a:latin typeface="Times New Roman"/>
                <a:cs typeface="Times New Roman"/>
              </a:rPr>
              <a:t>done</a:t>
            </a:r>
            <a:r>
              <a:rPr dirty="0" sz="1450" spc="40">
                <a:latin typeface="Times New Roman"/>
                <a:cs typeface="Times New Roman"/>
              </a:rPr>
              <a:t> </a:t>
            </a:r>
            <a:r>
              <a:rPr dirty="0" sz="1450" spc="-20">
                <a:latin typeface="Times New Roman"/>
                <a:cs typeface="Times New Roman"/>
              </a:rPr>
              <a:t>that—Mr.</a:t>
            </a:r>
            <a:r>
              <a:rPr dirty="0" sz="1450" spc="40">
                <a:latin typeface="Times New Roman"/>
                <a:cs typeface="Times New Roman"/>
              </a:rPr>
              <a:t> </a:t>
            </a:r>
            <a:r>
              <a:rPr dirty="0" sz="1450" spc="-10">
                <a:latin typeface="Times New Roman"/>
                <a:cs typeface="Times New Roman"/>
              </a:rPr>
              <a:t>Shuan</a:t>
            </a:r>
            <a:r>
              <a:rPr dirty="0" sz="1450" spc="40">
                <a:latin typeface="Times New Roman"/>
                <a:cs typeface="Times New Roman"/>
              </a:rPr>
              <a:t> </a:t>
            </a:r>
            <a:r>
              <a:rPr dirty="0" sz="1450" spc="-5">
                <a:latin typeface="Times New Roman"/>
                <a:cs typeface="Times New Roman"/>
              </a:rPr>
              <a:t>done</a:t>
            </a:r>
            <a:r>
              <a:rPr dirty="0" sz="1450" spc="40">
                <a:latin typeface="Times New Roman"/>
                <a:cs typeface="Times New Roman"/>
              </a:rPr>
              <a:t> </a:t>
            </a:r>
            <a:r>
              <a:rPr dirty="0" sz="1450" spc="-10">
                <a:latin typeface="Times New Roman"/>
                <a:cs typeface="Times New Roman"/>
              </a:rPr>
              <a:t>it,”</a:t>
            </a:r>
            <a:r>
              <a:rPr dirty="0" sz="1450" spc="40">
                <a:latin typeface="Times New Roman"/>
                <a:cs typeface="Times New Roman"/>
              </a:rPr>
              <a:t>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said,</a:t>
            </a:r>
            <a:r>
              <a:rPr dirty="0" sz="1450" spc="35">
                <a:latin typeface="Times New Roman"/>
                <a:cs typeface="Times New Roman"/>
              </a:rPr>
              <a:t> </a:t>
            </a:r>
            <a:r>
              <a:rPr dirty="0" sz="1450" spc="-10">
                <a:latin typeface="Times New Roman"/>
                <a:cs typeface="Times New Roman"/>
              </a:rPr>
              <a:t>with</a:t>
            </a:r>
            <a:r>
              <a:rPr dirty="0" sz="1450" spc="40">
                <a:latin typeface="Times New Roman"/>
                <a:cs typeface="Times New Roman"/>
              </a:rPr>
              <a:t> </a:t>
            </a:r>
            <a:r>
              <a:rPr dirty="0" sz="1450" spc="-10">
                <a:latin typeface="Times New Roman"/>
                <a:cs typeface="Times New Roman"/>
              </a:rPr>
              <a:t>an</a:t>
            </a:r>
            <a:r>
              <a:rPr dirty="0" sz="1450" spc="40">
                <a:latin typeface="Times New Roman"/>
                <a:cs typeface="Times New Roman"/>
              </a:rPr>
              <a:t> </a:t>
            </a:r>
            <a:r>
              <a:rPr dirty="0" sz="1450" spc="-10">
                <a:latin typeface="Times New Roman"/>
                <a:cs typeface="Times New Roman"/>
              </a:rPr>
              <a:t>air</a:t>
            </a:r>
            <a:r>
              <a:rPr dirty="0" sz="1450" spc="4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710" cy="9444990"/>
          </a:xfrm>
          <a:prstGeom prst="rect">
            <a:avLst/>
          </a:prstGeom>
        </p:spPr>
        <p:txBody>
          <a:bodyPr wrap="square" lIns="0" tIns="111125" rIns="0" bIns="0" rtlCol="0" vert="horz">
            <a:spAutoFit/>
          </a:bodyPr>
          <a:lstStyle/>
          <a:p>
            <a:pPr marL="12700">
              <a:lnSpc>
                <a:spcPct val="100000"/>
              </a:lnSpc>
              <a:spcBef>
                <a:spcPts val="875"/>
              </a:spcBef>
            </a:pPr>
            <a:r>
              <a:rPr dirty="0" sz="1450" spc="-10">
                <a:latin typeface="Times New Roman"/>
                <a:cs typeface="Times New Roman"/>
              </a:rPr>
              <a:t>pride.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cried, “do </a:t>
            </a:r>
            <a:r>
              <a:rPr dirty="0" sz="1450" spc="-5">
                <a:latin typeface="Times New Roman"/>
                <a:cs typeface="Times New Roman"/>
              </a:rPr>
              <a:t>you </a:t>
            </a:r>
            <a:r>
              <a:rPr dirty="0" sz="1450" spc="-10">
                <a:latin typeface="Times New Roman"/>
                <a:cs typeface="Times New Roman"/>
              </a:rPr>
              <a:t>take such savage usage at his hands? </a:t>
            </a:r>
            <a:r>
              <a:rPr dirty="0" sz="1450" spc="-35">
                <a:latin typeface="Times New Roman"/>
                <a:cs typeface="Times New Roman"/>
              </a:rPr>
              <a:t>Why,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slave, to </a:t>
            </a:r>
            <a:r>
              <a:rPr dirty="0" sz="1450" spc="-5">
                <a:latin typeface="Times New Roman"/>
                <a:cs typeface="Times New Roman"/>
              </a:rPr>
              <a:t>be </a:t>
            </a:r>
            <a:r>
              <a:rPr dirty="0" sz="1450" spc="-10">
                <a:latin typeface="Times New Roman"/>
                <a:cs typeface="Times New Roman"/>
              </a:rPr>
              <a:t>so</a:t>
            </a:r>
            <a:r>
              <a:rPr dirty="0" sz="1450" spc="5">
                <a:latin typeface="Times New Roman"/>
                <a:cs typeface="Times New Roman"/>
              </a:rPr>
              <a:t> </a:t>
            </a:r>
            <a:r>
              <a:rPr dirty="0" sz="1450" spc="-10">
                <a:latin typeface="Times New Roman"/>
                <a:cs typeface="Times New Roman"/>
              </a:rPr>
              <a:t>handled!”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“No,” said the </a:t>
            </a:r>
            <a:r>
              <a:rPr dirty="0" sz="1450" spc="-5">
                <a:latin typeface="Times New Roman"/>
                <a:cs typeface="Times New Roman"/>
              </a:rPr>
              <a:t>poor </a:t>
            </a:r>
            <a:r>
              <a:rPr dirty="0" sz="1450" spc="-10">
                <a:latin typeface="Times New Roman"/>
                <a:cs typeface="Times New Roman"/>
              </a:rPr>
              <a:t>moon-calf, changing his tune at once, “and so he’ll  find. See’ere;” and </a:t>
            </a:r>
            <a:r>
              <a:rPr dirty="0" sz="1450" spc="-5">
                <a:latin typeface="Times New Roman"/>
                <a:cs typeface="Times New Roman"/>
              </a:rPr>
              <a:t>he </a:t>
            </a:r>
            <a:r>
              <a:rPr dirty="0" sz="1450" spc="-10">
                <a:latin typeface="Times New Roman"/>
                <a:cs typeface="Times New Roman"/>
              </a:rPr>
              <a:t>showed me </a:t>
            </a:r>
            <a:r>
              <a:rPr dirty="0" sz="1450" spc="-5">
                <a:latin typeface="Times New Roman"/>
                <a:cs typeface="Times New Roman"/>
              </a:rPr>
              <a:t>a </a:t>
            </a:r>
            <a:r>
              <a:rPr dirty="0" sz="1450" spc="-10">
                <a:latin typeface="Times New Roman"/>
                <a:cs typeface="Times New Roman"/>
              </a:rPr>
              <a:t>great case-knife, which </a:t>
            </a:r>
            <a:r>
              <a:rPr dirty="0" sz="1450" spc="-5">
                <a:latin typeface="Times New Roman"/>
                <a:cs typeface="Times New Roman"/>
              </a:rPr>
              <a:t>he </a:t>
            </a:r>
            <a:r>
              <a:rPr dirty="0" sz="1450" spc="-10">
                <a:latin typeface="Times New Roman"/>
                <a:cs typeface="Times New Roman"/>
              </a:rPr>
              <a:t>told me was  stolen. “O,” says he, “let me see him try; </a:t>
            </a:r>
            <a:r>
              <a:rPr dirty="0" sz="1450" spc="-5">
                <a:latin typeface="Times New Roman"/>
                <a:cs typeface="Times New Roman"/>
              </a:rPr>
              <a:t>I </a:t>
            </a:r>
            <a:r>
              <a:rPr dirty="0" sz="1450" spc="-10">
                <a:latin typeface="Times New Roman"/>
                <a:cs typeface="Times New Roman"/>
              </a:rPr>
              <a:t>dare him </a:t>
            </a:r>
            <a:r>
              <a:rPr dirty="0" sz="1450" spc="-5">
                <a:latin typeface="Times New Roman"/>
                <a:cs typeface="Times New Roman"/>
              </a:rPr>
              <a:t>to; </a:t>
            </a:r>
            <a:r>
              <a:rPr dirty="0" sz="1450" spc="-10">
                <a:latin typeface="Times New Roman"/>
                <a:cs typeface="Times New Roman"/>
              </a:rPr>
              <a:t>I’ll </a:t>
            </a:r>
            <a:r>
              <a:rPr dirty="0" sz="1450" spc="-5">
                <a:latin typeface="Times New Roman"/>
                <a:cs typeface="Times New Roman"/>
              </a:rPr>
              <a:t>do </a:t>
            </a:r>
            <a:r>
              <a:rPr dirty="0" sz="1450" spc="-10">
                <a:latin typeface="Times New Roman"/>
                <a:cs typeface="Times New Roman"/>
              </a:rPr>
              <a:t>for him! O, </a:t>
            </a:r>
            <a:r>
              <a:rPr dirty="0" sz="1450" spc="-5">
                <a:latin typeface="Times New Roman"/>
                <a:cs typeface="Times New Roman"/>
              </a:rPr>
              <a:t>he  </a:t>
            </a:r>
            <a:r>
              <a:rPr dirty="0" sz="1450" spc="-15">
                <a:latin typeface="Times New Roman"/>
                <a:cs typeface="Times New Roman"/>
              </a:rPr>
              <a:t>ain’t </a:t>
            </a:r>
            <a:r>
              <a:rPr dirty="0" sz="1450" spc="-10">
                <a:latin typeface="Times New Roman"/>
                <a:cs typeface="Times New Roman"/>
              </a:rPr>
              <a:t>the first!” And </a:t>
            </a:r>
            <a:r>
              <a:rPr dirty="0" sz="1450" spc="-5">
                <a:latin typeface="Times New Roman"/>
                <a:cs typeface="Times New Roman"/>
              </a:rPr>
              <a:t>he </a:t>
            </a:r>
            <a:r>
              <a:rPr dirty="0" sz="1450" spc="-10">
                <a:latin typeface="Times New Roman"/>
                <a:cs typeface="Times New Roman"/>
              </a:rPr>
              <a:t>confirmed it with </a:t>
            </a:r>
            <a:r>
              <a:rPr dirty="0" sz="1450" spc="-5">
                <a:latin typeface="Times New Roman"/>
                <a:cs typeface="Times New Roman"/>
              </a:rPr>
              <a:t>a </a:t>
            </a:r>
            <a:r>
              <a:rPr dirty="0" sz="1450" spc="-20">
                <a:latin typeface="Times New Roman"/>
                <a:cs typeface="Times New Roman"/>
              </a:rPr>
              <a:t>poor, </a:t>
            </a:r>
            <a:r>
              <a:rPr dirty="0" sz="1450" spc="-25">
                <a:latin typeface="Times New Roman"/>
                <a:cs typeface="Times New Roman"/>
              </a:rPr>
              <a:t>silly, </a:t>
            </a:r>
            <a:r>
              <a:rPr dirty="0" sz="1450" spc="-10">
                <a:latin typeface="Times New Roman"/>
                <a:cs typeface="Times New Roman"/>
              </a:rPr>
              <a:t>ugly</a:t>
            </a:r>
            <a:r>
              <a:rPr dirty="0" sz="1450" spc="95">
                <a:latin typeface="Times New Roman"/>
                <a:cs typeface="Times New Roman"/>
              </a:rPr>
              <a:t> </a:t>
            </a:r>
            <a:r>
              <a:rPr dirty="0" sz="1450" spc="-10">
                <a:latin typeface="Times New Roman"/>
                <a:cs typeface="Times New Roman"/>
              </a:rPr>
              <a:t>oath.</a:t>
            </a:r>
            <a:endParaRPr sz="1450">
              <a:latin typeface="Times New Roman"/>
              <a:cs typeface="Times New Roman"/>
            </a:endParaRPr>
          </a:p>
          <a:p>
            <a:pPr algn="just" marL="12700" marR="6985" indent="255904">
              <a:lnSpc>
                <a:spcPts val="1730"/>
              </a:lnSpc>
              <a:spcBef>
                <a:spcPts val="785"/>
              </a:spcBef>
            </a:pPr>
            <a:r>
              <a:rPr dirty="0" sz="1450" spc="-5">
                <a:latin typeface="Times New Roman"/>
                <a:cs typeface="Times New Roman"/>
              </a:rPr>
              <a:t>I </a:t>
            </a:r>
            <a:r>
              <a:rPr dirty="0" sz="1450" spc="-10">
                <a:latin typeface="Times New Roman"/>
                <a:cs typeface="Times New Roman"/>
              </a:rPr>
              <a:t>have never felt such pity for any </a:t>
            </a:r>
            <a:r>
              <a:rPr dirty="0" sz="1450" spc="-5">
                <a:latin typeface="Times New Roman"/>
                <a:cs typeface="Times New Roman"/>
              </a:rPr>
              <a:t>one </a:t>
            </a:r>
            <a:r>
              <a:rPr dirty="0" sz="1450" spc="-10">
                <a:latin typeface="Times New Roman"/>
                <a:cs typeface="Times New Roman"/>
              </a:rPr>
              <a:t>in this wide world as </a:t>
            </a:r>
            <a:r>
              <a:rPr dirty="0" sz="1450" spc="-5">
                <a:latin typeface="Times New Roman"/>
                <a:cs typeface="Times New Roman"/>
              </a:rPr>
              <a:t>I </a:t>
            </a:r>
            <a:r>
              <a:rPr dirty="0" sz="1450" spc="-10">
                <a:latin typeface="Times New Roman"/>
                <a:cs typeface="Times New Roman"/>
              </a:rPr>
              <a:t>felt for that  half-witted creature, and it began to come over me that the brig Covenant (for  all her </a:t>
            </a:r>
            <a:r>
              <a:rPr dirty="0" sz="1450" spc="-5">
                <a:latin typeface="Times New Roman"/>
                <a:cs typeface="Times New Roman"/>
              </a:rPr>
              <a:t>pious </a:t>
            </a:r>
            <a:r>
              <a:rPr dirty="0" sz="1450" spc="-10">
                <a:latin typeface="Times New Roman"/>
                <a:cs typeface="Times New Roman"/>
              </a:rPr>
              <a:t>name) was little better than </a:t>
            </a:r>
            <a:r>
              <a:rPr dirty="0" sz="1450" spc="-5">
                <a:latin typeface="Times New Roman"/>
                <a:cs typeface="Times New Roman"/>
              </a:rPr>
              <a:t>a </a:t>
            </a:r>
            <a:r>
              <a:rPr dirty="0" sz="1450" spc="-10">
                <a:latin typeface="Times New Roman"/>
                <a:cs typeface="Times New Roman"/>
              </a:rPr>
              <a:t>hell </a:t>
            </a:r>
            <a:r>
              <a:rPr dirty="0" sz="1450" spc="-5">
                <a:latin typeface="Times New Roman"/>
                <a:cs typeface="Times New Roman"/>
              </a:rPr>
              <a:t>upon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seas.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“Have </a:t>
            </a:r>
            <a:r>
              <a:rPr dirty="0" sz="1450" spc="-5">
                <a:latin typeface="Times New Roman"/>
                <a:cs typeface="Times New Roman"/>
              </a:rPr>
              <a:t>you no </a:t>
            </a:r>
            <a:r>
              <a:rPr dirty="0" sz="1450" spc="-10">
                <a:latin typeface="Times New Roman"/>
                <a:cs typeface="Times New Roman"/>
              </a:rPr>
              <a:t>friends?” said</a:t>
            </a:r>
            <a:r>
              <a:rPr dirty="0" sz="1450">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268605" marR="881380">
              <a:lnSpc>
                <a:spcPts val="2520"/>
              </a:lnSpc>
              <a:spcBef>
                <a:spcPts val="140"/>
              </a:spcBef>
            </a:pPr>
            <a:r>
              <a:rPr dirty="0" sz="1450" spc="-10">
                <a:latin typeface="Times New Roman"/>
                <a:cs typeface="Times New Roman"/>
              </a:rPr>
              <a:t>He said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father in some English seaport, </a:t>
            </a:r>
            <a:r>
              <a:rPr dirty="0" sz="1450" spc="-5">
                <a:latin typeface="Times New Roman"/>
                <a:cs typeface="Times New Roman"/>
              </a:rPr>
              <a:t>I </a:t>
            </a:r>
            <a:r>
              <a:rPr dirty="0" sz="1450" spc="-15">
                <a:latin typeface="Times New Roman"/>
                <a:cs typeface="Times New Roman"/>
              </a:rPr>
              <a:t>forget </a:t>
            </a:r>
            <a:r>
              <a:rPr dirty="0" sz="1450" spc="-10">
                <a:latin typeface="Times New Roman"/>
                <a:cs typeface="Times New Roman"/>
              </a:rPr>
              <a:t>which.  “He was </a:t>
            </a:r>
            <a:r>
              <a:rPr dirty="0" sz="1450" spc="-5">
                <a:latin typeface="Times New Roman"/>
                <a:cs typeface="Times New Roman"/>
              </a:rPr>
              <a:t>a </a:t>
            </a:r>
            <a:r>
              <a:rPr dirty="0" sz="1450" spc="-10">
                <a:latin typeface="Times New Roman"/>
                <a:cs typeface="Times New Roman"/>
              </a:rPr>
              <a:t>fine man, </a:t>
            </a:r>
            <a:r>
              <a:rPr dirty="0" sz="1450" spc="-5">
                <a:latin typeface="Times New Roman"/>
                <a:cs typeface="Times New Roman"/>
              </a:rPr>
              <a:t>too,” he </a:t>
            </a:r>
            <a:r>
              <a:rPr dirty="0" sz="1450" spc="-10">
                <a:latin typeface="Times New Roman"/>
                <a:cs typeface="Times New Roman"/>
              </a:rPr>
              <a:t>said, “but </a:t>
            </a:r>
            <a:r>
              <a:rPr dirty="0" sz="1450" spc="-30">
                <a:latin typeface="Times New Roman"/>
                <a:cs typeface="Times New Roman"/>
              </a:rPr>
              <a:t>he’s</a:t>
            </a:r>
            <a:r>
              <a:rPr dirty="0" sz="1450" spc="30">
                <a:latin typeface="Times New Roman"/>
                <a:cs typeface="Times New Roman"/>
              </a:rPr>
              <a:t> </a:t>
            </a:r>
            <a:r>
              <a:rPr dirty="0" sz="1450" spc="-10">
                <a:latin typeface="Times New Roman"/>
                <a:cs typeface="Times New Roman"/>
              </a:rPr>
              <a:t>dead.”</a:t>
            </a:r>
            <a:endParaRPr sz="1450">
              <a:latin typeface="Times New Roman"/>
              <a:cs typeface="Times New Roman"/>
            </a:endParaRPr>
          </a:p>
          <a:p>
            <a:pPr marL="268605">
              <a:lnSpc>
                <a:spcPct val="100000"/>
              </a:lnSpc>
              <a:spcBef>
                <a:spcPts val="570"/>
              </a:spcBef>
            </a:pPr>
            <a:r>
              <a:rPr dirty="0" sz="1450" spc="-10">
                <a:latin typeface="Times New Roman"/>
                <a:cs typeface="Times New Roman"/>
              </a:rPr>
              <a:t>“In </a:t>
            </a:r>
            <a:r>
              <a:rPr dirty="0" sz="1450" spc="-20">
                <a:latin typeface="Times New Roman"/>
                <a:cs typeface="Times New Roman"/>
              </a:rPr>
              <a:t>Heaven’s </a:t>
            </a:r>
            <a:r>
              <a:rPr dirty="0" sz="1450" spc="-10">
                <a:latin typeface="Times New Roman"/>
                <a:cs typeface="Times New Roman"/>
              </a:rPr>
              <a:t>name,” cried I, “can </a:t>
            </a:r>
            <a:r>
              <a:rPr dirty="0" sz="1450" spc="-5">
                <a:latin typeface="Times New Roman"/>
                <a:cs typeface="Times New Roman"/>
              </a:rPr>
              <a:t>you </a:t>
            </a:r>
            <a:r>
              <a:rPr dirty="0" sz="1450" spc="-10">
                <a:latin typeface="Times New Roman"/>
                <a:cs typeface="Times New Roman"/>
              </a:rPr>
              <a:t>find </a:t>
            </a:r>
            <a:r>
              <a:rPr dirty="0" sz="1450" spc="-5">
                <a:latin typeface="Times New Roman"/>
                <a:cs typeface="Times New Roman"/>
              </a:rPr>
              <a:t>no </a:t>
            </a:r>
            <a:r>
              <a:rPr dirty="0" sz="1450" spc="-10">
                <a:latin typeface="Times New Roman"/>
                <a:cs typeface="Times New Roman"/>
              </a:rPr>
              <a:t>reputable life </a:t>
            </a:r>
            <a:r>
              <a:rPr dirty="0" sz="1450" spc="-5">
                <a:latin typeface="Times New Roman"/>
                <a:cs typeface="Times New Roman"/>
              </a:rPr>
              <a:t>on</a:t>
            </a:r>
            <a:r>
              <a:rPr dirty="0" sz="1450" spc="85">
                <a:latin typeface="Times New Roman"/>
                <a:cs typeface="Times New Roman"/>
              </a:rPr>
              <a:t> </a:t>
            </a:r>
            <a:r>
              <a:rPr dirty="0" sz="1450" spc="-10">
                <a:latin typeface="Times New Roman"/>
                <a:cs typeface="Times New Roman"/>
              </a:rPr>
              <a:t>shore?”</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“O, </a:t>
            </a:r>
            <a:r>
              <a:rPr dirty="0" sz="1450" spc="-5">
                <a:latin typeface="Times New Roman"/>
                <a:cs typeface="Times New Roman"/>
              </a:rPr>
              <a:t>no,” </a:t>
            </a:r>
            <a:r>
              <a:rPr dirty="0" sz="1450" spc="-10">
                <a:latin typeface="Times New Roman"/>
                <a:cs typeface="Times New Roman"/>
              </a:rPr>
              <a:t>says he, winking and looking very </a:t>
            </a:r>
            <a:r>
              <a:rPr dirty="0" sz="1450" spc="-30">
                <a:latin typeface="Times New Roman"/>
                <a:cs typeface="Times New Roman"/>
              </a:rPr>
              <a:t>sly, </a:t>
            </a:r>
            <a:r>
              <a:rPr dirty="0" sz="1450" spc="-10">
                <a:latin typeface="Times New Roman"/>
                <a:cs typeface="Times New Roman"/>
              </a:rPr>
              <a:t>“they would </a:t>
            </a:r>
            <a:r>
              <a:rPr dirty="0" sz="1450" spc="-5">
                <a:latin typeface="Times New Roman"/>
                <a:cs typeface="Times New Roman"/>
              </a:rPr>
              <a:t>put </a:t>
            </a:r>
            <a:r>
              <a:rPr dirty="0" sz="1450" spc="-10">
                <a:latin typeface="Times New Roman"/>
                <a:cs typeface="Times New Roman"/>
              </a:rPr>
              <a:t>me to </a:t>
            </a:r>
            <a:r>
              <a:rPr dirty="0" sz="1450" spc="-5">
                <a:latin typeface="Times New Roman"/>
                <a:cs typeface="Times New Roman"/>
              </a:rPr>
              <a:t>a  </a:t>
            </a:r>
            <a:r>
              <a:rPr dirty="0" sz="1450" spc="-10">
                <a:latin typeface="Times New Roman"/>
                <a:cs typeface="Times New Roman"/>
              </a:rPr>
              <a:t>trade.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a </a:t>
            </a:r>
            <a:r>
              <a:rPr dirty="0" sz="1450" spc="-10">
                <a:latin typeface="Times New Roman"/>
                <a:cs typeface="Times New Roman"/>
              </a:rPr>
              <a:t>trick worth two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a:t>
            </a:r>
            <a:r>
              <a:rPr dirty="0" sz="1450" spc="-10">
                <a:latin typeface="Times New Roman"/>
                <a:cs typeface="Times New Roman"/>
              </a:rPr>
              <a:t>asked him what trade could </a:t>
            </a:r>
            <a:r>
              <a:rPr dirty="0" sz="1450" spc="-5">
                <a:latin typeface="Times New Roman"/>
                <a:cs typeface="Times New Roman"/>
              </a:rPr>
              <a:t>be </a:t>
            </a:r>
            <a:r>
              <a:rPr dirty="0" sz="1450" spc="-10">
                <a:latin typeface="Times New Roman"/>
                <a:cs typeface="Times New Roman"/>
              </a:rPr>
              <a:t>so dreadful as the </a:t>
            </a:r>
            <a:r>
              <a:rPr dirty="0" sz="1450" spc="-5">
                <a:latin typeface="Times New Roman"/>
                <a:cs typeface="Times New Roman"/>
              </a:rPr>
              <a:t>one he </a:t>
            </a:r>
            <a:r>
              <a:rPr dirty="0" sz="1450" spc="-10">
                <a:latin typeface="Times New Roman"/>
                <a:cs typeface="Times New Roman"/>
              </a:rPr>
              <a:t>followed, where  </a:t>
            </a:r>
            <a:r>
              <a:rPr dirty="0" sz="1450" spc="-5">
                <a:latin typeface="Times New Roman"/>
                <a:cs typeface="Times New Roman"/>
              </a:rPr>
              <a:t>he </a:t>
            </a:r>
            <a:r>
              <a:rPr dirty="0" sz="1450" spc="-10">
                <a:latin typeface="Times New Roman"/>
                <a:cs typeface="Times New Roman"/>
              </a:rPr>
              <a:t>ran the continual peril </a:t>
            </a:r>
            <a:r>
              <a:rPr dirty="0" sz="1450" spc="-5">
                <a:latin typeface="Times New Roman"/>
                <a:cs typeface="Times New Roman"/>
              </a:rPr>
              <a:t>of </a:t>
            </a:r>
            <a:r>
              <a:rPr dirty="0" sz="1450" spc="-10">
                <a:latin typeface="Times New Roman"/>
                <a:cs typeface="Times New Roman"/>
              </a:rPr>
              <a:t>his life, </a:t>
            </a:r>
            <a:r>
              <a:rPr dirty="0" sz="1450" spc="-5">
                <a:latin typeface="Times New Roman"/>
                <a:cs typeface="Times New Roman"/>
              </a:rPr>
              <a:t>not </a:t>
            </a:r>
            <a:r>
              <a:rPr dirty="0" sz="1450" spc="-10">
                <a:latin typeface="Times New Roman"/>
                <a:cs typeface="Times New Roman"/>
              </a:rPr>
              <a:t>alone from wind and sea, </a:t>
            </a:r>
            <a:r>
              <a:rPr dirty="0" sz="1450" spc="-5">
                <a:latin typeface="Times New Roman"/>
                <a:cs typeface="Times New Roman"/>
              </a:rPr>
              <a:t>but by </a:t>
            </a:r>
            <a:r>
              <a:rPr dirty="0" sz="1450" spc="-10">
                <a:latin typeface="Times New Roman"/>
                <a:cs typeface="Times New Roman"/>
              </a:rPr>
              <a:t>the  horrid cruelty </a:t>
            </a:r>
            <a:r>
              <a:rPr dirty="0" sz="1450" spc="-5">
                <a:latin typeface="Times New Roman"/>
                <a:cs typeface="Times New Roman"/>
              </a:rPr>
              <a:t>of </a:t>
            </a:r>
            <a:r>
              <a:rPr dirty="0" sz="1450" spc="-10">
                <a:latin typeface="Times New Roman"/>
                <a:cs typeface="Times New Roman"/>
              </a:rPr>
              <a:t>those who were his masters. He said it was very true; and  then began to praise the life, and tell what </a:t>
            </a:r>
            <a:r>
              <a:rPr dirty="0" sz="1450" spc="-5">
                <a:latin typeface="Times New Roman"/>
                <a:cs typeface="Times New Roman"/>
              </a:rPr>
              <a:t>a </a:t>
            </a:r>
            <a:r>
              <a:rPr dirty="0" sz="1450" spc="-10">
                <a:latin typeface="Times New Roman"/>
                <a:cs typeface="Times New Roman"/>
              </a:rPr>
              <a:t>pleasure it was to get </a:t>
            </a:r>
            <a:r>
              <a:rPr dirty="0" sz="1450" spc="-5">
                <a:latin typeface="Times New Roman"/>
                <a:cs typeface="Times New Roman"/>
              </a:rPr>
              <a:t>on </a:t>
            </a:r>
            <a:r>
              <a:rPr dirty="0" sz="1450" spc="-10">
                <a:latin typeface="Times New Roman"/>
                <a:cs typeface="Times New Roman"/>
              </a:rPr>
              <a:t>shore  with money in his pocket, and spend it like </a:t>
            </a:r>
            <a:r>
              <a:rPr dirty="0" sz="1450" spc="-5">
                <a:latin typeface="Times New Roman"/>
                <a:cs typeface="Times New Roman"/>
              </a:rPr>
              <a:t>a </a:t>
            </a:r>
            <a:r>
              <a:rPr dirty="0" sz="1450" spc="-10">
                <a:latin typeface="Times New Roman"/>
                <a:cs typeface="Times New Roman"/>
              </a:rPr>
              <a:t>man, and </a:t>
            </a:r>
            <a:r>
              <a:rPr dirty="0" sz="1450" spc="-5">
                <a:latin typeface="Times New Roman"/>
                <a:cs typeface="Times New Roman"/>
              </a:rPr>
              <a:t>buy </a:t>
            </a:r>
            <a:r>
              <a:rPr dirty="0" sz="1450" spc="-10">
                <a:latin typeface="Times New Roman"/>
                <a:cs typeface="Times New Roman"/>
              </a:rPr>
              <a:t>apples, and  </a:t>
            </a:r>
            <a:r>
              <a:rPr dirty="0" sz="1450" spc="-15">
                <a:latin typeface="Times New Roman"/>
                <a:cs typeface="Times New Roman"/>
              </a:rPr>
              <a:t>swagger, </a:t>
            </a:r>
            <a:r>
              <a:rPr dirty="0" sz="1450" spc="-10">
                <a:latin typeface="Times New Roman"/>
                <a:cs typeface="Times New Roman"/>
              </a:rPr>
              <a:t>and surprise what </a:t>
            </a:r>
            <a:r>
              <a:rPr dirty="0" sz="1450" spc="-5">
                <a:latin typeface="Times New Roman"/>
                <a:cs typeface="Times New Roman"/>
              </a:rPr>
              <a:t>he </a:t>
            </a:r>
            <a:r>
              <a:rPr dirty="0" sz="1450" spc="-10">
                <a:latin typeface="Times New Roman"/>
                <a:cs typeface="Times New Roman"/>
              </a:rPr>
              <a:t>called stick-in-the-mud </a:t>
            </a:r>
            <a:r>
              <a:rPr dirty="0" sz="1450" spc="-5">
                <a:latin typeface="Times New Roman"/>
                <a:cs typeface="Times New Roman"/>
              </a:rPr>
              <a:t>boys. </a:t>
            </a:r>
            <a:r>
              <a:rPr dirty="0" sz="1450" spc="-10">
                <a:latin typeface="Times New Roman"/>
                <a:cs typeface="Times New Roman"/>
              </a:rPr>
              <a:t>“And then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all as bad as that,” says he; </a:t>
            </a:r>
            <a:r>
              <a:rPr dirty="0" sz="1450" spc="-20">
                <a:latin typeface="Times New Roman"/>
                <a:cs typeface="Times New Roman"/>
              </a:rPr>
              <a:t>“there’s </a:t>
            </a:r>
            <a:r>
              <a:rPr dirty="0" sz="1450" spc="-10">
                <a:latin typeface="Times New Roman"/>
                <a:cs typeface="Times New Roman"/>
              </a:rPr>
              <a:t>worse </a:t>
            </a:r>
            <a:r>
              <a:rPr dirty="0" sz="1450" spc="-15">
                <a:latin typeface="Times New Roman"/>
                <a:cs typeface="Times New Roman"/>
              </a:rPr>
              <a:t>off </a:t>
            </a:r>
            <a:r>
              <a:rPr dirty="0" sz="1450" spc="-10">
                <a:latin typeface="Times New Roman"/>
                <a:cs typeface="Times New Roman"/>
              </a:rPr>
              <a:t>than me: </a:t>
            </a:r>
            <a:r>
              <a:rPr dirty="0" sz="1450" spc="-20">
                <a:latin typeface="Times New Roman"/>
                <a:cs typeface="Times New Roman"/>
              </a:rPr>
              <a:t>there’s </a:t>
            </a:r>
            <a:r>
              <a:rPr dirty="0" sz="1450" spc="-10">
                <a:latin typeface="Times New Roman"/>
                <a:cs typeface="Times New Roman"/>
              </a:rPr>
              <a:t>the twenty-  pounders. O, laws! </a:t>
            </a:r>
            <a:r>
              <a:rPr dirty="0" sz="1450" spc="-5">
                <a:latin typeface="Times New Roman"/>
                <a:cs typeface="Times New Roman"/>
              </a:rPr>
              <a:t>you </a:t>
            </a:r>
            <a:r>
              <a:rPr dirty="0" sz="1450" spc="-10">
                <a:latin typeface="Times New Roman"/>
                <a:cs typeface="Times New Roman"/>
              </a:rPr>
              <a:t>should see them taking </a:t>
            </a:r>
            <a:r>
              <a:rPr dirty="0" sz="1450" spc="-5">
                <a:latin typeface="Times New Roman"/>
                <a:cs typeface="Times New Roman"/>
              </a:rPr>
              <a:t>on. </a:t>
            </a:r>
            <a:r>
              <a:rPr dirty="0" sz="1450" spc="-35">
                <a:latin typeface="Times New Roman"/>
                <a:cs typeface="Times New Roman"/>
              </a:rPr>
              <a:t>Why, </a:t>
            </a:r>
            <a:r>
              <a:rPr dirty="0" sz="1450" spc="-10">
                <a:latin typeface="Times New Roman"/>
                <a:cs typeface="Times New Roman"/>
              </a:rPr>
              <a:t>I’ve seen </a:t>
            </a:r>
            <a:r>
              <a:rPr dirty="0" sz="1450" spc="-5">
                <a:latin typeface="Times New Roman"/>
                <a:cs typeface="Times New Roman"/>
              </a:rPr>
              <a:t>a </a:t>
            </a:r>
            <a:r>
              <a:rPr dirty="0" sz="1450" spc="-10">
                <a:latin typeface="Times New Roman"/>
                <a:cs typeface="Times New Roman"/>
              </a:rPr>
              <a:t>man as  old as </a:t>
            </a:r>
            <a:r>
              <a:rPr dirty="0" sz="1450" spc="-5">
                <a:latin typeface="Times New Roman"/>
                <a:cs typeface="Times New Roman"/>
              </a:rPr>
              <a:t>you, I </a:t>
            </a:r>
            <a:r>
              <a:rPr dirty="0" sz="1450" spc="-10">
                <a:latin typeface="Times New Roman"/>
                <a:cs typeface="Times New Roman"/>
              </a:rPr>
              <a:t>dessay”—(to him </a:t>
            </a:r>
            <a:r>
              <a:rPr dirty="0" sz="1450" spc="-5">
                <a:latin typeface="Times New Roman"/>
                <a:cs typeface="Times New Roman"/>
              </a:rPr>
              <a:t>I </a:t>
            </a:r>
            <a:r>
              <a:rPr dirty="0" sz="1450" spc="-10">
                <a:latin typeface="Times New Roman"/>
                <a:cs typeface="Times New Roman"/>
              </a:rPr>
              <a:t>seemed old)—“ah,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beard, too—  well, and as soon as we cleared </a:t>
            </a:r>
            <a:r>
              <a:rPr dirty="0" sz="1450" spc="-5">
                <a:latin typeface="Times New Roman"/>
                <a:cs typeface="Times New Roman"/>
              </a:rPr>
              <a:t>out 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the drug </a:t>
            </a:r>
            <a:r>
              <a:rPr dirty="0" sz="1450" spc="-5">
                <a:latin typeface="Times New Roman"/>
                <a:cs typeface="Times New Roman"/>
              </a:rPr>
              <a:t>out of </a:t>
            </a:r>
            <a:r>
              <a:rPr dirty="0" sz="1450" spc="-10">
                <a:latin typeface="Times New Roman"/>
                <a:cs typeface="Times New Roman"/>
              </a:rPr>
              <a:t>his  head—my! how </a:t>
            </a:r>
            <a:r>
              <a:rPr dirty="0" sz="1450" spc="-5">
                <a:latin typeface="Times New Roman"/>
                <a:cs typeface="Times New Roman"/>
              </a:rPr>
              <a:t>he </a:t>
            </a:r>
            <a:r>
              <a:rPr dirty="0" sz="1450" spc="-10">
                <a:latin typeface="Times New Roman"/>
                <a:cs typeface="Times New Roman"/>
              </a:rPr>
              <a:t>cried and carried </a:t>
            </a:r>
            <a:r>
              <a:rPr dirty="0" sz="1450" spc="-5">
                <a:latin typeface="Times New Roman"/>
                <a:cs typeface="Times New Roman"/>
              </a:rPr>
              <a:t>on! I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fool of </a:t>
            </a:r>
            <a:r>
              <a:rPr dirty="0" sz="1450" spc="-10">
                <a:latin typeface="Times New Roman"/>
                <a:cs typeface="Times New Roman"/>
              </a:rPr>
              <a:t>him,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And then </a:t>
            </a:r>
            <a:r>
              <a:rPr dirty="0" sz="1450" spc="-20">
                <a:latin typeface="Times New Roman"/>
                <a:cs typeface="Times New Roman"/>
              </a:rPr>
              <a:t>there’s </a:t>
            </a:r>
            <a:r>
              <a:rPr dirty="0" sz="1450" spc="-10">
                <a:latin typeface="Times New Roman"/>
                <a:cs typeface="Times New Roman"/>
              </a:rPr>
              <a:t>little </a:t>
            </a:r>
            <a:r>
              <a:rPr dirty="0" sz="1450" spc="-5">
                <a:latin typeface="Times New Roman"/>
                <a:cs typeface="Times New Roman"/>
              </a:rPr>
              <a:t>uns, too: oh, </a:t>
            </a:r>
            <a:r>
              <a:rPr dirty="0" sz="1450" spc="-10">
                <a:latin typeface="Times New Roman"/>
                <a:cs typeface="Times New Roman"/>
              </a:rPr>
              <a:t>little </a:t>
            </a:r>
            <a:r>
              <a:rPr dirty="0" sz="1450" spc="-5">
                <a:latin typeface="Times New Roman"/>
                <a:cs typeface="Times New Roman"/>
              </a:rPr>
              <a:t>by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I </a:t>
            </a:r>
            <a:r>
              <a:rPr dirty="0" sz="1450" spc="-10">
                <a:latin typeface="Times New Roman"/>
                <a:cs typeface="Times New Roman"/>
              </a:rPr>
              <a:t>keep them in  </a:t>
            </a:r>
            <a:r>
              <a:rPr dirty="0" sz="1450" spc="-20">
                <a:latin typeface="Times New Roman"/>
                <a:cs typeface="Times New Roman"/>
              </a:rPr>
              <a:t>order. </a:t>
            </a:r>
            <a:r>
              <a:rPr dirty="0" sz="1450" spc="-10">
                <a:latin typeface="Times New Roman"/>
                <a:cs typeface="Times New Roman"/>
              </a:rPr>
              <a:t>When we carry little </a:t>
            </a:r>
            <a:r>
              <a:rPr dirty="0" sz="1450" spc="-5">
                <a:latin typeface="Times New Roman"/>
                <a:cs typeface="Times New Roman"/>
              </a:rPr>
              <a:t>uns, I </a:t>
            </a:r>
            <a:r>
              <a:rPr dirty="0" sz="1450" spc="-10">
                <a:latin typeface="Times New Roman"/>
                <a:cs typeface="Times New Roman"/>
              </a:rPr>
              <a:t>have </a:t>
            </a:r>
            <a:r>
              <a:rPr dirty="0" sz="1450" spc="-5">
                <a:latin typeface="Times New Roman"/>
                <a:cs typeface="Times New Roman"/>
              </a:rPr>
              <a:t>a </a:t>
            </a:r>
            <a:r>
              <a:rPr dirty="0" sz="1450" spc="-20">
                <a:latin typeface="Times New Roman"/>
                <a:cs typeface="Times New Roman"/>
              </a:rPr>
              <a:t>rope’s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my own to wollop’em.”  And so </a:t>
            </a:r>
            <a:r>
              <a:rPr dirty="0" sz="1450" spc="-5">
                <a:latin typeface="Times New Roman"/>
                <a:cs typeface="Times New Roman"/>
              </a:rPr>
              <a:t>he </a:t>
            </a:r>
            <a:r>
              <a:rPr dirty="0" sz="1450" spc="-10">
                <a:latin typeface="Times New Roman"/>
                <a:cs typeface="Times New Roman"/>
              </a:rPr>
              <a:t>ran </a:t>
            </a:r>
            <a:r>
              <a:rPr dirty="0" sz="1450" spc="-5">
                <a:latin typeface="Times New Roman"/>
                <a:cs typeface="Times New Roman"/>
              </a:rPr>
              <a:t>on, </a:t>
            </a:r>
            <a:r>
              <a:rPr dirty="0" sz="1450" spc="-10">
                <a:latin typeface="Times New Roman"/>
                <a:cs typeface="Times New Roman"/>
              </a:rPr>
              <a:t>until it came in </a:t>
            </a:r>
            <a:r>
              <a:rPr dirty="0" sz="1450" spc="-5">
                <a:latin typeface="Times New Roman"/>
                <a:cs typeface="Times New Roman"/>
              </a:rPr>
              <a:t>on </a:t>
            </a:r>
            <a:r>
              <a:rPr dirty="0" sz="1450" spc="-10">
                <a:latin typeface="Times New Roman"/>
                <a:cs typeface="Times New Roman"/>
              </a:rPr>
              <a:t>me what </a:t>
            </a:r>
            <a:r>
              <a:rPr dirty="0" sz="1450" spc="-5">
                <a:latin typeface="Times New Roman"/>
                <a:cs typeface="Times New Roman"/>
              </a:rPr>
              <a:t>he </a:t>
            </a:r>
            <a:r>
              <a:rPr dirty="0" sz="1450" spc="-10">
                <a:latin typeface="Times New Roman"/>
                <a:cs typeface="Times New Roman"/>
              </a:rPr>
              <a:t>meant </a:t>
            </a:r>
            <a:r>
              <a:rPr dirty="0" sz="1450" spc="-5">
                <a:latin typeface="Times New Roman"/>
                <a:cs typeface="Times New Roman"/>
              </a:rPr>
              <a:t>by </a:t>
            </a:r>
            <a:r>
              <a:rPr dirty="0" sz="1450" spc="-10">
                <a:latin typeface="Times New Roman"/>
                <a:cs typeface="Times New Roman"/>
              </a:rPr>
              <a:t>twenty-pounders  were those unhappy criminals who were sent over-seas to slavery in North  America, </a:t>
            </a:r>
            <a:r>
              <a:rPr dirty="0" sz="1450" spc="-5">
                <a:latin typeface="Times New Roman"/>
                <a:cs typeface="Times New Roman"/>
              </a:rPr>
              <a:t>or </a:t>
            </a:r>
            <a:r>
              <a:rPr dirty="0" sz="1450" spc="-10">
                <a:latin typeface="Times New Roman"/>
                <a:cs typeface="Times New Roman"/>
              </a:rPr>
              <a:t>the still more unhappy innocents who were kidnapped </a:t>
            </a:r>
            <a:r>
              <a:rPr dirty="0" sz="1450" spc="-5">
                <a:latin typeface="Times New Roman"/>
                <a:cs typeface="Times New Roman"/>
              </a:rPr>
              <a:t>or  </a:t>
            </a:r>
            <a:r>
              <a:rPr dirty="0" sz="1450" spc="-10">
                <a:latin typeface="Times New Roman"/>
                <a:cs typeface="Times New Roman"/>
              </a:rPr>
              <a:t>trepanned (as the word went) for private interest </a:t>
            </a:r>
            <a:r>
              <a:rPr dirty="0" sz="1450" spc="-5">
                <a:latin typeface="Times New Roman"/>
                <a:cs typeface="Times New Roman"/>
              </a:rPr>
              <a:t>or</a:t>
            </a:r>
            <a:r>
              <a:rPr dirty="0" sz="1450" spc="50">
                <a:latin typeface="Times New Roman"/>
                <a:cs typeface="Times New Roman"/>
              </a:rPr>
              <a:t> </a:t>
            </a:r>
            <a:r>
              <a:rPr dirty="0" sz="1450" spc="-10">
                <a:latin typeface="Times New Roman"/>
                <a:cs typeface="Times New Roman"/>
              </a:rPr>
              <a:t>vengeance.</a:t>
            </a:r>
            <a:endParaRPr sz="1450">
              <a:latin typeface="Times New Roman"/>
              <a:cs typeface="Times New Roman"/>
            </a:endParaRPr>
          </a:p>
          <a:p>
            <a:pPr algn="just" marL="12700" marR="8255" indent="255904">
              <a:lnSpc>
                <a:spcPts val="1730"/>
              </a:lnSpc>
              <a:spcBef>
                <a:spcPts val="765"/>
              </a:spcBef>
            </a:pPr>
            <a:r>
              <a:rPr dirty="0" sz="1450" spc="-10">
                <a:latin typeface="Times New Roman"/>
                <a:cs typeface="Times New Roman"/>
              </a:rPr>
              <a:t>Just then we came to the top </a:t>
            </a:r>
            <a:r>
              <a:rPr dirty="0" sz="1450" spc="-5">
                <a:latin typeface="Times New Roman"/>
                <a:cs typeface="Times New Roman"/>
              </a:rPr>
              <a:t>of </a:t>
            </a:r>
            <a:r>
              <a:rPr dirty="0" sz="1450" spc="-10">
                <a:latin typeface="Times New Roman"/>
                <a:cs typeface="Times New Roman"/>
              </a:rPr>
              <a:t>the hill, and looked down </a:t>
            </a:r>
            <a:r>
              <a:rPr dirty="0" sz="1450" spc="-5">
                <a:latin typeface="Times New Roman"/>
                <a:cs typeface="Times New Roman"/>
              </a:rPr>
              <a:t>on </a:t>
            </a:r>
            <a:r>
              <a:rPr dirty="0" sz="1450" spc="-10">
                <a:latin typeface="Times New Roman"/>
                <a:cs typeface="Times New Roman"/>
              </a:rPr>
              <a:t>the Ferry and  the Hope. The Firth </a:t>
            </a:r>
            <a:r>
              <a:rPr dirty="0" sz="1450" spc="-5">
                <a:latin typeface="Times New Roman"/>
                <a:cs typeface="Times New Roman"/>
              </a:rPr>
              <a:t>of </a:t>
            </a:r>
            <a:r>
              <a:rPr dirty="0" sz="1450" spc="-10">
                <a:latin typeface="Times New Roman"/>
                <a:cs typeface="Times New Roman"/>
              </a:rPr>
              <a:t>Forth (as is very well known) narrows at this </a:t>
            </a:r>
            <a:r>
              <a:rPr dirty="0" sz="1450" spc="-5">
                <a:latin typeface="Times New Roman"/>
                <a:cs typeface="Times New Roman"/>
              </a:rPr>
              <a:t>point </a:t>
            </a:r>
            <a:r>
              <a:rPr dirty="0" sz="1450" spc="-10">
                <a:latin typeface="Times New Roman"/>
                <a:cs typeface="Times New Roman"/>
              </a:rPr>
              <a:t>to  the width </a:t>
            </a:r>
            <a:r>
              <a:rPr dirty="0" sz="1450" spc="-5">
                <a:latin typeface="Times New Roman"/>
                <a:cs typeface="Times New Roman"/>
              </a:rPr>
              <a:t>of a </a:t>
            </a:r>
            <a:r>
              <a:rPr dirty="0" sz="1450" spc="-10">
                <a:latin typeface="Times New Roman"/>
                <a:cs typeface="Times New Roman"/>
              </a:rPr>
              <a:t>good-sized </a:t>
            </a:r>
            <a:r>
              <a:rPr dirty="0" sz="1450" spc="-20">
                <a:latin typeface="Times New Roman"/>
                <a:cs typeface="Times New Roman"/>
              </a:rPr>
              <a:t>river, </a:t>
            </a:r>
            <a:r>
              <a:rPr dirty="0" sz="1450" spc="-10">
                <a:latin typeface="Times New Roman"/>
                <a:cs typeface="Times New Roman"/>
              </a:rPr>
              <a:t>which makes </a:t>
            </a:r>
            <a:r>
              <a:rPr dirty="0" sz="1450" spc="-5">
                <a:latin typeface="Times New Roman"/>
                <a:cs typeface="Times New Roman"/>
              </a:rPr>
              <a:t>a </a:t>
            </a:r>
            <a:r>
              <a:rPr dirty="0" sz="1450" spc="-10">
                <a:latin typeface="Times New Roman"/>
                <a:cs typeface="Times New Roman"/>
              </a:rPr>
              <a:t>convenient ferry going north,  and turns the upper reach into </a:t>
            </a:r>
            <a:r>
              <a:rPr dirty="0" sz="1450" spc="-5">
                <a:latin typeface="Times New Roman"/>
                <a:cs typeface="Times New Roman"/>
              </a:rPr>
              <a:t>a </a:t>
            </a:r>
            <a:r>
              <a:rPr dirty="0" sz="1450" spc="-10">
                <a:latin typeface="Times New Roman"/>
                <a:cs typeface="Times New Roman"/>
              </a:rPr>
              <a:t>landlocked haven for all manner </a:t>
            </a:r>
            <a:r>
              <a:rPr dirty="0" sz="1450" spc="-5">
                <a:latin typeface="Times New Roman"/>
                <a:cs typeface="Times New Roman"/>
              </a:rPr>
              <a:t>of </a:t>
            </a:r>
            <a:r>
              <a:rPr dirty="0" sz="1450" spc="-10">
                <a:latin typeface="Times New Roman"/>
                <a:cs typeface="Times New Roman"/>
              </a:rPr>
              <a:t>ships.  Right</a:t>
            </a:r>
            <a:r>
              <a:rPr dirty="0" sz="1450" spc="150">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midst</a:t>
            </a:r>
            <a:r>
              <a:rPr dirty="0" sz="1450" spc="15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narrows</a:t>
            </a:r>
            <a:r>
              <a:rPr dirty="0" sz="1450" spc="155">
                <a:latin typeface="Times New Roman"/>
                <a:cs typeface="Times New Roman"/>
              </a:rPr>
              <a:t> </a:t>
            </a:r>
            <a:r>
              <a:rPr dirty="0" sz="1450" spc="-10">
                <a:latin typeface="Times New Roman"/>
                <a:cs typeface="Times New Roman"/>
              </a:rPr>
              <a:t>lies</a:t>
            </a:r>
            <a:r>
              <a:rPr dirty="0" sz="1450" spc="150">
                <a:latin typeface="Times New Roman"/>
                <a:cs typeface="Times New Roman"/>
              </a:rPr>
              <a:t> </a:t>
            </a:r>
            <a:r>
              <a:rPr dirty="0" sz="1450" spc="-10">
                <a:latin typeface="Times New Roman"/>
                <a:cs typeface="Times New Roman"/>
              </a:rPr>
              <a:t>an</a:t>
            </a:r>
            <a:r>
              <a:rPr dirty="0" sz="1450" spc="150">
                <a:latin typeface="Times New Roman"/>
                <a:cs typeface="Times New Roman"/>
              </a:rPr>
              <a:t> </a:t>
            </a:r>
            <a:r>
              <a:rPr dirty="0" sz="1450" spc="-10">
                <a:latin typeface="Times New Roman"/>
                <a:cs typeface="Times New Roman"/>
              </a:rPr>
              <a:t>islet</a:t>
            </a:r>
            <a:r>
              <a:rPr dirty="0" sz="1450" spc="155">
                <a:latin typeface="Times New Roman"/>
                <a:cs typeface="Times New Roman"/>
              </a:rPr>
              <a:t>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some</a:t>
            </a:r>
            <a:r>
              <a:rPr dirty="0" sz="1450" spc="150">
                <a:latin typeface="Times New Roman"/>
                <a:cs typeface="Times New Roman"/>
              </a:rPr>
              <a:t> </a:t>
            </a:r>
            <a:r>
              <a:rPr dirty="0" sz="1450" spc="-10">
                <a:latin typeface="Times New Roman"/>
                <a:cs typeface="Times New Roman"/>
              </a:rPr>
              <a:t>ruins;</a:t>
            </a:r>
            <a:r>
              <a:rPr dirty="0" sz="1450" spc="155">
                <a:latin typeface="Times New Roman"/>
                <a:cs typeface="Times New Roman"/>
              </a:rPr>
              <a:t> </a:t>
            </a:r>
            <a:r>
              <a:rPr dirty="0" sz="1450" spc="-5">
                <a:latin typeface="Times New Roman"/>
                <a:cs typeface="Times New Roman"/>
              </a:rPr>
              <a:t>on</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south</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14180"/>
          </a:xfrm>
          <a:prstGeom prst="rect">
            <a:avLst/>
          </a:prstGeom>
        </p:spPr>
        <p:txBody>
          <a:bodyPr wrap="square" lIns="0" tIns="14604" rIns="0" bIns="0" rtlCol="0" vert="horz">
            <a:spAutoFit/>
          </a:bodyPr>
          <a:lstStyle/>
          <a:p>
            <a:pPr algn="just" marL="12700" marR="13335">
              <a:lnSpc>
                <a:spcPct val="98400"/>
              </a:lnSpc>
              <a:spcBef>
                <a:spcPts val="114"/>
              </a:spcBef>
            </a:pPr>
            <a:r>
              <a:rPr dirty="0" sz="1450" spc="-10">
                <a:latin typeface="Times New Roman"/>
                <a:cs typeface="Times New Roman"/>
              </a:rPr>
              <a:t>shore they have built </a:t>
            </a:r>
            <a:r>
              <a:rPr dirty="0" sz="1450" spc="-5">
                <a:latin typeface="Times New Roman"/>
                <a:cs typeface="Times New Roman"/>
              </a:rPr>
              <a:t>a </a:t>
            </a:r>
            <a:r>
              <a:rPr dirty="0" sz="1450" spc="-10">
                <a:latin typeface="Times New Roman"/>
                <a:cs typeface="Times New Roman"/>
              </a:rPr>
              <a:t>pier for the service </a:t>
            </a:r>
            <a:r>
              <a:rPr dirty="0" sz="1450" spc="-5">
                <a:latin typeface="Times New Roman"/>
                <a:cs typeface="Times New Roman"/>
              </a:rPr>
              <a:t>of </a:t>
            </a:r>
            <a:r>
              <a:rPr dirty="0" sz="1450" spc="-10">
                <a:latin typeface="Times New Roman"/>
                <a:cs typeface="Times New Roman"/>
              </a:rPr>
              <a:t>the Ferry; and at the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pier,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road, and backed against </a:t>
            </a:r>
            <a:r>
              <a:rPr dirty="0" sz="1450" spc="-5">
                <a:latin typeface="Times New Roman"/>
                <a:cs typeface="Times New Roman"/>
              </a:rPr>
              <a:t>a </a:t>
            </a:r>
            <a:r>
              <a:rPr dirty="0" sz="1450" spc="-10">
                <a:latin typeface="Times New Roman"/>
                <a:cs typeface="Times New Roman"/>
              </a:rPr>
              <a:t>pretty garden </a:t>
            </a:r>
            <a:r>
              <a:rPr dirty="0" sz="1450" spc="-5">
                <a:latin typeface="Times New Roman"/>
                <a:cs typeface="Times New Roman"/>
              </a:rPr>
              <a:t>of </a:t>
            </a:r>
            <a:r>
              <a:rPr dirty="0" sz="1450" spc="-10">
                <a:latin typeface="Times New Roman"/>
                <a:cs typeface="Times New Roman"/>
              </a:rPr>
              <a:t>holly-  trees and hawthorns, </a:t>
            </a:r>
            <a:r>
              <a:rPr dirty="0" sz="1450" spc="-5">
                <a:latin typeface="Times New Roman"/>
                <a:cs typeface="Times New Roman"/>
              </a:rPr>
              <a:t>I </a:t>
            </a:r>
            <a:r>
              <a:rPr dirty="0" sz="1450" spc="-10">
                <a:latin typeface="Times New Roman"/>
                <a:cs typeface="Times New Roman"/>
              </a:rPr>
              <a:t>could see the building which they called the Hawes</a:t>
            </a:r>
            <a:r>
              <a:rPr dirty="0" sz="1450" spc="135">
                <a:latin typeface="Times New Roman"/>
                <a:cs typeface="Times New Roman"/>
              </a:rPr>
              <a:t> </a:t>
            </a:r>
            <a:r>
              <a:rPr dirty="0" sz="1450" spc="-5">
                <a:latin typeface="Times New Roman"/>
                <a:cs typeface="Times New Roman"/>
              </a:rPr>
              <a:t>Inn.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town </a:t>
            </a:r>
            <a:r>
              <a:rPr dirty="0" sz="1450" spc="-5">
                <a:latin typeface="Times New Roman"/>
                <a:cs typeface="Times New Roman"/>
              </a:rPr>
              <a:t>of </a:t>
            </a:r>
            <a:r>
              <a:rPr dirty="0" sz="1450" spc="-10">
                <a:latin typeface="Times New Roman"/>
                <a:cs typeface="Times New Roman"/>
              </a:rPr>
              <a:t>Queensferry lies farther west, and the neighbourhood </a:t>
            </a:r>
            <a:r>
              <a:rPr dirty="0" sz="1450" spc="-5">
                <a:latin typeface="Times New Roman"/>
                <a:cs typeface="Times New Roman"/>
              </a:rPr>
              <a:t>of </a:t>
            </a:r>
            <a:r>
              <a:rPr dirty="0" sz="1450" spc="-10">
                <a:latin typeface="Times New Roman"/>
                <a:cs typeface="Times New Roman"/>
              </a:rPr>
              <a:t>the  inn looked pretty lonely at that time </a:t>
            </a:r>
            <a:r>
              <a:rPr dirty="0" sz="1450" spc="-5">
                <a:latin typeface="Times New Roman"/>
                <a:cs typeface="Times New Roman"/>
              </a:rPr>
              <a:t>of </a:t>
            </a:r>
            <a:r>
              <a:rPr dirty="0" sz="1450" spc="-30">
                <a:latin typeface="Times New Roman"/>
                <a:cs typeface="Times New Roman"/>
              </a:rPr>
              <a:t>day, </a:t>
            </a:r>
            <a:r>
              <a:rPr dirty="0" sz="1450" spc="-10">
                <a:latin typeface="Times New Roman"/>
                <a:cs typeface="Times New Roman"/>
              </a:rPr>
              <a:t>for the boat had just </a:t>
            </a:r>
            <a:r>
              <a:rPr dirty="0" sz="1450" spc="-5">
                <a:latin typeface="Times New Roman"/>
                <a:cs typeface="Times New Roman"/>
              </a:rPr>
              <a:t>gone </a:t>
            </a:r>
            <a:r>
              <a:rPr dirty="0" sz="1450" spc="-10">
                <a:latin typeface="Times New Roman"/>
                <a:cs typeface="Times New Roman"/>
              </a:rPr>
              <a:t>north  with passengers. A </a:t>
            </a:r>
            <a:r>
              <a:rPr dirty="0" sz="1450" spc="-15">
                <a:latin typeface="Times New Roman"/>
                <a:cs typeface="Times New Roman"/>
              </a:rPr>
              <a:t>skiff, however, </a:t>
            </a:r>
            <a:r>
              <a:rPr dirty="0" sz="1450" spc="-10">
                <a:latin typeface="Times New Roman"/>
                <a:cs typeface="Times New Roman"/>
              </a:rPr>
              <a:t>lay beside the </a:t>
            </a:r>
            <a:r>
              <a:rPr dirty="0" sz="1450" spc="-20">
                <a:latin typeface="Times New Roman"/>
                <a:cs typeface="Times New Roman"/>
              </a:rPr>
              <a:t>pier, </a:t>
            </a:r>
            <a:r>
              <a:rPr dirty="0" sz="1450" spc="-10">
                <a:latin typeface="Times New Roman"/>
                <a:cs typeface="Times New Roman"/>
              </a:rPr>
              <a:t>with some seamen  sleeping </a:t>
            </a:r>
            <a:r>
              <a:rPr dirty="0" sz="1450" spc="-5">
                <a:latin typeface="Times New Roman"/>
                <a:cs typeface="Times New Roman"/>
              </a:rPr>
              <a:t>on </a:t>
            </a:r>
            <a:r>
              <a:rPr dirty="0" sz="1450" spc="-10">
                <a:latin typeface="Times New Roman"/>
                <a:cs typeface="Times New Roman"/>
              </a:rPr>
              <a:t>the thwarts; this, as Ransome told me, was the </a:t>
            </a:r>
            <a:r>
              <a:rPr dirty="0" sz="1450" spc="-20">
                <a:latin typeface="Times New Roman"/>
                <a:cs typeface="Times New Roman"/>
              </a:rPr>
              <a:t>brig’s </a:t>
            </a:r>
            <a:r>
              <a:rPr dirty="0" sz="1450" spc="-10">
                <a:latin typeface="Times New Roman"/>
                <a:cs typeface="Times New Roman"/>
              </a:rPr>
              <a:t>boat waiting  for the captain; and about half </a:t>
            </a:r>
            <a:r>
              <a:rPr dirty="0" sz="1450" spc="-5">
                <a:latin typeface="Times New Roman"/>
                <a:cs typeface="Times New Roman"/>
              </a:rPr>
              <a:t>a </a:t>
            </a:r>
            <a:r>
              <a:rPr dirty="0" sz="1450" spc="-10">
                <a:latin typeface="Times New Roman"/>
                <a:cs typeface="Times New Roman"/>
              </a:rPr>
              <a:t>mile </a:t>
            </a:r>
            <a:r>
              <a:rPr dirty="0" sz="1450" spc="-15">
                <a:latin typeface="Times New Roman"/>
                <a:cs typeface="Times New Roman"/>
              </a:rPr>
              <a:t>off, </a:t>
            </a:r>
            <a:r>
              <a:rPr dirty="0" sz="1450" spc="-10">
                <a:latin typeface="Times New Roman"/>
                <a:cs typeface="Times New Roman"/>
              </a:rPr>
              <a:t>and all alone in the anchorage, </a:t>
            </a:r>
            <a:r>
              <a:rPr dirty="0" sz="1450" spc="-5">
                <a:latin typeface="Times New Roman"/>
                <a:cs typeface="Times New Roman"/>
              </a:rPr>
              <a:t>he  </a:t>
            </a:r>
            <a:r>
              <a:rPr dirty="0" sz="1450" spc="-10">
                <a:latin typeface="Times New Roman"/>
                <a:cs typeface="Times New Roman"/>
              </a:rPr>
              <a:t>showed me the Covenant herself. There was </a:t>
            </a:r>
            <a:r>
              <a:rPr dirty="0" sz="1450" spc="-5">
                <a:latin typeface="Times New Roman"/>
                <a:cs typeface="Times New Roman"/>
              </a:rPr>
              <a:t>a </a:t>
            </a:r>
            <a:r>
              <a:rPr dirty="0" sz="1450" spc="-10">
                <a:latin typeface="Times New Roman"/>
                <a:cs typeface="Times New Roman"/>
              </a:rPr>
              <a:t>sea-going bustle </a:t>
            </a:r>
            <a:r>
              <a:rPr dirty="0" sz="1450" spc="-5">
                <a:latin typeface="Times New Roman"/>
                <a:cs typeface="Times New Roman"/>
              </a:rPr>
              <a:t>on </a:t>
            </a:r>
            <a:r>
              <a:rPr dirty="0" sz="1450" spc="-10">
                <a:latin typeface="Times New Roman"/>
                <a:cs typeface="Times New Roman"/>
              </a:rPr>
              <a:t>board;  yards were swinging into place; and as the wind blew from that </a:t>
            </a:r>
            <a:r>
              <a:rPr dirty="0" sz="1450" spc="-15">
                <a:latin typeface="Times New Roman"/>
                <a:cs typeface="Times New Roman"/>
              </a:rPr>
              <a:t>quarter, </a:t>
            </a:r>
            <a:r>
              <a:rPr dirty="0" sz="1450" spc="-5">
                <a:latin typeface="Times New Roman"/>
                <a:cs typeface="Times New Roman"/>
              </a:rPr>
              <a:t>I  </a:t>
            </a:r>
            <a:r>
              <a:rPr dirty="0" sz="1450" spc="-10">
                <a:latin typeface="Times New Roman"/>
                <a:cs typeface="Times New Roman"/>
              </a:rPr>
              <a:t>could hear the song </a:t>
            </a:r>
            <a:r>
              <a:rPr dirty="0" sz="1450" spc="-5">
                <a:latin typeface="Times New Roman"/>
                <a:cs typeface="Times New Roman"/>
              </a:rPr>
              <a:t>of </a:t>
            </a:r>
            <a:r>
              <a:rPr dirty="0" sz="1450" spc="-10">
                <a:latin typeface="Times New Roman"/>
                <a:cs typeface="Times New Roman"/>
              </a:rPr>
              <a:t>the sailors as they pulled </a:t>
            </a:r>
            <a:r>
              <a:rPr dirty="0" sz="1450" spc="-5">
                <a:latin typeface="Times New Roman"/>
                <a:cs typeface="Times New Roman"/>
              </a:rPr>
              <a:t>upon </a:t>
            </a:r>
            <a:r>
              <a:rPr dirty="0" sz="1450" spc="-10">
                <a:latin typeface="Times New Roman"/>
                <a:cs typeface="Times New Roman"/>
              </a:rPr>
              <a:t>the ropes. After all </a:t>
            </a:r>
            <a:r>
              <a:rPr dirty="0" sz="1450" spc="-5">
                <a:latin typeface="Times New Roman"/>
                <a:cs typeface="Times New Roman"/>
              </a:rPr>
              <a:t>I </a:t>
            </a:r>
            <a:r>
              <a:rPr dirty="0" sz="1450" spc="-10">
                <a:latin typeface="Times New Roman"/>
                <a:cs typeface="Times New Roman"/>
              </a:rPr>
              <a:t>had  listened to </a:t>
            </a:r>
            <a:r>
              <a:rPr dirty="0" sz="1450" spc="-5">
                <a:latin typeface="Times New Roman"/>
                <a:cs typeface="Times New Roman"/>
              </a:rPr>
              <a:t>upon </a:t>
            </a:r>
            <a:r>
              <a:rPr dirty="0" sz="1450" spc="-10">
                <a:latin typeface="Times New Roman"/>
                <a:cs typeface="Times New Roman"/>
              </a:rPr>
              <a:t>the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looked at that ship with an extreme abhorrence; and  from the bottom </a:t>
            </a:r>
            <a:r>
              <a:rPr dirty="0" sz="1450" spc="-5">
                <a:latin typeface="Times New Roman"/>
                <a:cs typeface="Times New Roman"/>
              </a:rPr>
              <a:t>of </a:t>
            </a:r>
            <a:r>
              <a:rPr dirty="0" sz="1450" spc="-10">
                <a:latin typeface="Times New Roman"/>
                <a:cs typeface="Times New Roman"/>
              </a:rPr>
              <a:t>my heart </a:t>
            </a:r>
            <a:r>
              <a:rPr dirty="0" sz="1450" spc="-5">
                <a:latin typeface="Times New Roman"/>
                <a:cs typeface="Times New Roman"/>
              </a:rPr>
              <a:t>I </a:t>
            </a:r>
            <a:r>
              <a:rPr dirty="0" sz="1450" spc="-10">
                <a:latin typeface="Times New Roman"/>
                <a:cs typeface="Times New Roman"/>
              </a:rPr>
              <a:t>pitied all </a:t>
            </a:r>
            <a:r>
              <a:rPr dirty="0" sz="1450" spc="-5">
                <a:latin typeface="Times New Roman"/>
                <a:cs typeface="Times New Roman"/>
              </a:rPr>
              <a:t>poor </a:t>
            </a:r>
            <a:r>
              <a:rPr dirty="0" sz="1450" spc="-10">
                <a:latin typeface="Times New Roman"/>
                <a:cs typeface="Times New Roman"/>
              </a:rPr>
              <a:t>souls that were condemned to sail  in </a:t>
            </a:r>
            <a:r>
              <a:rPr dirty="0" sz="1450" spc="-30">
                <a:latin typeface="Times New Roman"/>
                <a:cs typeface="Times New Roman"/>
              </a:rPr>
              <a:t>her.</a:t>
            </a:r>
            <a:endParaRPr sz="1450">
              <a:latin typeface="Times New Roman"/>
              <a:cs typeface="Times New Roman"/>
            </a:endParaRPr>
          </a:p>
          <a:p>
            <a:pPr algn="just" marL="12700" marR="8890" indent="255904">
              <a:lnSpc>
                <a:spcPts val="1730"/>
              </a:lnSpc>
              <a:spcBef>
                <a:spcPts val="700"/>
              </a:spcBef>
            </a:pPr>
            <a:r>
              <a:rPr dirty="0" sz="1450" spc="-70">
                <a:latin typeface="Times New Roman"/>
                <a:cs typeface="Times New Roman"/>
              </a:rPr>
              <a:t>We </a:t>
            </a:r>
            <a:r>
              <a:rPr dirty="0" sz="1450" spc="-10">
                <a:latin typeface="Times New Roman"/>
                <a:cs typeface="Times New Roman"/>
              </a:rPr>
              <a:t>had all three pulled </a:t>
            </a:r>
            <a:r>
              <a:rPr dirty="0" sz="1450" spc="-5">
                <a:latin typeface="Times New Roman"/>
                <a:cs typeface="Times New Roman"/>
              </a:rPr>
              <a:t>up on </a:t>
            </a:r>
            <a:r>
              <a:rPr dirty="0" sz="1450" spc="-10">
                <a:latin typeface="Times New Roman"/>
                <a:cs typeface="Times New Roman"/>
              </a:rPr>
              <a:t>the brow </a:t>
            </a:r>
            <a:r>
              <a:rPr dirty="0" sz="1450" spc="-5">
                <a:latin typeface="Times New Roman"/>
                <a:cs typeface="Times New Roman"/>
              </a:rPr>
              <a:t>of </a:t>
            </a:r>
            <a:r>
              <a:rPr dirty="0" sz="1450" spc="-10">
                <a:latin typeface="Times New Roman"/>
                <a:cs typeface="Times New Roman"/>
              </a:rPr>
              <a:t>the hill; and now </a:t>
            </a:r>
            <a:r>
              <a:rPr dirty="0" sz="1450" spc="-5">
                <a:latin typeface="Times New Roman"/>
                <a:cs typeface="Times New Roman"/>
              </a:rPr>
              <a:t>I </a:t>
            </a:r>
            <a:r>
              <a:rPr dirty="0" sz="1450" spc="-10">
                <a:latin typeface="Times New Roman"/>
                <a:cs typeface="Times New Roman"/>
              </a:rPr>
              <a:t>marched  across the road and addressed my uncle. “I think it right to tell </a:t>
            </a:r>
            <a:r>
              <a:rPr dirty="0" sz="1450" spc="-5">
                <a:latin typeface="Times New Roman"/>
                <a:cs typeface="Times New Roman"/>
              </a:rPr>
              <a:t>you, </a:t>
            </a:r>
            <a:r>
              <a:rPr dirty="0" sz="1450" spc="-20">
                <a:latin typeface="Times New Roman"/>
                <a:cs typeface="Times New Roman"/>
              </a:rPr>
              <a:t>sir,” </a:t>
            </a:r>
            <a:r>
              <a:rPr dirty="0" sz="1450" spc="-10">
                <a:latin typeface="Times New Roman"/>
                <a:cs typeface="Times New Roman"/>
              </a:rPr>
              <a:t>says  I, </a:t>
            </a:r>
            <a:r>
              <a:rPr dirty="0" sz="1450" spc="-20">
                <a:latin typeface="Times New Roman"/>
                <a:cs typeface="Times New Roman"/>
              </a:rPr>
              <a:t>“there’s </a:t>
            </a:r>
            <a:r>
              <a:rPr dirty="0" sz="1450" spc="-10">
                <a:latin typeface="Times New Roman"/>
                <a:cs typeface="Times New Roman"/>
              </a:rPr>
              <a:t>nothing that will bring me </a:t>
            </a:r>
            <a:r>
              <a:rPr dirty="0" sz="1450" spc="-5">
                <a:latin typeface="Times New Roman"/>
                <a:cs typeface="Times New Roman"/>
              </a:rPr>
              <a:t>on </a:t>
            </a:r>
            <a:r>
              <a:rPr dirty="0" sz="1450" spc="-10">
                <a:latin typeface="Times New Roman"/>
                <a:cs typeface="Times New Roman"/>
              </a:rPr>
              <a:t>board that</a:t>
            </a:r>
            <a:r>
              <a:rPr dirty="0" sz="1450" spc="65">
                <a:latin typeface="Times New Roman"/>
                <a:cs typeface="Times New Roman"/>
              </a:rPr>
              <a:t> </a:t>
            </a:r>
            <a:r>
              <a:rPr dirty="0" sz="1450" spc="-10">
                <a:latin typeface="Times New Roman"/>
                <a:cs typeface="Times New Roman"/>
              </a:rPr>
              <a:t>Covenant.”</a:t>
            </a:r>
            <a:endParaRPr sz="1450">
              <a:latin typeface="Times New Roman"/>
              <a:cs typeface="Times New Roman"/>
            </a:endParaRPr>
          </a:p>
          <a:p>
            <a:pPr algn="just" marL="268605" marR="710565">
              <a:lnSpc>
                <a:spcPts val="2520"/>
              </a:lnSpc>
              <a:spcBef>
                <a:spcPts val="155"/>
              </a:spcBef>
            </a:pPr>
            <a:r>
              <a:rPr dirty="0" sz="1450" spc="-10">
                <a:latin typeface="Times New Roman"/>
                <a:cs typeface="Times New Roman"/>
              </a:rPr>
              <a:t>He seemed to waken from </a:t>
            </a:r>
            <a:r>
              <a:rPr dirty="0" sz="1450" spc="-5">
                <a:latin typeface="Times New Roman"/>
                <a:cs typeface="Times New Roman"/>
              </a:rPr>
              <a:t>a </a:t>
            </a:r>
            <a:r>
              <a:rPr dirty="0" sz="1450" spc="-10">
                <a:latin typeface="Times New Roman"/>
                <a:cs typeface="Times New Roman"/>
              </a:rPr>
              <a:t>dream. “Eh?”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“What’s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told him over</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10795" indent="255904">
              <a:lnSpc>
                <a:spcPts val="1730"/>
              </a:lnSpc>
              <a:spcBef>
                <a:spcPts val="565"/>
              </a:spcBef>
            </a:pPr>
            <a:r>
              <a:rPr dirty="0" sz="1450" spc="-30">
                <a:latin typeface="Times New Roman"/>
                <a:cs typeface="Times New Roman"/>
              </a:rPr>
              <a:t>“Well, </a:t>
            </a:r>
            <a:r>
              <a:rPr dirty="0" sz="1450" spc="-10">
                <a:latin typeface="Times New Roman"/>
                <a:cs typeface="Times New Roman"/>
              </a:rPr>
              <a:t>well,” </a:t>
            </a:r>
            <a:r>
              <a:rPr dirty="0" sz="1450" spc="-5">
                <a:latin typeface="Times New Roman"/>
                <a:cs typeface="Times New Roman"/>
              </a:rPr>
              <a:t>he </a:t>
            </a:r>
            <a:r>
              <a:rPr dirty="0" sz="1450" spc="-10">
                <a:latin typeface="Times New Roman"/>
                <a:cs typeface="Times New Roman"/>
              </a:rPr>
              <a:t>said, “we’ll have to please ye, </a:t>
            </a:r>
            <a:r>
              <a:rPr dirty="0" sz="1450" spc="-5">
                <a:latin typeface="Times New Roman"/>
                <a:cs typeface="Times New Roman"/>
              </a:rPr>
              <a:t>I </a:t>
            </a:r>
            <a:r>
              <a:rPr dirty="0" sz="1450" spc="-10">
                <a:latin typeface="Times New Roman"/>
                <a:cs typeface="Times New Roman"/>
              </a:rPr>
              <a:t>suppose. But what are we  standing here for? </a:t>
            </a:r>
            <a:r>
              <a:rPr dirty="0" sz="1450" spc="-30">
                <a:latin typeface="Times New Roman"/>
                <a:cs typeface="Times New Roman"/>
              </a:rPr>
              <a:t>It’s </a:t>
            </a:r>
            <a:r>
              <a:rPr dirty="0" sz="1450" spc="-10">
                <a:latin typeface="Times New Roman"/>
                <a:cs typeface="Times New Roman"/>
              </a:rPr>
              <a:t>perishing cold; and if I’m </a:t>
            </a:r>
            <a:r>
              <a:rPr dirty="0" sz="1450" spc="-5">
                <a:latin typeface="Times New Roman"/>
                <a:cs typeface="Times New Roman"/>
              </a:rPr>
              <a:t>no </a:t>
            </a:r>
            <a:r>
              <a:rPr dirty="0" sz="1450" spc="-10">
                <a:latin typeface="Times New Roman"/>
                <a:cs typeface="Times New Roman"/>
              </a:rPr>
              <a:t>mistaken, they’re busking  the Covenant for</a:t>
            </a:r>
            <a:r>
              <a:rPr dirty="0" sz="1450">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VI</a:t>
            </a:r>
            <a:endParaRPr sz="1450">
              <a:latin typeface="Times New Roman"/>
              <a:cs typeface="Times New Roman"/>
            </a:endParaRPr>
          </a:p>
          <a:p>
            <a:pPr algn="ctr">
              <a:lnSpc>
                <a:spcPct val="100000"/>
              </a:lnSpc>
              <a:spcBef>
                <a:spcPts val="780"/>
              </a:spcBef>
            </a:pPr>
            <a:r>
              <a:rPr dirty="0" sz="1450" spc="-40" b="1">
                <a:latin typeface="Times New Roman"/>
                <a:cs typeface="Times New Roman"/>
              </a:rPr>
              <a:t>WHAT </a:t>
            </a:r>
            <a:r>
              <a:rPr dirty="0" sz="1450" spc="-15" b="1">
                <a:latin typeface="Times New Roman"/>
                <a:cs typeface="Times New Roman"/>
              </a:rPr>
              <a:t>BEFELL </a:t>
            </a:r>
            <a:r>
              <a:rPr dirty="0" sz="1450" spc="-65" b="1">
                <a:latin typeface="Times New Roman"/>
                <a:cs typeface="Times New Roman"/>
              </a:rPr>
              <a:t>AT </a:t>
            </a:r>
            <a:r>
              <a:rPr dirty="0" sz="1450" spc="-10" b="1">
                <a:latin typeface="Times New Roman"/>
                <a:cs typeface="Times New Roman"/>
              </a:rPr>
              <a:t>THE </a:t>
            </a:r>
            <a:r>
              <a:rPr dirty="0" sz="1450" spc="-15" b="1">
                <a:latin typeface="Times New Roman"/>
                <a:cs typeface="Times New Roman"/>
              </a:rPr>
              <a:t>QUEEN’S</a:t>
            </a:r>
            <a:r>
              <a:rPr dirty="0" sz="1450" spc="-25" b="1">
                <a:latin typeface="Times New Roman"/>
                <a:cs typeface="Times New Roman"/>
              </a:rPr>
              <a:t> FERRY</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As soon as we came to the </a:t>
            </a:r>
            <a:r>
              <a:rPr dirty="0" sz="1450" spc="-5">
                <a:latin typeface="Times New Roman"/>
                <a:cs typeface="Times New Roman"/>
              </a:rPr>
              <a:t>inn, </a:t>
            </a:r>
            <a:r>
              <a:rPr dirty="0" sz="1450" spc="-10">
                <a:latin typeface="Times New Roman"/>
                <a:cs typeface="Times New Roman"/>
              </a:rPr>
              <a:t>Ransome led </a:t>
            </a:r>
            <a:r>
              <a:rPr dirty="0" sz="1450" spc="-5">
                <a:latin typeface="Times New Roman"/>
                <a:cs typeface="Times New Roman"/>
              </a:rPr>
              <a:t>us up </a:t>
            </a:r>
            <a:r>
              <a:rPr dirty="0" sz="1450" spc="-10">
                <a:latin typeface="Times New Roman"/>
                <a:cs typeface="Times New Roman"/>
              </a:rPr>
              <a:t>the stair to </a:t>
            </a:r>
            <a:r>
              <a:rPr dirty="0" sz="1450" spc="-5">
                <a:latin typeface="Times New Roman"/>
                <a:cs typeface="Times New Roman"/>
              </a:rPr>
              <a:t>a </a:t>
            </a:r>
            <a:r>
              <a:rPr dirty="0" sz="1450" spc="-10">
                <a:latin typeface="Times New Roman"/>
                <a:cs typeface="Times New Roman"/>
              </a:rPr>
              <a:t>small  room, with </a:t>
            </a:r>
            <a:r>
              <a:rPr dirty="0" sz="1450" spc="-5">
                <a:latin typeface="Times New Roman"/>
                <a:cs typeface="Times New Roman"/>
              </a:rPr>
              <a:t>a </a:t>
            </a:r>
            <a:r>
              <a:rPr dirty="0" sz="1450" spc="-10">
                <a:latin typeface="Times New Roman"/>
                <a:cs typeface="Times New Roman"/>
              </a:rPr>
              <a:t>bed in it, and heated like an oven </a:t>
            </a:r>
            <a:r>
              <a:rPr dirty="0" sz="1450" spc="-5">
                <a:latin typeface="Times New Roman"/>
                <a:cs typeface="Times New Roman"/>
              </a:rPr>
              <a:t>by a </a:t>
            </a:r>
            <a:r>
              <a:rPr dirty="0" sz="1450" spc="-10">
                <a:latin typeface="Times New Roman"/>
                <a:cs typeface="Times New Roman"/>
              </a:rPr>
              <a:t>great fire </a:t>
            </a:r>
            <a:r>
              <a:rPr dirty="0" sz="1450" spc="-5">
                <a:latin typeface="Times New Roman"/>
                <a:cs typeface="Times New Roman"/>
              </a:rPr>
              <a:t>of </a:t>
            </a:r>
            <a:r>
              <a:rPr dirty="0" sz="1450" spc="-10">
                <a:latin typeface="Times New Roman"/>
                <a:cs typeface="Times New Roman"/>
              </a:rPr>
              <a:t>coal. At </a:t>
            </a:r>
            <a:r>
              <a:rPr dirty="0" sz="1450" spc="-5">
                <a:latin typeface="Times New Roman"/>
                <a:cs typeface="Times New Roman"/>
              </a:rPr>
              <a:t>a  </a:t>
            </a:r>
            <a:r>
              <a:rPr dirty="0" sz="1450" spc="-10">
                <a:latin typeface="Times New Roman"/>
                <a:cs typeface="Times New Roman"/>
              </a:rPr>
              <a:t>table hard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chimney, </a:t>
            </a:r>
            <a:r>
              <a:rPr dirty="0" sz="1450" spc="-5">
                <a:latin typeface="Times New Roman"/>
                <a:cs typeface="Times New Roman"/>
              </a:rPr>
              <a:t>a </a:t>
            </a:r>
            <a:r>
              <a:rPr dirty="0" sz="1450" spc="-10">
                <a:latin typeface="Times New Roman"/>
                <a:cs typeface="Times New Roman"/>
              </a:rPr>
              <a:t>tall, dark, sober-looking man sat writing. In spite  </a:t>
            </a:r>
            <a:r>
              <a:rPr dirty="0" sz="1450" spc="-5">
                <a:latin typeface="Times New Roman"/>
                <a:cs typeface="Times New Roman"/>
              </a:rPr>
              <a:t>of </a:t>
            </a:r>
            <a:r>
              <a:rPr dirty="0" sz="1450" spc="-10">
                <a:latin typeface="Times New Roman"/>
                <a:cs typeface="Times New Roman"/>
              </a:rPr>
              <a:t>the heat </a:t>
            </a:r>
            <a:r>
              <a:rPr dirty="0" sz="1450" spc="-5">
                <a:latin typeface="Times New Roman"/>
                <a:cs typeface="Times New Roman"/>
              </a:rPr>
              <a:t>of </a:t>
            </a:r>
            <a:r>
              <a:rPr dirty="0" sz="1450" spc="-10">
                <a:latin typeface="Times New Roman"/>
                <a:cs typeface="Times New Roman"/>
              </a:rPr>
              <a:t>the room, </a:t>
            </a:r>
            <a:r>
              <a:rPr dirty="0" sz="1450" spc="-5">
                <a:latin typeface="Times New Roman"/>
                <a:cs typeface="Times New Roman"/>
              </a:rPr>
              <a:t>he </a:t>
            </a:r>
            <a:r>
              <a:rPr dirty="0" sz="1450" spc="-10">
                <a:latin typeface="Times New Roman"/>
                <a:cs typeface="Times New Roman"/>
              </a:rPr>
              <a:t>wore </a:t>
            </a:r>
            <a:r>
              <a:rPr dirty="0" sz="1450" spc="-5">
                <a:latin typeface="Times New Roman"/>
                <a:cs typeface="Times New Roman"/>
              </a:rPr>
              <a:t>a </a:t>
            </a:r>
            <a:r>
              <a:rPr dirty="0" sz="1450" spc="-10">
                <a:latin typeface="Times New Roman"/>
                <a:cs typeface="Times New Roman"/>
              </a:rPr>
              <a:t>thick sea-jacket, buttoned to the neck, and </a:t>
            </a:r>
            <a:r>
              <a:rPr dirty="0" sz="1450" spc="-5">
                <a:latin typeface="Times New Roman"/>
                <a:cs typeface="Times New Roman"/>
              </a:rPr>
              <a:t>a  </a:t>
            </a:r>
            <a:r>
              <a:rPr dirty="0" sz="1450" spc="-10">
                <a:latin typeface="Times New Roman"/>
                <a:cs typeface="Times New Roman"/>
              </a:rPr>
              <a:t>tall hairy cap drawn down over his ears; yet </a:t>
            </a:r>
            <a:r>
              <a:rPr dirty="0" sz="1450" spc="-5">
                <a:latin typeface="Times New Roman"/>
                <a:cs typeface="Times New Roman"/>
              </a:rPr>
              <a:t>I </a:t>
            </a:r>
            <a:r>
              <a:rPr dirty="0" sz="1450" spc="-10">
                <a:latin typeface="Times New Roman"/>
                <a:cs typeface="Times New Roman"/>
              </a:rPr>
              <a:t>never saw any man, </a:t>
            </a:r>
            <a:r>
              <a:rPr dirty="0" sz="1450" spc="-5">
                <a:latin typeface="Times New Roman"/>
                <a:cs typeface="Times New Roman"/>
              </a:rPr>
              <a:t>not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judge </a:t>
            </a:r>
            <a:r>
              <a:rPr dirty="0" sz="1450" spc="-5">
                <a:latin typeface="Times New Roman"/>
                <a:cs typeface="Times New Roman"/>
              </a:rPr>
              <a:t>upon </a:t>
            </a:r>
            <a:r>
              <a:rPr dirty="0" sz="1450" spc="-10">
                <a:latin typeface="Times New Roman"/>
                <a:cs typeface="Times New Roman"/>
              </a:rPr>
              <a:t>the bench, look </a:t>
            </a:r>
            <a:r>
              <a:rPr dirty="0" sz="1450" spc="-15">
                <a:latin typeface="Times New Roman"/>
                <a:cs typeface="Times New Roman"/>
              </a:rPr>
              <a:t>cooler, </a:t>
            </a:r>
            <a:r>
              <a:rPr dirty="0" sz="1450" spc="-5">
                <a:latin typeface="Times New Roman"/>
                <a:cs typeface="Times New Roman"/>
              </a:rPr>
              <a:t>or </a:t>
            </a:r>
            <a:r>
              <a:rPr dirty="0" sz="1450" spc="-10">
                <a:latin typeface="Times New Roman"/>
                <a:cs typeface="Times New Roman"/>
              </a:rPr>
              <a:t>more studious and self-possessed, than  this ship-captain.</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He </a:t>
            </a:r>
            <a:r>
              <a:rPr dirty="0" sz="1450" spc="-5">
                <a:latin typeface="Times New Roman"/>
                <a:cs typeface="Times New Roman"/>
              </a:rPr>
              <a:t>got </a:t>
            </a:r>
            <a:r>
              <a:rPr dirty="0" sz="1450" spc="-10">
                <a:latin typeface="Times New Roman"/>
                <a:cs typeface="Times New Roman"/>
              </a:rPr>
              <a:t>to his feet at once, and coming forward, </a:t>
            </a:r>
            <a:r>
              <a:rPr dirty="0" sz="1450" spc="-15">
                <a:latin typeface="Times New Roman"/>
                <a:cs typeface="Times New Roman"/>
              </a:rPr>
              <a:t>offered </a:t>
            </a:r>
            <a:r>
              <a:rPr dirty="0" sz="1450" spc="-10">
                <a:latin typeface="Times New Roman"/>
                <a:cs typeface="Times New Roman"/>
              </a:rPr>
              <a:t>his </a:t>
            </a:r>
            <a:r>
              <a:rPr dirty="0" sz="1450" spc="-15">
                <a:latin typeface="Times New Roman"/>
                <a:cs typeface="Times New Roman"/>
              </a:rPr>
              <a:t>large </a:t>
            </a:r>
            <a:r>
              <a:rPr dirty="0" sz="1450" spc="-10">
                <a:latin typeface="Times New Roman"/>
                <a:cs typeface="Times New Roman"/>
              </a:rPr>
              <a:t>hand to  </a:t>
            </a:r>
            <a:r>
              <a:rPr dirty="0" sz="1450" spc="-20">
                <a:latin typeface="Times New Roman"/>
                <a:cs typeface="Times New Roman"/>
              </a:rPr>
              <a:t>Ebenezer. </a:t>
            </a:r>
            <a:r>
              <a:rPr dirty="0" sz="1450" spc="-10">
                <a:latin typeface="Times New Roman"/>
                <a:cs typeface="Times New Roman"/>
              </a:rPr>
              <a:t>“I am proud to see </a:t>
            </a:r>
            <a:r>
              <a:rPr dirty="0" sz="1450" spc="-5">
                <a:latin typeface="Times New Roman"/>
                <a:cs typeface="Times New Roman"/>
              </a:rPr>
              <a:t>you,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said he, in </a:t>
            </a:r>
            <a:r>
              <a:rPr dirty="0" sz="1450" spc="-5">
                <a:latin typeface="Times New Roman"/>
                <a:cs typeface="Times New Roman"/>
              </a:rPr>
              <a:t>a </a:t>
            </a:r>
            <a:r>
              <a:rPr dirty="0" sz="1450" spc="-10">
                <a:latin typeface="Times New Roman"/>
                <a:cs typeface="Times New Roman"/>
              </a:rPr>
              <a:t>fine deep voice,  “and glad that </a:t>
            </a:r>
            <a:r>
              <a:rPr dirty="0" sz="1450" spc="-5">
                <a:latin typeface="Times New Roman"/>
                <a:cs typeface="Times New Roman"/>
              </a:rPr>
              <a:t>ye </a:t>
            </a:r>
            <a:r>
              <a:rPr dirty="0" sz="1450" spc="-10">
                <a:latin typeface="Times New Roman"/>
                <a:cs typeface="Times New Roman"/>
              </a:rPr>
              <a:t>are here in time. The </a:t>
            </a:r>
            <a:r>
              <a:rPr dirty="0" sz="1450" spc="-20">
                <a:latin typeface="Times New Roman"/>
                <a:cs typeface="Times New Roman"/>
              </a:rPr>
              <a:t>wind’s fair, </a:t>
            </a:r>
            <a:r>
              <a:rPr dirty="0" sz="1450" spc="-10">
                <a:latin typeface="Times New Roman"/>
                <a:cs typeface="Times New Roman"/>
              </a:rPr>
              <a:t>and the tide </a:t>
            </a:r>
            <a:r>
              <a:rPr dirty="0" sz="1450" spc="-5">
                <a:latin typeface="Times New Roman"/>
                <a:cs typeface="Times New Roman"/>
              </a:rPr>
              <a:t>upon </a:t>
            </a:r>
            <a:r>
              <a:rPr dirty="0" sz="1450" spc="-10">
                <a:latin typeface="Times New Roman"/>
                <a:cs typeface="Times New Roman"/>
              </a:rPr>
              <a:t>the turn;  we’ll see the old coal-bucket burning </a:t>
            </a:r>
            <a:r>
              <a:rPr dirty="0" sz="1450" spc="-5">
                <a:latin typeface="Times New Roman"/>
                <a:cs typeface="Times New Roman"/>
              </a:rPr>
              <a:t>on </a:t>
            </a:r>
            <a:r>
              <a:rPr dirty="0" sz="1450" spc="-10">
                <a:latin typeface="Times New Roman"/>
                <a:cs typeface="Times New Roman"/>
              </a:rPr>
              <a:t>the Isle </a:t>
            </a:r>
            <a:r>
              <a:rPr dirty="0" sz="1450" spc="-5">
                <a:latin typeface="Times New Roman"/>
                <a:cs typeface="Times New Roman"/>
              </a:rPr>
              <a:t>of </a:t>
            </a:r>
            <a:r>
              <a:rPr dirty="0" sz="1450" spc="-10">
                <a:latin typeface="Times New Roman"/>
                <a:cs typeface="Times New Roman"/>
              </a:rPr>
              <a:t>May before</a:t>
            </a:r>
            <a:r>
              <a:rPr dirty="0" sz="1450" spc="100">
                <a:latin typeface="Times New Roman"/>
                <a:cs typeface="Times New Roman"/>
              </a:rPr>
              <a:t> </a:t>
            </a:r>
            <a:r>
              <a:rPr dirty="0" sz="1450" spc="-10">
                <a:latin typeface="Times New Roman"/>
                <a:cs typeface="Times New Roman"/>
              </a:rPr>
              <a:t>to-night.”</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73235"/>
          </a:xfrm>
          <a:prstGeom prst="rect">
            <a:avLst/>
          </a:prstGeom>
        </p:spPr>
        <p:txBody>
          <a:bodyPr wrap="square" lIns="0" tIns="12700" rIns="0" bIns="0" rtlCol="0" vert="horz">
            <a:spAutoFit/>
          </a:bodyPr>
          <a:lstStyle/>
          <a:p>
            <a:pPr algn="just" marL="268605" marR="10795">
              <a:lnSpc>
                <a:spcPct val="144900"/>
              </a:lnSpc>
              <a:spcBef>
                <a:spcPts val="100"/>
              </a:spcBef>
            </a:pPr>
            <a:r>
              <a:rPr dirty="0" sz="1450" spc="-10">
                <a:latin typeface="Times New Roman"/>
                <a:cs typeface="Times New Roman"/>
              </a:rPr>
              <a:t>“Captain Hoseason,” returned my uncle, “you keep </a:t>
            </a:r>
            <a:r>
              <a:rPr dirty="0" sz="1450" spc="-5">
                <a:latin typeface="Times New Roman"/>
                <a:cs typeface="Times New Roman"/>
              </a:rPr>
              <a:t>your </a:t>
            </a:r>
            <a:r>
              <a:rPr dirty="0" sz="1450" spc="-10">
                <a:latin typeface="Times New Roman"/>
                <a:cs typeface="Times New Roman"/>
              </a:rPr>
              <a:t>room unco </a:t>
            </a:r>
            <a:r>
              <a:rPr dirty="0" sz="1450" spc="-5">
                <a:latin typeface="Times New Roman"/>
                <a:cs typeface="Times New Roman"/>
              </a:rPr>
              <a:t>hot.”  </a:t>
            </a:r>
            <a:r>
              <a:rPr dirty="0" sz="1450" spc="-25">
                <a:latin typeface="Times New Roman"/>
                <a:cs typeface="Times New Roman"/>
              </a:rPr>
              <a:t>“It’s</a:t>
            </a:r>
            <a:r>
              <a:rPr dirty="0" sz="1450" spc="4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habit</a:t>
            </a:r>
            <a:r>
              <a:rPr dirty="0" sz="1450" spc="45">
                <a:latin typeface="Times New Roman"/>
                <a:cs typeface="Times New Roman"/>
              </a:rPr>
              <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have,</a:t>
            </a:r>
            <a:r>
              <a:rPr dirty="0" sz="1450" spc="45">
                <a:latin typeface="Times New Roman"/>
                <a:cs typeface="Times New Roman"/>
              </a:rPr>
              <a:t> </a:t>
            </a:r>
            <a:r>
              <a:rPr dirty="0" sz="1450" spc="-35">
                <a:latin typeface="Times New Roman"/>
                <a:cs typeface="Times New Roman"/>
              </a:rPr>
              <a:t>Mr.</a:t>
            </a:r>
            <a:r>
              <a:rPr dirty="0" sz="1450" spc="45">
                <a:latin typeface="Times New Roman"/>
                <a:cs typeface="Times New Roman"/>
              </a:rPr>
              <a:t> </a:t>
            </a:r>
            <a:r>
              <a:rPr dirty="0" sz="1450" spc="-15">
                <a:latin typeface="Times New Roman"/>
                <a:cs typeface="Times New Roman"/>
              </a:rPr>
              <a:t>Balfour,”</a:t>
            </a:r>
            <a:r>
              <a:rPr dirty="0" sz="1450" spc="45">
                <a:latin typeface="Times New Roman"/>
                <a:cs typeface="Times New Roman"/>
              </a:rPr>
              <a:t> </a:t>
            </a:r>
            <a:r>
              <a:rPr dirty="0" sz="1450" spc="-10">
                <a:latin typeface="Times New Roman"/>
                <a:cs typeface="Times New Roman"/>
              </a:rPr>
              <a:t>said</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20">
                <a:latin typeface="Times New Roman"/>
                <a:cs typeface="Times New Roman"/>
              </a:rPr>
              <a:t>skipper.</a:t>
            </a:r>
            <a:r>
              <a:rPr dirty="0" sz="1450" spc="45">
                <a:latin typeface="Times New Roman"/>
                <a:cs typeface="Times New Roman"/>
              </a:rPr>
              <a:t> </a:t>
            </a:r>
            <a:r>
              <a:rPr dirty="0" sz="1450" spc="-10">
                <a:latin typeface="Times New Roman"/>
                <a:cs typeface="Times New Roman"/>
              </a:rPr>
              <a:t>“I’m</a:t>
            </a:r>
            <a:r>
              <a:rPr dirty="0" sz="1450" spc="4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cold-rife</a:t>
            </a:r>
            <a:r>
              <a:rPr dirty="0" sz="1450" spc="45">
                <a:latin typeface="Times New Roman"/>
                <a:cs typeface="Times New Roman"/>
              </a:rPr>
              <a:t> </a:t>
            </a:r>
            <a:r>
              <a:rPr dirty="0" sz="1450" spc="-10">
                <a:latin typeface="Times New Roman"/>
                <a:cs typeface="Times New Roman"/>
              </a:rPr>
              <a:t>man</a:t>
            </a:r>
            <a:r>
              <a:rPr dirty="0" sz="1450" spc="50">
                <a:latin typeface="Times New Roman"/>
                <a:cs typeface="Times New Roman"/>
              </a:rPr>
              <a:t> </a:t>
            </a:r>
            <a:r>
              <a:rPr dirty="0" sz="1450" spc="-5">
                <a:latin typeface="Times New Roman"/>
                <a:cs typeface="Times New Roman"/>
              </a:rPr>
              <a:t>by</a:t>
            </a:r>
            <a:endParaRPr sz="1450">
              <a:latin typeface="Times New Roman"/>
              <a:cs typeface="Times New Roman"/>
            </a:endParaRPr>
          </a:p>
          <a:p>
            <a:pPr algn="just" marL="12700" marR="9525">
              <a:lnSpc>
                <a:spcPts val="1730"/>
              </a:lnSpc>
              <a:spcBef>
                <a:spcPts val="55"/>
              </a:spcBef>
            </a:pPr>
            <a:r>
              <a:rPr dirty="0" sz="1450" spc="-10">
                <a:latin typeface="Times New Roman"/>
                <a:cs typeface="Times New Roman"/>
              </a:rPr>
              <a:t>my nature;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cold </a:t>
            </a:r>
            <a:r>
              <a:rPr dirty="0" sz="1450" spc="-5">
                <a:latin typeface="Times New Roman"/>
                <a:cs typeface="Times New Roman"/>
              </a:rPr>
              <a:t>blood, </a:t>
            </a:r>
            <a:r>
              <a:rPr dirty="0" sz="1450" spc="-30">
                <a:latin typeface="Times New Roman"/>
                <a:cs typeface="Times New Roman"/>
              </a:rPr>
              <a:t>sir. </a:t>
            </a:r>
            <a:r>
              <a:rPr dirty="0" sz="1450" spc="-20">
                <a:latin typeface="Times New Roman"/>
                <a:cs typeface="Times New Roman"/>
              </a:rPr>
              <a:t>There’s </a:t>
            </a:r>
            <a:r>
              <a:rPr dirty="0" sz="1450" spc="-10">
                <a:latin typeface="Times New Roman"/>
                <a:cs typeface="Times New Roman"/>
              </a:rPr>
              <a:t>neither </a:t>
            </a:r>
            <a:r>
              <a:rPr dirty="0" sz="1450" spc="-20">
                <a:latin typeface="Times New Roman"/>
                <a:cs typeface="Times New Roman"/>
              </a:rPr>
              <a:t>fur, </a:t>
            </a:r>
            <a:r>
              <a:rPr dirty="0" sz="1450" spc="-5">
                <a:latin typeface="Times New Roman"/>
                <a:cs typeface="Times New Roman"/>
              </a:rPr>
              <a:t>nor </a:t>
            </a:r>
            <a:r>
              <a:rPr dirty="0" sz="1450" spc="-10">
                <a:latin typeface="Times New Roman"/>
                <a:cs typeface="Times New Roman"/>
              </a:rPr>
              <a:t>flannel—no, </a:t>
            </a:r>
            <a:r>
              <a:rPr dirty="0" sz="1450" spc="-25">
                <a:latin typeface="Times New Roman"/>
                <a:cs typeface="Times New Roman"/>
              </a:rPr>
              <a:t>sir,  </a:t>
            </a:r>
            <a:r>
              <a:rPr dirty="0" sz="1450" spc="-5">
                <a:latin typeface="Times New Roman"/>
                <a:cs typeface="Times New Roman"/>
              </a:rPr>
              <a:t>nor hot </a:t>
            </a:r>
            <a:r>
              <a:rPr dirty="0" sz="1450" spc="-10">
                <a:latin typeface="Times New Roman"/>
                <a:cs typeface="Times New Roman"/>
              </a:rPr>
              <a:t>rum, will warm </a:t>
            </a:r>
            <a:r>
              <a:rPr dirty="0" sz="1450" spc="-5">
                <a:latin typeface="Times New Roman"/>
                <a:cs typeface="Times New Roman"/>
              </a:rPr>
              <a:t>up </a:t>
            </a:r>
            <a:r>
              <a:rPr dirty="0" sz="1450" spc="-10">
                <a:latin typeface="Times New Roman"/>
                <a:cs typeface="Times New Roman"/>
              </a:rPr>
              <a:t>what they call the temperature. </a:t>
            </a:r>
            <a:r>
              <a:rPr dirty="0" sz="1450" spc="-25">
                <a:latin typeface="Times New Roman"/>
                <a:cs typeface="Times New Roman"/>
              </a:rPr>
              <a:t>Sir, </a:t>
            </a:r>
            <a:r>
              <a:rPr dirty="0" sz="1450" spc="-30">
                <a:latin typeface="Times New Roman"/>
                <a:cs typeface="Times New Roman"/>
              </a:rPr>
              <a:t>it’s </a:t>
            </a:r>
            <a:r>
              <a:rPr dirty="0" sz="1450" spc="-10">
                <a:latin typeface="Times New Roman"/>
                <a:cs typeface="Times New Roman"/>
              </a:rPr>
              <a:t>the same  with most men that have been carbonadoed, as they call it, in the tropic</a:t>
            </a:r>
            <a:r>
              <a:rPr dirty="0" sz="1450" spc="165">
                <a:latin typeface="Times New Roman"/>
                <a:cs typeface="Times New Roman"/>
              </a:rPr>
              <a:t> </a:t>
            </a:r>
            <a:r>
              <a:rPr dirty="0" sz="1450" spc="-10">
                <a:latin typeface="Times New Roman"/>
                <a:cs typeface="Times New Roman"/>
              </a:rPr>
              <a:t>seas.”</a:t>
            </a:r>
            <a:endParaRPr sz="1450">
              <a:latin typeface="Times New Roman"/>
              <a:cs typeface="Times New Roman"/>
            </a:endParaRPr>
          </a:p>
          <a:p>
            <a:pPr algn="just" marL="12700" marR="8255" indent="255904">
              <a:lnSpc>
                <a:spcPts val="1730"/>
              </a:lnSpc>
              <a:spcBef>
                <a:spcPts val="715"/>
              </a:spcBef>
            </a:pPr>
            <a:r>
              <a:rPr dirty="0" sz="1450" spc="-30">
                <a:latin typeface="Times New Roman"/>
                <a:cs typeface="Times New Roman"/>
              </a:rPr>
              <a:t>“Well, </a:t>
            </a:r>
            <a:r>
              <a:rPr dirty="0" sz="1450" spc="-10">
                <a:latin typeface="Times New Roman"/>
                <a:cs typeface="Times New Roman"/>
              </a:rPr>
              <a:t>well, captain,” replied my uncle, “we must all </a:t>
            </a:r>
            <a:r>
              <a:rPr dirty="0" sz="1450" spc="-5">
                <a:latin typeface="Times New Roman"/>
                <a:cs typeface="Times New Roman"/>
              </a:rPr>
              <a:t>be </a:t>
            </a:r>
            <a:r>
              <a:rPr dirty="0" sz="1450" spc="-10">
                <a:latin typeface="Times New Roman"/>
                <a:cs typeface="Times New Roman"/>
              </a:rPr>
              <a:t>the way we’re  made.”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But it chanced that this fancy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captain’s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great share in my  misfortunes. For though </a:t>
            </a:r>
            <a:r>
              <a:rPr dirty="0" sz="1450" spc="-5">
                <a:latin typeface="Times New Roman"/>
                <a:cs typeface="Times New Roman"/>
              </a:rPr>
              <a:t>I </a:t>
            </a:r>
            <a:r>
              <a:rPr dirty="0" sz="1450" spc="-10">
                <a:latin typeface="Times New Roman"/>
                <a:cs typeface="Times New Roman"/>
              </a:rPr>
              <a:t>had promised myself </a:t>
            </a:r>
            <a:r>
              <a:rPr dirty="0" sz="1450" spc="-5">
                <a:latin typeface="Times New Roman"/>
                <a:cs typeface="Times New Roman"/>
              </a:rPr>
              <a:t>not </a:t>
            </a:r>
            <a:r>
              <a:rPr dirty="0" sz="1450" spc="-10">
                <a:latin typeface="Times New Roman"/>
                <a:cs typeface="Times New Roman"/>
              </a:rPr>
              <a:t>to let my kinsman </a:t>
            </a:r>
            <a:r>
              <a:rPr dirty="0" sz="1450" spc="-5">
                <a:latin typeface="Times New Roman"/>
                <a:cs typeface="Times New Roman"/>
              </a:rPr>
              <a:t>out of  </a:t>
            </a:r>
            <a:r>
              <a:rPr dirty="0" sz="1450" spc="-10">
                <a:latin typeface="Times New Roman"/>
                <a:cs typeface="Times New Roman"/>
              </a:rPr>
              <a:t>sight, </a:t>
            </a:r>
            <a:r>
              <a:rPr dirty="0" sz="1450" spc="-5">
                <a:latin typeface="Times New Roman"/>
                <a:cs typeface="Times New Roman"/>
              </a:rPr>
              <a:t>I </a:t>
            </a:r>
            <a:r>
              <a:rPr dirty="0" sz="1450" spc="-10">
                <a:latin typeface="Times New Roman"/>
                <a:cs typeface="Times New Roman"/>
              </a:rPr>
              <a:t>was both so impatient for </a:t>
            </a:r>
            <a:r>
              <a:rPr dirty="0" sz="1450" spc="-5">
                <a:latin typeface="Times New Roman"/>
                <a:cs typeface="Times New Roman"/>
              </a:rPr>
              <a:t>a </a:t>
            </a:r>
            <a:r>
              <a:rPr dirty="0" sz="1450" spc="-10">
                <a:latin typeface="Times New Roman"/>
                <a:cs typeface="Times New Roman"/>
              </a:rPr>
              <a:t>nearer look </a:t>
            </a:r>
            <a:r>
              <a:rPr dirty="0" sz="1450" spc="-5">
                <a:latin typeface="Times New Roman"/>
                <a:cs typeface="Times New Roman"/>
              </a:rPr>
              <a:t>of </a:t>
            </a:r>
            <a:r>
              <a:rPr dirty="0" sz="1450" spc="-10">
                <a:latin typeface="Times New Roman"/>
                <a:cs typeface="Times New Roman"/>
              </a:rPr>
              <a:t>the sea, and so sickened </a:t>
            </a:r>
            <a:r>
              <a:rPr dirty="0" sz="1450" spc="-5">
                <a:latin typeface="Times New Roman"/>
                <a:cs typeface="Times New Roman"/>
              </a:rPr>
              <a:t>by  </a:t>
            </a:r>
            <a:r>
              <a:rPr dirty="0" sz="1450" spc="-10">
                <a:latin typeface="Times New Roman"/>
                <a:cs typeface="Times New Roman"/>
              </a:rPr>
              <a:t>the closeness </a:t>
            </a:r>
            <a:r>
              <a:rPr dirty="0" sz="1450" spc="-5">
                <a:latin typeface="Times New Roman"/>
                <a:cs typeface="Times New Roman"/>
              </a:rPr>
              <a:t>of </a:t>
            </a:r>
            <a:r>
              <a:rPr dirty="0" sz="1450" spc="-10">
                <a:latin typeface="Times New Roman"/>
                <a:cs typeface="Times New Roman"/>
              </a:rPr>
              <a:t>the room, that when </a:t>
            </a:r>
            <a:r>
              <a:rPr dirty="0" sz="1450" spc="-5">
                <a:latin typeface="Times New Roman"/>
                <a:cs typeface="Times New Roman"/>
              </a:rPr>
              <a:t>he </a:t>
            </a:r>
            <a:r>
              <a:rPr dirty="0" sz="1450" spc="-10">
                <a:latin typeface="Times New Roman"/>
                <a:cs typeface="Times New Roman"/>
              </a:rPr>
              <a:t>told me to “run down-stairs and play  myself awhile,”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fool </a:t>
            </a:r>
            <a:r>
              <a:rPr dirty="0" sz="1450" spc="-10">
                <a:latin typeface="Times New Roman"/>
                <a:cs typeface="Times New Roman"/>
              </a:rPr>
              <a:t>enough to take him at his</a:t>
            </a:r>
            <a:r>
              <a:rPr dirty="0" sz="1450" spc="4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Away </a:t>
            </a:r>
            <a:r>
              <a:rPr dirty="0" sz="1450" spc="-5">
                <a:latin typeface="Times New Roman"/>
                <a:cs typeface="Times New Roman"/>
              </a:rPr>
              <a:t>I </a:t>
            </a:r>
            <a:r>
              <a:rPr dirty="0" sz="1450" spc="-10">
                <a:latin typeface="Times New Roman"/>
                <a:cs typeface="Times New Roman"/>
              </a:rPr>
              <a:t>went, therefore, leaving the two men sitting down to </a:t>
            </a:r>
            <a:r>
              <a:rPr dirty="0" sz="1450" spc="-5">
                <a:latin typeface="Times New Roman"/>
                <a:cs typeface="Times New Roman"/>
              </a:rPr>
              <a:t>a </a:t>
            </a:r>
            <a:r>
              <a:rPr dirty="0" sz="1450" spc="-10">
                <a:latin typeface="Times New Roman"/>
                <a:cs typeface="Times New Roman"/>
              </a:rPr>
              <a:t>bottle and </a:t>
            </a:r>
            <a:r>
              <a:rPr dirty="0" sz="1450" spc="-5">
                <a:latin typeface="Times New Roman"/>
                <a:cs typeface="Times New Roman"/>
              </a:rPr>
              <a:t>a  </a:t>
            </a:r>
            <a:r>
              <a:rPr dirty="0" sz="1450" spc="-10">
                <a:latin typeface="Times New Roman"/>
                <a:cs typeface="Times New Roman"/>
              </a:rPr>
              <a:t>great mass </a:t>
            </a:r>
            <a:r>
              <a:rPr dirty="0" sz="1450" spc="-5">
                <a:latin typeface="Times New Roman"/>
                <a:cs typeface="Times New Roman"/>
              </a:rPr>
              <a:t>of </a:t>
            </a:r>
            <a:r>
              <a:rPr dirty="0" sz="1450" spc="-10">
                <a:latin typeface="Times New Roman"/>
                <a:cs typeface="Times New Roman"/>
              </a:rPr>
              <a:t>papers; and crossing the road in front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inn, </a:t>
            </a:r>
            <a:r>
              <a:rPr dirty="0" sz="1450" spc="-10">
                <a:latin typeface="Times New Roman"/>
                <a:cs typeface="Times New Roman"/>
              </a:rPr>
              <a:t>walked down  </a:t>
            </a:r>
            <a:r>
              <a:rPr dirty="0" sz="1450" spc="-5">
                <a:latin typeface="Times New Roman"/>
                <a:cs typeface="Times New Roman"/>
              </a:rPr>
              <a:t>upon </a:t>
            </a:r>
            <a:r>
              <a:rPr dirty="0" sz="1450" spc="-10">
                <a:latin typeface="Times New Roman"/>
                <a:cs typeface="Times New Roman"/>
              </a:rPr>
              <a:t>the beach. </a:t>
            </a:r>
            <a:r>
              <a:rPr dirty="0" sz="1450" spc="-25">
                <a:latin typeface="Times New Roman"/>
                <a:cs typeface="Times New Roman"/>
              </a:rPr>
              <a:t>With </a:t>
            </a:r>
            <a:r>
              <a:rPr dirty="0" sz="1450" spc="-10">
                <a:latin typeface="Times New Roman"/>
                <a:cs typeface="Times New Roman"/>
              </a:rPr>
              <a:t>the wind in that </a:t>
            </a:r>
            <a:r>
              <a:rPr dirty="0" sz="1450" spc="-15">
                <a:latin typeface="Times New Roman"/>
                <a:cs typeface="Times New Roman"/>
              </a:rPr>
              <a:t>quarter, </a:t>
            </a:r>
            <a:r>
              <a:rPr dirty="0" sz="1450" spc="-10">
                <a:latin typeface="Times New Roman"/>
                <a:cs typeface="Times New Roman"/>
              </a:rPr>
              <a:t>only little wavelets, </a:t>
            </a:r>
            <a:r>
              <a:rPr dirty="0" sz="1450" spc="-5">
                <a:latin typeface="Times New Roman"/>
                <a:cs typeface="Times New Roman"/>
              </a:rPr>
              <a:t>not </a:t>
            </a:r>
            <a:r>
              <a:rPr dirty="0" sz="1450" spc="-10">
                <a:latin typeface="Times New Roman"/>
                <a:cs typeface="Times New Roman"/>
              </a:rPr>
              <a:t>much  bigger than </a:t>
            </a:r>
            <a:r>
              <a:rPr dirty="0" sz="1450" spc="-5">
                <a:latin typeface="Times New Roman"/>
                <a:cs typeface="Times New Roman"/>
              </a:rPr>
              <a:t>I </a:t>
            </a:r>
            <a:r>
              <a:rPr dirty="0" sz="1450" spc="-10">
                <a:latin typeface="Times New Roman"/>
                <a:cs typeface="Times New Roman"/>
              </a:rPr>
              <a:t>had seen </a:t>
            </a:r>
            <a:r>
              <a:rPr dirty="0" sz="1450" spc="-5">
                <a:latin typeface="Times New Roman"/>
                <a:cs typeface="Times New Roman"/>
              </a:rPr>
              <a:t>upon a </a:t>
            </a:r>
            <a:r>
              <a:rPr dirty="0" sz="1450" spc="-10">
                <a:latin typeface="Times New Roman"/>
                <a:cs typeface="Times New Roman"/>
              </a:rPr>
              <a:t>lake, beat </a:t>
            </a:r>
            <a:r>
              <a:rPr dirty="0" sz="1450" spc="-5">
                <a:latin typeface="Times New Roman"/>
                <a:cs typeface="Times New Roman"/>
              </a:rPr>
              <a:t>upon </a:t>
            </a:r>
            <a:r>
              <a:rPr dirty="0" sz="1450" spc="-10">
                <a:latin typeface="Times New Roman"/>
                <a:cs typeface="Times New Roman"/>
              </a:rPr>
              <a:t>the shore. But the weeds were  new to me—some green, some brown and </a:t>
            </a:r>
            <a:r>
              <a:rPr dirty="0" sz="1450" spc="-5">
                <a:latin typeface="Times New Roman"/>
                <a:cs typeface="Times New Roman"/>
              </a:rPr>
              <a:t>long, </a:t>
            </a:r>
            <a:r>
              <a:rPr dirty="0" sz="1450" spc="-10">
                <a:latin typeface="Times New Roman"/>
                <a:cs typeface="Times New Roman"/>
              </a:rPr>
              <a:t>and some with little bladders  that crackled between my fingers. Even so far </a:t>
            </a:r>
            <a:r>
              <a:rPr dirty="0" sz="1450" spc="-5">
                <a:latin typeface="Times New Roman"/>
                <a:cs typeface="Times New Roman"/>
              </a:rPr>
              <a:t>up </a:t>
            </a:r>
            <a:r>
              <a:rPr dirty="0" sz="1450" spc="-10">
                <a:latin typeface="Times New Roman"/>
                <a:cs typeface="Times New Roman"/>
              </a:rPr>
              <a:t>the firth, the smell </a:t>
            </a:r>
            <a:r>
              <a:rPr dirty="0" sz="1450" spc="-5">
                <a:latin typeface="Times New Roman"/>
                <a:cs typeface="Times New Roman"/>
              </a:rPr>
              <a:t>of </a:t>
            </a:r>
            <a:r>
              <a:rPr dirty="0" sz="1450" spc="-10">
                <a:latin typeface="Times New Roman"/>
                <a:cs typeface="Times New Roman"/>
              </a:rPr>
              <a:t>the sea-  water was exceedingly salt and stirring; the Covenant, besides, was beginning  to shake </a:t>
            </a:r>
            <a:r>
              <a:rPr dirty="0" sz="1450" spc="-5">
                <a:latin typeface="Times New Roman"/>
                <a:cs typeface="Times New Roman"/>
              </a:rPr>
              <a:t>out </a:t>
            </a:r>
            <a:r>
              <a:rPr dirty="0" sz="1450" spc="-10">
                <a:latin typeface="Times New Roman"/>
                <a:cs typeface="Times New Roman"/>
              </a:rPr>
              <a:t>her sails, which </a:t>
            </a:r>
            <a:r>
              <a:rPr dirty="0" sz="1450" spc="-5">
                <a:latin typeface="Times New Roman"/>
                <a:cs typeface="Times New Roman"/>
              </a:rPr>
              <a:t>hung upon </a:t>
            </a:r>
            <a:r>
              <a:rPr dirty="0" sz="1450" spc="-10">
                <a:latin typeface="Times New Roman"/>
                <a:cs typeface="Times New Roman"/>
              </a:rPr>
              <a:t>the yards in clusters; and the spirit </a:t>
            </a:r>
            <a:r>
              <a:rPr dirty="0" sz="1450" spc="-5">
                <a:latin typeface="Times New Roman"/>
                <a:cs typeface="Times New Roman"/>
              </a:rPr>
              <a:t>of  </a:t>
            </a:r>
            <a:r>
              <a:rPr dirty="0" sz="1450" spc="-10">
                <a:latin typeface="Times New Roman"/>
                <a:cs typeface="Times New Roman"/>
              </a:rPr>
              <a:t>all that </a:t>
            </a:r>
            <a:r>
              <a:rPr dirty="0" sz="1450" spc="-5">
                <a:latin typeface="Times New Roman"/>
                <a:cs typeface="Times New Roman"/>
              </a:rPr>
              <a:t>I </a:t>
            </a:r>
            <a:r>
              <a:rPr dirty="0" sz="1450" spc="-10">
                <a:latin typeface="Times New Roman"/>
                <a:cs typeface="Times New Roman"/>
              </a:rPr>
              <a:t>beheld </a:t>
            </a:r>
            <a:r>
              <a:rPr dirty="0" sz="1450" spc="-5">
                <a:latin typeface="Times New Roman"/>
                <a:cs typeface="Times New Roman"/>
              </a:rPr>
              <a:t>put </a:t>
            </a:r>
            <a:r>
              <a:rPr dirty="0" sz="1450" spc="-10">
                <a:latin typeface="Times New Roman"/>
                <a:cs typeface="Times New Roman"/>
              </a:rPr>
              <a:t>me in thoughts </a:t>
            </a:r>
            <a:r>
              <a:rPr dirty="0" sz="1450" spc="-5">
                <a:latin typeface="Times New Roman"/>
                <a:cs typeface="Times New Roman"/>
              </a:rPr>
              <a:t>of </a:t>
            </a:r>
            <a:r>
              <a:rPr dirty="0" sz="1450" spc="-10">
                <a:latin typeface="Times New Roman"/>
                <a:cs typeface="Times New Roman"/>
              </a:rPr>
              <a:t>far voyages and foreign</a:t>
            </a:r>
            <a:r>
              <a:rPr dirty="0" sz="1450" spc="80">
                <a:latin typeface="Times New Roman"/>
                <a:cs typeface="Times New Roman"/>
              </a:rPr>
              <a:t> </a:t>
            </a:r>
            <a:r>
              <a:rPr dirty="0" sz="1450" spc="-10">
                <a:latin typeface="Times New Roman"/>
                <a:cs typeface="Times New Roman"/>
              </a:rPr>
              <a:t>places.</a:t>
            </a:r>
            <a:endParaRPr sz="1450">
              <a:latin typeface="Times New Roman"/>
              <a:cs typeface="Times New Roman"/>
            </a:endParaRPr>
          </a:p>
          <a:p>
            <a:pPr algn="just" marL="12700" marR="5080" indent="255904">
              <a:lnSpc>
                <a:spcPts val="1730"/>
              </a:lnSpc>
              <a:spcBef>
                <a:spcPts val="705"/>
              </a:spcBef>
            </a:pP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too, </a:t>
            </a:r>
            <a:r>
              <a:rPr dirty="0" sz="1450" spc="-10">
                <a:latin typeface="Times New Roman"/>
                <a:cs typeface="Times New Roman"/>
              </a:rPr>
              <a:t>at the seamen with the skiff—big brown fellows, some in  shirts, some with jackets, some with coloured handkerchiefs about their  throats, </a:t>
            </a:r>
            <a:r>
              <a:rPr dirty="0" sz="1450" spc="-5">
                <a:latin typeface="Times New Roman"/>
                <a:cs typeface="Times New Roman"/>
              </a:rPr>
              <a:t>one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brace </a:t>
            </a:r>
            <a:r>
              <a:rPr dirty="0" sz="1450" spc="-5">
                <a:latin typeface="Times New Roman"/>
                <a:cs typeface="Times New Roman"/>
              </a:rPr>
              <a:t>of </a:t>
            </a:r>
            <a:r>
              <a:rPr dirty="0" sz="1450" spc="-10">
                <a:latin typeface="Times New Roman"/>
                <a:cs typeface="Times New Roman"/>
              </a:rPr>
              <a:t>pistols stuck into his pockets, two </a:t>
            </a:r>
            <a:r>
              <a:rPr dirty="0" sz="1450" spc="-5">
                <a:latin typeface="Times New Roman"/>
                <a:cs typeface="Times New Roman"/>
              </a:rPr>
              <a:t>or </a:t>
            </a:r>
            <a:r>
              <a:rPr dirty="0" sz="1450" spc="-10">
                <a:latin typeface="Times New Roman"/>
                <a:cs typeface="Times New Roman"/>
              </a:rPr>
              <a:t>three with  knotty bludgeons, and all with their case-knives. </a:t>
            </a:r>
            <a:r>
              <a:rPr dirty="0" sz="1450" spc="-5">
                <a:latin typeface="Times New Roman"/>
                <a:cs typeface="Times New Roman"/>
              </a:rPr>
              <a:t>I </a:t>
            </a:r>
            <a:r>
              <a:rPr dirty="0" sz="1450" spc="-10">
                <a:latin typeface="Times New Roman"/>
                <a:cs typeface="Times New Roman"/>
              </a:rPr>
              <a:t>passed the time </a:t>
            </a:r>
            <a:r>
              <a:rPr dirty="0" sz="1450" spc="-5">
                <a:latin typeface="Times New Roman"/>
                <a:cs typeface="Times New Roman"/>
              </a:rPr>
              <a:t>of </a:t>
            </a:r>
            <a:r>
              <a:rPr dirty="0" sz="1450" spc="-10">
                <a:latin typeface="Times New Roman"/>
                <a:cs typeface="Times New Roman"/>
              </a:rPr>
              <a:t>day with  </a:t>
            </a:r>
            <a:r>
              <a:rPr dirty="0" sz="1450" spc="-5">
                <a:latin typeface="Times New Roman"/>
                <a:cs typeface="Times New Roman"/>
              </a:rPr>
              <a:t>one </a:t>
            </a:r>
            <a:r>
              <a:rPr dirty="0" sz="1450" spc="-10">
                <a:latin typeface="Times New Roman"/>
                <a:cs typeface="Times New Roman"/>
              </a:rPr>
              <a:t>that looked less desperate than his fellows, and asked him </a:t>
            </a:r>
            <a:r>
              <a:rPr dirty="0" sz="1450" spc="-5">
                <a:latin typeface="Times New Roman"/>
                <a:cs typeface="Times New Roman"/>
              </a:rPr>
              <a:t>of </a:t>
            </a:r>
            <a:r>
              <a:rPr dirty="0" sz="1450" spc="-10">
                <a:latin typeface="Times New Roman"/>
                <a:cs typeface="Times New Roman"/>
              </a:rPr>
              <a:t>the sailing </a:t>
            </a:r>
            <a:r>
              <a:rPr dirty="0" sz="1450" spc="-5">
                <a:latin typeface="Times New Roman"/>
                <a:cs typeface="Times New Roman"/>
              </a:rPr>
              <a:t>of  </a:t>
            </a:r>
            <a:r>
              <a:rPr dirty="0" sz="1450" spc="-10">
                <a:latin typeface="Times New Roman"/>
                <a:cs typeface="Times New Roman"/>
              </a:rPr>
              <a:t>the brig. He said they would get under way as soon as the ebb set, and  expressed his gladness to </a:t>
            </a:r>
            <a:r>
              <a:rPr dirty="0" sz="1450" spc="-5">
                <a:latin typeface="Times New Roman"/>
                <a:cs typeface="Times New Roman"/>
              </a:rPr>
              <a:t>be out of a port </a:t>
            </a:r>
            <a:r>
              <a:rPr dirty="0" sz="1450" spc="-10">
                <a:latin typeface="Times New Roman"/>
                <a:cs typeface="Times New Roman"/>
              </a:rPr>
              <a:t>where there were </a:t>
            </a:r>
            <a:r>
              <a:rPr dirty="0" sz="1450" spc="-5">
                <a:latin typeface="Times New Roman"/>
                <a:cs typeface="Times New Roman"/>
              </a:rPr>
              <a:t>no </a:t>
            </a:r>
            <a:r>
              <a:rPr dirty="0" sz="1450" spc="-10">
                <a:latin typeface="Times New Roman"/>
                <a:cs typeface="Times New Roman"/>
              </a:rPr>
              <a:t>taverns and  fiddlers; </a:t>
            </a:r>
            <a:r>
              <a:rPr dirty="0" sz="1450" spc="-5">
                <a:latin typeface="Times New Roman"/>
                <a:cs typeface="Times New Roman"/>
              </a:rPr>
              <a:t>but </a:t>
            </a:r>
            <a:r>
              <a:rPr dirty="0" sz="1450" spc="-10">
                <a:latin typeface="Times New Roman"/>
                <a:cs typeface="Times New Roman"/>
              </a:rPr>
              <a:t>all with such horrifying oaths, that </a:t>
            </a:r>
            <a:r>
              <a:rPr dirty="0" sz="1450" spc="-5">
                <a:latin typeface="Times New Roman"/>
                <a:cs typeface="Times New Roman"/>
              </a:rPr>
              <a:t>I </a:t>
            </a:r>
            <a:r>
              <a:rPr dirty="0" sz="1450" spc="-10">
                <a:latin typeface="Times New Roman"/>
                <a:cs typeface="Times New Roman"/>
              </a:rPr>
              <a:t>made haste to get away from  him.</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This threw me back </a:t>
            </a:r>
            <a:r>
              <a:rPr dirty="0" sz="1450" spc="-5">
                <a:latin typeface="Times New Roman"/>
                <a:cs typeface="Times New Roman"/>
              </a:rPr>
              <a:t>on </a:t>
            </a:r>
            <a:r>
              <a:rPr dirty="0" sz="1450" spc="-10">
                <a:latin typeface="Times New Roman"/>
                <a:cs typeface="Times New Roman"/>
              </a:rPr>
              <a:t>Ransome, who seemed the least wicked </a:t>
            </a:r>
            <a:r>
              <a:rPr dirty="0" sz="1450" spc="-5">
                <a:latin typeface="Times New Roman"/>
                <a:cs typeface="Times New Roman"/>
              </a:rPr>
              <a:t>of </a:t>
            </a:r>
            <a:r>
              <a:rPr dirty="0" sz="1450" spc="-10">
                <a:latin typeface="Times New Roman"/>
                <a:cs typeface="Times New Roman"/>
              </a:rPr>
              <a:t>that  gang, and who soon came </a:t>
            </a:r>
            <a:r>
              <a:rPr dirty="0" sz="1450" spc="-5">
                <a:latin typeface="Times New Roman"/>
                <a:cs typeface="Times New Roman"/>
              </a:rPr>
              <a:t>out of </a:t>
            </a:r>
            <a:r>
              <a:rPr dirty="0" sz="1450" spc="-10">
                <a:latin typeface="Times New Roman"/>
                <a:cs typeface="Times New Roman"/>
              </a:rPr>
              <a:t>the inn and ran to me, crying for </a:t>
            </a:r>
            <a:r>
              <a:rPr dirty="0" sz="1450" spc="-5">
                <a:latin typeface="Times New Roman"/>
                <a:cs typeface="Times New Roman"/>
              </a:rPr>
              <a:t>a </a:t>
            </a:r>
            <a:r>
              <a:rPr dirty="0" sz="1450" spc="-10">
                <a:latin typeface="Times New Roman"/>
                <a:cs typeface="Times New Roman"/>
              </a:rPr>
              <a:t>bowl </a:t>
            </a:r>
            <a:r>
              <a:rPr dirty="0" sz="1450" spc="-5">
                <a:latin typeface="Times New Roman"/>
                <a:cs typeface="Times New Roman"/>
              </a:rPr>
              <a:t>of  punch. 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would give him </a:t>
            </a:r>
            <a:r>
              <a:rPr dirty="0" sz="1450" spc="-5">
                <a:latin typeface="Times New Roman"/>
                <a:cs typeface="Times New Roman"/>
              </a:rPr>
              <a:t>no </a:t>
            </a:r>
            <a:r>
              <a:rPr dirty="0" sz="1450" spc="-10">
                <a:latin typeface="Times New Roman"/>
                <a:cs typeface="Times New Roman"/>
              </a:rPr>
              <a:t>such thing, for neither </a:t>
            </a:r>
            <a:r>
              <a:rPr dirty="0" sz="1450" spc="-5">
                <a:latin typeface="Times New Roman"/>
                <a:cs typeface="Times New Roman"/>
              </a:rPr>
              <a:t>he nor I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an age for such indulgences. “But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ale </a:t>
            </a:r>
            <a:r>
              <a:rPr dirty="0" sz="1450" spc="-5">
                <a:latin typeface="Times New Roman"/>
                <a:cs typeface="Times New Roman"/>
              </a:rPr>
              <a:t>you </a:t>
            </a:r>
            <a:r>
              <a:rPr dirty="0" sz="1450" spc="-10">
                <a:latin typeface="Times New Roman"/>
                <a:cs typeface="Times New Roman"/>
              </a:rPr>
              <a:t>may have, and welcome,”  said I. He mopped and mowed at me, and called me names; </a:t>
            </a:r>
            <a:r>
              <a:rPr dirty="0" sz="1450" spc="-5">
                <a:latin typeface="Times New Roman"/>
                <a:cs typeface="Times New Roman"/>
              </a:rPr>
              <a:t>but he </a:t>
            </a:r>
            <a:r>
              <a:rPr dirty="0" sz="1450" spc="-10">
                <a:latin typeface="Times New Roman"/>
                <a:cs typeface="Times New Roman"/>
              </a:rPr>
              <a:t>was glad to  get the ale, for all that; and presently we were set down at </a:t>
            </a:r>
            <a:r>
              <a:rPr dirty="0" sz="1450" spc="-5">
                <a:latin typeface="Times New Roman"/>
                <a:cs typeface="Times New Roman"/>
              </a:rPr>
              <a:t>a </a:t>
            </a:r>
            <a:r>
              <a:rPr dirty="0" sz="1450" spc="-10">
                <a:latin typeface="Times New Roman"/>
                <a:cs typeface="Times New Roman"/>
              </a:rPr>
              <a:t>table in the front  room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inn, </a:t>
            </a:r>
            <a:r>
              <a:rPr dirty="0" sz="1450" spc="-10">
                <a:latin typeface="Times New Roman"/>
                <a:cs typeface="Times New Roman"/>
              </a:rPr>
              <a:t>and both eating and drinking with </a:t>
            </a:r>
            <a:r>
              <a:rPr dirty="0" sz="1450" spc="-5">
                <a:latin typeface="Times New Roman"/>
                <a:cs typeface="Times New Roman"/>
              </a:rPr>
              <a:t>a good</a:t>
            </a:r>
            <a:r>
              <a:rPr dirty="0" sz="1450" spc="55">
                <a:latin typeface="Times New Roman"/>
                <a:cs typeface="Times New Roman"/>
              </a:rPr>
              <a:t> </a:t>
            </a:r>
            <a:r>
              <a:rPr dirty="0" sz="1450" spc="-10">
                <a:latin typeface="Times New Roman"/>
                <a:cs typeface="Times New Roman"/>
              </a:rPr>
              <a:t>appetite.</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Here it occurred to me that, as the landlord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that </a:t>
            </a:r>
            <a:r>
              <a:rPr dirty="0" sz="1450" spc="-20">
                <a:latin typeface="Times New Roman"/>
                <a:cs typeface="Times New Roman"/>
              </a:rPr>
              <a:t>county, </a:t>
            </a:r>
            <a:r>
              <a:rPr dirty="0" sz="1450" spc="-5">
                <a:latin typeface="Times New Roman"/>
                <a:cs typeface="Times New Roman"/>
              </a:rPr>
              <a:t>I  </a:t>
            </a:r>
            <a:r>
              <a:rPr dirty="0" sz="1450" spc="-10">
                <a:latin typeface="Times New Roman"/>
                <a:cs typeface="Times New Roman"/>
              </a:rPr>
              <a:t>might</a:t>
            </a:r>
            <a:r>
              <a:rPr dirty="0" sz="1450" spc="30">
                <a:latin typeface="Times New Roman"/>
                <a:cs typeface="Times New Roman"/>
              </a:rPr>
              <a:t> </a:t>
            </a:r>
            <a:r>
              <a:rPr dirty="0" sz="1450" spc="-5">
                <a:latin typeface="Times New Roman"/>
                <a:cs typeface="Times New Roman"/>
              </a:rPr>
              <a:t>do</a:t>
            </a:r>
            <a:r>
              <a:rPr dirty="0" sz="1450" spc="40">
                <a:latin typeface="Times New Roman"/>
                <a:cs typeface="Times New Roman"/>
              </a:rPr>
              <a:t> </a:t>
            </a:r>
            <a:r>
              <a:rPr dirty="0" sz="1450" spc="-10">
                <a:latin typeface="Times New Roman"/>
                <a:cs typeface="Times New Roman"/>
              </a:rPr>
              <a:t>well</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make</a:t>
            </a:r>
            <a:r>
              <a:rPr dirty="0" sz="1450" spc="40">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friend</a:t>
            </a:r>
            <a:r>
              <a:rPr dirty="0" sz="1450" spc="40">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him.</a:t>
            </a:r>
            <a:r>
              <a:rPr dirty="0" sz="1450" spc="35">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5">
                <a:latin typeface="Times New Roman"/>
                <a:cs typeface="Times New Roman"/>
              </a:rPr>
              <a:t>offered</a:t>
            </a:r>
            <a:r>
              <a:rPr dirty="0" sz="1450" spc="40">
                <a:latin typeface="Times New Roman"/>
                <a:cs typeface="Times New Roman"/>
              </a:rPr>
              <a:t> </a:t>
            </a:r>
            <a:r>
              <a:rPr dirty="0" sz="1450" spc="-10">
                <a:latin typeface="Times New Roman"/>
                <a:cs typeface="Times New Roman"/>
              </a:rPr>
              <a:t>him</a:t>
            </a:r>
            <a:r>
              <a:rPr dirty="0" sz="1450" spc="40">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share,</a:t>
            </a:r>
            <a:r>
              <a:rPr dirty="0" sz="1450" spc="40">
                <a:latin typeface="Times New Roman"/>
                <a:cs typeface="Times New Roman"/>
              </a:rPr>
              <a:t> </a:t>
            </a:r>
            <a:r>
              <a:rPr dirty="0" sz="1450" spc="-10">
                <a:latin typeface="Times New Roman"/>
                <a:cs typeface="Times New Roman"/>
              </a:rPr>
              <a:t>as</a:t>
            </a:r>
            <a:r>
              <a:rPr dirty="0" sz="1450" spc="40">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10">
                <a:latin typeface="Times New Roman"/>
                <a:cs typeface="Times New Roman"/>
              </a:rPr>
              <a:t>much</a:t>
            </a:r>
            <a:r>
              <a:rPr dirty="0" sz="1450" spc="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387840"/>
          </a:xfrm>
          <a:prstGeom prst="rect">
            <a:avLst/>
          </a:prstGeom>
        </p:spPr>
        <p:txBody>
          <a:bodyPr wrap="square" lIns="0" tIns="14604" rIns="0" bIns="0" rtlCol="0" vert="horz">
            <a:spAutoFit/>
          </a:bodyPr>
          <a:lstStyle/>
          <a:p>
            <a:pPr algn="just" marL="12700" marR="6985">
              <a:lnSpc>
                <a:spcPct val="98500"/>
              </a:lnSpc>
              <a:spcBef>
                <a:spcPts val="114"/>
              </a:spcBef>
            </a:pPr>
            <a:r>
              <a:rPr dirty="0" sz="1450" spc="-10">
                <a:latin typeface="Times New Roman"/>
                <a:cs typeface="Times New Roman"/>
              </a:rPr>
              <a:t>custom in those days; </a:t>
            </a:r>
            <a:r>
              <a:rPr dirty="0" sz="1450" spc="-5">
                <a:latin typeface="Times New Roman"/>
                <a:cs typeface="Times New Roman"/>
              </a:rPr>
              <a:t>but he </a:t>
            </a:r>
            <a:r>
              <a:rPr dirty="0" sz="1450" spc="-10">
                <a:latin typeface="Times New Roman"/>
                <a:cs typeface="Times New Roman"/>
              </a:rPr>
              <a:t>was far too great </a:t>
            </a:r>
            <a:r>
              <a:rPr dirty="0" sz="1450" spc="-5">
                <a:latin typeface="Times New Roman"/>
                <a:cs typeface="Times New Roman"/>
              </a:rPr>
              <a:t>a </a:t>
            </a:r>
            <a:r>
              <a:rPr dirty="0" sz="1450" spc="-10">
                <a:latin typeface="Times New Roman"/>
                <a:cs typeface="Times New Roman"/>
              </a:rPr>
              <a:t>man to sit with such </a:t>
            </a:r>
            <a:r>
              <a:rPr dirty="0" sz="1450" spc="-5">
                <a:latin typeface="Times New Roman"/>
                <a:cs typeface="Times New Roman"/>
              </a:rPr>
              <a:t>poor  </a:t>
            </a:r>
            <a:r>
              <a:rPr dirty="0" sz="1450" spc="-10">
                <a:latin typeface="Times New Roman"/>
                <a:cs typeface="Times New Roman"/>
              </a:rPr>
              <a:t>customers as Ransome and myself, and </a:t>
            </a:r>
            <a:r>
              <a:rPr dirty="0" sz="1450" spc="-5">
                <a:latin typeface="Times New Roman"/>
                <a:cs typeface="Times New Roman"/>
              </a:rPr>
              <a:t>he </a:t>
            </a:r>
            <a:r>
              <a:rPr dirty="0" sz="1450" spc="-10">
                <a:latin typeface="Times New Roman"/>
                <a:cs typeface="Times New Roman"/>
              </a:rPr>
              <a:t>was leaving the room, when </a:t>
            </a:r>
            <a:r>
              <a:rPr dirty="0" sz="1450" spc="-5">
                <a:latin typeface="Times New Roman"/>
                <a:cs typeface="Times New Roman"/>
              </a:rPr>
              <a:t>I  </a:t>
            </a:r>
            <a:r>
              <a:rPr dirty="0" sz="1450" spc="-10">
                <a:latin typeface="Times New Roman"/>
                <a:cs typeface="Times New Roman"/>
              </a:rPr>
              <a:t>called him back to ask if </a:t>
            </a:r>
            <a:r>
              <a:rPr dirty="0" sz="1450" spc="-5">
                <a:latin typeface="Times New Roman"/>
                <a:cs typeface="Times New Roman"/>
              </a:rPr>
              <a:t>he </a:t>
            </a:r>
            <a:r>
              <a:rPr dirty="0" sz="1450" spc="-10">
                <a:latin typeface="Times New Roman"/>
                <a:cs typeface="Times New Roman"/>
              </a:rPr>
              <a:t>knew </a:t>
            </a:r>
            <a:r>
              <a:rPr dirty="0" sz="1450" spc="-35">
                <a:latin typeface="Times New Roman"/>
                <a:cs typeface="Times New Roman"/>
              </a:rPr>
              <a:t>Mr.</a:t>
            </a:r>
            <a:r>
              <a:rPr dirty="0" sz="1450" spc="25">
                <a:latin typeface="Times New Roman"/>
                <a:cs typeface="Times New Roman"/>
              </a:rPr>
              <a:t> </a:t>
            </a:r>
            <a:r>
              <a:rPr dirty="0" sz="1450" spc="-15">
                <a:latin typeface="Times New Roman"/>
                <a:cs typeface="Times New Roman"/>
              </a:rPr>
              <a:t>Rankeillor.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“Hoot, </a:t>
            </a:r>
            <a:r>
              <a:rPr dirty="0" sz="1450" spc="-30">
                <a:latin typeface="Times New Roman"/>
                <a:cs typeface="Times New Roman"/>
              </a:rPr>
              <a:t>ay,” </a:t>
            </a:r>
            <a:r>
              <a:rPr dirty="0" sz="1450" spc="-10">
                <a:latin typeface="Times New Roman"/>
                <a:cs typeface="Times New Roman"/>
              </a:rPr>
              <a:t>says he, “and </a:t>
            </a:r>
            <a:r>
              <a:rPr dirty="0" sz="1450" spc="-5">
                <a:latin typeface="Times New Roman"/>
                <a:cs typeface="Times New Roman"/>
              </a:rPr>
              <a:t>a </a:t>
            </a:r>
            <a:r>
              <a:rPr dirty="0" sz="1450" spc="-10">
                <a:latin typeface="Times New Roman"/>
                <a:cs typeface="Times New Roman"/>
              </a:rPr>
              <a:t>very honest man. And, O, </a:t>
            </a:r>
            <a:r>
              <a:rPr dirty="0" sz="1450" spc="-15">
                <a:latin typeface="Times New Roman"/>
                <a:cs typeface="Times New Roman"/>
              </a:rPr>
              <a:t>by-the-by,” </a:t>
            </a:r>
            <a:r>
              <a:rPr dirty="0" sz="1450" spc="-10">
                <a:latin typeface="Times New Roman"/>
                <a:cs typeface="Times New Roman"/>
              </a:rPr>
              <a:t>says he,  “was it </a:t>
            </a:r>
            <a:r>
              <a:rPr dirty="0" sz="1450" spc="-5">
                <a:latin typeface="Times New Roman"/>
                <a:cs typeface="Times New Roman"/>
              </a:rPr>
              <a:t>you </a:t>
            </a:r>
            <a:r>
              <a:rPr dirty="0" sz="1450" spc="-10">
                <a:latin typeface="Times New Roman"/>
                <a:cs typeface="Times New Roman"/>
              </a:rPr>
              <a:t>that came in with Ebenezer?” And when </a:t>
            </a:r>
            <a:r>
              <a:rPr dirty="0" sz="1450" spc="-5">
                <a:latin typeface="Times New Roman"/>
                <a:cs typeface="Times New Roman"/>
              </a:rPr>
              <a:t>I </a:t>
            </a:r>
            <a:r>
              <a:rPr dirty="0" sz="1450" spc="-10">
                <a:latin typeface="Times New Roman"/>
                <a:cs typeface="Times New Roman"/>
              </a:rPr>
              <a:t>had told him yes, </a:t>
            </a:r>
            <a:r>
              <a:rPr dirty="0" sz="1450" spc="-35">
                <a:latin typeface="Times New Roman"/>
                <a:cs typeface="Times New Roman"/>
              </a:rPr>
              <a:t>“Ye’ll  </a:t>
            </a:r>
            <a:r>
              <a:rPr dirty="0" sz="1450" spc="-5">
                <a:latin typeface="Times New Roman"/>
                <a:cs typeface="Times New Roman"/>
              </a:rPr>
              <a:t>be no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he </a:t>
            </a:r>
            <a:r>
              <a:rPr dirty="0" sz="1450" spc="-10">
                <a:latin typeface="Times New Roman"/>
                <a:cs typeface="Times New Roman"/>
              </a:rPr>
              <a:t>asked, meaning, in the Scottish </a:t>
            </a:r>
            <a:r>
              <a:rPr dirty="0" sz="1450" spc="-35">
                <a:latin typeface="Times New Roman"/>
                <a:cs typeface="Times New Roman"/>
              </a:rPr>
              <a:t>way,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no</a:t>
            </a:r>
            <a:r>
              <a:rPr dirty="0" sz="1450" spc="-10">
                <a:latin typeface="Times New Roman"/>
                <a:cs typeface="Times New Roman"/>
              </a:rPr>
              <a:t> relative.</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no,</a:t>
            </a:r>
            <a:r>
              <a:rPr dirty="0" sz="1450">
                <a:latin typeface="Times New Roman"/>
                <a:cs typeface="Times New Roman"/>
              </a:rPr>
              <a:t> </a:t>
            </a:r>
            <a:r>
              <a:rPr dirty="0" sz="1450" spc="-10">
                <a:latin typeface="Times New Roman"/>
                <a:cs typeface="Times New Roman"/>
              </a:rPr>
              <a:t>none.</a:t>
            </a:r>
            <a:endParaRPr sz="1450">
              <a:latin typeface="Times New Roman"/>
              <a:cs typeface="Times New Roman"/>
            </a:endParaRPr>
          </a:p>
          <a:p>
            <a:pPr algn="just" marL="268605" marR="21590">
              <a:lnSpc>
                <a:spcPct val="144900"/>
              </a:lnSpc>
            </a:pPr>
            <a:r>
              <a:rPr dirty="0" sz="1450" spc="-10">
                <a:latin typeface="Times New Roman"/>
                <a:cs typeface="Times New Roman"/>
              </a:rPr>
              <a:t>“I </a:t>
            </a:r>
            <a:r>
              <a:rPr dirty="0" sz="1450" spc="-5">
                <a:latin typeface="Times New Roman"/>
                <a:cs typeface="Times New Roman"/>
              </a:rPr>
              <a:t>thought not,” </a:t>
            </a:r>
            <a:r>
              <a:rPr dirty="0" sz="1450" spc="-10">
                <a:latin typeface="Times New Roman"/>
                <a:cs typeface="Times New Roman"/>
              </a:rPr>
              <a:t>said he, “and yet </a:t>
            </a:r>
            <a:r>
              <a:rPr dirty="0" sz="1450" spc="-5">
                <a:latin typeface="Times New Roman"/>
                <a:cs typeface="Times New Roman"/>
              </a:rPr>
              <a:t>ye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5">
                <a:latin typeface="Times New Roman"/>
                <a:cs typeface="Times New Roman"/>
              </a:rPr>
              <a:t>gliff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Alexander.”  </a:t>
            </a:r>
            <a:r>
              <a:rPr dirty="0" sz="1450" spc="-5">
                <a:latin typeface="Times New Roman"/>
                <a:cs typeface="Times New Roman"/>
              </a:rPr>
              <a:t>I </a:t>
            </a:r>
            <a:r>
              <a:rPr dirty="0" sz="1450" spc="-10">
                <a:latin typeface="Times New Roman"/>
                <a:cs typeface="Times New Roman"/>
              </a:rPr>
              <a:t>said it seemed that Ebenezer was ill-seen in the</a:t>
            </a:r>
            <a:r>
              <a:rPr dirty="0" sz="1450" spc="40">
                <a:latin typeface="Times New Roman"/>
                <a:cs typeface="Times New Roman"/>
              </a:rPr>
              <a:t> </a:t>
            </a:r>
            <a:r>
              <a:rPr dirty="0" sz="1450" spc="-20">
                <a:latin typeface="Times New Roman"/>
                <a:cs typeface="Times New Roman"/>
              </a:rPr>
              <a:t>country.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“Nae </a:t>
            </a:r>
            <a:r>
              <a:rPr dirty="0" sz="1450" spc="-5">
                <a:latin typeface="Times New Roman"/>
                <a:cs typeface="Times New Roman"/>
              </a:rPr>
              <a:t>doubt,” </a:t>
            </a:r>
            <a:r>
              <a:rPr dirty="0" sz="1450" spc="-10">
                <a:latin typeface="Times New Roman"/>
                <a:cs typeface="Times New Roman"/>
              </a:rPr>
              <a:t>said the landlord. </a:t>
            </a:r>
            <a:r>
              <a:rPr dirty="0" sz="1450" spc="-25">
                <a:latin typeface="Times New Roman"/>
                <a:cs typeface="Times New Roman"/>
              </a:rPr>
              <a:t>“He’s </a:t>
            </a:r>
            <a:r>
              <a:rPr dirty="0" sz="1450" spc="-5">
                <a:latin typeface="Times New Roman"/>
                <a:cs typeface="Times New Roman"/>
              </a:rPr>
              <a:t>a </a:t>
            </a:r>
            <a:r>
              <a:rPr dirty="0" sz="1450" spc="-10">
                <a:latin typeface="Times New Roman"/>
                <a:cs typeface="Times New Roman"/>
              </a:rPr>
              <a:t>wicked auld man, and </a:t>
            </a:r>
            <a:r>
              <a:rPr dirty="0" sz="1450" spc="-20">
                <a:latin typeface="Times New Roman"/>
                <a:cs typeface="Times New Roman"/>
              </a:rPr>
              <a:t>there’s </a:t>
            </a:r>
            <a:r>
              <a:rPr dirty="0" sz="1450" spc="-10">
                <a:latin typeface="Times New Roman"/>
                <a:cs typeface="Times New Roman"/>
              </a:rPr>
              <a:t>many  would like to see him girning in the </a:t>
            </a:r>
            <a:r>
              <a:rPr dirty="0" sz="1450" spc="-30">
                <a:latin typeface="Times New Roman"/>
                <a:cs typeface="Times New Roman"/>
              </a:rPr>
              <a:t>tow. </a:t>
            </a:r>
            <a:r>
              <a:rPr dirty="0" sz="1450" spc="-10">
                <a:latin typeface="Times New Roman"/>
                <a:cs typeface="Times New Roman"/>
              </a:rPr>
              <a:t>Jennet Clouston and mony mair that  </a:t>
            </a:r>
            <a:r>
              <a:rPr dirty="0" sz="1450" spc="-5">
                <a:latin typeface="Times New Roman"/>
                <a:cs typeface="Times New Roman"/>
              </a:rPr>
              <a:t>he </a:t>
            </a:r>
            <a:r>
              <a:rPr dirty="0" sz="1450" spc="-10">
                <a:latin typeface="Times New Roman"/>
                <a:cs typeface="Times New Roman"/>
              </a:rPr>
              <a:t>has harried </a:t>
            </a:r>
            <a:r>
              <a:rPr dirty="0" sz="1450" spc="-5">
                <a:latin typeface="Times New Roman"/>
                <a:cs typeface="Times New Roman"/>
              </a:rPr>
              <a:t>out of </a:t>
            </a:r>
            <a:r>
              <a:rPr dirty="0" sz="1450" spc="-10">
                <a:latin typeface="Times New Roman"/>
                <a:cs typeface="Times New Roman"/>
              </a:rPr>
              <a:t>house and hame. And yet </a:t>
            </a:r>
            <a:r>
              <a:rPr dirty="0" sz="1450" spc="-5">
                <a:latin typeface="Times New Roman"/>
                <a:cs typeface="Times New Roman"/>
              </a:rPr>
              <a:t>he </a:t>
            </a:r>
            <a:r>
              <a:rPr dirty="0" sz="1450" spc="-10">
                <a:latin typeface="Times New Roman"/>
                <a:cs typeface="Times New Roman"/>
              </a:rPr>
              <a:t>was ance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young  </a:t>
            </a:r>
            <a:r>
              <a:rPr dirty="0" sz="1450" spc="-25">
                <a:latin typeface="Times New Roman"/>
                <a:cs typeface="Times New Roman"/>
              </a:rPr>
              <a:t>fellow, </a:t>
            </a:r>
            <a:r>
              <a:rPr dirty="0" sz="1450" spc="-5">
                <a:latin typeface="Times New Roman"/>
                <a:cs typeface="Times New Roman"/>
              </a:rPr>
              <a:t>too. </a:t>
            </a:r>
            <a:r>
              <a:rPr dirty="0" sz="1450" spc="-10">
                <a:latin typeface="Times New Roman"/>
                <a:cs typeface="Times New Roman"/>
              </a:rPr>
              <a:t>But that was before the sough gaed abroad about </a:t>
            </a:r>
            <a:r>
              <a:rPr dirty="0" sz="1450" spc="-35">
                <a:latin typeface="Times New Roman"/>
                <a:cs typeface="Times New Roman"/>
              </a:rPr>
              <a:t>Mr. </a:t>
            </a:r>
            <a:r>
              <a:rPr dirty="0" sz="1450" spc="-15">
                <a:latin typeface="Times New Roman"/>
                <a:cs typeface="Times New Roman"/>
              </a:rPr>
              <a:t>Alexander,  </a:t>
            </a:r>
            <a:r>
              <a:rPr dirty="0" sz="1450" spc="-10">
                <a:latin typeface="Times New Roman"/>
                <a:cs typeface="Times New Roman"/>
              </a:rPr>
              <a:t>that was like the death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“And what was it?”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1430" indent="255904">
              <a:lnSpc>
                <a:spcPts val="1730"/>
              </a:lnSpc>
              <a:spcBef>
                <a:spcPts val="850"/>
              </a:spcBef>
            </a:pPr>
            <a:r>
              <a:rPr dirty="0" sz="1450" spc="-10">
                <a:latin typeface="Times New Roman"/>
                <a:cs typeface="Times New Roman"/>
              </a:rPr>
              <a:t>“Ou, just that </a:t>
            </a:r>
            <a:r>
              <a:rPr dirty="0" sz="1450" spc="-5">
                <a:latin typeface="Times New Roman"/>
                <a:cs typeface="Times New Roman"/>
              </a:rPr>
              <a:t>he </a:t>
            </a:r>
            <a:r>
              <a:rPr dirty="0" sz="1450" spc="-10">
                <a:latin typeface="Times New Roman"/>
                <a:cs typeface="Times New Roman"/>
              </a:rPr>
              <a:t>had killed him,” said the landlord. “Did </a:t>
            </a:r>
            <a:r>
              <a:rPr dirty="0" sz="1450" spc="-5">
                <a:latin typeface="Times New Roman"/>
                <a:cs typeface="Times New Roman"/>
              </a:rPr>
              <a:t>ye </a:t>
            </a:r>
            <a:r>
              <a:rPr dirty="0" sz="1450" spc="-10">
                <a:latin typeface="Times New Roman"/>
                <a:cs typeface="Times New Roman"/>
              </a:rPr>
              <a:t>never hear  that?”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what would </a:t>
            </a:r>
            <a:r>
              <a:rPr dirty="0" sz="1450" spc="-5">
                <a:latin typeface="Times New Roman"/>
                <a:cs typeface="Times New Roman"/>
              </a:rPr>
              <a:t>he </a:t>
            </a:r>
            <a:r>
              <a:rPr dirty="0" sz="1450" spc="-10">
                <a:latin typeface="Times New Roman"/>
                <a:cs typeface="Times New Roman"/>
              </a:rPr>
              <a:t>kill him for?” said</a:t>
            </a:r>
            <a:r>
              <a:rPr dirty="0" sz="1450" spc="25">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268605" marR="1955800">
              <a:lnSpc>
                <a:spcPct val="144900"/>
              </a:lnSpc>
            </a:pPr>
            <a:r>
              <a:rPr dirty="0" sz="1450" spc="-10">
                <a:latin typeface="Times New Roman"/>
                <a:cs typeface="Times New Roman"/>
              </a:rPr>
              <a:t>“And what </a:t>
            </a:r>
            <a:r>
              <a:rPr dirty="0" sz="1450" spc="-20">
                <a:latin typeface="Times New Roman"/>
                <a:cs typeface="Times New Roman"/>
              </a:rPr>
              <a:t>for, </a:t>
            </a:r>
            <a:r>
              <a:rPr dirty="0" sz="1450" spc="-5">
                <a:latin typeface="Times New Roman"/>
                <a:cs typeface="Times New Roman"/>
              </a:rPr>
              <a:t>but </a:t>
            </a:r>
            <a:r>
              <a:rPr dirty="0" sz="1450" spc="-10">
                <a:latin typeface="Times New Roman"/>
                <a:cs typeface="Times New Roman"/>
              </a:rPr>
              <a:t>just to get the place,” said he.  “The place?” said I. “The</a:t>
            </a:r>
            <a:r>
              <a:rPr dirty="0" sz="1450" spc="10">
                <a:latin typeface="Times New Roman"/>
                <a:cs typeface="Times New Roman"/>
              </a:rPr>
              <a:t> </a:t>
            </a:r>
            <a:r>
              <a:rPr dirty="0" sz="1450" spc="-10">
                <a:latin typeface="Times New Roman"/>
                <a:cs typeface="Times New Roman"/>
              </a:rPr>
              <a:t>Shaws?”</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“Nae other place that </a:t>
            </a:r>
            <a:r>
              <a:rPr dirty="0" sz="1450" spc="-5">
                <a:latin typeface="Times New Roman"/>
                <a:cs typeface="Times New Roman"/>
              </a:rPr>
              <a:t>I ken,” </a:t>
            </a:r>
            <a:r>
              <a:rPr dirty="0" sz="1450" spc="-10">
                <a:latin typeface="Times New Roman"/>
                <a:cs typeface="Times New Roman"/>
              </a:rPr>
              <a:t>said</a:t>
            </a:r>
            <a:r>
              <a:rPr dirty="0" sz="1450" spc="10">
                <a:latin typeface="Times New Roman"/>
                <a:cs typeface="Times New Roman"/>
              </a:rPr>
              <a:t> </a:t>
            </a:r>
            <a:r>
              <a:rPr dirty="0" sz="1450" spc="-10">
                <a:latin typeface="Times New Roman"/>
                <a:cs typeface="Times New Roman"/>
              </a:rPr>
              <a:t>he.</a:t>
            </a:r>
            <a:endParaRPr sz="1450">
              <a:latin typeface="Times New Roman"/>
              <a:cs typeface="Times New Roman"/>
            </a:endParaRPr>
          </a:p>
          <a:p>
            <a:pPr marL="268605" marR="10160">
              <a:lnSpc>
                <a:spcPct val="144900"/>
              </a:lnSpc>
            </a:pPr>
            <a:r>
              <a:rPr dirty="0" sz="1450" spc="-65">
                <a:latin typeface="Times New Roman"/>
                <a:cs typeface="Times New Roman"/>
              </a:rPr>
              <a:t>“Ay, </a:t>
            </a:r>
            <a:r>
              <a:rPr dirty="0" sz="1450" spc="-10">
                <a:latin typeface="Times New Roman"/>
                <a:cs typeface="Times New Roman"/>
              </a:rPr>
              <a:t>man?” said I. “Is that so? </a:t>
            </a:r>
            <a:r>
              <a:rPr dirty="0" sz="1450" spc="-50">
                <a:latin typeface="Times New Roman"/>
                <a:cs typeface="Times New Roman"/>
              </a:rPr>
              <a:t>Was </a:t>
            </a:r>
            <a:r>
              <a:rPr dirty="0" sz="1450" spc="-10">
                <a:latin typeface="Times New Roman"/>
                <a:cs typeface="Times New Roman"/>
              </a:rPr>
              <a:t>my—was Alexander the eldest son?”  “‘Deed</a:t>
            </a:r>
            <a:r>
              <a:rPr dirty="0" sz="1450" spc="155">
                <a:latin typeface="Times New Roman"/>
                <a:cs typeface="Times New Roman"/>
              </a:rPr>
              <a:t> </a:t>
            </a:r>
            <a:r>
              <a:rPr dirty="0" sz="1450" spc="-10">
                <a:latin typeface="Times New Roman"/>
                <a:cs typeface="Times New Roman"/>
              </a:rPr>
              <a:t>was</a:t>
            </a:r>
            <a:r>
              <a:rPr dirty="0" sz="1450" spc="160">
                <a:latin typeface="Times New Roman"/>
                <a:cs typeface="Times New Roman"/>
              </a:rPr>
              <a:t> </a:t>
            </a:r>
            <a:r>
              <a:rPr dirty="0" sz="1450" spc="-5">
                <a:latin typeface="Times New Roman"/>
                <a:cs typeface="Times New Roman"/>
              </a:rPr>
              <a:t>he,”</a:t>
            </a:r>
            <a:r>
              <a:rPr dirty="0" sz="1450" spc="160">
                <a:latin typeface="Times New Roman"/>
                <a:cs typeface="Times New Roman"/>
              </a:rPr>
              <a:t> </a:t>
            </a:r>
            <a:r>
              <a:rPr dirty="0" sz="1450" spc="-10">
                <a:latin typeface="Times New Roman"/>
                <a:cs typeface="Times New Roman"/>
              </a:rPr>
              <a:t>said</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landlord.</a:t>
            </a:r>
            <a:r>
              <a:rPr dirty="0" sz="1450" spc="160">
                <a:latin typeface="Times New Roman"/>
                <a:cs typeface="Times New Roman"/>
              </a:rPr>
              <a:t> </a:t>
            </a:r>
            <a:r>
              <a:rPr dirty="0" sz="1450" spc="-10">
                <a:latin typeface="Times New Roman"/>
                <a:cs typeface="Times New Roman"/>
              </a:rPr>
              <a:t>“What</a:t>
            </a:r>
            <a:r>
              <a:rPr dirty="0" sz="1450" spc="160">
                <a:latin typeface="Times New Roman"/>
                <a:cs typeface="Times New Roman"/>
              </a:rPr>
              <a:t> </a:t>
            </a:r>
            <a:r>
              <a:rPr dirty="0" sz="1450" spc="-10">
                <a:latin typeface="Times New Roman"/>
                <a:cs typeface="Times New Roman"/>
              </a:rPr>
              <a:t>else</a:t>
            </a:r>
            <a:r>
              <a:rPr dirty="0" sz="1450" spc="160">
                <a:latin typeface="Times New Roman"/>
                <a:cs typeface="Times New Roman"/>
              </a:rPr>
              <a:t> </a:t>
            </a:r>
            <a:r>
              <a:rPr dirty="0" sz="1450" spc="-10">
                <a:latin typeface="Times New Roman"/>
                <a:cs typeface="Times New Roman"/>
              </a:rPr>
              <a:t>would</a:t>
            </a:r>
            <a:r>
              <a:rPr dirty="0" sz="1450" spc="160">
                <a:latin typeface="Times New Roman"/>
                <a:cs typeface="Times New Roman"/>
              </a:rPr>
              <a:t> </a:t>
            </a:r>
            <a:r>
              <a:rPr dirty="0" sz="1450" spc="-5">
                <a:latin typeface="Times New Roman"/>
                <a:cs typeface="Times New Roman"/>
              </a:rPr>
              <a:t>he</a:t>
            </a:r>
            <a:r>
              <a:rPr dirty="0" sz="1450" spc="160">
                <a:latin typeface="Times New Roman"/>
                <a:cs typeface="Times New Roman"/>
              </a:rPr>
              <a:t> </a:t>
            </a:r>
            <a:r>
              <a:rPr dirty="0" sz="1450" spc="-10">
                <a:latin typeface="Times New Roman"/>
                <a:cs typeface="Times New Roman"/>
              </a:rPr>
              <a:t>have</a:t>
            </a:r>
            <a:r>
              <a:rPr dirty="0" sz="1450" spc="160">
                <a:latin typeface="Times New Roman"/>
                <a:cs typeface="Times New Roman"/>
              </a:rPr>
              <a:t> </a:t>
            </a:r>
            <a:r>
              <a:rPr dirty="0" sz="1450" spc="-10">
                <a:latin typeface="Times New Roman"/>
                <a:cs typeface="Times New Roman"/>
              </a:rPr>
              <a:t>killed</a:t>
            </a:r>
            <a:r>
              <a:rPr dirty="0" sz="1450" spc="16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a:lnSpc>
                <a:spcPts val="1730"/>
              </a:lnSpc>
            </a:pPr>
            <a:r>
              <a:rPr dirty="0" sz="1450" spc="-10">
                <a:latin typeface="Times New Roman"/>
                <a:cs typeface="Times New Roman"/>
              </a:rPr>
              <a:t>for?”</a:t>
            </a:r>
            <a:endParaRPr sz="1450">
              <a:latin typeface="Times New Roman"/>
              <a:cs typeface="Times New Roman"/>
            </a:endParaRPr>
          </a:p>
          <a:p>
            <a:pPr algn="just" marL="12700" marR="12700" indent="255904">
              <a:lnSpc>
                <a:spcPts val="1730"/>
              </a:lnSpc>
              <a:spcBef>
                <a:spcPts val="775"/>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went </a:t>
            </a:r>
            <a:r>
              <a:rPr dirty="0" sz="1450" spc="-30">
                <a:latin typeface="Times New Roman"/>
                <a:cs typeface="Times New Roman"/>
              </a:rPr>
              <a:t>away,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had been impatient to </a:t>
            </a:r>
            <a:r>
              <a:rPr dirty="0" sz="1450" spc="-5">
                <a:latin typeface="Times New Roman"/>
                <a:cs typeface="Times New Roman"/>
              </a:rPr>
              <a:t>do </a:t>
            </a:r>
            <a:r>
              <a:rPr dirty="0" sz="1450" spc="-10">
                <a:latin typeface="Times New Roman"/>
                <a:cs typeface="Times New Roman"/>
              </a:rPr>
              <a:t>from the  beginning.</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Of course, </a:t>
            </a:r>
            <a:r>
              <a:rPr dirty="0" sz="1450" spc="-5">
                <a:latin typeface="Times New Roman"/>
                <a:cs typeface="Times New Roman"/>
              </a:rPr>
              <a:t>I </a:t>
            </a:r>
            <a:r>
              <a:rPr dirty="0" sz="1450" spc="-10">
                <a:latin typeface="Times New Roman"/>
                <a:cs typeface="Times New Roman"/>
              </a:rPr>
              <a:t>had guessed it </a:t>
            </a:r>
            <a:r>
              <a:rPr dirty="0" sz="1450" spc="-5">
                <a:latin typeface="Times New Roman"/>
                <a:cs typeface="Times New Roman"/>
              </a:rPr>
              <a:t>a </a:t>
            </a:r>
            <a:r>
              <a:rPr dirty="0" sz="1450" spc="-10">
                <a:latin typeface="Times New Roman"/>
                <a:cs typeface="Times New Roman"/>
              </a:rPr>
              <a:t>long while ago;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one </a:t>
            </a:r>
            <a:r>
              <a:rPr dirty="0" sz="1450" spc="-10">
                <a:latin typeface="Times New Roman"/>
                <a:cs typeface="Times New Roman"/>
              </a:rPr>
              <a:t>thing to guess,  another to know; and </a:t>
            </a:r>
            <a:r>
              <a:rPr dirty="0" sz="1450" spc="-5">
                <a:latin typeface="Times New Roman"/>
                <a:cs typeface="Times New Roman"/>
              </a:rPr>
              <a:t>I </a:t>
            </a:r>
            <a:r>
              <a:rPr dirty="0" sz="1450" spc="-10">
                <a:latin typeface="Times New Roman"/>
                <a:cs typeface="Times New Roman"/>
              </a:rPr>
              <a:t>sat stunned with my </a:t>
            </a:r>
            <a:r>
              <a:rPr dirty="0" sz="1450" spc="-5">
                <a:latin typeface="Times New Roman"/>
                <a:cs typeface="Times New Roman"/>
              </a:rPr>
              <a:t>good </a:t>
            </a:r>
            <a:r>
              <a:rPr dirty="0" sz="1450" spc="-10">
                <a:latin typeface="Times New Roman"/>
                <a:cs typeface="Times New Roman"/>
              </a:rPr>
              <a:t>fortune, and could scarce  grow to believe that the same </a:t>
            </a:r>
            <a:r>
              <a:rPr dirty="0" sz="1450" spc="-5">
                <a:latin typeface="Times New Roman"/>
                <a:cs typeface="Times New Roman"/>
              </a:rPr>
              <a:t>poor </a:t>
            </a:r>
            <a:r>
              <a:rPr dirty="0" sz="1450" spc="-10">
                <a:latin typeface="Times New Roman"/>
                <a:cs typeface="Times New Roman"/>
              </a:rPr>
              <a:t>lad who had trudged in the dust from  Ettrick Forest </a:t>
            </a:r>
            <a:r>
              <a:rPr dirty="0" sz="1450" spc="-5">
                <a:latin typeface="Times New Roman"/>
                <a:cs typeface="Times New Roman"/>
              </a:rPr>
              <a:t>not </a:t>
            </a:r>
            <a:r>
              <a:rPr dirty="0" sz="1450" spc="-10">
                <a:latin typeface="Times New Roman"/>
                <a:cs typeface="Times New Roman"/>
              </a:rPr>
              <a:t>two days ago, was now </a:t>
            </a:r>
            <a:r>
              <a:rPr dirty="0" sz="1450" spc="-5">
                <a:latin typeface="Times New Roman"/>
                <a:cs typeface="Times New Roman"/>
              </a:rPr>
              <a:t>one of </a:t>
            </a:r>
            <a:r>
              <a:rPr dirty="0" sz="1450" spc="-10">
                <a:latin typeface="Times New Roman"/>
                <a:cs typeface="Times New Roman"/>
              </a:rPr>
              <a:t>the rich </a:t>
            </a:r>
            <a:r>
              <a:rPr dirty="0" sz="1450" spc="-5">
                <a:latin typeface="Times New Roman"/>
                <a:cs typeface="Times New Roman"/>
              </a:rPr>
              <a:t>of </a:t>
            </a:r>
            <a:r>
              <a:rPr dirty="0" sz="1450" spc="-10">
                <a:latin typeface="Times New Roman"/>
                <a:cs typeface="Times New Roman"/>
              </a:rPr>
              <a:t>the earth, and had  </a:t>
            </a:r>
            <a:r>
              <a:rPr dirty="0" sz="1450" spc="-5">
                <a:latin typeface="Times New Roman"/>
                <a:cs typeface="Times New Roman"/>
              </a:rPr>
              <a:t>a </a:t>
            </a:r>
            <a:r>
              <a:rPr dirty="0" sz="1450" spc="-10">
                <a:latin typeface="Times New Roman"/>
                <a:cs typeface="Times New Roman"/>
              </a:rPr>
              <a:t>house and broad lands, and might mount his horse </a:t>
            </a:r>
            <a:r>
              <a:rPr dirty="0" sz="1450" spc="-20">
                <a:latin typeface="Times New Roman"/>
                <a:cs typeface="Times New Roman"/>
              </a:rPr>
              <a:t>tomorrow. </a:t>
            </a:r>
            <a:r>
              <a:rPr dirty="0" sz="1450" spc="-10">
                <a:latin typeface="Times New Roman"/>
                <a:cs typeface="Times New Roman"/>
              </a:rPr>
              <a:t>All these  pleasant things, and </a:t>
            </a:r>
            <a:r>
              <a:rPr dirty="0" sz="1450" spc="-5">
                <a:latin typeface="Times New Roman"/>
                <a:cs typeface="Times New Roman"/>
              </a:rPr>
              <a:t>a </a:t>
            </a:r>
            <a:r>
              <a:rPr dirty="0" sz="1450" spc="-10">
                <a:latin typeface="Times New Roman"/>
                <a:cs typeface="Times New Roman"/>
              </a:rPr>
              <a:t>thousand others, crowded into my mind, as </a:t>
            </a:r>
            <a:r>
              <a:rPr dirty="0" sz="1450" spc="-5">
                <a:latin typeface="Times New Roman"/>
                <a:cs typeface="Times New Roman"/>
              </a:rPr>
              <a:t>I </a:t>
            </a:r>
            <a:r>
              <a:rPr dirty="0" sz="1450" spc="-10">
                <a:latin typeface="Times New Roman"/>
                <a:cs typeface="Times New Roman"/>
              </a:rPr>
              <a:t>sat staring  before me </a:t>
            </a:r>
            <a:r>
              <a:rPr dirty="0" sz="1450" spc="-5">
                <a:latin typeface="Times New Roman"/>
                <a:cs typeface="Times New Roman"/>
              </a:rPr>
              <a:t>out of </a:t>
            </a:r>
            <a:r>
              <a:rPr dirty="0" sz="1450" spc="-10">
                <a:latin typeface="Times New Roman"/>
                <a:cs typeface="Times New Roman"/>
              </a:rPr>
              <a:t>the inn </a:t>
            </a:r>
            <a:r>
              <a:rPr dirty="0" sz="1450" spc="-20">
                <a:latin typeface="Times New Roman"/>
                <a:cs typeface="Times New Roman"/>
              </a:rPr>
              <a:t>window, </a:t>
            </a:r>
            <a:r>
              <a:rPr dirty="0" sz="1450" spc="-10">
                <a:latin typeface="Times New Roman"/>
                <a:cs typeface="Times New Roman"/>
              </a:rPr>
              <a:t>and paying </a:t>
            </a:r>
            <a:r>
              <a:rPr dirty="0" sz="1450" spc="-5">
                <a:latin typeface="Times New Roman"/>
                <a:cs typeface="Times New Roman"/>
              </a:rPr>
              <a:t>no </a:t>
            </a:r>
            <a:r>
              <a:rPr dirty="0" sz="1450" spc="-10">
                <a:latin typeface="Times New Roman"/>
                <a:cs typeface="Times New Roman"/>
              </a:rPr>
              <a:t>heed to what </a:t>
            </a:r>
            <a:r>
              <a:rPr dirty="0" sz="1450" spc="-5">
                <a:latin typeface="Times New Roman"/>
                <a:cs typeface="Times New Roman"/>
              </a:rPr>
              <a:t>I </a:t>
            </a:r>
            <a:r>
              <a:rPr dirty="0" sz="1450" spc="-10">
                <a:latin typeface="Times New Roman"/>
                <a:cs typeface="Times New Roman"/>
              </a:rPr>
              <a:t>saw; only </a:t>
            </a:r>
            <a:r>
              <a:rPr dirty="0" sz="1450" spc="-5">
                <a:latin typeface="Times New Roman"/>
                <a:cs typeface="Times New Roman"/>
              </a:rPr>
              <a:t>I  </a:t>
            </a:r>
            <a:r>
              <a:rPr dirty="0" sz="1450" spc="-10">
                <a:latin typeface="Times New Roman"/>
                <a:cs typeface="Times New Roman"/>
              </a:rPr>
              <a:t>remember that my eye lighted </a:t>
            </a:r>
            <a:r>
              <a:rPr dirty="0" sz="1450" spc="-5">
                <a:latin typeface="Times New Roman"/>
                <a:cs typeface="Times New Roman"/>
              </a:rPr>
              <a:t>on </a:t>
            </a:r>
            <a:r>
              <a:rPr dirty="0" sz="1450" spc="-10">
                <a:latin typeface="Times New Roman"/>
                <a:cs typeface="Times New Roman"/>
              </a:rPr>
              <a:t>Captain Hoseason down </a:t>
            </a:r>
            <a:r>
              <a:rPr dirty="0" sz="1450" spc="-5">
                <a:latin typeface="Times New Roman"/>
                <a:cs typeface="Times New Roman"/>
              </a:rPr>
              <a:t>on </a:t>
            </a:r>
            <a:r>
              <a:rPr dirty="0" sz="1450" spc="-10">
                <a:latin typeface="Times New Roman"/>
                <a:cs typeface="Times New Roman"/>
              </a:rPr>
              <a:t>the pier among  his</a:t>
            </a:r>
            <a:r>
              <a:rPr dirty="0" sz="1450" spc="160">
                <a:latin typeface="Times New Roman"/>
                <a:cs typeface="Times New Roman"/>
              </a:rPr>
              <a:t> </a:t>
            </a:r>
            <a:r>
              <a:rPr dirty="0" sz="1450" spc="-10">
                <a:latin typeface="Times New Roman"/>
                <a:cs typeface="Times New Roman"/>
              </a:rPr>
              <a:t>seamen,</a:t>
            </a:r>
            <a:r>
              <a:rPr dirty="0" sz="1450" spc="160">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speaking</a:t>
            </a:r>
            <a:r>
              <a:rPr dirty="0" sz="1450" spc="160">
                <a:latin typeface="Times New Roman"/>
                <a:cs typeface="Times New Roman"/>
              </a:rPr>
              <a:t> </a:t>
            </a:r>
            <a:r>
              <a:rPr dirty="0" sz="1450" spc="-10">
                <a:latin typeface="Times New Roman"/>
                <a:cs typeface="Times New Roman"/>
              </a:rPr>
              <a:t>with</a:t>
            </a:r>
            <a:r>
              <a:rPr dirty="0" sz="1450" spc="165">
                <a:latin typeface="Times New Roman"/>
                <a:cs typeface="Times New Roman"/>
              </a:rPr>
              <a:t> </a:t>
            </a:r>
            <a:r>
              <a:rPr dirty="0" sz="1450" spc="-10">
                <a:latin typeface="Times New Roman"/>
                <a:cs typeface="Times New Roman"/>
              </a:rPr>
              <a:t>some</a:t>
            </a:r>
            <a:r>
              <a:rPr dirty="0" sz="1450" spc="160">
                <a:latin typeface="Times New Roman"/>
                <a:cs typeface="Times New Roman"/>
              </a:rPr>
              <a:t> </a:t>
            </a:r>
            <a:r>
              <a:rPr dirty="0" sz="1450" spc="-20">
                <a:latin typeface="Times New Roman"/>
                <a:cs typeface="Times New Roman"/>
              </a:rPr>
              <a:t>authority.</a:t>
            </a:r>
            <a:r>
              <a:rPr dirty="0" sz="1450" spc="175">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presently</a:t>
            </a:r>
            <a:r>
              <a:rPr dirty="0" sz="1450" spc="160">
                <a:latin typeface="Times New Roman"/>
                <a:cs typeface="Times New Roman"/>
              </a:rPr>
              <a:t> </a:t>
            </a:r>
            <a:r>
              <a:rPr dirty="0" sz="1450" spc="-5">
                <a:latin typeface="Times New Roman"/>
                <a:cs typeface="Times New Roman"/>
              </a:rPr>
              <a:t>he</a:t>
            </a:r>
            <a:r>
              <a:rPr dirty="0" sz="1450" spc="160">
                <a:latin typeface="Times New Roman"/>
                <a:cs typeface="Times New Roman"/>
              </a:rPr>
              <a:t> </a:t>
            </a:r>
            <a:r>
              <a:rPr dirty="0" sz="1450" spc="-10">
                <a:latin typeface="Times New Roman"/>
                <a:cs typeface="Times New Roman"/>
              </a:rPr>
              <a:t>came</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390380"/>
          </a:xfrm>
          <a:prstGeom prst="rect">
            <a:avLst/>
          </a:prstGeom>
        </p:spPr>
        <p:txBody>
          <a:bodyPr wrap="square" lIns="0" tIns="13335" rIns="0" bIns="0" rtlCol="0" vert="horz">
            <a:spAutoFit/>
          </a:bodyPr>
          <a:lstStyle/>
          <a:p>
            <a:pPr algn="just" marL="12700" marR="6350">
              <a:lnSpc>
                <a:spcPct val="99200"/>
              </a:lnSpc>
              <a:spcBef>
                <a:spcPts val="105"/>
              </a:spcBef>
            </a:pPr>
            <a:r>
              <a:rPr dirty="0" sz="1450" spc="-10">
                <a:latin typeface="Times New Roman"/>
                <a:cs typeface="Times New Roman"/>
              </a:rPr>
              <a:t>marching back towards the house, with </a:t>
            </a:r>
            <a:r>
              <a:rPr dirty="0" sz="1450" spc="-5">
                <a:latin typeface="Times New Roman"/>
                <a:cs typeface="Times New Roman"/>
              </a:rPr>
              <a:t>no </a:t>
            </a:r>
            <a:r>
              <a:rPr dirty="0" sz="1450" spc="-10">
                <a:latin typeface="Times New Roman"/>
                <a:cs typeface="Times New Roman"/>
              </a:rPr>
              <a:t>mark </a:t>
            </a:r>
            <a:r>
              <a:rPr dirty="0" sz="1450" spc="-5">
                <a:latin typeface="Times New Roman"/>
                <a:cs typeface="Times New Roman"/>
              </a:rPr>
              <a:t>of a </a:t>
            </a:r>
            <a:r>
              <a:rPr dirty="0" sz="1450" spc="-15">
                <a:latin typeface="Times New Roman"/>
                <a:cs typeface="Times New Roman"/>
              </a:rPr>
              <a:t>sailor’s </a:t>
            </a:r>
            <a:r>
              <a:rPr dirty="0" sz="1450" spc="-10">
                <a:latin typeface="Times New Roman"/>
                <a:cs typeface="Times New Roman"/>
              </a:rPr>
              <a:t>clumsiness, </a:t>
            </a:r>
            <a:r>
              <a:rPr dirty="0" sz="1450" spc="-5">
                <a:latin typeface="Times New Roman"/>
                <a:cs typeface="Times New Roman"/>
              </a:rPr>
              <a:t>but  </a:t>
            </a:r>
            <a:r>
              <a:rPr dirty="0" sz="1450" spc="-10">
                <a:latin typeface="Times New Roman"/>
                <a:cs typeface="Times New Roman"/>
              </a:rPr>
              <a:t>carrying his fine, tall figure with </a:t>
            </a:r>
            <a:r>
              <a:rPr dirty="0" sz="1450" spc="-5">
                <a:latin typeface="Times New Roman"/>
                <a:cs typeface="Times New Roman"/>
              </a:rPr>
              <a:t>a </a:t>
            </a:r>
            <a:r>
              <a:rPr dirty="0" sz="1450" spc="-10">
                <a:latin typeface="Times New Roman"/>
                <a:cs typeface="Times New Roman"/>
              </a:rPr>
              <a:t>manly bearing, and still with the same  </a:t>
            </a:r>
            <a:r>
              <a:rPr dirty="0" sz="1450" spc="-20">
                <a:latin typeface="Times New Roman"/>
                <a:cs typeface="Times New Roman"/>
              </a:rPr>
              <a:t>sober,</a:t>
            </a:r>
            <a:r>
              <a:rPr dirty="0" sz="1450" spc="320">
                <a:latin typeface="Times New Roman"/>
                <a:cs typeface="Times New Roman"/>
              </a:rPr>
              <a:t> </a:t>
            </a:r>
            <a:r>
              <a:rPr dirty="0" sz="1450" spc="-10">
                <a:latin typeface="Times New Roman"/>
                <a:cs typeface="Times New Roman"/>
              </a:rPr>
              <a:t>grave expression </a:t>
            </a:r>
            <a:r>
              <a:rPr dirty="0" sz="1450" spc="-5">
                <a:latin typeface="Times New Roman"/>
                <a:cs typeface="Times New Roman"/>
              </a:rPr>
              <a:t>on </a:t>
            </a:r>
            <a:r>
              <a:rPr dirty="0" sz="1450" spc="-10">
                <a:latin typeface="Times New Roman"/>
                <a:cs typeface="Times New Roman"/>
              </a:rPr>
              <a:t>his face. </a:t>
            </a:r>
            <a:r>
              <a:rPr dirty="0" sz="1450" spc="-5">
                <a:latin typeface="Times New Roman"/>
                <a:cs typeface="Times New Roman"/>
              </a:rPr>
              <a:t>I </a:t>
            </a:r>
            <a:r>
              <a:rPr dirty="0" sz="1450" spc="-10">
                <a:latin typeface="Times New Roman"/>
                <a:cs typeface="Times New Roman"/>
              </a:rPr>
              <a:t>wondered if it was possible that  </a:t>
            </a:r>
            <a:r>
              <a:rPr dirty="0" sz="1450" spc="-20">
                <a:latin typeface="Times New Roman"/>
                <a:cs typeface="Times New Roman"/>
              </a:rPr>
              <a:t>Ransome’s </a:t>
            </a:r>
            <a:r>
              <a:rPr dirty="0" sz="1450" spc="-10">
                <a:latin typeface="Times New Roman"/>
                <a:cs typeface="Times New Roman"/>
              </a:rPr>
              <a:t>stories could </a:t>
            </a:r>
            <a:r>
              <a:rPr dirty="0" sz="1450" spc="-5">
                <a:latin typeface="Times New Roman"/>
                <a:cs typeface="Times New Roman"/>
              </a:rPr>
              <a:t>be </a:t>
            </a:r>
            <a:r>
              <a:rPr dirty="0" sz="1450" spc="-10">
                <a:latin typeface="Times New Roman"/>
                <a:cs typeface="Times New Roman"/>
              </a:rPr>
              <a:t>true, and half disbelieved them; they fitted so ill  with the </a:t>
            </a:r>
            <a:r>
              <a:rPr dirty="0" sz="1450" spc="-25">
                <a:latin typeface="Times New Roman"/>
                <a:cs typeface="Times New Roman"/>
              </a:rPr>
              <a:t>man’s </a:t>
            </a:r>
            <a:r>
              <a:rPr dirty="0" sz="1450" spc="-10">
                <a:latin typeface="Times New Roman"/>
                <a:cs typeface="Times New Roman"/>
              </a:rPr>
              <a:t>looks. But indeed, </a:t>
            </a:r>
            <a:r>
              <a:rPr dirty="0" sz="1450" spc="-5">
                <a:latin typeface="Times New Roman"/>
                <a:cs typeface="Times New Roman"/>
              </a:rPr>
              <a:t>he </a:t>
            </a:r>
            <a:r>
              <a:rPr dirty="0" sz="1450" spc="-10">
                <a:latin typeface="Times New Roman"/>
                <a:cs typeface="Times New Roman"/>
              </a:rPr>
              <a:t>was neither so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supposed him,  </a:t>
            </a:r>
            <a:r>
              <a:rPr dirty="0" sz="1450" spc="-5">
                <a:latin typeface="Times New Roman"/>
                <a:cs typeface="Times New Roman"/>
              </a:rPr>
              <a:t>nor </a:t>
            </a:r>
            <a:r>
              <a:rPr dirty="0" sz="1450" spc="-10">
                <a:latin typeface="Times New Roman"/>
                <a:cs typeface="Times New Roman"/>
              </a:rPr>
              <a:t>quite so bad as Ransome </a:t>
            </a:r>
            <a:r>
              <a:rPr dirty="0" sz="1450" spc="-5">
                <a:latin typeface="Times New Roman"/>
                <a:cs typeface="Times New Roman"/>
              </a:rPr>
              <a:t>did; </a:t>
            </a:r>
            <a:r>
              <a:rPr dirty="0" sz="1450" spc="-20">
                <a:latin typeface="Times New Roman"/>
                <a:cs typeface="Times New Roman"/>
              </a:rPr>
              <a:t>for, </a:t>
            </a:r>
            <a:r>
              <a:rPr dirty="0" sz="1450" spc="-10">
                <a:latin typeface="Times New Roman"/>
                <a:cs typeface="Times New Roman"/>
              </a:rPr>
              <a:t>in fact, </a:t>
            </a:r>
            <a:r>
              <a:rPr dirty="0" sz="1450" spc="-5">
                <a:latin typeface="Times New Roman"/>
                <a:cs typeface="Times New Roman"/>
              </a:rPr>
              <a:t>he </a:t>
            </a:r>
            <a:r>
              <a:rPr dirty="0" sz="1450" spc="-10">
                <a:latin typeface="Times New Roman"/>
                <a:cs typeface="Times New Roman"/>
              </a:rPr>
              <a:t>was two men, and left the  better </a:t>
            </a:r>
            <a:r>
              <a:rPr dirty="0" sz="1450" spc="-5">
                <a:latin typeface="Times New Roman"/>
                <a:cs typeface="Times New Roman"/>
              </a:rPr>
              <a:t>one </a:t>
            </a:r>
            <a:r>
              <a:rPr dirty="0" sz="1450" spc="-10">
                <a:latin typeface="Times New Roman"/>
                <a:cs typeface="Times New Roman"/>
              </a:rPr>
              <a:t>behind as soon as </a:t>
            </a:r>
            <a:r>
              <a:rPr dirty="0" sz="1450" spc="-5">
                <a:latin typeface="Times New Roman"/>
                <a:cs typeface="Times New Roman"/>
              </a:rPr>
              <a:t>he </a:t>
            </a:r>
            <a:r>
              <a:rPr dirty="0" sz="1450" spc="-10">
                <a:latin typeface="Times New Roman"/>
                <a:cs typeface="Times New Roman"/>
              </a:rPr>
              <a:t>set </a:t>
            </a:r>
            <a:r>
              <a:rPr dirty="0" sz="1450" spc="-5">
                <a:latin typeface="Times New Roman"/>
                <a:cs typeface="Times New Roman"/>
              </a:rPr>
              <a:t>foot on </a:t>
            </a:r>
            <a:r>
              <a:rPr dirty="0" sz="1450" spc="-10">
                <a:latin typeface="Times New Roman"/>
                <a:cs typeface="Times New Roman"/>
              </a:rPr>
              <a:t>board his</a:t>
            </a:r>
            <a:r>
              <a:rPr dirty="0" sz="1450" spc="40">
                <a:latin typeface="Times New Roman"/>
                <a:cs typeface="Times New Roman"/>
              </a:rPr>
              <a:t> </a:t>
            </a:r>
            <a:r>
              <a:rPr dirty="0" sz="1450" spc="-10">
                <a:latin typeface="Times New Roman"/>
                <a:cs typeface="Times New Roman"/>
              </a:rPr>
              <a:t>vessel.</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The next thing, </a:t>
            </a:r>
            <a:r>
              <a:rPr dirty="0" sz="1450" spc="-5">
                <a:latin typeface="Times New Roman"/>
                <a:cs typeface="Times New Roman"/>
              </a:rPr>
              <a:t>I </a:t>
            </a:r>
            <a:r>
              <a:rPr dirty="0" sz="1450" spc="-10">
                <a:latin typeface="Times New Roman"/>
                <a:cs typeface="Times New Roman"/>
              </a:rPr>
              <a:t>heard my uncle calling me, and found the pair in the road  </a:t>
            </a:r>
            <a:r>
              <a:rPr dirty="0" sz="1450" spc="-20">
                <a:latin typeface="Times New Roman"/>
                <a:cs typeface="Times New Roman"/>
              </a:rPr>
              <a:t>together. </a:t>
            </a:r>
            <a:r>
              <a:rPr dirty="0" sz="1450" spc="-10">
                <a:latin typeface="Times New Roman"/>
                <a:cs typeface="Times New Roman"/>
              </a:rPr>
              <a:t>It was the captain who addressed me, and that with an air (very  flattering to </a:t>
            </a:r>
            <a:r>
              <a:rPr dirty="0" sz="1450" spc="-5">
                <a:latin typeface="Times New Roman"/>
                <a:cs typeface="Times New Roman"/>
              </a:rPr>
              <a:t>a young </a:t>
            </a:r>
            <a:r>
              <a:rPr dirty="0" sz="1450" spc="-10">
                <a:latin typeface="Times New Roman"/>
                <a:cs typeface="Times New Roman"/>
              </a:rPr>
              <a:t>lad) </a:t>
            </a:r>
            <a:r>
              <a:rPr dirty="0" sz="1450" spc="-5">
                <a:latin typeface="Times New Roman"/>
                <a:cs typeface="Times New Roman"/>
              </a:rPr>
              <a:t>of </a:t>
            </a:r>
            <a:r>
              <a:rPr dirty="0" sz="1450" spc="-10">
                <a:latin typeface="Times New Roman"/>
                <a:cs typeface="Times New Roman"/>
              </a:rPr>
              <a:t>grave</a:t>
            </a:r>
            <a:r>
              <a:rPr dirty="0" sz="1450" spc="10">
                <a:latin typeface="Times New Roman"/>
                <a:cs typeface="Times New Roman"/>
              </a:rPr>
              <a:t> </a:t>
            </a:r>
            <a:r>
              <a:rPr dirty="0" sz="1450" spc="-20">
                <a:latin typeface="Times New Roman"/>
                <a:cs typeface="Times New Roman"/>
              </a:rPr>
              <a:t>equality.</a:t>
            </a:r>
            <a:endParaRPr sz="1450">
              <a:latin typeface="Times New Roman"/>
              <a:cs typeface="Times New Roman"/>
            </a:endParaRPr>
          </a:p>
          <a:p>
            <a:pPr algn="just" marL="12700" marR="7620" indent="255904">
              <a:lnSpc>
                <a:spcPts val="1730"/>
              </a:lnSpc>
              <a:spcBef>
                <a:spcPts val="715"/>
              </a:spcBef>
            </a:pPr>
            <a:r>
              <a:rPr dirty="0" sz="1450" spc="-20">
                <a:latin typeface="Times New Roman"/>
                <a:cs typeface="Times New Roman"/>
              </a:rPr>
              <a:t>“Sir,” </a:t>
            </a:r>
            <a:r>
              <a:rPr dirty="0" sz="1450" spc="-10">
                <a:latin typeface="Times New Roman"/>
                <a:cs typeface="Times New Roman"/>
              </a:rPr>
              <a:t>said he, </a:t>
            </a:r>
            <a:r>
              <a:rPr dirty="0" sz="1450" spc="-30">
                <a:latin typeface="Times New Roman"/>
                <a:cs typeface="Times New Roman"/>
              </a:rPr>
              <a:t>“Mr. </a:t>
            </a:r>
            <a:r>
              <a:rPr dirty="0" sz="1450" spc="-10">
                <a:latin typeface="Times New Roman"/>
                <a:cs typeface="Times New Roman"/>
              </a:rPr>
              <a:t>Balfour tells me great things </a:t>
            </a:r>
            <a:r>
              <a:rPr dirty="0" sz="1450" spc="-5">
                <a:latin typeface="Times New Roman"/>
                <a:cs typeface="Times New Roman"/>
              </a:rPr>
              <a:t>of you; </a:t>
            </a:r>
            <a:r>
              <a:rPr dirty="0" sz="1450" spc="-10">
                <a:latin typeface="Times New Roman"/>
                <a:cs typeface="Times New Roman"/>
              </a:rPr>
              <a:t>and for my own  part,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looks.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was for longer here, that we might make the  better friends; </a:t>
            </a:r>
            <a:r>
              <a:rPr dirty="0" sz="1450" spc="-5">
                <a:latin typeface="Times New Roman"/>
                <a:cs typeface="Times New Roman"/>
              </a:rPr>
              <a:t>but </a:t>
            </a:r>
            <a:r>
              <a:rPr dirty="0" sz="1450" spc="-10">
                <a:latin typeface="Times New Roman"/>
                <a:cs typeface="Times New Roman"/>
              </a:rPr>
              <a:t>we’ll make the most </a:t>
            </a:r>
            <a:r>
              <a:rPr dirty="0" sz="1450" spc="-5">
                <a:latin typeface="Times New Roman"/>
                <a:cs typeface="Times New Roman"/>
              </a:rPr>
              <a:t>of </a:t>
            </a:r>
            <a:r>
              <a:rPr dirty="0" sz="1450" spc="-10">
                <a:latin typeface="Times New Roman"/>
                <a:cs typeface="Times New Roman"/>
              </a:rPr>
              <a:t>what we have. </a:t>
            </a:r>
            <a:r>
              <a:rPr dirty="0" sz="1450" spc="-85">
                <a:latin typeface="Times New Roman"/>
                <a:cs typeface="Times New Roman"/>
              </a:rPr>
              <a:t>Ye </a:t>
            </a:r>
            <a:r>
              <a:rPr dirty="0" sz="1450" spc="-10">
                <a:latin typeface="Times New Roman"/>
                <a:cs typeface="Times New Roman"/>
              </a:rPr>
              <a:t>shall come </a:t>
            </a:r>
            <a:r>
              <a:rPr dirty="0" sz="1450" spc="-5">
                <a:latin typeface="Times New Roman"/>
                <a:cs typeface="Times New Roman"/>
              </a:rPr>
              <a:t>on  </a:t>
            </a:r>
            <a:r>
              <a:rPr dirty="0" sz="1450" spc="-10">
                <a:latin typeface="Times New Roman"/>
                <a:cs typeface="Times New Roman"/>
              </a:rPr>
              <a:t>board my brig for half an </a:t>
            </a:r>
            <a:r>
              <a:rPr dirty="0" sz="1450" spc="-20">
                <a:latin typeface="Times New Roman"/>
                <a:cs typeface="Times New Roman"/>
              </a:rPr>
              <a:t>hour, </a:t>
            </a:r>
            <a:r>
              <a:rPr dirty="0" sz="1450" spc="-10">
                <a:latin typeface="Times New Roman"/>
                <a:cs typeface="Times New Roman"/>
              </a:rPr>
              <a:t>till the ebb sets, and drink </a:t>
            </a:r>
            <a:r>
              <a:rPr dirty="0" sz="1450" spc="-5">
                <a:latin typeface="Times New Roman"/>
                <a:cs typeface="Times New Roman"/>
              </a:rPr>
              <a:t>a </a:t>
            </a:r>
            <a:r>
              <a:rPr dirty="0" sz="1450" spc="-10">
                <a:latin typeface="Times New Roman"/>
                <a:cs typeface="Times New Roman"/>
              </a:rPr>
              <a:t>bowl with</a:t>
            </a:r>
            <a:r>
              <a:rPr dirty="0" sz="1450" spc="15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85"/>
              </a:spcBef>
            </a:pP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longed to see the inside </a:t>
            </a:r>
            <a:r>
              <a:rPr dirty="0" sz="1450" spc="-5">
                <a:latin typeface="Times New Roman"/>
                <a:cs typeface="Times New Roman"/>
              </a:rPr>
              <a:t>of a </a:t>
            </a:r>
            <a:r>
              <a:rPr dirty="0" sz="1450" spc="-10">
                <a:latin typeface="Times New Roman"/>
                <a:cs typeface="Times New Roman"/>
              </a:rPr>
              <a:t>ship more than words can tell;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going to </a:t>
            </a:r>
            <a:r>
              <a:rPr dirty="0" sz="1450" spc="-5">
                <a:latin typeface="Times New Roman"/>
                <a:cs typeface="Times New Roman"/>
              </a:rPr>
              <a:t>put </a:t>
            </a:r>
            <a:r>
              <a:rPr dirty="0" sz="1450" spc="-10">
                <a:latin typeface="Times New Roman"/>
                <a:cs typeface="Times New Roman"/>
              </a:rPr>
              <a:t>myself in </a:t>
            </a:r>
            <a:r>
              <a:rPr dirty="0" sz="1450" spc="-20">
                <a:latin typeface="Times New Roman"/>
                <a:cs typeface="Times New Roman"/>
              </a:rPr>
              <a:t>jeopardy,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told him my uncle and </a:t>
            </a:r>
            <a:r>
              <a:rPr dirty="0" sz="1450" spc="-5">
                <a:latin typeface="Times New Roman"/>
                <a:cs typeface="Times New Roman"/>
              </a:rPr>
              <a:t>I </a:t>
            </a:r>
            <a:r>
              <a:rPr dirty="0" sz="1450" spc="-10">
                <a:latin typeface="Times New Roman"/>
                <a:cs typeface="Times New Roman"/>
              </a:rPr>
              <a:t>had an  appointment with </a:t>
            </a:r>
            <a:r>
              <a:rPr dirty="0" sz="1450" spc="-5">
                <a:latin typeface="Times New Roman"/>
                <a:cs typeface="Times New Roman"/>
              </a:rPr>
              <a:t>a</a:t>
            </a:r>
            <a:r>
              <a:rPr dirty="0" sz="145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5080" indent="255904">
              <a:lnSpc>
                <a:spcPts val="1730"/>
              </a:lnSpc>
              <a:spcBef>
                <a:spcPts val="790"/>
              </a:spcBef>
            </a:pPr>
            <a:r>
              <a:rPr dirty="0" sz="1450" spc="-65">
                <a:latin typeface="Times New Roman"/>
                <a:cs typeface="Times New Roman"/>
              </a:rPr>
              <a:t>“Ay, </a:t>
            </a:r>
            <a:r>
              <a:rPr dirty="0" sz="1450" spc="-30">
                <a:latin typeface="Times New Roman"/>
                <a:cs typeface="Times New Roman"/>
              </a:rPr>
              <a:t>ay,” </a:t>
            </a:r>
            <a:r>
              <a:rPr dirty="0" sz="1450" spc="-10">
                <a:latin typeface="Times New Roman"/>
                <a:cs typeface="Times New Roman"/>
              </a:rPr>
              <a:t>said he, “he passed me word </a:t>
            </a:r>
            <a:r>
              <a:rPr dirty="0" sz="1450" spc="-5">
                <a:latin typeface="Times New Roman"/>
                <a:cs typeface="Times New Roman"/>
              </a:rPr>
              <a:t>of </a:t>
            </a:r>
            <a:r>
              <a:rPr dirty="0" sz="1450" spc="-10">
                <a:latin typeface="Times New Roman"/>
                <a:cs typeface="Times New Roman"/>
              </a:rPr>
              <a:t>that. But, </a:t>
            </a:r>
            <a:r>
              <a:rPr dirty="0" sz="1450" spc="-5">
                <a:latin typeface="Times New Roman"/>
                <a:cs typeface="Times New Roman"/>
              </a:rPr>
              <a:t>ye </a:t>
            </a:r>
            <a:r>
              <a:rPr dirty="0" sz="1450" spc="-10">
                <a:latin typeface="Times New Roman"/>
                <a:cs typeface="Times New Roman"/>
              </a:rPr>
              <a:t>see, the boat’ll set </a:t>
            </a:r>
            <a:r>
              <a:rPr dirty="0" sz="1450" spc="-5">
                <a:latin typeface="Times New Roman"/>
                <a:cs typeface="Times New Roman"/>
              </a:rPr>
              <a:t>ye  </a:t>
            </a:r>
            <a:r>
              <a:rPr dirty="0" sz="1450" spc="-10">
                <a:latin typeface="Times New Roman"/>
                <a:cs typeface="Times New Roman"/>
              </a:rPr>
              <a:t>ashore at the town </a:t>
            </a:r>
            <a:r>
              <a:rPr dirty="0" sz="1450" spc="-20">
                <a:latin typeface="Times New Roman"/>
                <a:cs typeface="Times New Roman"/>
              </a:rPr>
              <a:t>pier, </a:t>
            </a:r>
            <a:r>
              <a:rPr dirty="0" sz="1450" spc="-10">
                <a:latin typeface="Times New Roman"/>
                <a:cs typeface="Times New Roman"/>
              </a:rPr>
              <a:t>and </a:t>
            </a:r>
            <a:r>
              <a:rPr dirty="0" sz="1450" spc="-25">
                <a:latin typeface="Times New Roman"/>
                <a:cs typeface="Times New Roman"/>
              </a:rPr>
              <a:t>that’s </a:t>
            </a:r>
            <a:r>
              <a:rPr dirty="0" sz="1450" spc="-5">
                <a:latin typeface="Times New Roman"/>
                <a:cs typeface="Times New Roman"/>
              </a:rPr>
              <a:t>but a </a:t>
            </a:r>
            <a:r>
              <a:rPr dirty="0" sz="1450" spc="-10">
                <a:latin typeface="Times New Roman"/>
                <a:cs typeface="Times New Roman"/>
              </a:rPr>
              <a:t>penny stonecast from Rankeillor’s  house.” And here </a:t>
            </a:r>
            <a:r>
              <a:rPr dirty="0" sz="1450" spc="-5">
                <a:latin typeface="Times New Roman"/>
                <a:cs typeface="Times New Roman"/>
              </a:rPr>
              <a:t>he </a:t>
            </a:r>
            <a:r>
              <a:rPr dirty="0" sz="1450" spc="-10">
                <a:latin typeface="Times New Roman"/>
                <a:cs typeface="Times New Roman"/>
              </a:rPr>
              <a:t>suddenly leaned down and whispered in my ear: </a:t>
            </a:r>
            <a:r>
              <a:rPr dirty="0" sz="1450" spc="-30">
                <a:latin typeface="Times New Roman"/>
                <a:cs typeface="Times New Roman"/>
              </a:rPr>
              <a:t>“Take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the old </a:t>
            </a:r>
            <a:r>
              <a:rPr dirty="0" sz="1450" spc="-5">
                <a:latin typeface="Times New Roman"/>
                <a:cs typeface="Times New Roman"/>
              </a:rPr>
              <a:t>tod; he </a:t>
            </a:r>
            <a:r>
              <a:rPr dirty="0" sz="1450" spc="-10">
                <a:latin typeface="Times New Roman"/>
                <a:cs typeface="Times New Roman"/>
              </a:rPr>
              <a:t>means mischief. Come aboard till </a:t>
            </a:r>
            <a:r>
              <a:rPr dirty="0" sz="1450" spc="-5">
                <a:latin typeface="Times New Roman"/>
                <a:cs typeface="Times New Roman"/>
              </a:rPr>
              <a:t>I </a:t>
            </a:r>
            <a:r>
              <a:rPr dirty="0" sz="1450" spc="-10">
                <a:latin typeface="Times New Roman"/>
                <a:cs typeface="Times New Roman"/>
              </a:rPr>
              <a:t>can get </a:t>
            </a:r>
            <a:r>
              <a:rPr dirty="0" sz="1450" spc="-5">
                <a:latin typeface="Times New Roman"/>
                <a:cs typeface="Times New Roman"/>
              </a:rPr>
              <a:t>a </a:t>
            </a:r>
            <a:r>
              <a:rPr dirty="0" sz="1450" spc="-10">
                <a:latin typeface="Times New Roman"/>
                <a:cs typeface="Times New Roman"/>
              </a:rPr>
              <a:t>word with  </a:t>
            </a:r>
            <a:r>
              <a:rPr dirty="0" sz="1450" spc="-5">
                <a:latin typeface="Times New Roman"/>
                <a:cs typeface="Times New Roman"/>
              </a:rPr>
              <a:t>ye.” </a:t>
            </a:r>
            <a:r>
              <a:rPr dirty="0" sz="1450" spc="-10">
                <a:latin typeface="Times New Roman"/>
                <a:cs typeface="Times New Roman"/>
              </a:rPr>
              <a:t>And then, passing his arm through mine, </a:t>
            </a:r>
            <a:r>
              <a:rPr dirty="0" sz="1450" spc="-5">
                <a:latin typeface="Times New Roman"/>
                <a:cs typeface="Times New Roman"/>
              </a:rPr>
              <a:t>he </a:t>
            </a:r>
            <a:r>
              <a:rPr dirty="0" sz="1450" spc="-10">
                <a:latin typeface="Times New Roman"/>
                <a:cs typeface="Times New Roman"/>
              </a:rPr>
              <a:t>continued aloud, as </a:t>
            </a:r>
            <a:r>
              <a:rPr dirty="0" sz="1450" spc="-5">
                <a:latin typeface="Times New Roman"/>
                <a:cs typeface="Times New Roman"/>
              </a:rPr>
              <a:t>he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towards his boat: “But, come, what can </a:t>
            </a:r>
            <a:r>
              <a:rPr dirty="0" sz="1450" spc="-5">
                <a:latin typeface="Times New Roman"/>
                <a:cs typeface="Times New Roman"/>
              </a:rPr>
              <a:t>I </a:t>
            </a:r>
            <a:r>
              <a:rPr dirty="0" sz="1450" spc="-10">
                <a:latin typeface="Times New Roman"/>
                <a:cs typeface="Times New Roman"/>
              </a:rPr>
              <a:t>bring </a:t>
            </a:r>
            <a:r>
              <a:rPr dirty="0" sz="1450" spc="-5">
                <a:latin typeface="Times New Roman"/>
                <a:cs typeface="Times New Roman"/>
              </a:rPr>
              <a:t>ye </a:t>
            </a:r>
            <a:r>
              <a:rPr dirty="0" sz="1450" spc="-10">
                <a:latin typeface="Times New Roman"/>
                <a:cs typeface="Times New Roman"/>
              </a:rPr>
              <a:t>from the Carolinas? Any  friend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Balfour’s can command. A roll </a:t>
            </a:r>
            <a:r>
              <a:rPr dirty="0" sz="1450" spc="-5">
                <a:latin typeface="Times New Roman"/>
                <a:cs typeface="Times New Roman"/>
              </a:rPr>
              <a:t>of </a:t>
            </a:r>
            <a:r>
              <a:rPr dirty="0" sz="1450" spc="-10">
                <a:latin typeface="Times New Roman"/>
                <a:cs typeface="Times New Roman"/>
              </a:rPr>
              <a:t>tobacco? Indian feather-work?  </a:t>
            </a:r>
            <a:r>
              <a:rPr dirty="0" sz="1450" spc="-5">
                <a:latin typeface="Times New Roman"/>
                <a:cs typeface="Times New Roman"/>
              </a:rPr>
              <a:t>a </a:t>
            </a:r>
            <a:r>
              <a:rPr dirty="0" sz="1450" spc="-10">
                <a:latin typeface="Times New Roman"/>
                <a:cs typeface="Times New Roman"/>
              </a:rPr>
              <a:t>skin </a:t>
            </a:r>
            <a:r>
              <a:rPr dirty="0" sz="1450" spc="-5">
                <a:latin typeface="Times New Roman"/>
                <a:cs typeface="Times New Roman"/>
              </a:rPr>
              <a:t>of a </a:t>
            </a:r>
            <a:r>
              <a:rPr dirty="0" sz="1450" spc="-10">
                <a:latin typeface="Times New Roman"/>
                <a:cs typeface="Times New Roman"/>
              </a:rPr>
              <a:t>wild beast? </a:t>
            </a:r>
            <a:r>
              <a:rPr dirty="0" sz="1450" spc="-5">
                <a:latin typeface="Times New Roman"/>
                <a:cs typeface="Times New Roman"/>
              </a:rPr>
              <a:t>a </a:t>
            </a:r>
            <a:r>
              <a:rPr dirty="0" sz="1450" spc="-10">
                <a:latin typeface="Times New Roman"/>
                <a:cs typeface="Times New Roman"/>
              </a:rPr>
              <a:t>stone pipe? the mocking-bird that mews for all the  world like </a:t>
            </a:r>
            <a:r>
              <a:rPr dirty="0" sz="1450" spc="-5">
                <a:latin typeface="Times New Roman"/>
                <a:cs typeface="Times New Roman"/>
              </a:rPr>
              <a:t>a </a:t>
            </a:r>
            <a:r>
              <a:rPr dirty="0" sz="1450" spc="-10">
                <a:latin typeface="Times New Roman"/>
                <a:cs typeface="Times New Roman"/>
              </a:rPr>
              <a:t>cat? the cardinal bird that is as red as blood?—take </a:t>
            </a:r>
            <a:r>
              <a:rPr dirty="0" sz="1450" spc="-5">
                <a:latin typeface="Times New Roman"/>
                <a:cs typeface="Times New Roman"/>
              </a:rPr>
              <a:t>your </a:t>
            </a:r>
            <a:r>
              <a:rPr dirty="0" sz="1450" spc="-10">
                <a:latin typeface="Times New Roman"/>
                <a:cs typeface="Times New Roman"/>
              </a:rPr>
              <a:t>pick and  say </a:t>
            </a:r>
            <a:r>
              <a:rPr dirty="0" sz="1450" spc="-5">
                <a:latin typeface="Times New Roman"/>
                <a:cs typeface="Times New Roman"/>
              </a:rPr>
              <a:t>your </a:t>
            </a:r>
            <a:r>
              <a:rPr dirty="0" sz="1450" spc="-10">
                <a:latin typeface="Times New Roman"/>
                <a:cs typeface="Times New Roman"/>
              </a:rPr>
              <a:t>pleasure.”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By this time we were at the boat-side, and </a:t>
            </a:r>
            <a:r>
              <a:rPr dirty="0" sz="1450" spc="-5">
                <a:latin typeface="Times New Roman"/>
                <a:cs typeface="Times New Roman"/>
              </a:rPr>
              <a:t>he </a:t>
            </a:r>
            <a:r>
              <a:rPr dirty="0" sz="1450" spc="-10">
                <a:latin typeface="Times New Roman"/>
                <a:cs typeface="Times New Roman"/>
              </a:rPr>
              <a:t>was handing me </a:t>
            </a:r>
            <a:r>
              <a:rPr dirty="0" sz="1450" spc="-5">
                <a:latin typeface="Times New Roman"/>
                <a:cs typeface="Times New Roman"/>
              </a:rPr>
              <a:t>in.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dream </a:t>
            </a:r>
            <a:r>
              <a:rPr dirty="0" sz="1450" spc="-5">
                <a:latin typeface="Times New Roman"/>
                <a:cs typeface="Times New Roman"/>
              </a:rPr>
              <a:t>of </a:t>
            </a:r>
            <a:r>
              <a:rPr dirty="0" sz="1450" spc="-10">
                <a:latin typeface="Times New Roman"/>
                <a:cs typeface="Times New Roman"/>
              </a:rPr>
              <a:t>hanging back; </a:t>
            </a:r>
            <a:r>
              <a:rPr dirty="0" sz="1450" spc="-5">
                <a:latin typeface="Times New Roman"/>
                <a:cs typeface="Times New Roman"/>
              </a:rPr>
              <a:t>I thought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fool!) that </a:t>
            </a:r>
            <a:r>
              <a:rPr dirty="0" sz="1450" spc="-5">
                <a:latin typeface="Times New Roman"/>
                <a:cs typeface="Times New Roman"/>
              </a:rPr>
              <a:t>I </a:t>
            </a:r>
            <a:r>
              <a:rPr dirty="0" sz="1450" spc="-10">
                <a:latin typeface="Times New Roman"/>
                <a:cs typeface="Times New Roman"/>
              </a:rPr>
              <a:t>had found </a:t>
            </a:r>
            <a:r>
              <a:rPr dirty="0" sz="1450" spc="-5">
                <a:latin typeface="Times New Roman"/>
                <a:cs typeface="Times New Roman"/>
              </a:rPr>
              <a:t>a good  </a:t>
            </a:r>
            <a:r>
              <a:rPr dirty="0" sz="1450" spc="-10">
                <a:latin typeface="Times New Roman"/>
                <a:cs typeface="Times New Roman"/>
              </a:rPr>
              <a:t>friend and </a:t>
            </a:r>
            <a:r>
              <a:rPr dirty="0" sz="1450" spc="-15">
                <a:latin typeface="Times New Roman"/>
                <a:cs typeface="Times New Roman"/>
              </a:rPr>
              <a:t>helper,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rejoiced to see the ship. As soon as we were all set  in </a:t>
            </a:r>
            <a:r>
              <a:rPr dirty="0" sz="1450" spc="-5">
                <a:latin typeface="Times New Roman"/>
                <a:cs typeface="Times New Roman"/>
              </a:rPr>
              <a:t>our </a:t>
            </a:r>
            <a:r>
              <a:rPr dirty="0" sz="1450" spc="-10">
                <a:latin typeface="Times New Roman"/>
                <a:cs typeface="Times New Roman"/>
              </a:rPr>
              <a:t>places, the boat was thrust </a:t>
            </a:r>
            <a:r>
              <a:rPr dirty="0" sz="1450" spc="-15">
                <a:latin typeface="Times New Roman"/>
                <a:cs typeface="Times New Roman"/>
              </a:rPr>
              <a:t>off </a:t>
            </a:r>
            <a:r>
              <a:rPr dirty="0" sz="1450" spc="-10">
                <a:latin typeface="Times New Roman"/>
                <a:cs typeface="Times New Roman"/>
              </a:rPr>
              <a:t>from the pier and began to move over the  waters: and what with my pleasure in this new movement and my surprise at  </a:t>
            </a:r>
            <a:r>
              <a:rPr dirty="0" sz="1450" spc="-5">
                <a:latin typeface="Times New Roman"/>
                <a:cs typeface="Times New Roman"/>
              </a:rPr>
              <a:t>our </a:t>
            </a:r>
            <a:r>
              <a:rPr dirty="0" sz="1450" spc="-10">
                <a:latin typeface="Times New Roman"/>
                <a:cs typeface="Times New Roman"/>
              </a:rPr>
              <a:t>low position, and the appearance </a:t>
            </a:r>
            <a:r>
              <a:rPr dirty="0" sz="1450" spc="-5">
                <a:latin typeface="Times New Roman"/>
                <a:cs typeface="Times New Roman"/>
              </a:rPr>
              <a:t>of </a:t>
            </a:r>
            <a:r>
              <a:rPr dirty="0" sz="1450" spc="-10">
                <a:latin typeface="Times New Roman"/>
                <a:cs typeface="Times New Roman"/>
              </a:rPr>
              <a:t>the shores, and the growing bigness </a:t>
            </a:r>
            <a:r>
              <a:rPr dirty="0" sz="1450" spc="-5">
                <a:latin typeface="Times New Roman"/>
                <a:cs typeface="Times New Roman"/>
              </a:rPr>
              <a:t>of  </a:t>
            </a:r>
            <a:r>
              <a:rPr dirty="0" sz="1450" spc="-10">
                <a:latin typeface="Times New Roman"/>
                <a:cs typeface="Times New Roman"/>
              </a:rPr>
              <a:t>the brig as we drew near to it, </a:t>
            </a:r>
            <a:r>
              <a:rPr dirty="0" sz="1450" spc="-5">
                <a:latin typeface="Times New Roman"/>
                <a:cs typeface="Times New Roman"/>
              </a:rPr>
              <a:t>I </a:t>
            </a:r>
            <a:r>
              <a:rPr dirty="0" sz="1450" spc="-10">
                <a:latin typeface="Times New Roman"/>
                <a:cs typeface="Times New Roman"/>
              </a:rPr>
              <a:t>could hardly understand what the captain said,  and must have answered him at</a:t>
            </a:r>
            <a:r>
              <a:rPr dirty="0" sz="1450" spc="20">
                <a:latin typeface="Times New Roman"/>
                <a:cs typeface="Times New Roman"/>
              </a:rPr>
              <a:t> </a:t>
            </a:r>
            <a:r>
              <a:rPr dirty="0" sz="1450" spc="-10">
                <a:latin typeface="Times New Roman"/>
                <a:cs typeface="Times New Roman"/>
              </a:rPr>
              <a:t>random.</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As soon as we were alongside (where </a:t>
            </a:r>
            <a:r>
              <a:rPr dirty="0" sz="1450" spc="-5">
                <a:latin typeface="Times New Roman"/>
                <a:cs typeface="Times New Roman"/>
              </a:rPr>
              <a:t>I </a:t>
            </a:r>
            <a:r>
              <a:rPr dirty="0" sz="1450" spc="-10">
                <a:latin typeface="Times New Roman"/>
                <a:cs typeface="Times New Roman"/>
              </a:rPr>
              <a:t>sat fairly gaping at the </a:t>
            </a:r>
            <a:r>
              <a:rPr dirty="0" sz="1450" spc="-20">
                <a:latin typeface="Times New Roman"/>
                <a:cs typeface="Times New Roman"/>
              </a:rPr>
              <a:t>ship’s  </a:t>
            </a:r>
            <a:r>
              <a:rPr dirty="0" sz="1450" spc="-10">
                <a:latin typeface="Times New Roman"/>
                <a:cs typeface="Times New Roman"/>
              </a:rPr>
              <a:t>height, the strong humming </a:t>
            </a:r>
            <a:r>
              <a:rPr dirty="0" sz="1450" spc="-5">
                <a:latin typeface="Times New Roman"/>
                <a:cs typeface="Times New Roman"/>
              </a:rPr>
              <a:t>of </a:t>
            </a:r>
            <a:r>
              <a:rPr dirty="0" sz="1450" spc="-10">
                <a:latin typeface="Times New Roman"/>
                <a:cs typeface="Times New Roman"/>
              </a:rPr>
              <a:t>the tide against its sides, and the pleasant cries  </a:t>
            </a:r>
            <a:r>
              <a:rPr dirty="0" sz="1450" spc="-5">
                <a:latin typeface="Times New Roman"/>
                <a:cs typeface="Times New Roman"/>
              </a:rPr>
              <a:t>of </a:t>
            </a:r>
            <a:r>
              <a:rPr dirty="0" sz="1450" spc="-10">
                <a:latin typeface="Times New Roman"/>
                <a:cs typeface="Times New Roman"/>
              </a:rPr>
              <a:t>the seamen at their work) Hoseason, declaring that </a:t>
            </a:r>
            <a:r>
              <a:rPr dirty="0" sz="1450" spc="-5">
                <a:latin typeface="Times New Roman"/>
                <a:cs typeface="Times New Roman"/>
              </a:rPr>
              <a:t>he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the first  aboard, ordered </a:t>
            </a:r>
            <a:r>
              <a:rPr dirty="0" sz="1450" spc="-5">
                <a:latin typeface="Times New Roman"/>
                <a:cs typeface="Times New Roman"/>
              </a:rPr>
              <a:t>a </a:t>
            </a:r>
            <a:r>
              <a:rPr dirty="0" sz="1450" spc="-10">
                <a:latin typeface="Times New Roman"/>
                <a:cs typeface="Times New Roman"/>
              </a:rPr>
              <a:t>tackle to </a:t>
            </a:r>
            <a:r>
              <a:rPr dirty="0" sz="1450" spc="-5">
                <a:latin typeface="Times New Roman"/>
                <a:cs typeface="Times New Roman"/>
              </a:rPr>
              <a:t>be </a:t>
            </a:r>
            <a:r>
              <a:rPr dirty="0" sz="1450" spc="-10">
                <a:latin typeface="Times New Roman"/>
                <a:cs typeface="Times New Roman"/>
              </a:rPr>
              <a:t>sent down from the main-yard. In this </a:t>
            </a:r>
            <a:r>
              <a:rPr dirty="0" sz="1450" spc="-5">
                <a:latin typeface="Times New Roman"/>
                <a:cs typeface="Times New Roman"/>
              </a:rPr>
              <a:t>I </a:t>
            </a:r>
            <a:r>
              <a:rPr dirty="0" sz="1450" spc="-10">
                <a:latin typeface="Times New Roman"/>
                <a:cs typeface="Times New Roman"/>
              </a:rPr>
              <a:t>was  whipped</a:t>
            </a:r>
            <a:r>
              <a:rPr dirty="0" sz="1450" spc="80">
                <a:latin typeface="Times New Roman"/>
                <a:cs typeface="Times New Roman"/>
              </a:rPr>
              <a:t> </a:t>
            </a:r>
            <a:r>
              <a:rPr dirty="0" sz="1450" spc="-10">
                <a:latin typeface="Times New Roman"/>
                <a:cs typeface="Times New Roman"/>
              </a:rPr>
              <a:t>into</a:t>
            </a:r>
            <a:r>
              <a:rPr dirty="0" sz="1450" spc="8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air</a:t>
            </a:r>
            <a:r>
              <a:rPr dirty="0" sz="1450" spc="85">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set</a:t>
            </a:r>
            <a:r>
              <a:rPr dirty="0" sz="1450" spc="85">
                <a:latin typeface="Times New Roman"/>
                <a:cs typeface="Times New Roman"/>
              </a:rPr>
              <a:t> </a:t>
            </a:r>
            <a:r>
              <a:rPr dirty="0" sz="1450" spc="-10">
                <a:latin typeface="Times New Roman"/>
                <a:cs typeface="Times New Roman"/>
              </a:rPr>
              <a:t>down</a:t>
            </a:r>
            <a:r>
              <a:rPr dirty="0" sz="1450" spc="80">
                <a:latin typeface="Times New Roman"/>
                <a:cs typeface="Times New Roman"/>
              </a:rPr>
              <a:t> </a:t>
            </a:r>
            <a:r>
              <a:rPr dirty="0" sz="1450" spc="-10">
                <a:latin typeface="Times New Roman"/>
                <a:cs typeface="Times New Roman"/>
              </a:rPr>
              <a:t>again</a:t>
            </a:r>
            <a:r>
              <a:rPr dirty="0" sz="1450" spc="90">
                <a:latin typeface="Times New Roman"/>
                <a:cs typeface="Times New Roman"/>
              </a:rPr>
              <a:t> </a:t>
            </a:r>
            <a:r>
              <a:rPr dirty="0" sz="1450" spc="-5">
                <a:latin typeface="Times New Roman"/>
                <a:cs typeface="Times New Roman"/>
              </a:rPr>
              <a:t>on</a:t>
            </a:r>
            <a:r>
              <a:rPr dirty="0" sz="1450" spc="8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deck,</a:t>
            </a:r>
            <a:r>
              <a:rPr dirty="0" sz="1450" spc="85">
                <a:latin typeface="Times New Roman"/>
                <a:cs typeface="Times New Roman"/>
              </a:rPr>
              <a:t> </a:t>
            </a:r>
            <a:r>
              <a:rPr dirty="0" sz="1450" spc="-10">
                <a:latin typeface="Times New Roman"/>
                <a:cs typeface="Times New Roman"/>
              </a:rPr>
              <a:t>where</a:t>
            </a:r>
            <a:r>
              <a:rPr dirty="0" sz="1450" spc="8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captain</a:t>
            </a:r>
            <a:r>
              <a:rPr dirty="0" sz="1450" spc="85">
                <a:latin typeface="Times New Roman"/>
                <a:cs typeface="Times New Roman"/>
              </a:rPr>
              <a:t> </a:t>
            </a:r>
            <a:r>
              <a:rPr dirty="0" sz="1450" spc="-10">
                <a:latin typeface="Times New Roman"/>
                <a:cs typeface="Times New Roman"/>
              </a:rPr>
              <a:t>stood</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17025"/>
          </a:xfrm>
          <a:prstGeom prst="rect">
            <a:avLst/>
          </a:prstGeom>
        </p:spPr>
        <p:txBody>
          <a:bodyPr wrap="square" lIns="0" tIns="12700" rIns="0" bIns="0" rtlCol="0" vert="horz">
            <a:spAutoFit/>
          </a:bodyPr>
          <a:lstStyle/>
          <a:p>
            <a:pPr algn="just" marL="12700" marR="9525">
              <a:lnSpc>
                <a:spcPct val="99300"/>
              </a:lnSpc>
              <a:spcBef>
                <a:spcPts val="100"/>
              </a:spcBef>
            </a:pPr>
            <a:r>
              <a:rPr dirty="0" sz="1450" spc="-10">
                <a:latin typeface="Times New Roman"/>
                <a:cs typeface="Times New Roman"/>
              </a:rPr>
              <a:t>ready waiting for me, and instantly slipped back his arm under mine. There </a:t>
            </a:r>
            <a:r>
              <a:rPr dirty="0" sz="1450" spc="-5">
                <a:latin typeface="Times New Roman"/>
                <a:cs typeface="Times New Roman"/>
              </a:rPr>
              <a:t>I  </a:t>
            </a:r>
            <a:r>
              <a:rPr dirty="0" sz="1450" spc="-10">
                <a:latin typeface="Times New Roman"/>
                <a:cs typeface="Times New Roman"/>
              </a:rPr>
              <a:t>stood some while, </a:t>
            </a:r>
            <a:r>
              <a:rPr dirty="0" sz="1450" spc="-5">
                <a:latin typeface="Times New Roman"/>
                <a:cs typeface="Times New Roman"/>
              </a:rPr>
              <a:t>a </a:t>
            </a:r>
            <a:r>
              <a:rPr dirty="0" sz="1450" spc="-10">
                <a:latin typeface="Times New Roman"/>
                <a:cs typeface="Times New Roman"/>
              </a:rPr>
              <a:t>little dizzy with the unsteadiness </a:t>
            </a:r>
            <a:r>
              <a:rPr dirty="0" sz="1450" spc="-5">
                <a:latin typeface="Times New Roman"/>
                <a:cs typeface="Times New Roman"/>
              </a:rPr>
              <a:t>of </a:t>
            </a:r>
            <a:r>
              <a:rPr dirty="0" sz="1450" spc="-10">
                <a:latin typeface="Times New Roman"/>
                <a:cs typeface="Times New Roman"/>
              </a:rPr>
              <a:t>all around me,  perhaps </a:t>
            </a:r>
            <a:r>
              <a:rPr dirty="0" sz="1450" spc="-5">
                <a:latin typeface="Times New Roman"/>
                <a:cs typeface="Times New Roman"/>
              </a:rPr>
              <a:t>a </a:t>
            </a:r>
            <a:r>
              <a:rPr dirty="0" sz="1450" spc="-10">
                <a:latin typeface="Times New Roman"/>
                <a:cs typeface="Times New Roman"/>
              </a:rPr>
              <a:t>little afraid, and yet vastly pleased with these strange sights; the  captain meanwhile pointing </a:t>
            </a:r>
            <a:r>
              <a:rPr dirty="0" sz="1450" spc="-5">
                <a:latin typeface="Times New Roman"/>
                <a:cs typeface="Times New Roman"/>
              </a:rPr>
              <a:t>out </a:t>
            </a:r>
            <a:r>
              <a:rPr dirty="0" sz="1450" spc="-10">
                <a:latin typeface="Times New Roman"/>
                <a:cs typeface="Times New Roman"/>
              </a:rPr>
              <a:t>the strangest, and telling me their names and  uses.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“But where is my uncle?” said </a:t>
            </a:r>
            <a:r>
              <a:rPr dirty="0" sz="1450" spc="-5">
                <a:latin typeface="Times New Roman"/>
                <a:cs typeface="Times New Roman"/>
              </a:rPr>
              <a:t>I</a:t>
            </a:r>
            <a:r>
              <a:rPr dirty="0" sz="1450" spc="25">
                <a:latin typeface="Times New Roman"/>
                <a:cs typeface="Times New Roman"/>
              </a:rPr>
              <a:t> </a:t>
            </a:r>
            <a:r>
              <a:rPr dirty="0" sz="1450" spc="-20">
                <a:latin typeface="Times New Roman"/>
                <a:cs typeface="Times New Roman"/>
              </a:rPr>
              <a:t>suddenly.</a:t>
            </a:r>
            <a:endParaRPr sz="1450">
              <a:latin typeface="Times New Roman"/>
              <a:cs typeface="Times New Roman"/>
            </a:endParaRPr>
          </a:p>
          <a:p>
            <a:pPr algn="just" marL="268605">
              <a:lnSpc>
                <a:spcPct val="100000"/>
              </a:lnSpc>
              <a:spcBef>
                <a:spcPts val="710"/>
              </a:spcBef>
            </a:pPr>
            <a:r>
              <a:rPr dirty="0" sz="1450" spc="-55">
                <a:latin typeface="Times New Roman"/>
                <a:cs typeface="Times New Roman"/>
              </a:rPr>
              <a:t>“Ay,” </a:t>
            </a:r>
            <a:r>
              <a:rPr dirty="0" sz="1450" spc="-10">
                <a:latin typeface="Times New Roman"/>
                <a:cs typeface="Times New Roman"/>
              </a:rPr>
              <a:t>said Hoseason, with </a:t>
            </a:r>
            <a:r>
              <a:rPr dirty="0" sz="1450" spc="-5">
                <a:latin typeface="Times New Roman"/>
                <a:cs typeface="Times New Roman"/>
              </a:rPr>
              <a:t>a </a:t>
            </a:r>
            <a:r>
              <a:rPr dirty="0" sz="1450" spc="-10">
                <a:latin typeface="Times New Roman"/>
                <a:cs typeface="Times New Roman"/>
              </a:rPr>
              <a:t>sudden grimness, </a:t>
            </a:r>
            <a:r>
              <a:rPr dirty="0" sz="1450" spc="-20">
                <a:latin typeface="Times New Roman"/>
                <a:cs typeface="Times New Roman"/>
              </a:rPr>
              <a:t>“that’s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point.”</a:t>
            </a:r>
            <a:endParaRPr sz="1450">
              <a:latin typeface="Times New Roman"/>
              <a:cs typeface="Times New Roman"/>
            </a:endParaRPr>
          </a:p>
          <a:p>
            <a:pPr algn="just" marL="12700" marR="6350" indent="255904">
              <a:lnSpc>
                <a:spcPts val="1730"/>
              </a:lnSpc>
              <a:spcBef>
                <a:spcPts val="844"/>
              </a:spcBef>
            </a:pP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was lost. </a:t>
            </a:r>
            <a:r>
              <a:rPr dirty="0" sz="1450" spc="-25">
                <a:latin typeface="Times New Roman"/>
                <a:cs typeface="Times New Roman"/>
              </a:rPr>
              <a:t>With </a:t>
            </a:r>
            <a:r>
              <a:rPr dirty="0" sz="1450" spc="-10">
                <a:latin typeface="Times New Roman"/>
                <a:cs typeface="Times New Roman"/>
              </a:rPr>
              <a:t>all my strength, </a:t>
            </a:r>
            <a:r>
              <a:rPr dirty="0" sz="1450" spc="-5">
                <a:latin typeface="Times New Roman"/>
                <a:cs typeface="Times New Roman"/>
              </a:rPr>
              <a:t>I </a:t>
            </a:r>
            <a:r>
              <a:rPr dirty="0" sz="1450" spc="-10">
                <a:latin typeface="Times New Roman"/>
                <a:cs typeface="Times New Roman"/>
              </a:rPr>
              <a:t>plucked myself clear </a:t>
            </a:r>
            <a:r>
              <a:rPr dirty="0" sz="1450" spc="-5">
                <a:latin typeface="Times New Roman"/>
                <a:cs typeface="Times New Roman"/>
              </a:rPr>
              <a:t>of </a:t>
            </a:r>
            <a:r>
              <a:rPr dirty="0" sz="1450" spc="-10">
                <a:latin typeface="Times New Roman"/>
                <a:cs typeface="Times New Roman"/>
              </a:rPr>
              <a:t>him and  ran to the bulwarks. Sure </a:t>
            </a:r>
            <a:r>
              <a:rPr dirty="0" sz="1450" spc="-5">
                <a:latin typeface="Times New Roman"/>
                <a:cs typeface="Times New Roman"/>
              </a:rPr>
              <a:t>enough, </a:t>
            </a:r>
            <a:r>
              <a:rPr dirty="0" sz="1450" spc="-10">
                <a:latin typeface="Times New Roman"/>
                <a:cs typeface="Times New Roman"/>
              </a:rPr>
              <a:t>there was the boat pulling for the town, with  my uncle sitting in the stern.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piercing cry—“Help, help! Murder!”—  so that both sides </a:t>
            </a:r>
            <a:r>
              <a:rPr dirty="0" sz="1450" spc="-5">
                <a:latin typeface="Times New Roman"/>
                <a:cs typeface="Times New Roman"/>
              </a:rPr>
              <a:t>of </a:t>
            </a:r>
            <a:r>
              <a:rPr dirty="0" sz="1450" spc="-10">
                <a:latin typeface="Times New Roman"/>
                <a:cs typeface="Times New Roman"/>
              </a:rPr>
              <a:t>the anchorage rang with it, and my uncle turned round  where </a:t>
            </a:r>
            <a:r>
              <a:rPr dirty="0" sz="1450" spc="-5">
                <a:latin typeface="Times New Roman"/>
                <a:cs typeface="Times New Roman"/>
              </a:rPr>
              <a:t>he </a:t>
            </a:r>
            <a:r>
              <a:rPr dirty="0" sz="1450" spc="-10">
                <a:latin typeface="Times New Roman"/>
                <a:cs typeface="Times New Roman"/>
              </a:rPr>
              <a:t>was sitting, and showed me </a:t>
            </a:r>
            <a:r>
              <a:rPr dirty="0" sz="1450" spc="-5">
                <a:latin typeface="Times New Roman"/>
                <a:cs typeface="Times New Roman"/>
              </a:rPr>
              <a:t>a </a:t>
            </a:r>
            <a:r>
              <a:rPr dirty="0" sz="1450" spc="-10">
                <a:latin typeface="Times New Roman"/>
                <a:cs typeface="Times New Roman"/>
              </a:rPr>
              <a:t>face full </a:t>
            </a:r>
            <a:r>
              <a:rPr dirty="0" sz="1450" spc="-5">
                <a:latin typeface="Times New Roman"/>
                <a:cs typeface="Times New Roman"/>
              </a:rPr>
              <a:t>of </a:t>
            </a:r>
            <a:r>
              <a:rPr dirty="0" sz="1450" spc="-10">
                <a:latin typeface="Times New Roman"/>
                <a:cs typeface="Times New Roman"/>
              </a:rPr>
              <a:t>cruelty and</a:t>
            </a:r>
            <a:r>
              <a:rPr dirty="0" sz="1450" spc="60">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It was the last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Already strong hands had been plucking me back  from the </a:t>
            </a:r>
            <a:r>
              <a:rPr dirty="0" sz="1450" spc="-20">
                <a:latin typeface="Times New Roman"/>
                <a:cs typeface="Times New Roman"/>
              </a:rPr>
              <a:t>ship’s </a:t>
            </a:r>
            <a:r>
              <a:rPr dirty="0" sz="1450" spc="-10">
                <a:latin typeface="Times New Roman"/>
                <a:cs typeface="Times New Roman"/>
              </a:rPr>
              <a:t>side; and now </a:t>
            </a:r>
            <a:r>
              <a:rPr dirty="0" sz="1450" spc="-5">
                <a:latin typeface="Times New Roman"/>
                <a:cs typeface="Times New Roman"/>
              </a:rPr>
              <a:t>a </a:t>
            </a:r>
            <a:r>
              <a:rPr dirty="0" sz="1450" spc="-10">
                <a:latin typeface="Times New Roman"/>
                <a:cs typeface="Times New Roman"/>
              </a:rPr>
              <a:t>thunderbolt seemed to strike me;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great  flash </a:t>
            </a:r>
            <a:r>
              <a:rPr dirty="0" sz="1450" spc="-5">
                <a:latin typeface="Times New Roman"/>
                <a:cs typeface="Times New Roman"/>
              </a:rPr>
              <a:t>of </a:t>
            </a:r>
            <a:r>
              <a:rPr dirty="0" sz="1450" spc="-10">
                <a:latin typeface="Times New Roman"/>
                <a:cs typeface="Times New Roman"/>
              </a:rPr>
              <a:t>fire, and fell</a:t>
            </a:r>
            <a:r>
              <a:rPr dirty="0" sz="1450" spc="5">
                <a:latin typeface="Times New Roman"/>
                <a:cs typeface="Times New Roman"/>
              </a:rPr>
              <a:t> </a:t>
            </a:r>
            <a:r>
              <a:rPr dirty="0" sz="1450" spc="-10">
                <a:latin typeface="Times New Roman"/>
                <a:cs typeface="Times New Roman"/>
              </a:rPr>
              <a:t>senseless.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VII</a:t>
            </a:r>
            <a:endParaRPr sz="1450">
              <a:latin typeface="Times New Roman"/>
              <a:cs typeface="Times New Roman"/>
            </a:endParaRPr>
          </a:p>
          <a:p>
            <a:pPr algn="ctr">
              <a:lnSpc>
                <a:spcPct val="100000"/>
              </a:lnSpc>
              <a:spcBef>
                <a:spcPts val="710"/>
              </a:spcBef>
            </a:pPr>
            <a:r>
              <a:rPr dirty="0" sz="1450" spc="-5" b="1">
                <a:latin typeface="Times New Roman"/>
                <a:cs typeface="Times New Roman"/>
              </a:rPr>
              <a:t>I </a:t>
            </a:r>
            <a:r>
              <a:rPr dirty="0" sz="1450" spc="-10" b="1">
                <a:latin typeface="Times New Roman"/>
                <a:cs typeface="Times New Roman"/>
              </a:rPr>
              <a:t>GO </a:t>
            </a:r>
            <a:r>
              <a:rPr dirty="0" sz="1450" spc="-25" b="1">
                <a:latin typeface="Times New Roman"/>
                <a:cs typeface="Times New Roman"/>
              </a:rPr>
              <a:t>TO </a:t>
            </a:r>
            <a:r>
              <a:rPr dirty="0" sz="1450" spc="-10" b="1">
                <a:latin typeface="Times New Roman"/>
                <a:cs typeface="Times New Roman"/>
              </a:rPr>
              <a:t>SEA IN THE BRIG </a:t>
            </a:r>
            <a:r>
              <a:rPr dirty="0" sz="1450" spc="-15" b="1">
                <a:latin typeface="Times New Roman"/>
                <a:cs typeface="Times New Roman"/>
              </a:rPr>
              <a:t>“COVENANT” </a:t>
            </a:r>
            <a:r>
              <a:rPr dirty="0" sz="1450" spc="-10" b="1">
                <a:latin typeface="Times New Roman"/>
                <a:cs typeface="Times New Roman"/>
              </a:rPr>
              <a:t>OF</a:t>
            </a:r>
            <a:r>
              <a:rPr dirty="0" sz="1450" spc="-100" b="1">
                <a:latin typeface="Times New Roman"/>
                <a:cs typeface="Times New Roman"/>
              </a:rPr>
              <a:t> </a:t>
            </a:r>
            <a:r>
              <a:rPr dirty="0" sz="1450" spc="-20" b="1">
                <a:latin typeface="Times New Roman"/>
                <a:cs typeface="Times New Roman"/>
              </a:rPr>
              <a:t>DYSART</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5">
                <a:latin typeface="Times New Roman"/>
                <a:cs typeface="Times New Roman"/>
              </a:rPr>
              <a:t>I </a:t>
            </a:r>
            <a:r>
              <a:rPr dirty="0" sz="1450" spc="-10">
                <a:latin typeface="Times New Roman"/>
                <a:cs typeface="Times New Roman"/>
              </a:rPr>
              <a:t>came to myself in darkness, in great pain, </a:t>
            </a:r>
            <a:r>
              <a:rPr dirty="0" sz="1450" spc="-5">
                <a:latin typeface="Times New Roman"/>
                <a:cs typeface="Times New Roman"/>
              </a:rPr>
              <a:t>bound </a:t>
            </a:r>
            <a:r>
              <a:rPr dirty="0" sz="1450" spc="-10">
                <a:latin typeface="Times New Roman"/>
                <a:cs typeface="Times New Roman"/>
              </a:rPr>
              <a:t>hand and foot, and  deafened </a:t>
            </a:r>
            <a:r>
              <a:rPr dirty="0" sz="1450" spc="-5">
                <a:latin typeface="Times New Roman"/>
                <a:cs typeface="Times New Roman"/>
              </a:rPr>
              <a:t>by </a:t>
            </a:r>
            <a:r>
              <a:rPr dirty="0" sz="1450" spc="-10">
                <a:latin typeface="Times New Roman"/>
                <a:cs typeface="Times New Roman"/>
              </a:rPr>
              <a:t>many unfamiliar noises. There sounded in my ears </a:t>
            </a:r>
            <a:r>
              <a:rPr dirty="0" sz="1450" spc="-5">
                <a:latin typeface="Times New Roman"/>
                <a:cs typeface="Times New Roman"/>
              </a:rPr>
              <a:t>a </a:t>
            </a:r>
            <a:r>
              <a:rPr dirty="0" sz="1450" spc="-10">
                <a:latin typeface="Times New Roman"/>
                <a:cs typeface="Times New Roman"/>
              </a:rPr>
              <a:t>roaring </a:t>
            </a:r>
            <a:r>
              <a:rPr dirty="0" sz="1450" spc="-5">
                <a:latin typeface="Times New Roman"/>
                <a:cs typeface="Times New Roman"/>
              </a:rPr>
              <a:t>of  </a:t>
            </a:r>
            <a:r>
              <a:rPr dirty="0" sz="1450" spc="-10">
                <a:latin typeface="Times New Roman"/>
                <a:cs typeface="Times New Roman"/>
              </a:rPr>
              <a:t>water as </a:t>
            </a:r>
            <a:r>
              <a:rPr dirty="0" sz="1450" spc="-5">
                <a:latin typeface="Times New Roman"/>
                <a:cs typeface="Times New Roman"/>
              </a:rPr>
              <a:t>of a huge </a:t>
            </a:r>
            <a:r>
              <a:rPr dirty="0" sz="1450" spc="-10">
                <a:latin typeface="Times New Roman"/>
                <a:cs typeface="Times New Roman"/>
              </a:rPr>
              <a:t>mill-dam, the thrashing </a:t>
            </a:r>
            <a:r>
              <a:rPr dirty="0" sz="1450" spc="-5">
                <a:latin typeface="Times New Roman"/>
                <a:cs typeface="Times New Roman"/>
              </a:rPr>
              <a:t>of </a:t>
            </a:r>
            <a:r>
              <a:rPr dirty="0" sz="1450" spc="-10">
                <a:latin typeface="Times New Roman"/>
                <a:cs typeface="Times New Roman"/>
              </a:rPr>
              <a:t>heavy sprays, the thundering </a:t>
            </a:r>
            <a:r>
              <a:rPr dirty="0" sz="1450" spc="-5">
                <a:latin typeface="Times New Roman"/>
                <a:cs typeface="Times New Roman"/>
              </a:rPr>
              <a:t>of  </a:t>
            </a:r>
            <a:r>
              <a:rPr dirty="0" sz="1450" spc="-10">
                <a:latin typeface="Times New Roman"/>
                <a:cs typeface="Times New Roman"/>
              </a:rPr>
              <a:t>the sails, and the shrill cries </a:t>
            </a:r>
            <a:r>
              <a:rPr dirty="0" sz="1450" spc="-5">
                <a:latin typeface="Times New Roman"/>
                <a:cs typeface="Times New Roman"/>
              </a:rPr>
              <a:t>of </a:t>
            </a:r>
            <a:r>
              <a:rPr dirty="0" sz="1450" spc="-10">
                <a:latin typeface="Times New Roman"/>
                <a:cs typeface="Times New Roman"/>
              </a:rPr>
              <a:t>seamen. The whole world now heaved giddily  </a:t>
            </a:r>
            <a:r>
              <a:rPr dirty="0" sz="1450" spc="-5">
                <a:latin typeface="Times New Roman"/>
                <a:cs typeface="Times New Roman"/>
              </a:rPr>
              <a:t>up, </a:t>
            </a:r>
            <a:r>
              <a:rPr dirty="0" sz="1450" spc="-10">
                <a:latin typeface="Times New Roman"/>
                <a:cs typeface="Times New Roman"/>
              </a:rPr>
              <a:t>and now rushed giddily downward; and so sick and </a:t>
            </a:r>
            <a:r>
              <a:rPr dirty="0" sz="1450" spc="-5">
                <a:latin typeface="Times New Roman"/>
                <a:cs typeface="Times New Roman"/>
              </a:rPr>
              <a:t>hurt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in </a:t>
            </a:r>
            <a:r>
              <a:rPr dirty="0" sz="1450" spc="-25">
                <a:latin typeface="Times New Roman"/>
                <a:cs typeface="Times New Roman"/>
              </a:rPr>
              <a:t>body, </a:t>
            </a:r>
            <a:r>
              <a:rPr dirty="0" sz="1450" spc="-10">
                <a:latin typeface="Times New Roman"/>
                <a:cs typeface="Times New Roman"/>
              </a:rPr>
              <a:t>and  my mind so much confounded, that it took me </a:t>
            </a:r>
            <a:r>
              <a:rPr dirty="0" sz="1450" spc="-5">
                <a:latin typeface="Times New Roman"/>
                <a:cs typeface="Times New Roman"/>
              </a:rPr>
              <a:t>a </a:t>
            </a:r>
            <a:r>
              <a:rPr dirty="0" sz="1450" spc="-10">
                <a:latin typeface="Times New Roman"/>
                <a:cs typeface="Times New Roman"/>
              </a:rPr>
              <a:t>long while, chasing my  thoughts </a:t>
            </a:r>
            <a:r>
              <a:rPr dirty="0" sz="1450" spc="-5">
                <a:latin typeface="Times New Roman"/>
                <a:cs typeface="Times New Roman"/>
              </a:rPr>
              <a:t>up </a:t>
            </a:r>
            <a:r>
              <a:rPr dirty="0" sz="1450" spc="-10">
                <a:latin typeface="Times New Roman"/>
                <a:cs typeface="Times New Roman"/>
              </a:rPr>
              <a:t>and down, and ever stunned again </a:t>
            </a:r>
            <a:r>
              <a:rPr dirty="0" sz="1450" spc="-5">
                <a:latin typeface="Times New Roman"/>
                <a:cs typeface="Times New Roman"/>
              </a:rPr>
              <a:t>by a </a:t>
            </a:r>
            <a:r>
              <a:rPr dirty="0" sz="1450" spc="-10">
                <a:latin typeface="Times New Roman"/>
                <a:cs typeface="Times New Roman"/>
              </a:rPr>
              <a:t>fresh stab </a:t>
            </a:r>
            <a:r>
              <a:rPr dirty="0" sz="1450" spc="-5">
                <a:latin typeface="Times New Roman"/>
                <a:cs typeface="Times New Roman"/>
              </a:rPr>
              <a:t>of </a:t>
            </a:r>
            <a:r>
              <a:rPr dirty="0" sz="1450" spc="-10">
                <a:latin typeface="Times New Roman"/>
                <a:cs typeface="Times New Roman"/>
              </a:rPr>
              <a:t>pain, to  realise that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lying somewhere </a:t>
            </a:r>
            <a:r>
              <a:rPr dirty="0" sz="1450" spc="-5">
                <a:latin typeface="Times New Roman"/>
                <a:cs typeface="Times New Roman"/>
              </a:rPr>
              <a:t>bound </a:t>
            </a:r>
            <a:r>
              <a:rPr dirty="0" sz="1450" spc="-10">
                <a:latin typeface="Times New Roman"/>
                <a:cs typeface="Times New Roman"/>
              </a:rPr>
              <a:t>in the belly </a:t>
            </a:r>
            <a:r>
              <a:rPr dirty="0" sz="1450" spc="-5">
                <a:latin typeface="Times New Roman"/>
                <a:cs typeface="Times New Roman"/>
              </a:rPr>
              <a:t>of </a:t>
            </a:r>
            <a:r>
              <a:rPr dirty="0" sz="1450" spc="-10">
                <a:latin typeface="Times New Roman"/>
                <a:cs typeface="Times New Roman"/>
              </a:rPr>
              <a:t>that unlucky ship,  and that the wind must have strengthened to </a:t>
            </a:r>
            <a:r>
              <a:rPr dirty="0" sz="1450" spc="-5">
                <a:latin typeface="Times New Roman"/>
                <a:cs typeface="Times New Roman"/>
              </a:rPr>
              <a:t>a </a:t>
            </a:r>
            <a:r>
              <a:rPr dirty="0" sz="1450" spc="-10">
                <a:latin typeface="Times New Roman"/>
                <a:cs typeface="Times New Roman"/>
              </a:rPr>
              <a:t>gale. </a:t>
            </a:r>
            <a:r>
              <a:rPr dirty="0" sz="1450" spc="-25">
                <a:latin typeface="Times New Roman"/>
                <a:cs typeface="Times New Roman"/>
              </a:rPr>
              <a:t>With </a:t>
            </a:r>
            <a:r>
              <a:rPr dirty="0" sz="1450" spc="-10">
                <a:latin typeface="Times New Roman"/>
                <a:cs typeface="Times New Roman"/>
              </a:rPr>
              <a:t>the clear perception  </a:t>
            </a:r>
            <a:r>
              <a:rPr dirty="0" sz="1450" spc="-5">
                <a:latin typeface="Times New Roman"/>
                <a:cs typeface="Times New Roman"/>
              </a:rPr>
              <a:t>of </a:t>
            </a:r>
            <a:r>
              <a:rPr dirty="0" sz="1450" spc="-10">
                <a:latin typeface="Times New Roman"/>
                <a:cs typeface="Times New Roman"/>
              </a:rPr>
              <a:t>my plight, there fell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blackness </a:t>
            </a:r>
            <a:r>
              <a:rPr dirty="0" sz="1450" spc="-5">
                <a:latin typeface="Times New Roman"/>
                <a:cs typeface="Times New Roman"/>
              </a:rPr>
              <a:t>of </a:t>
            </a:r>
            <a:r>
              <a:rPr dirty="0" sz="1450" spc="-15">
                <a:latin typeface="Times New Roman"/>
                <a:cs typeface="Times New Roman"/>
              </a:rPr>
              <a:t>despair, </a:t>
            </a:r>
            <a:r>
              <a:rPr dirty="0" sz="1450" spc="-5">
                <a:latin typeface="Times New Roman"/>
                <a:cs typeface="Times New Roman"/>
              </a:rPr>
              <a:t>a </a:t>
            </a:r>
            <a:r>
              <a:rPr dirty="0" sz="1450" spc="-10">
                <a:latin typeface="Times New Roman"/>
                <a:cs typeface="Times New Roman"/>
              </a:rPr>
              <a:t>horror </a:t>
            </a:r>
            <a:r>
              <a:rPr dirty="0" sz="1450" spc="-5">
                <a:latin typeface="Times New Roman"/>
                <a:cs typeface="Times New Roman"/>
              </a:rPr>
              <a:t>of </a:t>
            </a:r>
            <a:r>
              <a:rPr dirty="0" sz="1450" spc="-10">
                <a:latin typeface="Times New Roman"/>
                <a:cs typeface="Times New Roman"/>
              </a:rPr>
              <a:t>remorse at  my own </a:t>
            </a:r>
            <a:r>
              <a:rPr dirty="0" sz="1450" spc="-25">
                <a:latin typeface="Times New Roman"/>
                <a:cs typeface="Times New Roman"/>
              </a:rPr>
              <a:t>folly,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passion </a:t>
            </a:r>
            <a:r>
              <a:rPr dirty="0" sz="1450" spc="-5">
                <a:latin typeface="Times New Roman"/>
                <a:cs typeface="Times New Roman"/>
              </a:rPr>
              <a:t>of </a:t>
            </a:r>
            <a:r>
              <a:rPr dirty="0" sz="1450" spc="-10">
                <a:latin typeface="Times New Roman"/>
                <a:cs typeface="Times New Roman"/>
              </a:rPr>
              <a:t>anger at my uncle, that once more bereft me </a:t>
            </a:r>
            <a:r>
              <a:rPr dirty="0" sz="1450" spc="-5">
                <a:latin typeface="Times New Roman"/>
                <a:cs typeface="Times New Roman"/>
              </a:rPr>
              <a:t>of  </a:t>
            </a:r>
            <a:r>
              <a:rPr dirty="0" sz="1450" spc="-10">
                <a:latin typeface="Times New Roman"/>
                <a:cs typeface="Times New Roman"/>
              </a:rPr>
              <a:t>my senses.</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returned again to life, the same </a:t>
            </a:r>
            <a:r>
              <a:rPr dirty="0" sz="1450" spc="-15">
                <a:latin typeface="Times New Roman"/>
                <a:cs typeface="Times New Roman"/>
              </a:rPr>
              <a:t>uproar, </a:t>
            </a:r>
            <a:r>
              <a:rPr dirty="0" sz="1450" spc="-10">
                <a:latin typeface="Times New Roman"/>
                <a:cs typeface="Times New Roman"/>
              </a:rPr>
              <a:t>the same confused and  violent movements, shook and deafened me; and </a:t>
            </a:r>
            <a:r>
              <a:rPr dirty="0" sz="1450" spc="-20">
                <a:latin typeface="Times New Roman"/>
                <a:cs typeface="Times New Roman"/>
              </a:rPr>
              <a:t>presently, </a:t>
            </a:r>
            <a:r>
              <a:rPr dirty="0" sz="1450" spc="-10">
                <a:latin typeface="Times New Roman"/>
                <a:cs typeface="Times New Roman"/>
              </a:rPr>
              <a:t>to my other pains  and distresses, there was added the sickness </a:t>
            </a:r>
            <a:r>
              <a:rPr dirty="0" sz="1450" spc="-5">
                <a:latin typeface="Times New Roman"/>
                <a:cs typeface="Times New Roman"/>
              </a:rPr>
              <a:t>of </a:t>
            </a:r>
            <a:r>
              <a:rPr dirty="0" sz="1450" spc="-10">
                <a:latin typeface="Times New Roman"/>
                <a:cs typeface="Times New Roman"/>
              </a:rPr>
              <a:t>an unused landsman </a:t>
            </a:r>
            <a:r>
              <a:rPr dirty="0" sz="1450" spc="-5">
                <a:latin typeface="Times New Roman"/>
                <a:cs typeface="Times New Roman"/>
              </a:rPr>
              <a:t>on </a:t>
            </a:r>
            <a:r>
              <a:rPr dirty="0" sz="1450" spc="-10">
                <a:latin typeface="Times New Roman"/>
                <a:cs typeface="Times New Roman"/>
              </a:rPr>
              <a:t>the sea.  In that time </a:t>
            </a:r>
            <a:r>
              <a:rPr dirty="0" sz="1450" spc="-5">
                <a:latin typeface="Times New Roman"/>
                <a:cs typeface="Times New Roman"/>
              </a:rPr>
              <a:t>of </a:t>
            </a:r>
            <a:r>
              <a:rPr dirty="0" sz="1450" spc="-10">
                <a:latin typeface="Times New Roman"/>
                <a:cs typeface="Times New Roman"/>
              </a:rPr>
              <a:t>my adventurous </a:t>
            </a:r>
            <a:r>
              <a:rPr dirty="0" sz="1450" spc="-5">
                <a:latin typeface="Times New Roman"/>
                <a:cs typeface="Times New Roman"/>
              </a:rPr>
              <a:t>youth, I </a:t>
            </a:r>
            <a:r>
              <a:rPr dirty="0" sz="1450" spc="-15">
                <a:latin typeface="Times New Roman"/>
                <a:cs typeface="Times New Roman"/>
              </a:rPr>
              <a:t>suffered </a:t>
            </a:r>
            <a:r>
              <a:rPr dirty="0" sz="1450" spc="-10">
                <a:latin typeface="Times New Roman"/>
                <a:cs typeface="Times New Roman"/>
              </a:rPr>
              <a:t>many hardships; </a:t>
            </a:r>
            <a:r>
              <a:rPr dirty="0" sz="1450" spc="-5">
                <a:latin typeface="Times New Roman"/>
                <a:cs typeface="Times New Roman"/>
              </a:rPr>
              <a:t>but none </a:t>
            </a:r>
            <a:r>
              <a:rPr dirty="0" sz="1450" spc="-10">
                <a:latin typeface="Times New Roman"/>
                <a:cs typeface="Times New Roman"/>
              </a:rPr>
              <a:t>that  was so crushing to my mind and </a:t>
            </a:r>
            <a:r>
              <a:rPr dirty="0" sz="1450" spc="-25">
                <a:latin typeface="Times New Roman"/>
                <a:cs typeface="Times New Roman"/>
              </a:rPr>
              <a:t>body, </a:t>
            </a:r>
            <a:r>
              <a:rPr dirty="0" sz="1450" spc="-5">
                <a:latin typeface="Times New Roman"/>
                <a:cs typeface="Times New Roman"/>
              </a:rPr>
              <a:t>or </a:t>
            </a:r>
            <a:r>
              <a:rPr dirty="0" sz="1450" spc="-10">
                <a:latin typeface="Times New Roman"/>
                <a:cs typeface="Times New Roman"/>
              </a:rPr>
              <a:t>lit </a:t>
            </a:r>
            <a:r>
              <a:rPr dirty="0" sz="1450" spc="-5">
                <a:latin typeface="Times New Roman"/>
                <a:cs typeface="Times New Roman"/>
              </a:rPr>
              <a:t>by </a:t>
            </a:r>
            <a:r>
              <a:rPr dirty="0" sz="1450" spc="-10">
                <a:latin typeface="Times New Roman"/>
                <a:cs typeface="Times New Roman"/>
              </a:rPr>
              <a:t>so few hopes, as these first  hours aboard the</a:t>
            </a:r>
            <a:r>
              <a:rPr dirty="0" sz="1450">
                <a:latin typeface="Times New Roman"/>
                <a:cs typeface="Times New Roman"/>
              </a:rPr>
              <a:t> </a:t>
            </a:r>
            <a:r>
              <a:rPr dirty="0" sz="1450" spc="-10">
                <a:latin typeface="Times New Roman"/>
                <a:cs typeface="Times New Roman"/>
              </a:rPr>
              <a:t>brig.</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9259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honest, reputable house, peradventure in these latter days decayed. </a:t>
            </a:r>
            <a:r>
              <a:rPr dirty="0" sz="1450" spc="-45">
                <a:latin typeface="Times New Roman"/>
                <a:cs typeface="Times New Roman"/>
              </a:rPr>
              <a:t>Your  </a:t>
            </a:r>
            <a:r>
              <a:rPr dirty="0" sz="1450" spc="-15">
                <a:latin typeface="Times New Roman"/>
                <a:cs typeface="Times New Roman"/>
              </a:rPr>
              <a:t>father, </a:t>
            </a:r>
            <a:r>
              <a:rPr dirty="0" sz="1450" spc="-5">
                <a:latin typeface="Times New Roman"/>
                <a:cs typeface="Times New Roman"/>
              </a:rPr>
              <a:t>too,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learning as befitted his position; </a:t>
            </a:r>
            <a:r>
              <a:rPr dirty="0" sz="1450" spc="-5">
                <a:latin typeface="Times New Roman"/>
                <a:cs typeface="Times New Roman"/>
              </a:rPr>
              <a:t>no </a:t>
            </a:r>
            <a:r>
              <a:rPr dirty="0" sz="1450" spc="-10">
                <a:latin typeface="Times New Roman"/>
                <a:cs typeface="Times New Roman"/>
              </a:rPr>
              <a:t>man more  plausibly conducted school; </a:t>
            </a:r>
            <a:r>
              <a:rPr dirty="0" sz="1450" spc="-5">
                <a:latin typeface="Times New Roman"/>
                <a:cs typeface="Times New Roman"/>
              </a:rPr>
              <a:t>nor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the manner </a:t>
            </a:r>
            <a:r>
              <a:rPr dirty="0" sz="1450" spc="-5">
                <a:latin typeface="Times New Roman"/>
                <a:cs typeface="Times New Roman"/>
              </a:rPr>
              <a:t>or </a:t>
            </a:r>
            <a:r>
              <a:rPr dirty="0" sz="1450" spc="-10">
                <a:latin typeface="Times New Roman"/>
                <a:cs typeface="Times New Roman"/>
              </a:rPr>
              <a:t>the speech </a:t>
            </a:r>
            <a:r>
              <a:rPr dirty="0" sz="1450" spc="-5">
                <a:latin typeface="Times New Roman"/>
                <a:cs typeface="Times New Roman"/>
              </a:rPr>
              <a:t>of a </a:t>
            </a:r>
            <a:r>
              <a:rPr dirty="0" sz="1450" spc="-10">
                <a:latin typeface="Times New Roman"/>
                <a:cs typeface="Times New Roman"/>
              </a:rPr>
              <a:t>common  dominie;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ye </a:t>
            </a:r>
            <a:r>
              <a:rPr dirty="0" sz="1450" spc="-10">
                <a:latin typeface="Times New Roman"/>
                <a:cs typeface="Times New Roman"/>
              </a:rPr>
              <a:t>will yourself remember) </a:t>
            </a:r>
            <a:r>
              <a:rPr dirty="0" sz="1450" spc="-5">
                <a:latin typeface="Times New Roman"/>
                <a:cs typeface="Times New Roman"/>
              </a:rPr>
              <a:t>I </a:t>
            </a:r>
            <a:r>
              <a:rPr dirty="0" sz="1450" spc="-10">
                <a:latin typeface="Times New Roman"/>
                <a:cs typeface="Times New Roman"/>
              </a:rPr>
              <a:t>took aye </a:t>
            </a:r>
            <a:r>
              <a:rPr dirty="0" sz="1450" spc="-5">
                <a:latin typeface="Times New Roman"/>
                <a:cs typeface="Times New Roman"/>
              </a:rPr>
              <a:t>a </a:t>
            </a:r>
            <a:r>
              <a:rPr dirty="0" sz="1450" spc="-10">
                <a:latin typeface="Times New Roman"/>
                <a:cs typeface="Times New Roman"/>
              </a:rPr>
              <a:t>pleasure to have him  to the manse to meet the gentry; and those </a:t>
            </a:r>
            <a:r>
              <a:rPr dirty="0" sz="1450" spc="-5">
                <a:latin typeface="Times New Roman"/>
                <a:cs typeface="Times New Roman"/>
              </a:rPr>
              <a:t>of </a:t>
            </a:r>
            <a:r>
              <a:rPr dirty="0" sz="1450" spc="-10">
                <a:latin typeface="Times New Roman"/>
                <a:cs typeface="Times New Roman"/>
              </a:rPr>
              <a:t>my own house, Campbell </a:t>
            </a:r>
            <a:r>
              <a:rPr dirty="0" sz="1450" spc="-5">
                <a:latin typeface="Times New Roman"/>
                <a:cs typeface="Times New Roman"/>
              </a:rPr>
              <a:t>of  </a:t>
            </a:r>
            <a:r>
              <a:rPr dirty="0" sz="1450" spc="-10">
                <a:latin typeface="Times New Roman"/>
                <a:cs typeface="Times New Roman"/>
              </a:rPr>
              <a:t>Kilrennet, Campbell </a:t>
            </a:r>
            <a:r>
              <a:rPr dirty="0" sz="1450" spc="-5">
                <a:latin typeface="Times New Roman"/>
                <a:cs typeface="Times New Roman"/>
              </a:rPr>
              <a:t>of </a:t>
            </a:r>
            <a:r>
              <a:rPr dirty="0" sz="1450" spc="-10">
                <a:latin typeface="Times New Roman"/>
                <a:cs typeface="Times New Roman"/>
              </a:rPr>
              <a:t>Dunswire, Campbell </a:t>
            </a:r>
            <a:r>
              <a:rPr dirty="0" sz="1450" spc="-5">
                <a:latin typeface="Times New Roman"/>
                <a:cs typeface="Times New Roman"/>
              </a:rPr>
              <a:t>of </a:t>
            </a:r>
            <a:r>
              <a:rPr dirty="0" sz="1450" spc="-10">
                <a:latin typeface="Times New Roman"/>
                <a:cs typeface="Times New Roman"/>
              </a:rPr>
              <a:t>Minch, and others, all well-  kenned gentlemen, had pleasure in his </a:t>
            </a:r>
            <a:r>
              <a:rPr dirty="0" sz="1450" spc="-20">
                <a:latin typeface="Times New Roman"/>
                <a:cs typeface="Times New Roman"/>
              </a:rPr>
              <a:t>society. </a:t>
            </a:r>
            <a:r>
              <a:rPr dirty="0" sz="1450" spc="-25">
                <a:latin typeface="Times New Roman"/>
                <a:cs typeface="Times New Roman"/>
              </a:rPr>
              <a:t>Lastly,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all the elements  </a:t>
            </a:r>
            <a:r>
              <a:rPr dirty="0" sz="1450" spc="-5">
                <a:latin typeface="Times New Roman"/>
                <a:cs typeface="Times New Roman"/>
              </a:rPr>
              <a:t>of </a:t>
            </a:r>
            <a:r>
              <a:rPr dirty="0" sz="1450" spc="-10">
                <a:latin typeface="Times New Roman"/>
                <a:cs typeface="Times New Roman"/>
              </a:rPr>
              <a:t>this </a:t>
            </a:r>
            <a:r>
              <a:rPr dirty="0" sz="1450" spc="-15">
                <a:latin typeface="Times New Roman"/>
                <a:cs typeface="Times New Roman"/>
              </a:rPr>
              <a:t>affair </a:t>
            </a:r>
            <a:r>
              <a:rPr dirty="0" sz="1450" spc="-10">
                <a:latin typeface="Times New Roman"/>
                <a:cs typeface="Times New Roman"/>
              </a:rPr>
              <a:t>before </a:t>
            </a:r>
            <a:r>
              <a:rPr dirty="0" sz="1450" spc="-5">
                <a:latin typeface="Times New Roman"/>
                <a:cs typeface="Times New Roman"/>
              </a:rPr>
              <a:t>you, </a:t>
            </a:r>
            <a:r>
              <a:rPr dirty="0" sz="1450" spc="-10">
                <a:latin typeface="Times New Roman"/>
                <a:cs typeface="Times New Roman"/>
              </a:rPr>
              <a:t>here is the testamentary letter itself, superscrived </a:t>
            </a:r>
            <a:r>
              <a:rPr dirty="0" sz="1450" spc="-5">
                <a:latin typeface="Times New Roman"/>
                <a:cs typeface="Times New Roman"/>
              </a:rPr>
              <a:t>by  </a:t>
            </a:r>
            <a:r>
              <a:rPr dirty="0" sz="1450" spc="-10">
                <a:latin typeface="Times New Roman"/>
                <a:cs typeface="Times New Roman"/>
              </a:rPr>
              <a:t>the own hand </a:t>
            </a:r>
            <a:r>
              <a:rPr dirty="0" sz="1450" spc="-5">
                <a:latin typeface="Times New Roman"/>
                <a:cs typeface="Times New Roman"/>
              </a:rPr>
              <a:t>of our </a:t>
            </a:r>
            <a:r>
              <a:rPr dirty="0" sz="1450" spc="-10">
                <a:latin typeface="Times New Roman"/>
                <a:cs typeface="Times New Roman"/>
              </a:rPr>
              <a:t>departed</a:t>
            </a:r>
            <a:r>
              <a:rPr dirty="0" sz="1450" spc="5">
                <a:latin typeface="Times New Roman"/>
                <a:cs typeface="Times New Roman"/>
              </a:rPr>
              <a:t> </a:t>
            </a:r>
            <a:r>
              <a:rPr dirty="0" sz="1450" spc="-15">
                <a:latin typeface="Times New Roman"/>
                <a:cs typeface="Times New Roman"/>
              </a:rPr>
              <a:t>brother.”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He gave me the </a:t>
            </a:r>
            <a:r>
              <a:rPr dirty="0" sz="1450" spc="-20">
                <a:latin typeface="Times New Roman"/>
                <a:cs typeface="Times New Roman"/>
              </a:rPr>
              <a:t>letter, </a:t>
            </a:r>
            <a:r>
              <a:rPr dirty="0" sz="1450" spc="-10">
                <a:latin typeface="Times New Roman"/>
                <a:cs typeface="Times New Roman"/>
              </a:rPr>
              <a:t>which was addressed in these words: </a:t>
            </a:r>
            <a:r>
              <a:rPr dirty="0" sz="1450" spc="-45">
                <a:latin typeface="Times New Roman"/>
                <a:cs typeface="Times New Roman"/>
              </a:rPr>
              <a:t>“To </a:t>
            </a:r>
            <a:r>
              <a:rPr dirty="0" sz="1450" spc="-10">
                <a:latin typeface="Times New Roman"/>
                <a:cs typeface="Times New Roman"/>
              </a:rPr>
              <a:t>the hands  </a:t>
            </a:r>
            <a:r>
              <a:rPr dirty="0" sz="1450" spc="-5">
                <a:latin typeface="Times New Roman"/>
                <a:cs typeface="Times New Roman"/>
              </a:rPr>
              <a:t>of </a:t>
            </a:r>
            <a:r>
              <a:rPr dirty="0" sz="1450" spc="-10">
                <a:latin typeface="Times New Roman"/>
                <a:cs typeface="Times New Roman"/>
              </a:rPr>
              <a:t>Ebenezer </a:t>
            </a:r>
            <a:r>
              <a:rPr dirty="0" sz="1450" spc="-15">
                <a:latin typeface="Times New Roman"/>
                <a:cs typeface="Times New Roman"/>
              </a:rPr>
              <a:t>Balfour, </a:t>
            </a:r>
            <a:r>
              <a:rPr dirty="0" sz="1450" spc="-10">
                <a:latin typeface="Times New Roman"/>
                <a:cs typeface="Times New Roman"/>
              </a:rPr>
              <a:t>Esquire, </a:t>
            </a:r>
            <a:r>
              <a:rPr dirty="0" sz="1450" spc="-5">
                <a:latin typeface="Times New Roman"/>
                <a:cs typeface="Times New Roman"/>
              </a:rPr>
              <a:t>of </a:t>
            </a:r>
            <a:r>
              <a:rPr dirty="0" sz="1450" spc="-10">
                <a:latin typeface="Times New Roman"/>
                <a:cs typeface="Times New Roman"/>
              </a:rPr>
              <a:t>Shaws, in his house </a:t>
            </a:r>
            <a:r>
              <a:rPr dirty="0" sz="1450" spc="-5">
                <a:latin typeface="Times New Roman"/>
                <a:cs typeface="Times New Roman"/>
              </a:rPr>
              <a:t>of </a:t>
            </a:r>
            <a:r>
              <a:rPr dirty="0" sz="1450" spc="-10">
                <a:latin typeface="Times New Roman"/>
                <a:cs typeface="Times New Roman"/>
              </a:rPr>
              <a:t>Shaws, these will </a:t>
            </a:r>
            <a:r>
              <a:rPr dirty="0" sz="1450" spc="-5">
                <a:latin typeface="Times New Roman"/>
                <a:cs typeface="Times New Roman"/>
              </a:rPr>
              <a:t>be  </a:t>
            </a:r>
            <a:r>
              <a:rPr dirty="0" sz="1450" spc="-10">
                <a:latin typeface="Times New Roman"/>
                <a:cs typeface="Times New Roman"/>
              </a:rPr>
              <a:t>delivered </a:t>
            </a:r>
            <a:r>
              <a:rPr dirty="0" sz="1450" spc="-5">
                <a:latin typeface="Times New Roman"/>
                <a:cs typeface="Times New Roman"/>
              </a:rPr>
              <a:t>by </a:t>
            </a:r>
            <a:r>
              <a:rPr dirty="0" sz="1450" spc="-10">
                <a:latin typeface="Times New Roman"/>
                <a:cs typeface="Times New Roman"/>
              </a:rPr>
              <a:t>my </a:t>
            </a:r>
            <a:r>
              <a:rPr dirty="0" sz="1450" spc="-5">
                <a:latin typeface="Times New Roman"/>
                <a:cs typeface="Times New Roman"/>
              </a:rPr>
              <a:t>son, </a:t>
            </a:r>
            <a:r>
              <a:rPr dirty="0" sz="1450" spc="-10">
                <a:latin typeface="Times New Roman"/>
                <a:cs typeface="Times New Roman"/>
              </a:rPr>
              <a:t>David </a:t>
            </a:r>
            <a:r>
              <a:rPr dirty="0" sz="1450" spc="-20">
                <a:latin typeface="Times New Roman"/>
                <a:cs typeface="Times New Roman"/>
              </a:rPr>
              <a:t>Balfour.” </a:t>
            </a:r>
            <a:r>
              <a:rPr dirty="0" sz="1450" spc="-10">
                <a:latin typeface="Times New Roman"/>
                <a:cs typeface="Times New Roman"/>
              </a:rPr>
              <a:t>My heart was beating hard at this great  prospect now suddenly opening before </a:t>
            </a:r>
            <a:r>
              <a:rPr dirty="0" sz="1450" spc="-5">
                <a:latin typeface="Times New Roman"/>
                <a:cs typeface="Times New Roman"/>
              </a:rPr>
              <a:t>a </a:t>
            </a:r>
            <a:r>
              <a:rPr dirty="0" sz="1450" spc="-10">
                <a:latin typeface="Times New Roman"/>
                <a:cs typeface="Times New Roman"/>
              </a:rPr>
              <a:t>lad </a:t>
            </a:r>
            <a:r>
              <a:rPr dirty="0" sz="1450" spc="-5">
                <a:latin typeface="Times New Roman"/>
                <a:cs typeface="Times New Roman"/>
              </a:rPr>
              <a:t>of </a:t>
            </a:r>
            <a:r>
              <a:rPr dirty="0" sz="1450" spc="-10">
                <a:latin typeface="Times New Roman"/>
                <a:cs typeface="Times New Roman"/>
              </a:rPr>
              <a:t>seventeen years </a:t>
            </a:r>
            <a:r>
              <a:rPr dirty="0" sz="1450" spc="-5">
                <a:latin typeface="Times New Roman"/>
                <a:cs typeface="Times New Roman"/>
              </a:rPr>
              <a:t>of </a:t>
            </a:r>
            <a:r>
              <a:rPr dirty="0" sz="1450" spc="-10">
                <a:latin typeface="Times New Roman"/>
                <a:cs typeface="Times New Roman"/>
              </a:rPr>
              <a:t>age, the son  </a:t>
            </a:r>
            <a:r>
              <a:rPr dirty="0" sz="1450" spc="-5">
                <a:latin typeface="Times New Roman"/>
                <a:cs typeface="Times New Roman"/>
              </a:rPr>
              <a:t>of a poor </a:t>
            </a:r>
            <a:r>
              <a:rPr dirty="0" sz="1450" spc="-10">
                <a:latin typeface="Times New Roman"/>
                <a:cs typeface="Times New Roman"/>
              </a:rPr>
              <a:t>country dominie in the Forest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Ettrick.</a:t>
            </a:r>
            <a:endParaRPr sz="1450">
              <a:latin typeface="Times New Roman"/>
              <a:cs typeface="Times New Roman"/>
            </a:endParaRPr>
          </a:p>
          <a:p>
            <a:pPr algn="just" marL="12700" marR="9525" indent="255904">
              <a:lnSpc>
                <a:spcPts val="1730"/>
              </a:lnSpc>
              <a:spcBef>
                <a:spcPts val="715"/>
              </a:spcBef>
            </a:pPr>
            <a:r>
              <a:rPr dirty="0" sz="1450" spc="-30">
                <a:latin typeface="Times New Roman"/>
                <a:cs typeface="Times New Roman"/>
              </a:rPr>
              <a:t>“Mr. </a:t>
            </a:r>
            <a:r>
              <a:rPr dirty="0" sz="1450" spc="-10">
                <a:latin typeface="Times New Roman"/>
                <a:cs typeface="Times New Roman"/>
              </a:rPr>
              <a:t>Campbell,” </a:t>
            </a:r>
            <a:r>
              <a:rPr dirty="0" sz="1450" spc="-5">
                <a:latin typeface="Times New Roman"/>
                <a:cs typeface="Times New Roman"/>
              </a:rPr>
              <a:t>I </a:t>
            </a:r>
            <a:r>
              <a:rPr dirty="0" sz="1450" spc="-10">
                <a:latin typeface="Times New Roman"/>
                <a:cs typeface="Times New Roman"/>
              </a:rPr>
              <a:t>stammered, “and if </a:t>
            </a:r>
            <a:r>
              <a:rPr dirty="0" sz="1450" spc="-5">
                <a:latin typeface="Times New Roman"/>
                <a:cs typeface="Times New Roman"/>
              </a:rPr>
              <a:t>you </a:t>
            </a:r>
            <a:r>
              <a:rPr dirty="0" sz="1450" spc="-10">
                <a:latin typeface="Times New Roman"/>
                <a:cs typeface="Times New Roman"/>
              </a:rPr>
              <a:t>were in my shoes, would </a:t>
            </a:r>
            <a:r>
              <a:rPr dirty="0" sz="1450" spc="-5">
                <a:latin typeface="Times New Roman"/>
                <a:cs typeface="Times New Roman"/>
              </a:rPr>
              <a:t>you  </a:t>
            </a:r>
            <a:r>
              <a:rPr dirty="0" sz="1450" spc="-10">
                <a:latin typeface="Times New Roman"/>
                <a:cs typeface="Times New Roman"/>
              </a:rPr>
              <a:t>go?”</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“Of </a:t>
            </a:r>
            <a:r>
              <a:rPr dirty="0" sz="1450" spc="-5">
                <a:latin typeface="Times New Roman"/>
                <a:cs typeface="Times New Roman"/>
              </a:rPr>
              <a:t>a </a:t>
            </a:r>
            <a:r>
              <a:rPr dirty="0" sz="1450" spc="-20">
                <a:latin typeface="Times New Roman"/>
                <a:cs typeface="Times New Roman"/>
              </a:rPr>
              <a:t>surety,” </a:t>
            </a:r>
            <a:r>
              <a:rPr dirty="0" sz="1450" spc="-10">
                <a:latin typeface="Times New Roman"/>
                <a:cs typeface="Times New Roman"/>
              </a:rPr>
              <a:t>said the </a:t>
            </a:r>
            <a:r>
              <a:rPr dirty="0" sz="1450" spc="-15">
                <a:latin typeface="Times New Roman"/>
                <a:cs typeface="Times New Roman"/>
              </a:rPr>
              <a:t>minister, </a:t>
            </a:r>
            <a:r>
              <a:rPr dirty="0" sz="1450" spc="-10">
                <a:latin typeface="Times New Roman"/>
                <a:cs typeface="Times New Roman"/>
              </a:rPr>
              <a:t>“that would I, and without pause. A pretty  lad like </a:t>
            </a:r>
            <a:r>
              <a:rPr dirty="0" sz="1450" spc="-5">
                <a:latin typeface="Times New Roman"/>
                <a:cs typeface="Times New Roman"/>
              </a:rPr>
              <a:t>you </a:t>
            </a:r>
            <a:r>
              <a:rPr dirty="0" sz="1450" spc="-10">
                <a:latin typeface="Times New Roman"/>
                <a:cs typeface="Times New Roman"/>
              </a:rPr>
              <a:t>should get to Cramond (which is near in </a:t>
            </a:r>
            <a:r>
              <a:rPr dirty="0" sz="1450" spc="-5">
                <a:latin typeface="Times New Roman"/>
                <a:cs typeface="Times New Roman"/>
              </a:rPr>
              <a:t>by </a:t>
            </a:r>
            <a:r>
              <a:rPr dirty="0" sz="1450" spc="-10">
                <a:latin typeface="Times New Roman"/>
                <a:cs typeface="Times New Roman"/>
              </a:rPr>
              <a:t>Edinburgh) in two  days </a:t>
            </a:r>
            <a:r>
              <a:rPr dirty="0" sz="1450" spc="-5">
                <a:latin typeface="Times New Roman"/>
                <a:cs typeface="Times New Roman"/>
              </a:rPr>
              <a:t>of </a:t>
            </a:r>
            <a:r>
              <a:rPr dirty="0" sz="1450" spc="-10">
                <a:latin typeface="Times New Roman"/>
                <a:cs typeface="Times New Roman"/>
              </a:rPr>
              <a:t>walk. If the worst came to the worst, and </a:t>
            </a:r>
            <a:r>
              <a:rPr dirty="0" sz="1450" spc="-5">
                <a:latin typeface="Times New Roman"/>
                <a:cs typeface="Times New Roman"/>
              </a:rPr>
              <a:t>your </a:t>
            </a:r>
            <a:r>
              <a:rPr dirty="0" sz="1450" spc="-10">
                <a:latin typeface="Times New Roman"/>
                <a:cs typeface="Times New Roman"/>
              </a:rPr>
              <a:t>high relations (as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suppose them to </a:t>
            </a:r>
            <a:r>
              <a:rPr dirty="0" sz="1450" spc="-5">
                <a:latin typeface="Times New Roman"/>
                <a:cs typeface="Times New Roman"/>
              </a:rPr>
              <a:t>be </a:t>
            </a:r>
            <a:r>
              <a:rPr dirty="0" sz="1450" spc="-10">
                <a:latin typeface="Times New Roman"/>
                <a:cs typeface="Times New Roman"/>
              </a:rPr>
              <a:t>somewhat </a:t>
            </a:r>
            <a:r>
              <a:rPr dirty="0" sz="1450" spc="-5">
                <a:latin typeface="Times New Roman"/>
                <a:cs typeface="Times New Roman"/>
              </a:rPr>
              <a:t>of your blood) </a:t>
            </a:r>
            <a:r>
              <a:rPr dirty="0" sz="1450" spc="-10">
                <a:latin typeface="Times New Roman"/>
                <a:cs typeface="Times New Roman"/>
              </a:rPr>
              <a:t>should </a:t>
            </a:r>
            <a:r>
              <a:rPr dirty="0" sz="1450" spc="-5">
                <a:latin typeface="Times New Roman"/>
                <a:cs typeface="Times New Roman"/>
              </a:rPr>
              <a:t>put you </a:t>
            </a:r>
            <a:r>
              <a:rPr dirty="0" sz="1450" spc="-10">
                <a:latin typeface="Times New Roman"/>
                <a:cs typeface="Times New Roman"/>
              </a:rPr>
              <a:t>to the  </a:t>
            </a:r>
            <a:r>
              <a:rPr dirty="0" sz="1450" spc="-20">
                <a:latin typeface="Times New Roman"/>
                <a:cs typeface="Times New Roman"/>
              </a:rPr>
              <a:t>door, </a:t>
            </a:r>
            <a:r>
              <a:rPr dirty="0" sz="1450" spc="-5">
                <a:latin typeface="Times New Roman"/>
                <a:cs typeface="Times New Roman"/>
              </a:rPr>
              <a:t>ye </a:t>
            </a:r>
            <a:r>
              <a:rPr dirty="0" sz="1450" spc="-10">
                <a:latin typeface="Times New Roman"/>
                <a:cs typeface="Times New Roman"/>
              </a:rPr>
              <a:t>can </a:t>
            </a:r>
            <a:r>
              <a:rPr dirty="0" sz="1450" spc="-5">
                <a:latin typeface="Times New Roman"/>
                <a:cs typeface="Times New Roman"/>
              </a:rPr>
              <a:t>but </a:t>
            </a:r>
            <a:r>
              <a:rPr dirty="0" sz="1450" spc="-10">
                <a:latin typeface="Times New Roman"/>
                <a:cs typeface="Times New Roman"/>
              </a:rPr>
              <a:t>walk the two days back again and risp at the manse </a:t>
            </a:r>
            <a:r>
              <a:rPr dirty="0" sz="1450" spc="-25">
                <a:latin typeface="Times New Roman"/>
                <a:cs typeface="Times New Roman"/>
              </a:rPr>
              <a:t>door.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would rather </a:t>
            </a:r>
            <a:r>
              <a:rPr dirty="0" sz="1450" spc="-5">
                <a:latin typeface="Times New Roman"/>
                <a:cs typeface="Times New Roman"/>
              </a:rPr>
              <a:t>hope </a:t>
            </a:r>
            <a:r>
              <a:rPr dirty="0" sz="1450" spc="-10">
                <a:latin typeface="Times New Roman"/>
                <a:cs typeface="Times New Roman"/>
              </a:rPr>
              <a:t>that </a:t>
            </a:r>
            <a:r>
              <a:rPr dirty="0" sz="1450" spc="-5">
                <a:latin typeface="Times New Roman"/>
                <a:cs typeface="Times New Roman"/>
              </a:rPr>
              <a:t>ye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well received, as </a:t>
            </a:r>
            <a:r>
              <a:rPr dirty="0" sz="1450" spc="-5">
                <a:latin typeface="Times New Roman"/>
                <a:cs typeface="Times New Roman"/>
              </a:rPr>
              <a:t>your poor </a:t>
            </a:r>
            <a:r>
              <a:rPr dirty="0" sz="1450" spc="-10">
                <a:latin typeface="Times New Roman"/>
                <a:cs typeface="Times New Roman"/>
              </a:rPr>
              <a:t>father forecast  for </a:t>
            </a:r>
            <a:r>
              <a:rPr dirty="0" sz="1450" spc="-5">
                <a:latin typeface="Times New Roman"/>
                <a:cs typeface="Times New Roman"/>
              </a:rPr>
              <a:t>you, </a:t>
            </a:r>
            <a:r>
              <a:rPr dirty="0" sz="1450" spc="-10">
                <a:latin typeface="Times New Roman"/>
                <a:cs typeface="Times New Roman"/>
              </a:rPr>
              <a:t>and for anything that </a:t>
            </a:r>
            <a:r>
              <a:rPr dirty="0" sz="1450" spc="-5">
                <a:latin typeface="Times New Roman"/>
                <a:cs typeface="Times New Roman"/>
              </a:rPr>
              <a:t>I </a:t>
            </a:r>
            <a:r>
              <a:rPr dirty="0" sz="1450" spc="-10">
                <a:latin typeface="Times New Roman"/>
                <a:cs typeface="Times New Roman"/>
              </a:rPr>
              <a:t>ken come to </a:t>
            </a:r>
            <a:r>
              <a:rPr dirty="0" sz="1450" spc="-5">
                <a:latin typeface="Times New Roman"/>
                <a:cs typeface="Times New Roman"/>
              </a:rPr>
              <a:t>be a </a:t>
            </a:r>
            <a:r>
              <a:rPr dirty="0" sz="1450" spc="-10">
                <a:latin typeface="Times New Roman"/>
                <a:cs typeface="Times New Roman"/>
              </a:rPr>
              <a:t>great man in time. And here,  Davie, laddie,” </a:t>
            </a:r>
            <a:r>
              <a:rPr dirty="0" sz="1450" spc="-5">
                <a:latin typeface="Times New Roman"/>
                <a:cs typeface="Times New Roman"/>
              </a:rPr>
              <a:t>he </a:t>
            </a:r>
            <a:r>
              <a:rPr dirty="0" sz="1450" spc="-10">
                <a:latin typeface="Times New Roman"/>
                <a:cs typeface="Times New Roman"/>
              </a:rPr>
              <a:t>resumed, “it lies near </a:t>
            </a:r>
            <a:r>
              <a:rPr dirty="0" sz="1450" spc="-5">
                <a:latin typeface="Times New Roman"/>
                <a:cs typeface="Times New Roman"/>
              </a:rPr>
              <a:t>upon </a:t>
            </a:r>
            <a:r>
              <a:rPr dirty="0" sz="1450" spc="-10">
                <a:latin typeface="Times New Roman"/>
                <a:cs typeface="Times New Roman"/>
              </a:rPr>
              <a:t>my conscience to improve this  parting, and set </a:t>
            </a:r>
            <a:r>
              <a:rPr dirty="0" sz="1450" spc="-5">
                <a:latin typeface="Times New Roman"/>
                <a:cs typeface="Times New Roman"/>
              </a:rPr>
              <a:t>you on </a:t>
            </a:r>
            <a:r>
              <a:rPr dirty="0" sz="1450" spc="-10">
                <a:latin typeface="Times New Roman"/>
                <a:cs typeface="Times New Roman"/>
              </a:rPr>
              <a:t>the right guard against the dangers </a:t>
            </a:r>
            <a:r>
              <a:rPr dirty="0" sz="1450" spc="-5">
                <a:latin typeface="Times New Roman"/>
                <a:cs typeface="Times New Roman"/>
              </a:rPr>
              <a:t>of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cast about for </a:t>
            </a:r>
            <a:r>
              <a:rPr dirty="0" sz="1450" spc="-5">
                <a:latin typeface="Times New Roman"/>
                <a:cs typeface="Times New Roman"/>
              </a:rPr>
              <a:t>a </a:t>
            </a:r>
            <a:r>
              <a:rPr dirty="0" sz="1450" spc="-10">
                <a:latin typeface="Times New Roman"/>
                <a:cs typeface="Times New Roman"/>
              </a:rPr>
              <a:t>comfortable seat, lighted </a:t>
            </a:r>
            <a:r>
              <a:rPr dirty="0" sz="1450" spc="-5">
                <a:latin typeface="Times New Roman"/>
                <a:cs typeface="Times New Roman"/>
              </a:rPr>
              <a:t>on a </a:t>
            </a:r>
            <a:r>
              <a:rPr dirty="0" sz="1450" spc="-10">
                <a:latin typeface="Times New Roman"/>
                <a:cs typeface="Times New Roman"/>
              </a:rPr>
              <a:t>big boulder under </a:t>
            </a:r>
            <a:r>
              <a:rPr dirty="0" sz="1450" spc="-5">
                <a:latin typeface="Times New Roman"/>
                <a:cs typeface="Times New Roman"/>
              </a:rPr>
              <a:t>a  </a:t>
            </a:r>
            <a:r>
              <a:rPr dirty="0" sz="1450" spc="-10">
                <a:latin typeface="Times New Roman"/>
                <a:cs typeface="Times New Roman"/>
              </a:rPr>
              <a:t>birch </a:t>
            </a:r>
            <a:r>
              <a:rPr dirty="0" sz="1450" spc="-5">
                <a:latin typeface="Times New Roman"/>
                <a:cs typeface="Times New Roman"/>
              </a:rPr>
              <a:t>by </a:t>
            </a:r>
            <a:r>
              <a:rPr dirty="0" sz="1450" spc="-10">
                <a:latin typeface="Times New Roman"/>
                <a:cs typeface="Times New Roman"/>
              </a:rPr>
              <a:t>the trackside, sate down </a:t>
            </a:r>
            <a:r>
              <a:rPr dirty="0" sz="1450" spc="-5">
                <a:latin typeface="Times New Roman"/>
                <a:cs typeface="Times New Roman"/>
              </a:rPr>
              <a:t>upon </a:t>
            </a:r>
            <a:r>
              <a:rPr dirty="0" sz="1450" spc="-10">
                <a:latin typeface="Times New Roman"/>
                <a:cs typeface="Times New Roman"/>
              </a:rPr>
              <a:t>it with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long, </a:t>
            </a:r>
            <a:r>
              <a:rPr dirty="0" sz="1450" spc="-10">
                <a:latin typeface="Times New Roman"/>
                <a:cs typeface="Times New Roman"/>
              </a:rPr>
              <a:t>serious upper lip,  and the sun now shining in </a:t>
            </a:r>
            <a:r>
              <a:rPr dirty="0" sz="1450" spc="-5">
                <a:latin typeface="Times New Roman"/>
                <a:cs typeface="Times New Roman"/>
              </a:rPr>
              <a:t>upon us </a:t>
            </a:r>
            <a:r>
              <a:rPr dirty="0" sz="1450" spc="-10">
                <a:latin typeface="Times New Roman"/>
                <a:cs typeface="Times New Roman"/>
              </a:rPr>
              <a:t>between two peaks, </a:t>
            </a:r>
            <a:r>
              <a:rPr dirty="0" sz="1450" spc="-5">
                <a:latin typeface="Times New Roman"/>
                <a:cs typeface="Times New Roman"/>
              </a:rPr>
              <a:t>put </a:t>
            </a:r>
            <a:r>
              <a:rPr dirty="0" sz="1450" spc="-10">
                <a:latin typeface="Times New Roman"/>
                <a:cs typeface="Times New Roman"/>
              </a:rPr>
              <a:t>his pocket-  handkerchief over his cocked hat to shelter him. There, then, with uplifted  </a:t>
            </a:r>
            <a:r>
              <a:rPr dirty="0" sz="1450" spc="-15">
                <a:latin typeface="Times New Roman"/>
                <a:cs typeface="Times New Roman"/>
              </a:rPr>
              <a:t>forefinger, </a:t>
            </a:r>
            <a:r>
              <a:rPr dirty="0" sz="1450" spc="-5">
                <a:latin typeface="Times New Roman"/>
                <a:cs typeface="Times New Roman"/>
              </a:rPr>
              <a:t>he </a:t>
            </a:r>
            <a:r>
              <a:rPr dirty="0" sz="1450" spc="-10">
                <a:latin typeface="Times New Roman"/>
                <a:cs typeface="Times New Roman"/>
              </a:rPr>
              <a:t>first </a:t>
            </a:r>
            <a:r>
              <a:rPr dirty="0" sz="1450" spc="-5">
                <a:latin typeface="Times New Roman"/>
                <a:cs typeface="Times New Roman"/>
              </a:rPr>
              <a:t>put </a:t>
            </a:r>
            <a:r>
              <a:rPr dirty="0" sz="1450" spc="-10">
                <a:latin typeface="Times New Roman"/>
                <a:cs typeface="Times New Roman"/>
              </a:rPr>
              <a:t>me </a:t>
            </a:r>
            <a:r>
              <a:rPr dirty="0" sz="1450" spc="-5">
                <a:latin typeface="Times New Roman"/>
                <a:cs typeface="Times New Roman"/>
              </a:rPr>
              <a:t>on </a:t>
            </a:r>
            <a:r>
              <a:rPr dirty="0" sz="1450" spc="-10">
                <a:latin typeface="Times New Roman"/>
                <a:cs typeface="Times New Roman"/>
              </a:rPr>
              <a:t>my guard against </a:t>
            </a:r>
            <a:r>
              <a:rPr dirty="0" sz="1450" spc="-5">
                <a:latin typeface="Times New Roman"/>
                <a:cs typeface="Times New Roman"/>
              </a:rPr>
              <a:t>a </a:t>
            </a:r>
            <a:r>
              <a:rPr dirty="0" sz="1450" spc="-10">
                <a:latin typeface="Times New Roman"/>
                <a:cs typeface="Times New Roman"/>
              </a:rPr>
              <a:t>considerable number </a:t>
            </a:r>
            <a:r>
              <a:rPr dirty="0" sz="1450" spc="-5">
                <a:latin typeface="Times New Roman"/>
                <a:cs typeface="Times New Roman"/>
              </a:rPr>
              <a:t>of  </a:t>
            </a:r>
            <a:r>
              <a:rPr dirty="0" sz="1450" spc="-10">
                <a:latin typeface="Times New Roman"/>
                <a:cs typeface="Times New Roman"/>
              </a:rPr>
              <a:t>heresies, to which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temptation, and </a:t>
            </a:r>
            <a:r>
              <a:rPr dirty="0" sz="1450" spc="-15">
                <a:latin typeface="Times New Roman"/>
                <a:cs typeface="Times New Roman"/>
              </a:rPr>
              <a:t>urged </a:t>
            </a:r>
            <a:r>
              <a:rPr dirty="0" sz="1450" spc="-5">
                <a:latin typeface="Times New Roman"/>
                <a:cs typeface="Times New Roman"/>
              </a:rPr>
              <a:t>upon </a:t>
            </a:r>
            <a:r>
              <a:rPr dirty="0" sz="1450" spc="-10">
                <a:latin typeface="Times New Roman"/>
                <a:cs typeface="Times New Roman"/>
              </a:rPr>
              <a:t>me to </a:t>
            </a:r>
            <a:r>
              <a:rPr dirty="0" sz="1450" spc="-5">
                <a:latin typeface="Times New Roman"/>
                <a:cs typeface="Times New Roman"/>
              </a:rPr>
              <a:t>be </a:t>
            </a:r>
            <a:r>
              <a:rPr dirty="0" sz="1450" spc="-10">
                <a:latin typeface="Times New Roman"/>
                <a:cs typeface="Times New Roman"/>
              </a:rPr>
              <a:t>instant in my  prayers and reading </a:t>
            </a:r>
            <a:r>
              <a:rPr dirty="0" sz="1450" spc="-5">
                <a:latin typeface="Times New Roman"/>
                <a:cs typeface="Times New Roman"/>
              </a:rPr>
              <a:t>of </a:t>
            </a:r>
            <a:r>
              <a:rPr dirty="0" sz="1450" spc="-10">
                <a:latin typeface="Times New Roman"/>
                <a:cs typeface="Times New Roman"/>
              </a:rPr>
              <a:t>the Bible. That done, </a:t>
            </a:r>
            <a:r>
              <a:rPr dirty="0" sz="1450" spc="-5">
                <a:latin typeface="Times New Roman"/>
                <a:cs typeface="Times New Roman"/>
              </a:rPr>
              <a:t>he </a:t>
            </a:r>
            <a:r>
              <a:rPr dirty="0" sz="1450" spc="-10">
                <a:latin typeface="Times New Roman"/>
                <a:cs typeface="Times New Roman"/>
              </a:rPr>
              <a:t>drew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of </a:t>
            </a:r>
            <a:r>
              <a:rPr dirty="0" sz="1450" spc="-10">
                <a:latin typeface="Times New Roman"/>
                <a:cs typeface="Times New Roman"/>
              </a:rPr>
              <a:t>the great  house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bound to, </a:t>
            </a:r>
            <a:r>
              <a:rPr dirty="0" sz="1450" spc="-10">
                <a:latin typeface="Times New Roman"/>
                <a:cs typeface="Times New Roman"/>
              </a:rPr>
              <a:t>and how </a:t>
            </a:r>
            <a:r>
              <a:rPr dirty="0" sz="1450" spc="-5">
                <a:latin typeface="Times New Roman"/>
                <a:cs typeface="Times New Roman"/>
              </a:rPr>
              <a:t>I </a:t>
            </a:r>
            <a:r>
              <a:rPr dirty="0" sz="1450" spc="-10">
                <a:latin typeface="Times New Roman"/>
                <a:cs typeface="Times New Roman"/>
              </a:rPr>
              <a:t>should conduct myself with its  inhabitants.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“Be soople, Davie, in things immaterial,” said he. “Bear </a:t>
            </a:r>
            <a:r>
              <a:rPr dirty="0" sz="1450" spc="-5">
                <a:latin typeface="Times New Roman"/>
                <a:cs typeface="Times New Roman"/>
              </a:rPr>
              <a:t>ye </a:t>
            </a:r>
            <a:r>
              <a:rPr dirty="0" sz="1450" spc="-10">
                <a:latin typeface="Times New Roman"/>
                <a:cs typeface="Times New Roman"/>
              </a:rPr>
              <a:t>this in mind,  that, though gentle </a:t>
            </a:r>
            <a:r>
              <a:rPr dirty="0" sz="1450" spc="-5">
                <a:latin typeface="Times New Roman"/>
                <a:cs typeface="Times New Roman"/>
              </a:rPr>
              <a:t>born, ye </a:t>
            </a:r>
            <a:r>
              <a:rPr dirty="0" sz="1450" spc="-10">
                <a:latin typeface="Times New Roman"/>
                <a:cs typeface="Times New Roman"/>
              </a:rPr>
              <a:t>have had </a:t>
            </a:r>
            <a:r>
              <a:rPr dirty="0" sz="1450" spc="-5">
                <a:latin typeface="Times New Roman"/>
                <a:cs typeface="Times New Roman"/>
              </a:rPr>
              <a:t>a </a:t>
            </a:r>
            <a:r>
              <a:rPr dirty="0" sz="1450" spc="-10">
                <a:latin typeface="Times New Roman"/>
                <a:cs typeface="Times New Roman"/>
              </a:rPr>
              <a:t>country rearing. Dinnae shame us,  Davie, dinnae shame us! In </a:t>
            </a:r>
            <a:r>
              <a:rPr dirty="0" sz="1450" spc="-5">
                <a:latin typeface="Times New Roman"/>
                <a:cs typeface="Times New Roman"/>
              </a:rPr>
              <a:t>yon </a:t>
            </a:r>
            <a:r>
              <a:rPr dirty="0" sz="1450" spc="-10">
                <a:latin typeface="Times New Roman"/>
                <a:cs typeface="Times New Roman"/>
              </a:rPr>
              <a:t>great, muckle house, with all these domestics,  upper and </a:t>
            </a:r>
            <a:r>
              <a:rPr dirty="0" sz="1450" spc="-15">
                <a:latin typeface="Times New Roman"/>
                <a:cs typeface="Times New Roman"/>
              </a:rPr>
              <a:t>under, </a:t>
            </a:r>
            <a:r>
              <a:rPr dirty="0" sz="1450" spc="-10">
                <a:latin typeface="Times New Roman"/>
                <a:cs typeface="Times New Roman"/>
              </a:rPr>
              <a:t>show yourself as nice, as circumspect, as quick at the  conception, and as slow </a:t>
            </a:r>
            <a:r>
              <a:rPr dirty="0" sz="1450" spc="-5">
                <a:latin typeface="Times New Roman"/>
                <a:cs typeface="Times New Roman"/>
              </a:rPr>
              <a:t>of </a:t>
            </a:r>
            <a:r>
              <a:rPr dirty="0" sz="1450" spc="-10">
                <a:latin typeface="Times New Roman"/>
                <a:cs typeface="Times New Roman"/>
              </a:rPr>
              <a:t>speech as </a:t>
            </a:r>
            <a:r>
              <a:rPr dirty="0" sz="1450" spc="-30">
                <a:latin typeface="Times New Roman"/>
                <a:cs typeface="Times New Roman"/>
              </a:rPr>
              <a:t>any. </a:t>
            </a:r>
            <a:r>
              <a:rPr dirty="0" sz="1450" spc="-10">
                <a:latin typeface="Times New Roman"/>
                <a:cs typeface="Times New Roman"/>
              </a:rPr>
              <a:t>As for the laird—remember </a:t>
            </a:r>
            <a:r>
              <a:rPr dirty="0" sz="1450" spc="-30">
                <a:latin typeface="Times New Roman"/>
                <a:cs typeface="Times New Roman"/>
              </a:rPr>
              <a:t>he’s </a:t>
            </a:r>
            <a:r>
              <a:rPr dirty="0" sz="1450" spc="-10">
                <a:latin typeface="Times New Roman"/>
                <a:cs typeface="Times New Roman"/>
              </a:rPr>
              <a:t>the  laird;</a:t>
            </a:r>
            <a:r>
              <a:rPr dirty="0" sz="1450" spc="15">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say</a:t>
            </a:r>
            <a:r>
              <a:rPr dirty="0" sz="1450" spc="20">
                <a:latin typeface="Times New Roman"/>
                <a:cs typeface="Times New Roman"/>
              </a:rPr>
              <a:t> </a:t>
            </a:r>
            <a:r>
              <a:rPr dirty="0" sz="1450" spc="-5">
                <a:latin typeface="Times New Roman"/>
                <a:cs typeface="Times New Roman"/>
              </a:rPr>
              <a:t>no</a:t>
            </a:r>
            <a:r>
              <a:rPr dirty="0" sz="1450" spc="20">
                <a:latin typeface="Times New Roman"/>
                <a:cs typeface="Times New Roman"/>
              </a:rPr>
              <a:t> </a:t>
            </a:r>
            <a:r>
              <a:rPr dirty="0" sz="1450" spc="-10">
                <a:latin typeface="Times New Roman"/>
                <a:cs typeface="Times New Roman"/>
              </a:rPr>
              <a:t>more:</a:t>
            </a:r>
            <a:r>
              <a:rPr dirty="0" sz="1450" spc="20">
                <a:latin typeface="Times New Roman"/>
                <a:cs typeface="Times New Roman"/>
              </a:rPr>
              <a:t> </a:t>
            </a:r>
            <a:r>
              <a:rPr dirty="0" sz="1450" spc="-5">
                <a:latin typeface="Times New Roman"/>
                <a:cs typeface="Times New Roman"/>
              </a:rPr>
              <a:t>honour</a:t>
            </a:r>
            <a:r>
              <a:rPr dirty="0" sz="1450" spc="20">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whom</a:t>
            </a:r>
            <a:r>
              <a:rPr dirty="0" sz="1450" spc="20">
                <a:latin typeface="Times New Roman"/>
                <a:cs typeface="Times New Roman"/>
              </a:rPr>
              <a:t> </a:t>
            </a:r>
            <a:r>
              <a:rPr dirty="0" sz="1450" spc="-20">
                <a:latin typeface="Times New Roman"/>
                <a:cs typeface="Times New Roman"/>
              </a:rPr>
              <a:t>honour.</a:t>
            </a:r>
            <a:r>
              <a:rPr dirty="0" sz="1450" spc="20">
                <a:latin typeface="Times New Roman"/>
                <a:cs typeface="Times New Roman"/>
              </a:rPr>
              <a:t> </a:t>
            </a:r>
            <a:r>
              <a:rPr dirty="0" sz="1450" spc="-30">
                <a:latin typeface="Times New Roman"/>
                <a:cs typeface="Times New Roman"/>
              </a:rPr>
              <a:t>It’s</a:t>
            </a:r>
            <a:r>
              <a:rPr dirty="0" sz="1450" spc="20">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pleasure</a:t>
            </a:r>
            <a:r>
              <a:rPr dirty="0" sz="1450" spc="20">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obey</a:t>
            </a:r>
            <a:r>
              <a:rPr dirty="0" sz="1450" spc="20">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laird;</a:t>
            </a:r>
            <a:r>
              <a:rPr dirty="0" sz="1450" spc="20">
                <a:latin typeface="Times New Roman"/>
                <a:cs typeface="Times New Roman"/>
              </a:rPr>
              <a:t> </a:t>
            </a:r>
            <a:r>
              <a:rPr dirty="0" sz="1450" spc="-5">
                <a:latin typeface="Times New Roman"/>
                <a:cs typeface="Times New Roman"/>
              </a:rPr>
              <a:t>or</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gun </a:t>
            </a:r>
            <a:r>
              <a:rPr dirty="0" sz="1450" spc="-10">
                <a:latin typeface="Times New Roman"/>
                <a:cs typeface="Times New Roman"/>
              </a:rPr>
              <a:t>fire, and supposed the storm had proved too strong for us,  and we were firing signals </a:t>
            </a:r>
            <a:r>
              <a:rPr dirty="0" sz="1450" spc="-5">
                <a:latin typeface="Times New Roman"/>
                <a:cs typeface="Times New Roman"/>
              </a:rPr>
              <a:t>of </a:t>
            </a:r>
            <a:r>
              <a:rPr dirty="0" sz="1450" spc="-10">
                <a:latin typeface="Times New Roman"/>
                <a:cs typeface="Times New Roman"/>
              </a:rPr>
              <a:t>distress. The </a:t>
            </a:r>
            <a:r>
              <a:rPr dirty="0" sz="1450" spc="-5">
                <a:latin typeface="Times New Roman"/>
                <a:cs typeface="Times New Roman"/>
              </a:rPr>
              <a:t>thought of </a:t>
            </a:r>
            <a:r>
              <a:rPr dirty="0" sz="1450" spc="-10">
                <a:latin typeface="Times New Roman"/>
                <a:cs typeface="Times New Roman"/>
              </a:rPr>
              <a:t>deliverance, even </a:t>
            </a:r>
            <a:r>
              <a:rPr dirty="0" sz="1450" spc="-5">
                <a:latin typeface="Times New Roman"/>
                <a:cs typeface="Times New Roman"/>
              </a:rPr>
              <a:t>by  </a:t>
            </a:r>
            <a:r>
              <a:rPr dirty="0" sz="1450" spc="-10">
                <a:latin typeface="Times New Roman"/>
                <a:cs typeface="Times New Roman"/>
              </a:rPr>
              <a:t>death in the deep sea, was welcome to me. </a:t>
            </a:r>
            <a:r>
              <a:rPr dirty="0" sz="1450" spc="-60">
                <a:latin typeface="Times New Roman"/>
                <a:cs typeface="Times New Roman"/>
              </a:rPr>
              <a:t>Yet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such matter;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afterwards told) </a:t>
            </a:r>
            <a:r>
              <a:rPr dirty="0" sz="1450" spc="-5">
                <a:latin typeface="Times New Roman"/>
                <a:cs typeface="Times New Roman"/>
              </a:rPr>
              <a:t>a </a:t>
            </a:r>
            <a:r>
              <a:rPr dirty="0" sz="1450" spc="-10">
                <a:latin typeface="Times New Roman"/>
                <a:cs typeface="Times New Roman"/>
              </a:rPr>
              <a:t>common habit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captain’s,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here set down to  show that even the worst man may have his kindlier side. </a:t>
            </a:r>
            <a:r>
              <a:rPr dirty="0" sz="1450" spc="-70">
                <a:latin typeface="Times New Roman"/>
                <a:cs typeface="Times New Roman"/>
              </a:rPr>
              <a:t>We </a:t>
            </a:r>
            <a:r>
              <a:rPr dirty="0" sz="1450" spc="-10">
                <a:latin typeface="Times New Roman"/>
                <a:cs typeface="Times New Roman"/>
              </a:rPr>
              <a:t>were then  passing, it appeared, within some miles </a:t>
            </a:r>
            <a:r>
              <a:rPr dirty="0" sz="1450" spc="-5">
                <a:latin typeface="Times New Roman"/>
                <a:cs typeface="Times New Roman"/>
              </a:rPr>
              <a:t>of </a:t>
            </a:r>
            <a:r>
              <a:rPr dirty="0" sz="1450" spc="-10">
                <a:latin typeface="Times New Roman"/>
                <a:cs typeface="Times New Roman"/>
              </a:rPr>
              <a:t>Dysart, where the brig was built,  and where old Mrs. Hoseason, the </a:t>
            </a:r>
            <a:r>
              <a:rPr dirty="0" sz="1450" spc="-20">
                <a:latin typeface="Times New Roman"/>
                <a:cs typeface="Times New Roman"/>
              </a:rPr>
              <a:t>captain’s </a:t>
            </a:r>
            <a:r>
              <a:rPr dirty="0" sz="1450" spc="-15">
                <a:latin typeface="Times New Roman"/>
                <a:cs typeface="Times New Roman"/>
              </a:rPr>
              <a:t>mother, </a:t>
            </a:r>
            <a:r>
              <a:rPr dirty="0" sz="1450" spc="-10">
                <a:latin typeface="Times New Roman"/>
                <a:cs typeface="Times New Roman"/>
              </a:rPr>
              <a:t>had come some years  before to live; and whether outward </a:t>
            </a:r>
            <a:r>
              <a:rPr dirty="0" sz="1450" spc="-5">
                <a:latin typeface="Times New Roman"/>
                <a:cs typeface="Times New Roman"/>
              </a:rPr>
              <a:t>or </a:t>
            </a:r>
            <a:r>
              <a:rPr dirty="0" sz="1450" spc="-10">
                <a:latin typeface="Times New Roman"/>
                <a:cs typeface="Times New Roman"/>
              </a:rPr>
              <a:t>inward </a:t>
            </a:r>
            <a:r>
              <a:rPr dirty="0" sz="1450" spc="-5">
                <a:latin typeface="Times New Roman"/>
                <a:cs typeface="Times New Roman"/>
              </a:rPr>
              <a:t>bound, </a:t>
            </a:r>
            <a:r>
              <a:rPr dirty="0" sz="1450" spc="-10">
                <a:latin typeface="Times New Roman"/>
                <a:cs typeface="Times New Roman"/>
              </a:rPr>
              <a:t>the Covenant was never  </a:t>
            </a:r>
            <a:r>
              <a:rPr dirty="0" sz="1450" spc="-15">
                <a:latin typeface="Times New Roman"/>
                <a:cs typeface="Times New Roman"/>
              </a:rPr>
              <a:t>suffered </a:t>
            </a:r>
            <a:r>
              <a:rPr dirty="0" sz="1450" spc="-10">
                <a:latin typeface="Times New Roman"/>
                <a:cs typeface="Times New Roman"/>
              </a:rPr>
              <a:t>to </a:t>
            </a:r>
            <a:r>
              <a:rPr dirty="0" sz="1450" spc="-5">
                <a:latin typeface="Times New Roman"/>
                <a:cs typeface="Times New Roman"/>
              </a:rPr>
              <a:t>go by </a:t>
            </a:r>
            <a:r>
              <a:rPr dirty="0" sz="1450" spc="-10">
                <a:latin typeface="Times New Roman"/>
                <a:cs typeface="Times New Roman"/>
              </a:rPr>
              <a:t>that place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without </a:t>
            </a:r>
            <a:r>
              <a:rPr dirty="0" sz="1450" spc="-5">
                <a:latin typeface="Times New Roman"/>
                <a:cs typeface="Times New Roman"/>
              </a:rPr>
              <a:t>a gun </a:t>
            </a:r>
            <a:r>
              <a:rPr dirty="0" sz="1450" spc="-10">
                <a:latin typeface="Times New Roman"/>
                <a:cs typeface="Times New Roman"/>
              </a:rPr>
              <a:t>fired and colours</a:t>
            </a:r>
            <a:r>
              <a:rPr dirty="0" sz="1450" spc="114">
                <a:latin typeface="Times New Roman"/>
                <a:cs typeface="Times New Roman"/>
              </a:rPr>
              <a:t> </a:t>
            </a:r>
            <a:r>
              <a:rPr dirty="0" sz="1450" spc="-10">
                <a:latin typeface="Times New Roman"/>
                <a:cs typeface="Times New Roman"/>
              </a:rPr>
              <a:t>shown.</a:t>
            </a:r>
            <a:endParaRPr sz="1450">
              <a:latin typeface="Times New Roman"/>
              <a:cs typeface="Times New Roman"/>
            </a:endParaRPr>
          </a:p>
          <a:p>
            <a:pPr algn="just" marL="12700" marR="5080" indent="255904">
              <a:lnSpc>
                <a:spcPts val="1730"/>
              </a:lnSpc>
              <a:spcBef>
                <a:spcPts val="780"/>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measure </a:t>
            </a:r>
            <a:r>
              <a:rPr dirty="0" sz="1450" spc="-5">
                <a:latin typeface="Times New Roman"/>
                <a:cs typeface="Times New Roman"/>
              </a:rPr>
              <a:t>of </a:t>
            </a:r>
            <a:r>
              <a:rPr dirty="0" sz="1450" spc="-10">
                <a:latin typeface="Times New Roman"/>
                <a:cs typeface="Times New Roman"/>
              </a:rPr>
              <a:t>time; day and </a:t>
            </a:r>
            <a:r>
              <a:rPr dirty="0" sz="1450" spc="-5">
                <a:latin typeface="Times New Roman"/>
                <a:cs typeface="Times New Roman"/>
              </a:rPr>
              <a:t>night </a:t>
            </a:r>
            <a:r>
              <a:rPr dirty="0" sz="1450" spc="-10">
                <a:latin typeface="Times New Roman"/>
                <a:cs typeface="Times New Roman"/>
              </a:rPr>
              <a:t>were alike in that ill-smelling  cavern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ship’s </a:t>
            </a:r>
            <a:r>
              <a:rPr dirty="0" sz="1450" spc="-10">
                <a:latin typeface="Times New Roman"/>
                <a:cs typeface="Times New Roman"/>
              </a:rPr>
              <a:t>bowels where </a:t>
            </a:r>
            <a:r>
              <a:rPr dirty="0" sz="1450" spc="-5">
                <a:latin typeface="Times New Roman"/>
                <a:cs typeface="Times New Roman"/>
              </a:rPr>
              <a:t>I </a:t>
            </a:r>
            <a:r>
              <a:rPr dirty="0" sz="1450" spc="-10">
                <a:latin typeface="Times New Roman"/>
                <a:cs typeface="Times New Roman"/>
              </a:rPr>
              <a:t>lay; and the misery </a:t>
            </a:r>
            <a:r>
              <a:rPr dirty="0" sz="1450" spc="-5">
                <a:latin typeface="Times New Roman"/>
                <a:cs typeface="Times New Roman"/>
              </a:rPr>
              <a:t>of </a:t>
            </a:r>
            <a:r>
              <a:rPr dirty="0" sz="1450" spc="-10">
                <a:latin typeface="Times New Roman"/>
                <a:cs typeface="Times New Roman"/>
              </a:rPr>
              <a:t>my situation drew  </a:t>
            </a:r>
            <a:r>
              <a:rPr dirty="0" sz="1450" spc="-5">
                <a:latin typeface="Times New Roman"/>
                <a:cs typeface="Times New Roman"/>
              </a:rPr>
              <a:t>out </a:t>
            </a:r>
            <a:r>
              <a:rPr dirty="0" sz="1450" spc="-10">
                <a:latin typeface="Times New Roman"/>
                <a:cs typeface="Times New Roman"/>
              </a:rPr>
              <a:t>the hours to double. How </a:t>
            </a:r>
            <a:r>
              <a:rPr dirty="0" sz="1450" spc="-5">
                <a:latin typeface="Times New Roman"/>
                <a:cs typeface="Times New Roman"/>
              </a:rPr>
              <a:t>long, </a:t>
            </a:r>
            <a:r>
              <a:rPr dirty="0" sz="1450" spc="-10">
                <a:latin typeface="Times New Roman"/>
                <a:cs typeface="Times New Roman"/>
              </a:rPr>
              <a:t>therefore, </a:t>
            </a:r>
            <a:r>
              <a:rPr dirty="0" sz="1450" spc="-5">
                <a:latin typeface="Times New Roman"/>
                <a:cs typeface="Times New Roman"/>
              </a:rPr>
              <a:t>I </a:t>
            </a:r>
            <a:r>
              <a:rPr dirty="0" sz="1450" spc="-10">
                <a:latin typeface="Times New Roman"/>
                <a:cs typeface="Times New Roman"/>
              </a:rPr>
              <a:t>lay waiting to hear the ship  split </a:t>
            </a:r>
            <a:r>
              <a:rPr dirty="0" sz="1450" spc="-5">
                <a:latin typeface="Times New Roman"/>
                <a:cs typeface="Times New Roman"/>
              </a:rPr>
              <a:t>upon </a:t>
            </a:r>
            <a:r>
              <a:rPr dirty="0" sz="1450" spc="-10">
                <a:latin typeface="Times New Roman"/>
                <a:cs typeface="Times New Roman"/>
              </a:rPr>
              <a:t>some rock, </a:t>
            </a:r>
            <a:r>
              <a:rPr dirty="0" sz="1450" spc="-5">
                <a:latin typeface="Times New Roman"/>
                <a:cs typeface="Times New Roman"/>
              </a:rPr>
              <a:t>or </a:t>
            </a:r>
            <a:r>
              <a:rPr dirty="0" sz="1450" spc="-10">
                <a:latin typeface="Times New Roman"/>
                <a:cs typeface="Times New Roman"/>
              </a:rPr>
              <a:t>to feel her reel head foremost into the depths </a:t>
            </a:r>
            <a:r>
              <a:rPr dirty="0" sz="1450" spc="-5">
                <a:latin typeface="Times New Roman"/>
                <a:cs typeface="Times New Roman"/>
              </a:rPr>
              <a:t>of </a:t>
            </a:r>
            <a:r>
              <a:rPr dirty="0" sz="1450" spc="-10">
                <a:latin typeface="Times New Roman"/>
                <a:cs typeface="Times New Roman"/>
              </a:rPr>
              <a:t>the  sea,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means </a:t>
            </a:r>
            <a:r>
              <a:rPr dirty="0" sz="1450" spc="-5">
                <a:latin typeface="Times New Roman"/>
                <a:cs typeface="Times New Roman"/>
              </a:rPr>
              <a:t>of </a:t>
            </a:r>
            <a:r>
              <a:rPr dirty="0" sz="1450" spc="-10">
                <a:latin typeface="Times New Roman"/>
                <a:cs typeface="Times New Roman"/>
              </a:rPr>
              <a:t>computation. But sleep at length stole from me  the consciousness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sorrow.</a:t>
            </a:r>
            <a:endParaRPr sz="1450">
              <a:latin typeface="Times New Roman"/>
              <a:cs typeface="Times New Roman"/>
            </a:endParaRPr>
          </a:p>
          <a:p>
            <a:pPr algn="just" marL="12700" marR="7620" indent="255904">
              <a:lnSpc>
                <a:spcPts val="1730"/>
              </a:lnSpc>
              <a:spcBef>
                <a:spcPts val="710"/>
              </a:spcBef>
            </a:pPr>
            <a:r>
              <a:rPr dirty="0" sz="1450" spc="-5">
                <a:latin typeface="Times New Roman"/>
                <a:cs typeface="Times New Roman"/>
              </a:rPr>
              <a:t>I </a:t>
            </a:r>
            <a:r>
              <a:rPr dirty="0" sz="1450" spc="-10">
                <a:latin typeface="Times New Roman"/>
                <a:cs typeface="Times New Roman"/>
              </a:rPr>
              <a:t>was awakened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 </a:t>
            </a:r>
            <a:r>
              <a:rPr dirty="0" sz="1450" spc="-10">
                <a:latin typeface="Times New Roman"/>
                <a:cs typeface="Times New Roman"/>
              </a:rPr>
              <a:t>hand-lantern shining in my face. A small  man </a:t>
            </a:r>
            <a:r>
              <a:rPr dirty="0" sz="1450" spc="-5">
                <a:latin typeface="Times New Roman"/>
                <a:cs typeface="Times New Roman"/>
              </a:rPr>
              <a:t>of </a:t>
            </a:r>
            <a:r>
              <a:rPr dirty="0" sz="1450" spc="-10">
                <a:latin typeface="Times New Roman"/>
                <a:cs typeface="Times New Roman"/>
              </a:rPr>
              <a:t>about </a:t>
            </a:r>
            <a:r>
              <a:rPr dirty="0" sz="1450" spc="-20">
                <a:latin typeface="Times New Roman"/>
                <a:cs typeface="Times New Roman"/>
              </a:rPr>
              <a:t>thirty, </a:t>
            </a:r>
            <a:r>
              <a:rPr dirty="0" sz="1450" spc="-10">
                <a:latin typeface="Times New Roman"/>
                <a:cs typeface="Times New Roman"/>
              </a:rPr>
              <a:t>with green eyes and </a:t>
            </a:r>
            <a:r>
              <a:rPr dirty="0" sz="1450" spc="-5">
                <a:latin typeface="Times New Roman"/>
                <a:cs typeface="Times New Roman"/>
              </a:rPr>
              <a:t>a </a:t>
            </a:r>
            <a:r>
              <a:rPr dirty="0" sz="1450" spc="-10">
                <a:latin typeface="Times New Roman"/>
                <a:cs typeface="Times New Roman"/>
              </a:rPr>
              <a:t>tangle </a:t>
            </a:r>
            <a:r>
              <a:rPr dirty="0" sz="1450" spc="-5">
                <a:latin typeface="Times New Roman"/>
                <a:cs typeface="Times New Roman"/>
              </a:rPr>
              <a:t>of </a:t>
            </a:r>
            <a:r>
              <a:rPr dirty="0" sz="1450" spc="-10">
                <a:latin typeface="Times New Roman"/>
                <a:cs typeface="Times New Roman"/>
              </a:rPr>
              <a:t>fair </a:t>
            </a:r>
            <a:r>
              <a:rPr dirty="0" sz="1450" spc="-20">
                <a:latin typeface="Times New Roman"/>
                <a:cs typeface="Times New Roman"/>
              </a:rPr>
              <a:t>hair, </a:t>
            </a:r>
            <a:r>
              <a:rPr dirty="0" sz="1450" spc="-10">
                <a:latin typeface="Times New Roman"/>
                <a:cs typeface="Times New Roman"/>
              </a:rPr>
              <a:t>stood looking  down at</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0"/>
              </a:spcBef>
            </a:pPr>
            <a:r>
              <a:rPr dirty="0" sz="1450" spc="-25">
                <a:latin typeface="Times New Roman"/>
                <a:cs typeface="Times New Roman"/>
              </a:rPr>
              <a:t>“Well,” </a:t>
            </a:r>
            <a:r>
              <a:rPr dirty="0" sz="1450" spc="-10">
                <a:latin typeface="Times New Roman"/>
                <a:cs typeface="Times New Roman"/>
              </a:rPr>
              <a:t>said he, “how goes</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844"/>
              </a:spcBef>
            </a:pPr>
            <a:r>
              <a:rPr dirty="0" sz="1450" spc="-5">
                <a:latin typeface="Times New Roman"/>
                <a:cs typeface="Times New Roman"/>
              </a:rPr>
              <a:t>I </a:t>
            </a:r>
            <a:r>
              <a:rPr dirty="0" sz="1450" spc="-10">
                <a:latin typeface="Times New Roman"/>
                <a:cs typeface="Times New Roman"/>
              </a:rPr>
              <a:t>answered </a:t>
            </a:r>
            <a:r>
              <a:rPr dirty="0" sz="1450" spc="-5">
                <a:latin typeface="Times New Roman"/>
                <a:cs typeface="Times New Roman"/>
              </a:rPr>
              <a:t>by a </a:t>
            </a:r>
            <a:r>
              <a:rPr dirty="0" sz="1450" spc="-10">
                <a:latin typeface="Times New Roman"/>
                <a:cs typeface="Times New Roman"/>
              </a:rPr>
              <a:t>sob; and my visitor then felt my pulse and temples, and set  himself to wash and dress the wound </a:t>
            </a:r>
            <a:r>
              <a:rPr dirty="0" sz="1450" spc="-5">
                <a:latin typeface="Times New Roman"/>
                <a:cs typeface="Times New Roman"/>
              </a:rPr>
              <a:t>upon </a:t>
            </a:r>
            <a:r>
              <a:rPr dirty="0" sz="1450" spc="-10">
                <a:latin typeface="Times New Roman"/>
                <a:cs typeface="Times New Roman"/>
              </a:rPr>
              <a:t>my</a:t>
            </a:r>
            <a:r>
              <a:rPr dirty="0" sz="1450" spc="30">
                <a:latin typeface="Times New Roman"/>
                <a:cs typeface="Times New Roman"/>
              </a:rPr>
              <a:t> </a:t>
            </a:r>
            <a:r>
              <a:rPr dirty="0" sz="1450" spc="-10">
                <a:latin typeface="Times New Roman"/>
                <a:cs typeface="Times New Roman"/>
              </a:rPr>
              <a:t>scalp.</a:t>
            </a:r>
            <a:endParaRPr sz="1450">
              <a:latin typeface="Times New Roman"/>
              <a:cs typeface="Times New Roman"/>
            </a:endParaRPr>
          </a:p>
          <a:p>
            <a:pPr algn="just" marL="12700" marR="8890" indent="255904">
              <a:lnSpc>
                <a:spcPts val="1730"/>
              </a:lnSpc>
              <a:spcBef>
                <a:spcPts val="720"/>
              </a:spcBef>
            </a:pPr>
            <a:r>
              <a:rPr dirty="0" sz="1450" spc="-55">
                <a:latin typeface="Times New Roman"/>
                <a:cs typeface="Times New Roman"/>
              </a:rPr>
              <a:t>“Ay,” </a:t>
            </a:r>
            <a:r>
              <a:rPr dirty="0" sz="1450" spc="-10">
                <a:latin typeface="Times New Roman"/>
                <a:cs typeface="Times New Roman"/>
              </a:rPr>
              <a:t>said he, “a sore </a:t>
            </a:r>
            <a:r>
              <a:rPr dirty="0" sz="1450" spc="-5">
                <a:latin typeface="Times New Roman"/>
                <a:cs typeface="Times New Roman"/>
              </a:rPr>
              <a:t>dunt. </a:t>
            </a:r>
            <a:r>
              <a:rPr dirty="0" sz="1450" spc="-10">
                <a:latin typeface="Times New Roman"/>
                <a:cs typeface="Times New Roman"/>
              </a:rPr>
              <a:t>What, man? Cheer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world’s </a:t>
            </a:r>
            <a:r>
              <a:rPr dirty="0" sz="1450" spc="-5">
                <a:latin typeface="Times New Roman"/>
                <a:cs typeface="Times New Roman"/>
              </a:rPr>
              <a:t>no </a:t>
            </a:r>
            <a:r>
              <a:rPr dirty="0" sz="1450" spc="-10">
                <a:latin typeface="Times New Roman"/>
                <a:cs typeface="Times New Roman"/>
              </a:rPr>
              <a:t>done;  you’ve made </a:t>
            </a:r>
            <a:r>
              <a:rPr dirty="0" sz="1450" spc="-5">
                <a:latin typeface="Times New Roman"/>
                <a:cs typeface="Times New Roman"/>
              </a:rPr>
              <a:t>a </a:t>
            </a:r>
            <a:r>
              <a:rPr dirty="0" sz="1450" spc="-10">
                <a:latin typeface="Times New Roman"/>
                <a:cs typeface="Times New Roman"/>
              </a:rPr>
              <a:t>bad start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you’ll make </a:t>
            </a:r>
            <a:r>
              <a:rPr dirty="0" sz="1450" spc="-5">
                <a:latin typeface="Times New Roman"/>
                <a:cs typeface="Times New Roman"/>
              </a:rPr>
              <a:t>a </a:t>
            </a:r>
            <a:r>
              <a:rPr dirty="0" sz="1450" spc="-20">
                <a:latin typeface="Times New Roman"/>
                <a:cs typeface="Times New Roman"/>
              </a:rPr>
              <a:t>better.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had any  meat?”</a:t>
            </a:r>
            <a:endParaRPr sz="1450">
              <a:latin typeface="Times New Roman"/>
              <a:cs typeface="Times New Roman"/>
            </a:endParaRPr>
          </a:p>
          <a:p>
            <a:pPr algn="just" marL="12700" marR="8255" indent="255904">
              <a:lnSpc>
                <a:spcPts val="1730"/>
              </a:lnSpc>
              <a:spcBef>
                <a:spcPts val="785"/>
              </a:spcBef>
            </a:pP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look at it: and thereupon </a:t>
            </a:r>
            <a:r>
              <a:rPr dirty="0" sz="1450" spc="-5">
                <a:latin typeface="Times New Roman"/>
                <a:cs typeface="Times New Roman"/>
              </a:rPr>
              <a:t>he </a:t>
            </a:r>
            <a:r>
              <a:rPr dirty="0" sz="1450" spc="-10">
                <a:latin typeface="Times New Roman"/>
                <a:cs typeface="Times New Roman"/>
              </a:rPr>
              <a:t>gave me some brandy and  water in </a:t>
            </a:r>
            <a:r>
              <a:rPr dirty="0" sz="1450" spc="-5">
                <a:latin typeface="Times New Roman"/>
                <a:cs typeface="Times New Roman"/>
              </a:rPr>
              <a:t>a </a:t>
            </a:r>
            <a:r>
              <a:rPr dirty="0" sz="1450" spc="-10">
                <a:latin typeface="Times New Roman"/>
                <a:cs typeface="Times New Roman"/>
              </a:rPr>
              <a:t>tin pannikin, and left me once more to</a:t>
            </a:r>
            <a:r>
              <a:rPr dirty="0" sz="1450" spc="5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next time </a:t>
            </a:r>
            <a:r>
              <a:rPr dirty="0" sz="1450" spc="-5">
                <a:latin typeface="Times New Roman"/>
                <a:cs typeface="Times New Roman"/>
              </a:rPr>
              <a:t>he </a:t>
            </a:r>
            <a:r>
              <a:rPr dirty="0" sz="1450" spc="-10">
                <a:latin typeface="Times New Roman"/>
                <a:cs typeface="Times New Roman"/>
              </a:rPr>
              <a:t>came to see me, </a:t>
            </a:r>
            <a:r>
              <a:rPr dirty="0" sz="1450" spc="-5">
                <a:latin typeface="Times New Roman"/>
                <a:cs typeface="Times New Roman"/>
              </a:rPr>
              <a:t>I </a:t>
            </a:r>
            <a:r>
              <a:rPr dirty="0" sz="1450" spc="-10">
                <a:latin typeface="Times New Roman"/>
                <a:cs typeface="Times New Roman"/>
              </a:rPr>
              <a:t>was lying betwixt sleep and waking,  my eyes wide open in the darkness, the sickness quite departed, </a:t>
            </a:r>
            <a:r>
              <a:rPr dirty="0" sz="1450" spc="-5">
                <a:latin typeface="Times New Roman"/>
                <a:cs typeface="Times New Roman"/>
              </a:rPr>
              <a:t>but </a:t>
            </a:r>
            <a:r>
              <a:rPr dirty="0" sz="1450" spc="-10">
                <a:latin typeface="Times New Roman"/>
                <a:cs typeface="Times New Roman"/>
              </a:rPr>
              <a:t>succeeded  </a:t>
            </a:r>
            <a:r>
              <a:rPr dirty="0" sz="1450" spc="-5">
                <a:latin typeface="Times New Roman"/>
                <a:cs typeface="Times New Roman"/>
              </a:rPr>
              <a:t>by a </a:t>
            </a:r>
            <a:r>
              <a:rPr dirty="0" sz="1450" spc="-10">
                <a:latin typeface="Times New Roman"/>
                <a:cs typeface="Times New Roman"/>
              </a:rPr>
              <a:t>horrid giddiness and swimming that was almost worse to </a:t>
            </a:r>
            <a:r>
              <a:rPr dirty="0" sz="1450" spc="-25">
                <a:latin typeface="Times New Roman"/>
                <a:cs typeface="Times New Roman"/>
              </a:rPr>
              <a:t>bear. </a:t>
            </a:r>
            <a:r>
              <a:rPr dirty="0" sz="1450" spc="-5">
                <a:latin typeface="Times New Roman"/>
                <a:cs typeface="Times New Roman"/>
              </a:rPr>
              <a:t>I </a:t>
            </a:r>
            <a:r>
              <a:rPr dirty="0" sz="1450" spc="-10">
                <a:latin typeface="Times New Roman"/>
                <a:cs typeface="Times New Roman"/>
              </a:rPr>
              <a:t>ached,  besides, in every limb, and the cords that </a:t>
            </a:r>
            <a:r>
              <a:rPr dirty="0" sz="1450" spc="-5">
                <a:latin typeface="Times New Roman"/>
                <a:cs typeface="Times New Roman"/>
              </a:rPr>
              <a:t>bound </a:t>
            </a:r>
            <a:r>
              <a:rPr dirty="0" sz="1450" spc="-10">
                <a:latin typeface="Times New Roman"/>
                <a:cs typeface="Times New Roman"/>
              </a:rPr>
              <a:t>me seemed to </a:t>
            </a:r>
            <a:r>
              <a:rPr dirty="0" sz="1450" spc="-5">
                <a:latin typeface="Times New Roman"/>
                <a:cs typeface="Times New Roman"/>
              </a:rPr>
              <a:t>be of </a:t>
            </a:r>
            <a:r>
              <a:rPr dirty="0" sz="1450" spc="-10">
                <a:latin typeface="Times New Roman"/>
                <a:cs typeface="Times New Roman"/>
              </a:rPr>
              <a:t>fire. The  smell </a:t>
            </a:r>
            <a:r>
              <a:rPr dirty="0" sz="1450" spc="-5">
                <a:latin typeface="Times New Roman"/>
                <a:cs typeface="Times New Roman"/>
              </a:rPr>
              <a:t>of </a:t>
            </a:r>
            <a:r>
              <a:rPr dirty="0" sz="1450" spc="-10">
                <a:latin typeface="Times New Roman"/>
                <a:cs typeface="Times New Roman"/>
              </a:rPr>
              <a:t>the hole in which </a:t>
            </a:r>
            <a:r>
              <a:rPr dirty="0" sz="1450" spc="-5">
                <a:latin typeface="Times New Roman"/>
                <a:cs typeface="Times New Roman"/>
              </a:rPr>
              <a:t>I </a:t>
            </a:r>
            <a:r>
              <a:rPr dirty="0" sz="1450" spc="-10">
                <a:latin typeface="Times New Roman"/>
                <a:cs typeface="Times New Roman"/>
              </a:rPr>
              <a:t>lay seemed to have become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me; and  during the long interval since his last visit </a:t>
            </a:r>
            <a:r>
              <a:rPr dirty="0" sz="1450" spc="-5">
                <a:latin typeface="Times New Roman"/>
                <a:cs typeface="Times New Roman"/>
              </a:rPr>
              <a:t>I </a:t>
            </a:r>
            <a:r>
              <a:rPr dirty="0" sz="1450" spc="-10">
                <a:latin typeface="Times New Roman"/>
                <a:cs typeface="Times New Roman"/>
              </a:rPr>
              <a:t>had </a:t>
            </a:r>
            <a:r>
              <a:rPr dirty="0" sz="1450" spc="-15">
                <a:latin typeface="Times New Roman"/>
                <a:cs typeface="Times New Roman"/>
              </a:rPr>
              <a:t>suffered </a:t>
            </a:r>
            <a:r>
              <a:rPr dirty="0" sz="1450" spc="-10">
                <a:latin typeface="Times New Roman"/>
                <a:cs typeface="Times New Roman"/>
              </a:rPr>
              <a:t>tortures </a:t>
            </a:r>
            <a:r>
              <a:rPr dirty="0" sz="1450" spc="-5">
                <a:latin typeface="Times New Roman"/>
                <a:cs typeface="Times New Roman"/>
              </a:rPr>
              <a:t>of </a:t>
            </a:r>
            <a:r>
              <a:rPr dirty="0" sz="1450" spc="-20">
                <a:latin typeface="Times New Roman"/>
                <a:cs typeface="Times New Roman"/>
              </a:rPr>
              <a:t>fear, </a:t>
            </a:r>
            <a:r>
              <a:rPr dirty="0" sz="1450" spc="-10">
                <a:latin typeface="Times New Roman"/>
                <a:cs typeface="Times New Roman"/>
              </a:rPr>
              <a:t>now  from the scurrying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ship’s </a:t>
            </a:r>
            <a:r>
              <a:rPr dirty="0" sz="1450" spc="-10">
                <a:latin typeface="Times New Roman"/>
                <a:cs typeface="Times New Roman"/>
              </a:rPr>
              <a:t>rats, that sometimes pattered </a:t>
            </a:r>
            <a:r>
              <a:rPr dirty="0" sz="1450" spc="-5">
                <a:latin typeface="Times New Roman"/>
                <a:cs typeface="Times New Roman"/>
              </a:rPr>
              <a:t>on </a:t>
            </a:r>
            <a:r>
              <a:rPr dirty="0" sz="1450" spc="-10">
                <a:latin typeface="Times New Roman"/>
                <a:cs typeface="Times New Roman"/>
              </a:rPr>
              <a:t>my very face,  and now from the dismal imaginings that haunt the bed </a:t>
            </a:r>
            <a:r>
              <a:rPr dirty="0" sz="1450" spc="-5">
                <a:latin typeface="Times New Roman"/>
                <a:cs typeface="Times New Roman"/>
              </a:rPr>
              <a:t>of</a:t>
            </a:r>
            <a:r>
              <a:rPr dirty="0" sz="1450" spc="75">
                <a:latin typeface="Times New Roman"/>
                <a:cs typeface="Times New Roman"/>
              </a:rPr>
              <a:t> </a:t>
            </a:r>
            <a:r>
              <a:rPr dirty="0" sz="1450" spc="-25">
                <a:latin typeface="Times New Roman"/>
                <a:cs typeface="Times New Roman"/>
              </a:rPr>
              <a:t>fever.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glimmer </a:t>
            </a:r>
            <a:r>
              <a:rPr dirty="0" sz="1450" spc="-5">
                <a:latin typeface="Times New Roman"/>
                <a:cs typeface="Times New Roman"/>
              </a:rPr>
              <a:t>of </a:t>
            </a:r>
            <a:r>
              <a:rPr dirty="0" sz="1450" spc="-10">
                <a:latin typeface="Times New Roman"/>
                <a:cs typeface="Times New Roman"/>
              </a:rPr>
              <a:t>the lantern, as </a:t>
            </a:r>
            <a:r>
              <a:rPr dirty="0" sz="1450" spc="-5">
                <a:latin typeface="Times New Roman"/>
                <a:cs typeface="Times New Roman"/>
              </a:rPr>
              <a:t>a </a:t>
            </a:r>
            <a:r>
              <a:rPr dirty="0" sz="1450" spc="-10">
                <a:latin typeface="Times New Roman"/>
                <a:cs typeface="Times New Roman"/>
              </a:rPr>
              <a:t>trap opened, shone in like the </a:t>
            </a:r>
            <a:r>
              <a:rPr dirty="0" sz="1450" spc="-20">
                <a:latin typeface="Times New Roman"/>
                <a:cs typeface="Times New Roman"/>
              </a:rPr>
              <a:t>heaven’s  </a:t>
            </a:r>
            <a:r>
              <a:rPr dirty="0" sz="1450" spc="-10">
                <a:latin typeface="Times New Roman"/>
                <a:cs typeface="Times New Roman"/>
              </a:rPr>
              <a:t>sunlight; and though it only showed me the strong, dark beams </a:t>
            </a:r>
            <a:r>
              <a:rPr dirty="0" sz="1450" spc="-5">
                <a:latin typeface="Times New Roman"/>
                <a:cs typeface="Times New Roman"/>
              </a:rPr>
              <a:t>of </a:t>
            </a:r>
            <a:r>
              <a:rPr dirty="0" sz="1450" spc="-10">
                <a:latin typeface="Times New Roman"/>
                <a:cs typeface="Times New Roman"/>
              </a:rPr>
              <a:t>the ship that  was my prison, </a:t>
            </a:r>
            <a:r>
              <a:rPr dirty="0" sz="1450" spc="-5">
                <a:latin typeface="Times New Roman"/>
                <a:cs typeface="Times New Roman"/>
              </a:rPr>
              <a:t>I </a:t>
            </a:r>
            <a:r>
              <a:rPr dirty="0" sz="1450" spc="-10">
                <a:latin typeface="Times New Roman"/>
                <a:cs typeface="Times New Roman"/>
              </a:rPr>
              <a:t>could have cried aloud for gladness. The man with the green  eyes was the first to descend the </a:t>
            </a:r>
            <a:r>
              <a:rPr dirty="0" sz="1450" spc="-15">
                <a:latin typeface="Times New Roman"/>
                <a:cs typeface="Times New Roman"/>
              </a:rPr>
              <a:t>ladder,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noticed that </a:t>
            </a:r>
            <a:r>
              <a:rPr dirty="0" sz="1450" spc="-5">
                <a:latin typeface="Times New Roman"/>
                <a:cs typeface="Times New Roman"/>
              </a:rPr>
              <a:t>he </a:t>
            </a:r>
            <a:r>
              <a:rPr dirty="0" sz="1450" spc="-10">
                <a:latin typeface="Times New Roman"/>
                <a:cs typeface="Times New Roman"/>
              </a:rPr>
              <a:t>came somewhat  </a:t>
            </a:r>
            <a:r>
              <a:rPr dirty="0" sz="1450" spc="-15">
                <a:latin typeface="Times New Roman"/>
                <a:cs typeface="Times New Roman"/>
              </a:rPr>
              <a:t>unsteadily.</a:t>
            </a:r>
            <a:r>
              <a:rPr dirty="0" sz="1450" spc="95">
                <a:latin typeface="Times New Roman"/>
                <a:cs typeface="Times New Roman"/>
              </a:rPr>
              <a:t> </a:t>
            </a:r>
            <a:r>
              <a:rPr dirty="0" sz="1450" spc="-10">
                <a:latin typeface="Times New Roman"/>
                <a:cs typeface="Times New Roman"/>
              </a:rPr>
              <a:t>He</a:t>
            </a:r>
            <a:r>
              <a:rPr dirty="0" sz="1450" spc="100">
                <a:latin typeface="Times New Roman"/>
                <a:cs typeface="Times New Roman"/>
              </a:rPr>
              <a:t> </a:t>
            </a:r>
            <a:r>
              <a:rPr dirty="0" sz="1450" spc="-10">
                <a:latin typeface="Times New Roman"/>
                <a:cs typeface="Times New Roman"/>
              </a:rPr>
              <a:t>was</a:t>
            </a:r>
            <a:r>
              <a:rPr dirty="0" sz="1450" spc="100">
                <a:latin typeface="Times New Roman"/>
                <a:cs typeface="Times New Roman"/>
              </a:rPr>
              <a:t> </a:t>
            </a:r>
            <a:r>
              <a:rPr dirty="0" sz="1450" spc="-10">
                <a:latin typeface="Times New Roman"/>
                <a:cs typeface="Times New Roman"/>
              </a:rPr>
              <a:t>followed</a:t>
            </a:r>
            <a:r>
              <a:rPr dirty="0" sz="1450" spc="100">
                <a:latin typeface="Times New Roman"/>
                <a:cs typeface="Times New Roman"/>
              </a:rPr>
              <a:t> </a:t>
            </a:r>
            <a:r>
              <a:rPr dirty="0" sz="1450" spc="-5">
                <a:latin typeface="Times New Roman"/>
                <a:cs typeface="Times New Roman"/>
              </a:rPr>
              <a:t>by</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captain.</a:t>
            </a:r>
            <a:r>
              <a:rPr dirty="0" sz="1450" spc="100">
                <a:latin typeface="Times New Roman"/>
                <a:cs typeface="Times New Roman"/>
              </a:rPr>
              <a:t> </a:t>
            </a:r>
            <a:r>
              <a:rPr dirty="0" sz="1450" spc="-10">
                <a:latin typeface="Times New Roman"/>
                <a:cs typeface="Times New Roman"/>
              </a:rPr>
              <a:t>Neither</a:t>
            </a:r>
            <a:r>
              <a:rPr dirty="0" sz="1450" spc="95">
                <a:latin typeface="Times New Roman"/>
                <a:cs typeface="Times New Roman"/>
              </a:rPr>
              <a:t> </a:t>
            </a:r>
            <a:r>
              <a:rPr dirty="0" sz="1450" spc="-10">
                <a:latin typeface="Times New Roman"/>
                <a:cs typeface="Times New Roman"/>
              </a:rPr>
              <a:t>said</a:t>
            </a:r>
            <a:r>
              <a:rPr dirty="0" sz="1450" spc="100">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word;</a:t>
            </a:r>
            <a:r>
              <a:rPr dirty="0" sz="1450" spc="100">
                <a:latin typeface="Times New Roman"/>
                <a:cs typeface="Times New Roman"/>
              </a:rPr>
              <a:t> </a:t>
            </a:r>
            <a:r>
              <a:rPr dirty="0" sz="1450" spc="-5">
                <a:latin typeface="Times New Roman"/>
                <a:cs typeface="Times New Roman"/>
              </a:rPr>
              <a:t>but</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first</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93555"/>
          </a:xfrm>
          <a:prstGeom prst="rect">
            <a:avLst/>
          </a:prstGeom>
        </p:spPr>
        <p:txBody>
          <a:bodyPr wrap="square" lIns="0" tIns="11430" rIns="0" bIns="0" rtlCol="0" vert="horz">
            <a:spAutoFit/>
          </a:bodyPr>
          <a:lstStyle/>
          <a:p>
            <a:pPr algn="just" marL="12700" marR="9525">
              <a:lnSpc>
                <a:spcPct val="100000"/>
              </a:lnSpc>
              <a:spcBef>
                <a:spcPts val="90"/>
              </a:spcBef>
            </a:pPr>
            <a:r>
              <a:rPr dirty="0" sz="1450" spc="-10">
                <a:latin typeface="Times New Roman"/>
                <a:cs typeface="Times New Roman"/>
              </a:rPr>
              <a:t>set to and examined me, and dressed my wound as before, while Hoseason  looked me in my face with an </a:t>
            </a:r>
            <a:r>
              <a:rPr dirty="0" sz="1450" spc="-5">
                <a:latin typeface="Times New Roman"/>
                <a:cs typeface="Times New Roman"/>
              </a:rPr>
              <a:t>odd, </a:t>
            </a:r>
            <a:r>
              <a:rPr dirty="0" sz="1450" spc="-10">
                <a:latin typeface="Times New Roman"/>
                <a:cs typeface="Times New Roman"/>
              </a:rPr>
              <a:t>black</a:t>
            </a:r>
            <a:r>
              <a:rPr dirty="0" sz="1450" spc="25">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12700" marR="13335" indent="255904">
              <a:lnSpc>
                <a:spcPts val="1730"/>
              </a:lnSpc>
              <a:spcBef>
                <a:spcPts val="850"/>
              </a:spcBef>
            </a:pPr>
            <a:r>
              <a:rPr dirty="0" sz="1450" spc="-30">
                <a:latin typeface="Times New Roman"/>
                <a:cs typeface="Times New Roman"/>
              </a:rPr>
              <a:t>“Now, </a:t>
            </a:r>
            <a:r>
              <a:rPr dirty="0" sz="1450" spc="-25">
                <a:latin typeface="Times New Roman"/>
                <a:cs typeface="Times New Roman"/>
              </a:rPr>
              <a:t>sir, </a:t>
            </a:r>
            <a:r>
              <a:rPr dirty="0" sz="1450" spc="-5">
                <a:latin typeface="Times New Roman"/>
                <a:cs typeface="Times New Roman"/>
              </a:rPr>
              <a:t>you </a:t>
            </a:r>
            <a:r>
              <a:rPr dirty="0" sz="1450" spc="-10">
                <a:latin typeface="Times New Roman"/>
                <a:cs typeface="Times New Roman"/>
              </a:rPr>
              <a:t>see for yourself,” said the first: “a high </a:t>
            </a:r>
            <a:r>
              <a:rPr dirty="0" sz="1450" spc="-20">
                <a:latin typeface="Times New Roman"/>
                <a:cs typeface="Times New Roman"/>
              </a:rPr>
              <a:t>fever, </a:t>
            </a:r>
            <a:r>
              <a:rPr dirty="0" sz="1450" spc="-5">
                <a:latin typeface="Times New Roman"/>
                <a:cs typeface="Times New Roman"/>
              </a:rPr>
              <a:t>no </a:t>
            </a:r>
            <a:r>
              <a:rPr dirty="0" sz="1450" spc="-10">
                <a:latin typeface="Times New Roman"/>
                <a:cs typeface="Times New Roman"/>
              </a:rPr>
              <a:t>appetite,  </a:t>
            </a:r>
            <a:r>
              <a:rPr dirty="0" sz="1450" spc="-5">
                <a:latin typeface="Times New Roman"/>
                <a:cs typeface="Times New Roman"/>
              </a:rPr>
              <a:t>no </a:t>
            </a:r>
            <a:r>
              <a:rPr dirty="0" sz="1450" spc="-10">
                <a:latin typeface="Times New Roman"/>
                <a:cs typeface="Times New Roman"/>
              </a:rPr>
              <a:t>light, </a:t>
            </a:r>
            <a:r>
              <a:rPr dirty="0" sz="1450" spc="-5">
                <a:latin typeface="Times New Roman"/>
                <a:cs typeface="Times New Roman"/>
              </a:rPr>
              <a:t>no </a:t>
            </a:r>
            <a:r>
              <a:rPr dirty="0" sz="1450" spc="-10">
                <a:latin typeface="Times New Roman"/>
                <a:cs typeface="Times New Roman"/>
              </a:rPr>
              <a:t>meat: </a:t>
            </a:r>
            <a:r>
              <a:rPr dirty="0" sz="1450" spc="-5">
                <a:latin typeface="Times New Roman"/>
                <a:cs typeface="Times New Roman"/>
              </a:rPr>
              <a:t>you </a:t>
            </a:r>
            <a:r>
              <a:rPr dirty="0" sz="1450" spc="-10">
                <a:latin typeface="Times New Roman"/>
                <a:cs typeface="Times New Roman"/>
              </a:rPr>
              <a:t>see for yourself what that</a:t>
            </a:r>
            <a:r>
              <a:rPr dirty="0" sz="1450" spc="30">
                <a:latin typeface="Times New Roman"/>
                <a:cs typeface="Times New Roman"/>
              </a:rPr>
              <a:t> </a:t>
            </a:r>
            <a:r>
              <a:rPr dirty="0" sz="1450" spc="-10">
                <a:latin typeface="Times New Roman"/>
                <a:cs typeface="Times New Roman"/>
              </a:rPr>
              <a:t>means.”</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“I am </a:t>
            </a:r>
            <a:r>
              <a:rPr dirty="0" sz="1450" spc="-5">
                <a:latin typeface="Times New Roman"/>
                <a:cs typeface="Times New Roman"/>
              </a:rPr>
              <a:t>no </a:t>
            </a:r>
            <a:r>
              <a:rPr dirty="0" sz="1450" spc="-15">
                <a:latin typeface="Times New Roman"/>
                <a:cs typeface="Times New Roman"/>
              </a:rPr>
              <a:t>conjurer, </a:t>
            </a:r>
            <a:r>
              <a:rPr dirty="0" sz="1450" spc="-35">
                <a:latin typeface="Times New Roman"/>
                <a:cs typeface="Times New Roman"/>
              </a:rPr>
              <a:t>Mr. </a:t>
            </a:r>
            <a:r>
              <a:rPr dirty="0" sz="1450" spc="-10">
                <a:latin typeface="Times New Roman"/>
                <a:cs typeface="Times New Roman"/>
              </a:rPr>
              <a:t>Riach,” said the</a:t>
            </a:r>
            <a:r>
              <a:rPr dirty="0" sz="1450" spc="55">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“Give me leave, </a:t>
            </a:r>
            <a:r>
              <a:rPr dirty="0" sz="1450" spc="-20">
                <a:latin typeface="Times New Roman"/>
                <a:cs typeface="Times New Roman"/>
              </a:rPr>
              <a:t>sir,”</a:t>
            </a:r>
            <a:r>
              <a:rPr dirty="0" sz="1450" spc="320">
                <a:latin typeface="Times New Roman"/>
                <a:cs typeface="Times New Roman"/>
              </a:rPr>
              <a:t> </a:t>
            </a:r>
            <a:r>
              <a:rPr dirty="0" sz="1450" spc="-10">
                <a:latin typeface="Times New Roman"/>
                <a:cs typeface="Times New Roman"/>
              </a:rPr>
              <a:t>said Riach; “you’ve </a:t>
            </a:r>
            <a:r>
              <a:rPr dirty="0" sz="1450" spc="-5">
                <a:latin typeface="Times New Roman"/>
                <a:cs typeface="Times New Roman"/>
              </a:rPr>
              <a:t>a good </a:t>
            </a:r>
            <a:r>
              <a:rPr dirty="0" sz="1450" spc="-10">
                <a:latin typeface="Times New Roman"/>
                <a:cs typeface="Times New Roman"/>
              </a:rPr>
              <a:t>head </a:t>
            </a:r>
            <a:r>
              <a:rPr dirty="0" sz="1450" spc="-5">
                <a:latin typeface="Times New Roman"/>
                <a:cs typeface="Times New Roman"/>
              </a:rPr>
              <a:t>upon your  </a:t>
            </a:r>
            <a:r>
              <a:rPr dirty="0" sz="1450" spc="-10">
                <a:latin typeface="Times New Roman"/>
                <a:cs typeface="Times New Roman"/>
              </a:rPr>
              <a:t>shoulders, and </a:t>
            </a:r>
            <a:r>
              <a:rPr dirty="0" sz="1450" spc="-5">
                <a:latin typeface="Times New Roman"/>
                <a:cs typeface="Times New Roman"/>
              </a:rPr>
              <a:t>a good </a:t>
            </a:r>
            <a:r>
              <a:rPr dirty="0" sz="1450" spc="-10">
                <a:latin typeface="Times New Roman"/>
                <a:cs typeface="Times New Roman"/>
              </a:rPr>
              <a:t>Scotch </a:t>
            </a:r>
            <a:r>
              <a:rPr dirty="0" sz="1450" spc="-5">
                <a:latin typeface="Times New Roman"/>
                <a:cs typeface="Times New Roman"/>
              </a:rPr>
              <a:t>tongue </a:t>
            </a:r>
            <a:r>
              <a:rPr dirty="0" sz="1450" spc="-10">
                <a:latin typeface="Times New Roman"/>
                <a:cs typeface="Times New Roman"/>
              </a:rPr>
              <a:t>to ask with; </a:t>
            </a:r>
            <a:r>
              <a:rPr dirty="0" sz="1450" spc="-5">
                <a:latin typeface="Times New Roman"/>
                <a:cs typeface="Times New Roman"/>
              </a:rPr>
              <a:t>but I </a:t>
            </a:r>
            <a:r>
              <a:rPr dirty="0" sz="1450" spc="-10">
                <a:latin typeface="Times New Roman"/>
                <a:cs typeface="Times New Roman"/>
              </a:rPr>
              <a:t>will leave </a:t>
            </a:r>
            <a:r>
              <a:rPr dirty="0" sz="1450" spc="-5">
                <a:latin typeface="Times New Roman"/>
                <a:cs typeface="Times New Roman"/>
              </a:rPr>
              <a:t>you no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excuse; </a:t>
            </a:r>
            <a:r>
              <a:rPr dirty="0" sz="1450" spc="-5">
                <a:latin typeface="Times New Roman"/>
                <a:cs typeface="Times New Roman"/>
              </a:rPr>
              <a:t>I </a:t>
            </a:r>
            <a:r>
              <a:rPr dirty="0" sz="1450" spc="-10">
                <a:latin typeface="Times New Roman"/>
                <a:cs typeface="Times New Roman"/>
              </a:rPr>
              <a:t>want that </a:t>
            </a:r>
            <a:r>
              <a:rPr dirty="0" sz="1450" spc="-5">
                <a:latin typeface="Times New Roman"/>
                <a:cs typeface="Times New Roman"/>
              </a:rPr>
              <a:t>boy </a:t>
            </a:r>
            <a:r>
              <a:rPr dirty="0" sz="1450" spc="-10">
                <a:latin typeface="Times New Roman"/>
                <a:cs typeface="Times New Roman"/>
              </a:rPr>
              <a:t>taken </a:t>
            </a:r>
            <a:r>
              <a:rPr dirty="0" sz="1450" spc="-5">
                <a:latin typeface="Times New Roman"/>
                <a:cs typeface="Times New Roman"/>
              </a:rPr>
              <a:t>out of </a:t>
            </a:r>
            <a:r>
              <a:rPr dirty="0" sz="1450" spc="-10">
                <a:latin typeface="Times New Roman"/>
                <a:cs typeface="Times New Roman"/>
              </a:rPr>
              <a:t>this hole and </a:t>
            </a:r>
            <a:r>
              <a:rPr dirty="0" sz="1450" spc="-5">
                <a:latin typeface="Times New Roman"/>
                <a:cs typeface="Times New Roman"/>
              </a:rPr>
              <a:t>put </a:t>
            </a:r>
            <a:r>
              <a:rPr dirty="0" sz="1450" spc="-10">
                <a:latin typeface="Times New Roman"/>
                <a:cs typeface="Times New Roman"/>
              </a:rPr>
              <a:t>in the  forecastle.”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“What </a:t>
            </a:r>
            <a:r>
              <a:rPr dirty="0" sz="1450" spc="-5">
                <a:latin typeface="Times New Roman"/>
                <a:cs typeface="Times New Roman"/>
              </a:rPr>
              <a:t>ye </a:t>
            </a:r>
            <a:r>
              <a:rPr dirty="0" sz="1450" spc="-10">
                <a:latin typeface="Times New Roman"/>
                <a:cs typeface="Times New Roman"/>
              </a:rPr>
              <a:t>may want, </a:t>
            </a:r>
            <a:r>
              <a:rPr dirty="0" sz="1450" spc="-25">
                <a:latin typeface="Times New Roman"/>
                <a:cs typeface="Times New Roman"/>
              </a:rPr>
              <a:t>sir,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concern to </a:t>
            </a:r>
            <a:r>
              <a:rPr dirty="0" sz="1450" spc="-5">
                <a:latin typeface="Times New Roman"/>
                <a:cs typeface="Times New Roman"/>
              </a:rPr>
              <a:t>nobody but </a:t>
            </a:r>
            <a:r>
              <a:rPr dirty="0" sz="1450" spc="-10">
                <a:latin typeface="Times New Roman"/>
                <a:cs typeface="Times New Roman"/>
              </a:rPr>
              <a:t>yoursel’,”  returned the captain; “but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ye </a:t>
            </a:r>
            <a:r>
              <a:rPr dirty="0" sz="1450" spc="-10">
                <a:latin typeface="Times New Roman"/>
                <a:cs typeface="Times New Roman"/>
              </a:rPr>
              <a:t>that which is to be. Here </a:t>
            </a:r>
            <a:r>
              <a:rPr dirty="0" sz="1450" spc="-5">
                <a:latin typeface="Times New Roman"/>
                <a:cs typeface="Times New Roman"/>
              </a:rPr>
              <a:t>he </a:t>
            </a:r>
            <a:r>
              <a:rPr dirty="0" sz="1450" spc="-10">
                <a:latin typeface="Times New Roman"/>
                <a:cs typeface="Times New Roman"/>
              </a:rPr>
              <a:t>is; here </a:t>
            </a:r>
            <a:r>
              <a:rPr dirty="0" sz="1450" spc="-5">
                <a:latin typeface="Times New Roman"/>
                <a:cs typeface="Times New Roman"/>
              </a:rPr>
              <a:t>he  </a:t>
            </a:r>
            <a:r>
              <a:rPr dirty="0" sz="1450" spc="-10">
                <a:latin typeface="Times New Roman"/>
                <a:cs typeface="Times New Roman"/>
              </a:rPr>
              <a:t>shall bide.”</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“Admitting that </a:t>
            </a:r>
            <a:r>
              <a:rPr dirty="0" sz="1450" spc="-5">
                <a:latin typeface="Times New Roman"/>
                <a:cs typeface="Times New Roman"/>
              </a:rPr>
              <a:t>you </a:t>
            </a:r>
            <a:r>
              <a:rPr dirty="0" sz="1450" spc="-10">
                <a:latin typeface="Times New Roman"/>
                <a:cs typeface="Times New Roman"/>
              </a:rPr>
              <a:t>have been paid in </a:t>
            </a:r>
            <a:r>
              <a:rPr dirty="0" sz="1450" spc="-5">
                <a:latin typeface="Times New Roman"/>
                <a:cs typeface="Times New Roman"/>
              </a:rPr>
              <a:t>a </a:t>
            </a:r>
            <a:r>
              <a:rPr dirty="0" sz="1450" spc="-10">
                <a:latin typeface="Times New Roman"/>
                <a:cs typeface="Times New Roman"/>
              </a:rPr>
              <a:t>proportion,” said the </a:t>
            </a:r>
            <a:r>
              <a:rPr dirty="0" sz="1450" spc="-20">
                <a:latin typeface="Times New Roman"/>
                <a:cs typeface="Times New Roman"/>
              </a:rPr>
              <a:t>other, </a:t>
            </a:r>
            <a:r>
              <a:rPr dirty="0" sz="1450" spc="-10">
                <a:latin typeface="Times New Roman"/>
                <a:cs typeface="Times New Roman"/>
              </a:rPr>
              <a:t>“I will  crave leave humbly to say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Paid </a:t>
            </a:r>
            <a:r>
              <a:rPr dirty="0" sz="1450" spc="-5">
                <a:latin typeface="Times New Roman"/>
                <a:cs typeface="Times New Roman"/>
              </a:rPr>
              <a:t>I </a:t>
            </a:r>
            <a:r>
              <a:rPr dirty="0" sz="1450" spc="-10">
                <a:latin typeface="Times New Roman"/>
                <a:cs typeface="Times New Roman"/>
              </a:rPr>
              <a:t>am, and </a:t>
            </a:r>
            <a:r>
              <a:rPr dirty="0" sz="1450" spc="-5">
                <a:latin typeface="Times New Roman"/>
                <a:cs typeface="Times New Roman"/>
              </a:rPr>
              <a:t>none </a:t>
            </a:r>
            <a:r>
              <a:rPr dirty="0" sz="1450" spc="-10">
                <a:latin typeface="Times New Roman"/>
                <a:cs typeface="Times New Roman"/>
              </a:rPr>
              <a:t>too much, to </a:t>
            </a:r>
            <a:r>
              <a:rPr dirty="0" sz="1450" spc="-5">
                <a:latin typeface="Times New Roman"/>
                <a:cs typeface="Times New Roman"/>
              </a:rPr>
              <a:t>be  </a:t>
            </a:r>
            <a:r>
              <a:rPr dirty="0" sz="1450" spc="-10">
                <a:latin typeface="Times New Roman"/>
                <a:cs typeface="Times New Roman"/>
              </a:rPr>
              <a:t>the second </a:t>
            </a:r>
            <a:r>
              <a:rPr dirty="0" sz="1450" spc="-15">
                <a:latin typeface="Times New Roman"/>
                <a:cs typeface="Times New Roman"/>
              </a:rPr>
              <a:t>officer </a:t>
            </a:r>
            <a:r>
              <a:rPr dirty="0" sz="1450" spc="-5">
                <a:latin typeface="Times New Roman"/>
                <a:cs typeface="Times New Roman"/>
              </a:rPr>
              <a:t>of </a:t>
            </a:r>
            <a:r>
              <a:rPr dirty="0" sz="1450" spc="-10">
                <a:latin typeface="Times New Roman"/>
                <a:cs typeface="Times New Roman"/>
              </a:rPr>
              <a:t>this old </a:t>
            </a:r>
            <a:r>
              <a:rPr dirty="0" sz="1450" spc="-5">
                <a:latin typeface="Times New Roman"/>
                <a:cs typeface="Times New Roman"/>
              </a:rPr>
              <a:t>tub,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ken very well if </a:t>
            </a:r>
            <a:r>
              <a:rPr dirty="0" sz="1450" spc="-5">
                <a:latin typeface="Times New Roman"/>
                <a:cs typeface="Times New Roman"/>
              </a:rPr>
              <a:t>I do </a:t>
            </a:r>
            <a:r>
              <a:rPr dirty="0" sz="1450" spc="-10">
                <a:latin typeface="Times New Roman"/>
                <a:cs typeface="Times New Roman"/>
              </a:rPr>
              <a:t>my best to earn  it. But </a:t>
            </a:r>
            <a:r>
              <a:rPr dirty="0" sz="1450" spc="-5">
                <a:latin typeface="Times New Roman"/>
                <a:cs typeface="Times New Roman"/>
              </a:rPr>
              <a:t>I </a:t>
            </a:r>
            <a:r>
              <a:rPr dirty="0" sz="1450" spc="-10">
                <a:latin typeface="Times New Roman"/>
                <a:cs typeface="Times New Roman"/>
              </a:rPr>
              <a:t>was paid for nothing</a:t>
            </a:r>
            <a:r>
              <a:rPr dirty="0" sz="1450" spc="2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could hold back </a:t>
            </a:r>
            <a:r>
              <a:rPr dirty="0" sz="1450" spc="-5">
                <a:latin typeface="Times New Roman"/>
                <a:cs typeface="Times New Roman"/>
              </a:rPr>
              <a:t>your </a:t>
            </a:r>
            <a:r>
              <a:rPr dirty="0" sz="1450" spc="-10">
                <a:latin typeface="Times New Roman"/>
                <a:cs typeface="Times New Roman"/>
              </a:rPr>
              <a:t>hand from the tin-pan, </a:t>
            </a:r>
            <a:r>
              <a:rPr dirty="0" sz="1450" spc="-35">
                <a:latin typeface="Times New Roman"/>
                <a:cs typeface="Times New Roman"/>
              </a:rPr>
              <a:t>Mr. </a:t>
            </a:r>
            <a:r>
              <a:rPr dirty="0" sz="1450" spc="-10">
                <a:latin typeface="Times New Roman"/>
                <a:cs typeface="Times New Roman"/>
              </a:rPr>
              <a:t>Riach,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no </a:t>
            </a:r>
            <a:r>
              <a:rPr dirty="0" sz="1450" spc="-10">
                <a:latin typeface="Times New Roman"/>
                <a:cs typeface="Times New Roman"/>
              </a:rPr>
              <a:t>complaint to make </a:t>
            </a:r>
            <a:r>
              <a:rPr dirty="0" sz="1450" spc="-5">
                <a:latin typeface="Times New Roman"/>
                <a:cs typeface="Times New Roman"/>
              </a:rPr>
              <a:t>of ye,” </a:t>
            </a:r>
            <a:r>
              <a:rPr dirty="0" sz="1450" spc="-10">
                <a:latin typeface="Times New Roman"/>
                <a:cs typeface="Times New Roman"/>
              </a:rPr>
              <a:t>returned the skipper; “and instead </a:t>
            </a:r>
            <a:r>
              <a:rPr dirty="0" sz="1450" spc="-5">
                <a:latin typeface="Times New Roman"/>
                <a:cs typeface="Times New Roman"/>
              </a:rPr>
              <a:t>of </a:t>
            </a:r>
            <a:r>
              <a:rPr dirty="0" sz="1450" spc="-10">
                <a:latin typeface="Times New Roman"/>
                <a:cs typeface="Times New Roman"/>
              </a:rPr>
              <a:t>asking  riddles, </a:t>
            </a:r>
            <a:r>
              <a:rPr dirty="0" sz="1450" spc="-5">
                <a:latin typeface="Times New Roman"/>
                <a:cs typeface="Times New Roman"/>
              </a:rPr>
              <a:t>I </a:t>
            </a:r>
            <a:r>
              <a:rPr dirty="0" sz="1450" spc="-10">
                <a:latin typeface="Times New Roman"/>
                <a:cs typeface="Times New Roman"/>
              </a:rPr>
              <a:t>make bold to say that </a:t>
            </a:r>
            <a:r>
              <a:rPr dirty="0" sz="1450" spc="-5">
                <a:latin typeface="Times New Roman"/>
                <a:cs typeface="Times New Roman"/>
              </a:rPr>
              <a:t>ye </a:t>
            </a:r>
            <a:r>
              <a:rPr dirty="0" sz="1450" spc="-10">
                <a:latin typeface="Times New Roman"/>
                <a:cs typeface="Times New Roman"/>
              </a:rPr>
              <a:t>would keep </a:t>
            </a:r>
            <a:r>
              <a:rPr dirty="0" sz="1450" spc="-5">
                <a:latin typeface="Times New Roman"/>
                <a:cs typeface="Times New Roman"/>
              </a:rPr>
              <a:t>your </a:t>
            </a:r>
            <a:r>
              <a:rPr dirty="0" sz="1450" spc="-10">
                <a:latin typeface="Times New Roman"/>
                <a:cs typeface="Times New Roman"/>
              </a:rPr>
              <a:t>breath to cool </a:t>
            </a:r>
            <a:r>
              <a:rPr dirty="0" sz="1450" spc="-5">
                <a:latin typeface="Times New Roman"/>
                <a:cs typeface="Times New Roman"/>
              </a:rPr>
              <a:t>your  </a:t>
            </a:r>
            <a:r>
              <a:rPr dirty="0" sz="1450" spc="-10">
                <a:latin typeface="Times New Roman"/>
                <a:cs typeface="Times New Roman"/>
              </a:rPr>
              <a:t>porridge. </a:t>
            </a:r>
            <a:r>
              <a:rPr dirty="0" sz="1450" spc="-35">
                <a:latin typeface="Times New Roman"/>
                <a:cs typeface="Times New Roman"/>
              </a:rPr>
              <a:t>We’ll </a:t>
            </a:r>
            <a:r>
              <a:rPr dirty="0" sz="1450" spc="-5">
                <a:latin typeface="Times New Roman"/>
                <a:cs typeface="Times New Roman"/>
              </a:rPr>
              <a:t>be </a:t>
            </a:r>
            <a:r>
              <a:rPr dirty="0" sz="1450" spc="-10">
                <a:latin typeface="Times New Roman"/>
                <a:cs typeface="Times New Roman"/>
              </a:rPr>
              <a:t>required </a:t>
            </a:r>
            <a:r>
              <a:rPr dirty="0" sz="1450" spc="-5">
                <a:latin typeface="Times New Roman"/>
                <a:cs typeface="Times New Roman"/>
              </a:rPr>
              <a:t>on </a:t>
            </a:r>
            <a:r>
              <a:rPr dirty="0" sz="1450" spc="-10">
                <a:latin typeface="Times New Roman"/>
                <a:cs typeface="Times New Roman"/>
              </a:rPr>
              <a:t>deck,” </a:t>
            </a:r>
            <a:r>
              <a:rPr dirty="0" sz="1450" spc="-5">
                <a:latin typeface="Times New Roman"/>
                <a:cs typeface="Times New Roman"/>
              </a:rPr>
              <a:t>he </a:t>
            </a:r>
            <a:r>
              <a:rPr dirty="0" sz="1450" spc="-10">
                <a:latin typeface="Times New Roman"/>
                <a:cs typeface="Times New Roman"/>
              </a:rPr>
              <a:t>added, in </a:t>
            </a:r>
            <a:r>
              <a:rPr dirty="0" sz="1450" spc="-5">
                <a:latin typeface="Times New Roman"/>
                <a:cs typeface="Times New Roman"/>
              </a:rPr>
              <a:t>a </a:t>
            </a:r>
            <a:r>
              <a:rPr dirty="0" sz="1450" spc="-10">
                <a:latin typeface="Times New Roman"/>
                <a:cs typeface="Times New Roman"/>
              </a:rPr>
              <a:t>sharper note, and set </a:t>
            </a:r>
            <a:r>
              <a:rPr dirty="0" sz="1450" spc="-5">
                <a:latin typeface="Times New Roman"/>
                <a:cs typeface="Times New Roman"/>
              </a:rPr>
              <a:t>one  foot upon </a:t>
            </a:r>
            <a:r>
              <a:rPr dirty="0" sz="1450" spc="-10">
                <a:latin typeface="Times New Roman"/>
                <a:cs typeface="Times New Roman"/>
              </a:rPr>
              <a:t>the </a:t>
            </a:r>
            <a:r>
              <a:rPr dirty="0" sz="1450" spc="-20">
                <a:latin typeface="Times New Roman"/>
                <a:cs typeface="Times New Roman"/>
              </a:rPr>
              <a:t>ladder.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a:t>
            </a:r>
            <a:r>
              <a:rPr dirty="0" sz="1450" spc="-35">
                <a:latin typeface="Times New Roman"/>
                <a:cs typeface="Times New Roman"/>
              </a:rPr>
              <a:t>Mr. </a:t>
            </a:r>
            <a:r>
              <a:rPr dirty="0" sz="1450" spc="-10">
                <a:latin typeface="Times New Roman"/>
                <a:cs typeface="Times New Roman"/>
              </a:rPr>
              <a:t>Riach caught him </a:t>
            </a:r>
            <a:r>
              <a:rPr dirty="0" sz="1450" spc="-5">
                <a:latin typeface="Times New Roman"/>
                <a:cs typeface="Times New Roman"/>
              </a:rPr>
              <a:t>by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sleeve.</a:t>
            </a:r>
            <a:endParaRPr sz="1450">
              <a:latin typeface="Times New Roman"/>
              <a:cs typeface="Times New Roman"/>
            </a:endParaRPr>
          </a:p>
          <a:p>
            <a:pPr algn="just" marL="268605" marR="603250">
              <a:lnSpc>
                <a:spcPts val="2520"/>
              </a:lnSpc>
              <a:spcBef>
                <a:spcPts val="145"/>
              </a:spcBef>
            </a:pPr>
            <a:r>
              <a:rPr dirty="0" sz="1450" spc="-10">
                <a:latin typeface="Times New Roman"/>
                <a:cs typeface="Times New Roman"/>
              </a:rPr>
              <a:t>“Admitting that </a:t>
            </a:r>
            <a:r>
              <a:rPr dirty="0" sz="1450" spc="-5">
                <a:latin typeface="Times New Roman"/>
                <a:cs typeface="Times New Roman"/>
              </a:rPr>
              <a:t>you </a:t>
            </a:r>
            <a:r>
              <a:rPr dirty="0" sz="1450" spc="-10">
                <a:latin typeface="Times New Roman"/>
                <a:cs typeface="Times New Roman"/>
              </a:rPr>
              <a:t>have been paid to </a:t>
            </a:r>
            <a:r>
              <a:rPr dirty="0" sz="1450" spc="-5">
                <a:latin typeface="Times New Roman"/>
                <a:cs typeface="Times New Roman"/>
              </a:rPr>
              <a:t>do a </a:t>
            </a:r>
            <a:r>
              <a:rPr dirty="0" sz="1450" spc="-10">
                <a:latin typeface="Times New Roman"/>
                <a:cs typeface="Times New Roman"/>
              </a:rPr>
              <a:t>murder——” </a:t>
            </a:r>
            <a:r>
              <a:rPr dirty="0" sz="1450" spc="-5">
                <a:latin typeface="Times New Roman"/>
                <a:cs typeface="Times New Roman"/>
              </a:rPr>
              <a:t>he </a:t>
            </a:r>
            <a:r>
              <a:rPr dirty="0" sz="1450" spc="-10">
                <a:latin typeface="Times New Roman"/>
                <a:cs typeface="Times New Roman"/>
              </a:rPr>
              <a:t>began.  Hoseason turned </a:t>
            </a:r>
            <a:r>
              <a:rPr dirty="0" sz="1450" spc="-5">
                <a:latin typeface="Times New Roman"/>
                <a:cs typeface="Times New Roman"/>
              </a:rPr>
              <a:t>upon </a:t>
            </a:r>
            <a:r>
              <a:rPr dirty="0" sz="1450" spc="-10">
                <a:latin typeface="Times New Roman"/>
                <a:cs typeface="Times New Roman"/>
              </a:rPr>
              <a:t>him with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flash.</a:t>
            </a:r>
            <a:endParaRPr sz="1450">
              <a:latin typeface="Times New Roman"/>
              <a:cs typeface="Times New Roman"/>
            </a:endParaRPr>
          </a:p>
          <a:p>
            <a:pPr algn="just" marL="268605">
              <a:lnSpc>
                <a:spcPct val="100000"/>
              </a:lnSpc>
              <a:spcBef>
                <a:spcPts val="565"/>
              </a:spcBef>
            </a:pPr>
            <a:r>
              <a:rPr dirty="0" sz="1450" spc="-20">
                <a:latin typeface="Times New Roman"/>
                <a:cs typeface="Times New Roman"/>
              </a:rPr>
              <a:t>“What’s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cried. “What kind </a:t>
            </a:r>
            <a:r>
              <a:rPr dirty="0" sz="1450" spc="-5">
                <a:latin typeface="Times New Roman"/>
                <a:cs typeface="Times New Roman"/>
              </a:rPr>
              <a:t>of </a:t>
            </a:r>
            <a:r>
              <a:rPr dirty="0" sz="1450" spc="-10">
                <a:latin typeface="Times New Roman"/>
                <a:cs typeface="Times New Roman"/>
              </a:rPr>
              <a:t>talk is</a:t>
            </a:r>
            <a:r>
              <a:rPr dirty="0" sz="1450" spc="3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“It seems it is the talk that </a:t>
            </a:r>
            <a:r>
              <a:rPr dirty="0" sz="1450" spc="-5">
                <a:latin typeface="Times New Roman"/>
                <a:cs typeface="Times New Roman"/>
              </a:rPr>
              <a:t>you </a:t>
            </a:r>
            <a:r>
              <a:rPr dirty="0" sz="1450" spc="-10">
                <a:latin typeface="Times New Roman"/>
                <a:cs typeface="Times New Roman"/>
              </a:rPr>
              <a:t>can understand,” said </a:t>
            </a:r>
            <a:r>
              <a:rPr dirty="0" sz="1450" spc="-35">
                <a:latin typeface="Times New Roman"/>
                <a:cs typeface="Times New Roman"/>
              </a:rPr>
              <a:t>Mr. </a:t>
            </a:r>
            <a:r>
              <a:rPr dirty="0" sz="1450" spc="-10">
                <a:latin typeface="Times New Roman"/>
                <a:cs typeface="Times New Roman"/>
              </a:rPr>
              <a:t>Riach, looking  him steadily in the</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6350" indent="255904">
              <a:lnSpc>
                <a:spcPts val="1730"/>
              </a:lnSpc>
              <a:spcBef>
                <a:spcPts val="790"/>
              </a:spcBef>
            </a:pPr>
            <a:r>
              <a:rPr dirty="0" sz="1450" spc="-30">
                <a:latin typeface="Times New Roman"/>
                <a:cs typeface="Times New Roman"/>
              </a:rPr>
              <a:t>“Mr. </a:t>
            </a:r>
            <a:r>
              <a:rPr dirty="0" sz="1450" spc="-10">
                <a:latin typeface="Times New Roman"/>
                <a:cs typeface="Times New Roman"/>
              </a:rPr>
              <a:t>Riach, </a:t>
            </a:r>
            <a:r>
              <a:rPr dirty="0" sz="1450" spc="-5">
                <a:latin typeface="Times New Roman"/>
                <a:cs typeface="Times New Roman"/>
              </a:rPr>
              <a:t>I </a:t>
            </a:r>
            <a:r>
              <a:rPr dirty="0" sz="1450" spc="-10">
                <a:latin typeface="Times New Roman"/>
                <a:cs typeface="Times New Roman"/>
              </a:rPr>
              <a:t>have sailed with </a:t>
            </a:r>
            <a:r>
              <a:rPr dirty="0" sz="1450" spc="-5">
                <a:latin typeface="Times New Roman"/>
                <a:cs typeface="Times New Roman"/>
              </a:rPr>
              <a:t>ye </a:t>
            </a:r>
            <a:r>
              <a:rPr dirty="0" sz="1450" spc="-10">
                <a:latin typeface="Times New Roman"/>
                <a:cs typeface="Times New Roman"/>
              </a:rPr>
              <a:t>three cruises,” replied the captain. “In all  that time, </a:t>
            </a:r>
            <a:r>
              <a:rPr dirty="0" sz="1450" spc="-25">
                <a:latin typeface="Times New Roman"/>
                <a:cs typeface="Times New Roman"/>
              </a:rPr>
              <a:t>sir, </a:t>
            </a:r>
            <a:r>
              <a:rPr dirty="0" sz="1450" spc="-5">
                <a:latin typeface="Times New Roman"/>
                <a:cs typeface="Times New Roman"/>
              </a:rPr>
              <a:t>ye </a:t>
            </a:r>
            <a:r>
              <a:rPr dirty="0" sz="1450" spc="-10">
                <a:latin typeface="Times New Roman"/>
                <a:cs typeface="Times New Roman"/>
              </a:rPr>
              <a:t>should have learned to know me: I’m </a:t>
            </a:r>
            <a:r>
              <a:rPr dirty="0" sz="1450" spc="-5">
                <a:latin typeface="Times New Roman"/>
                <a:cs typeface="Times New Roman"/>
              </a:rPr>
              <a:t>a </a:t>
            </a:r>
            <a:r>
              <a:rPr dirty="0" sz="1450" spc="-15">
                <a:latin typeface="Times New Roman"/>
                <a:cs typeface="Times New Roman"/>
              </a:rPr>
              <a:t>stiff </a:t>
            </a:r>
            <a:r>
              <a:rPr dirty="0" sz="1450" spc="-10">
                <a:latin typeface="Times New Roman"/>
                <a:cs typeface="Times New Roman"/>
              </a:rPr>
              <a:t>man, and </a:t>
            </a:r>
            <a:r>
              <a:rPr dirty="0" sz="1450" spc="-5">
                <a:latin typeface="Times New Roman"/>
                <a:cs typeface="Times New Roman"/>
              </a:rPr>
              <a:t>a dour  </a:t>
            </a:r>
            <a:r>
              <a:rPr dirty="0" sz="1450" spc="-10">
                <a:latin typeface="Times New Roman"/>
                <a:cs typeface="Times New Roman"/>
              </a:rPr>
              <a:t>man; </a:t>
            </a:r>
            <a:r>
              <a:rPr dirty="0" sz="1450" spc="-5">
                <a:latin typeface="Times New Roman"/>
                <a:cs typeface="Times New Roman"/>
              </a:rPr>
              <a:t>but </a:t>
            </a:r>
            <a:r>
              <a:rPr dirty="0" sz="1450" spc="-10">
                <a:latin typeface="Times New Roman"/>
                <a:cs typeface="Times New Roman"/>
              </a:rPr>
              <a:t>for what </a:t>
            </a:r>
            <a:r>
              <a:rPr dirty="0" sz="1450" spc="-5">
                <a:latin typeface="Times New Roman"/>
                <a:cs typeface="Times New Roman"/>
              </a:rPr>
              <a:t>ye </a:t>
            </a:r>
            <a:r>
              <a:rPr dirty="0" sz="1450" spc="-10">
                <a:latin typeface="Times New Roman"/>
                <a:cs typeface="Times New Roman"/>
              </a:rPr>
              <a:t>say the now—fie, fie!—it comes from </a:t>
            </a:r>
            <a:r>
              <a:rPr dirty="0" sz="1450" spc="-5">
                <a:latin typeface="Times New Roman"/>
                <a:cs typeface="Times New Roman"/>
              </a:rPr>
              <a:t>a </a:t>
            </a:r>
            <a:r>
              <a:rPr dirty="0" sz="1450" spc="-10">
                <a:latin typeface="Times New Roman"/>
                <a:cs typeface="Times New Roman"/>
              </a:rPr>
              <a:t>bad heart and </a:t>
            </a:r>
            <a:r>
              <a:rPr dirty="0" sz="1450" spc="-5">
                <a:latin typeface="Times New Roman"/>
                <a:cs typeface="Times New Roman"/>
              </a:rPr>
              <a:t>a  </a:t>
            </a:r>
            <a:r>
              <a:rPr dirty="0" sz="1450" spc="-10">
                <a:latin typeface="Times New Roman"/>
                <a:cs typeface="Times New Roman"/>
              </a:rPr>
              <a:t>black conscience. If </a:t>
            </a:r>
            <a:r>
              <a:rPr dirty="0" sz="1450" spc="-5">
                <a:latin typeface="Times New Roman"/>
                <a:cs typeface="Times New Roman"/>
              </a:rPr>
              <a:t>ye </a:t>
            </a:r>
            <a:r>
              <a:rPr dirty="0" sz="1450" spc="-10">
                <a:latin typeface="Times New Roman"/>
                <a:cs typeface="Times New Roman"/>
              </a:rPr>
              <a:t>say the lad will</a:t>
            </a:r>
            <a:r>
              <a:rPr dirty="0" sz="1450" spc="25">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268605">
              <a:lnSpc>
                <a:spcPct val="100000"/>
              </a:lnSpc>
              <a:spcBef>
                <a:spcPts val="720"/>
              </a:spcBef>
            </a:pPr>
            <a:r>
              <a:rPr dirty="0" sz="1450" spc="-65">
                <a:latin typeface="Times New Roman"/>
                <a:cs typeface="Times New Roman"/>
              </a:rPr>
              <a:t>“Ay, </a:t>
            </a:r>
            <a:r>
              <a:rPr dirty="0" sz="1450" spc="-10">
                <a:latin typeface="Times New Roman"/>
                <a:cs typeface="Times New Roman"/>
              </a:rPr>
              <a:t>will he!” said </a:t>
            </a:r>
            <a:r>
              <a:rPr dirty="0" sz="1450" spc="-35">
                <a:latin typeface="Times New Roman"/>
                <a:cs typeface="Times New Roman"/>
              </a:rPr>
              <a:t>Mr.</a:t>
            </a:r>
            <a:r>
              <a:rPr dirty="0" sz="1450" spc="65">
                <a:latin typeface="Times New Roman"/>
                <a:cs typeface="Times New Roman"/>
              </a:rPr>
              <a:t> </a:t>
            </a:r>
            <a:r>
              <a:rPr dirty="0" sz="1450" spc="-10">
                <a:latin typeface="Times New Roman"/>
                <a:cs typeface="Times New Roman"/>
              </a:rPr>
              <a:t>Riach.</a:t>
            </a:r>
            <a:endParaRPr sz="1450">
              <a:latin typeface="Times New Roman"/>
              <a:cs typeface="Times New Roman"/>
            </a:endParaRPr>
          </a:p>
          <a:p>
            <a:pPr algn="just" marL="268605">
              <a:lnSpc>
                <a:spcPct val="100000"/>
              </a:lnSpc>
              <a:spcBef>
                <a:spcPts val="705"/>
              </a:spcBef>
            </a:pPr>
            <a:r>
              <a:rPr dirty="0" sz="1450" spc="-30">
                <a:latin typeface="Times New Roman"/>
                <a:cs typeface="Times New Roman"/>
              </a:rPr>
              <a:t>“Well, </a:t>
            </a:r>
            <a:r>
              <a:rPr dirty="0" sz="1450" spc="-25">
                <a:latin typeface="Times New Roman"/>
                <a:cs typeface="Times New Roman"/>
              </a:rPr>
              <a:t>sir,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that enough?” said Hoseason. “Flit him where </a:t>
            </a:r>
            <a:r>
              <a:rPr dirty="0" sz="1450" spc="-5">
                <a:latin typeface="Times New Roman"/>
                <a:cs typeface="Times New Roman"/>
              </a:rPr>
              <a:t>ye</a:t>
            </a:r>
            <a:r>
              <a:rPr dirty="0" sz="1450" spc="155">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Thereupon the captain ascended the ladder; and I, who had lain silent  throughout this strange conversation, beheld </a:t>
            </a:r>
            <a:r>
              <a:rPr dirty="0" sz="1450" spc="-35">
                <a:latin typeface="Times New Roman"/>
                <a:cs typeface="Times New Roman"/>
              </a:rPr>
              <a:t>Mr. </a:t>
            </a:r>
            <a:r>
              <a:rPr dirty="0" sz="1450" spc="-10">
                <a:latin typeface="Times New Roman"/>
                <a:cs typeface="Times New Roman"/>
              </a:rPr>
              <a:t>Riach turn after him and bow  as</a:t>
            </a:r>
            <a:r>
              <a:rPr dirty="0" sz="1450" spc="20">
                <a:latin typeface="Times New Roman"/>
                <a:cs typeface="Times New Roman"/>
              </a:rPr>
              <a:t> </a:t>
            </a:r>
            <a:r>
              <a:rPr dirty="0" sz="1450" spc="-10">
                <a:latin typeface="Times New Roman"/>
                <a:cs typeface="Times New Roman"/>
              </a:rPr>
              <a:t>low</a:t>
            </a:r>
            <a:r>
              <a:rPr dirty="0" sz="1450" spc="20">
                <a:latin typeface="Times New Roman"/>
                <a:cs typeface="Times New Roman"/>
              </a:rPr>
              <a:t> </a:t>
            </a:r>
            <a:r>
              <a:rPr dirty="0" sz="1450" spc="-10">
                <a:latin typeface="Times New Roman"/>
                <a:cs typeface="Times New Roman"/>
              </a:rPr>
              <a:t>as</a:t>
            </a:r>
            <a:r>
              <a:rPr dirty="0" sz="1450" spc="20">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knees</a:t>
            </a:r>
            <a:r>
              <a:rPr dirty="0" sz="1450" spc="20">
                <a:latin typeface="Times New Roman"/>
                <a:cs typeface="Times New Roman"/>
              </a:rPr>
              <a:t>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what</a:t>
            </a:r>
            <a:r>
              <a:rPr dirty="0" sz="1450" spc="2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plainly</a:t>
            </a:r>
            <a:r>
              <a:rPr dirty="0" sz="1450" spc="20">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spirit</a:t>
            </a:r>
            <a:r>
              <a:rPr dirty="0" sz="1450" spc="2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derision.</a:t>
            </a:r>
            <a:r>
              <a:rPr dirty="0" sz="1450" spc="20">
                <a:latin typeface="Times New Roman"/>
                <a:cs typeface="Times New Roman"/>
              </a:rPr>
              <a:t> </a:t>
            </a:r>
            <a:r>
              <a:rPr dirty="0" sz="1450" spc="-10">
                <a:latin typeface="Times New Roman"/>
                <a:cs typeface="Times New Roman"/>
              </a:rPr>
              <a:t>Even</a:t>
            </a:r>
            <a:r>
              <a:rPr dirty="0" sz="1450" spc="20">
                <a:latin typeface="Times New Roman"/>
                <a:cs typeface="Times New Roman"/>
              </a:rPr>
              <a:t>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then</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417685"/>
          </a:xfrm>
          <a:prstGeom prst="rect">
            <a:avLst/>
          </a:prstGeom>
        </p:spPr>
        <p:txBody>
          <a:bodyPr wrap="square" lIns="0" tIns="13335" rIns="0" bIns="0" rtlCol="0" vert="horz">
            <a:spAutoFit/>
          </a:bodyPr>
          <a:lstStyle/>
          <a:p>
            <a:pPr algn="just" marL="12700" marR="6350">
              <a:lnSpc>
                <a:spcPct val="99000"/>
              </a:lnSpc>
              <a:spcBef>
                <a:spcPts val="105"/>
              </a:spcBef>
            </a:pP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sickness, </a:t>
            </a:r>
            <a:r>
              <a:rPr dirty="0" sz="1450" spc="-5">
                <a:latin typeface="Times New Roman"/>
                <a:cs typeface="Times New Roman"/>
              </a:rPr>
              <a:t>I </a:t>
            </a:r>
            <a:r>
              <a:rPr dirty="0" sz="1450" spc="-10">
                <a:latin typeface="Times New Roman"/>
                <a:cs typeface="Times New Roman"/>
              </a:rPr>
              <a:t>perceived two things: that the mate was touched with  </a:t>
            </a:r>
            <a:r>
              <a:rPr dirty="0" sz="1450" spc="-15">
                <a:latin typeface="Times New Roman"/>
                <a:cs typeface="Times New Roman"/>
              </a:rPr>
              <a:t>liquor, </a:t>
            </a:r>
            <a:r>
              <a:rPr dirty="0" sz="1450" spc="-10">
                <a:latin typeface="Times New Roman"/>
                <a:cs typeface="Times New Roman"/>
              </a:rPr>
              <a:t>as the captain hinted, and that (drunk </a:t>
            </a:r>
            <a:r>
              <a:rPr dirty="0" sz="1450" spc="-5">
                <a:latin typeface="Times New Roman"/>
                <a:cs typeface="Times New Roman"/>
              </a:rPr>
              <a:t>or </a:t>
            </a:r>
            <a:r>
              <a:rPr dirty="0" sz="1450" spc="-10">
                <a:latin typeface="Times New Roman"/>
                <a:cs typeface="Times New Roman"/>
              </a:rPr>
              <a:t>sober) </a:t>
            </a:r>
            <a:r>
              <a:rPr dirty="0" sz="1450" spc="-5">
                <a:latin typeface="Times New Roman"/>
                <a:cs typeface="Times New Roman"/>
              </a:rPr>
              <a:t>he </a:t>
            </a:r>
            <a:r>
              <a:rPr dirty="0" sz="1450" spc="-10">
                <a:latin typeface="Times New Roman"/>
                <a:cs typeface="Times New Roman"/>
              </a:rPr>
              <a:t>was like to prove </a:t>
            </a:r>
            <a:r>
              <a:rPr dirty="0" sz="1450" spc="-5">
                <a:latin typeface="Times New Roman"/>
                <a:cs typeface="Times New Roman"/>
              </a:rPr>
              <a:t>a  </a:t>
            </a:r>
            <a:r>
              <a:rPr dirty="0" sz="1450" spc="-10">
                <a:latin typeface="Times New Roman"/>
                <a:cs typeface="Times New Roman"/>
              </a:rPr>
              <a:t>valuable friend.</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Five minutes afterwards my </a:t>
            </a:r>
            <a:r>
              <a:rPr dirty="0" sz="1450" spc="-5">
                <a:latin typeface="Times New Roman"/>
                <a:cs typeface="Times New Roman"/>
              </a:rPr>
              <a:t>bonds </a:t>
            </a:r>
            <a:r>
              <a:rPr dirty="0" sz="1450" spc="-10">
                <a:latin typeface="Times New Roman"/>
                <a:cs typeface="Times New Roman"/>
              </a:rPr>
              <a:t>were cut, </a:t>
            </a:r>
            <a:r>
              <a:rPr dirty="0" sz="1450" spc="-5">
                <a:latin typeface="Times New Roman"/>
                <a:cs typeface="Times New Roman"/>
              </a:rPr>
              <a:t>I </a:t>
            </a:r>
            <a:r>
              <a:rPr dirty="0" sz="1450" spc="-10">
                <a:latin typeface="Times New Roman"/>
                <a:cs typeface="Times New Roman"/>
              </a:rPr>
              <a:t>was hoisted </a:t>
            </a:r>
            <a:r>
              <a:rPr dirty="0" sz="1450" spc="-5">
                <a:latin typeface="Times New Roman"/>
                <a:cs typeface="Times New Roman"/>
              </a:rPr>
              <a:t>on a </a:t>
            </a:r>
            <a:r>
              <a:rPr dirty="0" sz="1450" spc="-25">
                <a:latin typeface="Times New Roman"/>
                <a:cs typeface="Times New Roman"/>
              </a:rPr>
              <a:t>man’s  </a:t>
            </a:r>
            <a:r>
              <a:rPr dirty="0" sz="1450" spc="-10">
                <a:latin typeface="Times New Roman"/>
                <a:cs typeface="Times New Roman"/>
              </a:rPr>
              <a:t>back, carried </a:t>
            </a:r>
            <a:r>
              <a:rPr dirty="0" sz="1450" spc="-5">
                <a:latin typeface="Times New Roman"/>
                <a:cs typeface="Times New Roman"/>
              </a:rPr>
              <a:t>up </a:t>
            </a:r>
            <a:r>
              <a:rPr dirty="0" sz="1450" spc="-10">
                <a:latin typeface="Times New Roman"/>
                <a:cs typeface="Times New Roman"/>
              </a:rPr>
              <a:t>to the forecastle, and laid in </a:t>
            </a:r>
            <a:r>
              <a:rPr dirty="0" sz="1450" spc="-5">
                <a:latin typeface="Times New Roman"/>
                <a:cs typeface="Times New Roman"/>
              </a:rPr>
              <a:t>a bunk on </a:t>
            </a:r>
            <a:r>
              <a:rPr dirty="0" sz="1450" spc="-10">
                <a:latin typeface="Times New Roman"/>
                <a:cs typeface="Times New Roman"/>
              </a:rPr>
              <a:t>some sea-blankets;  where the first thing that </a:t>
            </a:r>
            <a:r>
              <a:rPr dirty="0" sz="1450" spc="-5">
                <a:latin typeface="Times New Roman"/>
                <a:cs typeface="Times New Roman"/>
              </a:rPr>
              <a:t>I </a:t>
            </a:r>
            <a:r>
              <a:rPr dirty="0" sz="1450" spc="-10">
                <a:latin typeface="Times New Roman"/>
                <a:cs typeface="Times New Roman"/>
              </a:rPr>
              <a:t>did was to lose my</a:t>
            </a:r>
            <a:r>
              <a:rPr dirty="0" sz="1450" spc="45">
                <a:latin typeface="Times New Roman"/>
                <a:cs typeface="Times New Roman"/>
              </a:rPr>
              <a:t> </a:t>
            </a:r>
            <a:r>
              <a:rPr dirty="0" sz="1450" spc="-10">
                <a:latin typeface="Times New Roman"/>
                <a:cs typeface="Times New Roman"/>
              </a:rPr>
              <a:t>senses.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blessed thing indeed to open my eyes again </a:t>
            </a:r>
            <a:r>
              <a:rPr dirty="0" sz="1450" spc="-5">
                <a:latin typeface="Times New Roman"/>
                <a:cs typeface="Times New Roman"/>
              </a:rPr>
              <a:t>upon </a:t>
            </a:r>
            <a:r>
              <a:rPr dirty="0" sz="1450" spc="-10">
                <a:latin typeface="Times New Roman"/>
                <a:cs typeface="Times New Roman"/>
              </a:rPr>
              <a:t>the daylight, and  to find myself in the society </a:t>
            </a:r>
            <a:r>
              <a:rPr dirty="0" sz="1450" spc="-5">
                <a:latin typeface="Times New Roman"/>
                <a:cs typeface="Times New Roman"/>
              </a:rPr>
              <a:t>of </a:t>
            </a:r>
            <a:r>
              <a:rPr dirty="0" sz="1450" spc="-10">
                <a:latin typeface="Times New Roman"/>
                <a:cs typeface="Times New Roman"/>
              </a:rPr>
              <a:t>men. The forecastle was </a:t>
            </a:r>
            <a:r>
              <a:rPr dirty="0" sz="1450" spc="-5">
                <a:latin typeface="Times New Roman"/>
                <a:cs typeface="Times New Roman"/>
              </a:rPr>
              <a:t>a </a:t>
            </a:r>
            <a:r>
              <a:rPr dirty="0" sz="1450" spc="-10">
                <a:latin typeface="Times New Roman"/>
                <a:cs typeface="Times New Roman"/>
              </a:rPr>
              <a:t>roomy place </a:t>
            </a:r>
            <a:r>
              <a:rPr dirty="0" sz="1450" spc="-5">
                <a:latin typeface="Times New Roman"/>
                <a:cs typeface="Times New Roman"/>
              </a:rPr>
              <a:t>enough,  </a:t>
            </a:r>
            <a:r>
              <a:rPr dirty="0" sz="1450" spc="-10">
                <a:latin typeface="Times New Roman"/>
                <a:cs typeface="Times New Roman"/>
              </a:rPr>
              <a:t>set all about with berths, in which the men </a:t>
            </a:r>
            <a:r>
              <a:rPr dirty="0" sz="1450" spc="-5">
                <a:latin typeface="Times New Roman"/>
                <a:cs typeface="Times New Roman"/>
              </a:rPr>
              <a:t>of </a:t>
            </a:r>
            <a:r>
              <a:rPr dirty="0" sz="1450" spc="-10">
                <a:latin typeface="Times New Roman"/>
                <a:cs typeface="Times New Roman"/>
              </a:rPr>
              <a:t>the watch below were seated  smoking, </a:t>
            </a:r>
            <a:r>
              <a:rPr dirty="0" sz="1450" spc="-5">
                <a:latin typeface="Times New Roman"/>
                <a:cs typeface="Times New Roman"/>
              </a:rPr>
              <a:t>or </a:t>
            </a:r>
            <a:r>
              <a:rPr dirty="0" sz="1450" spc="-10">
                <a:latin typeface="Times New Roman"/>
                <a:cs typeface="Times New Roman"/>
              </a:rPr>
              <a:t>lying down asleep. The day being calm and the wind </a:t>
            </a:r>
            <a:r>
              <a:rPr dirty="0" sz="1450" spc="-20">
                <a:latin typeface="Times New Roman"/>
                <a:cs typeface="Times New Roman"/>
              </a:rPr>
              <a:t>fair, </a:t>
            </a:r>
            <a:r>
              <a:rPr dirty="0" sz="1450" spc="-10">
                <a:latin typeface="Times New Roman"/>
                <a:cs typeface="Times New Roman"/>
              </a:rPr>
              <a:t>the  scuttle was open, and </a:t>
            </a:r>
            <a:r>
              <a:rPr dirty="0" sz="1450" spc="-5">
                <a:latin typeface="Times New Roman"/>
                <a:cs typeface="Times New Roman"/>
              </a:rPr>
              <a:t>not </a:t>
            </a:r>
            <a:r>
              <a:rPr dirty="0" sz="1450" spc="-10">
                <a:latin typeface="Times New Roman"/>
                <a:cs typeface="Times New Roman"/>
              </a:rPr>
              <a:t>only the </a:t>
            </a:r>
            <a:r>
              <a:rPr dirty="0" sz="1450" spc="-5">
                <a:latin typeface="Times New Roman"/>
                <a:cs typeface="Times New Roman"/>
              </a:rPr>
              <a:t>good </a:t>
            </a:r>
            <a:r>
              <a:rPr dirty="0" sz="1450" spc="-10">
                <a:latin typeface="Times New Roman"/>
                <a:cs typeface="Times New Roman"/>
              </a:rPr>
              <a:t>daylight, </a:t>
            </a:r>
            <a:r>
              <a:rPr dirty="0" sz="1450" spc="-5">
                <a:latin typeface="Times New Roman"/>
                <a:cs typeface="Times New Roman"/>
              </a:rPr>
              <a:t>but </a:t>
            </a:r>
            <a:r>
              <a:rPr dirty="0" sz="1450" spc="-10">
                <a:latin typeface="Times New Roman"/>
                <a:cs typeface="Times New Roman"/>
              </a:rPr>
              <a:t>from time to time (as the  ship rolled) </a:t>
            </a:r>
            <a:r>
              <a:rPr dirty="0" sz="1450" spc="-5">
                <a:latin typeface="Times New Roman"/>
                <a:cs typeface="Times New Roman"/>
              </a:rPr>
              <a:t>a </a:t>
            </a:r>
            <a:r>
              <a:rPr dirty="0" sz="1450" spc="-10">
                <a:latin typeface="Times New Roman"/>
                <a:cs typeface="Times New Roman"/>
              </a:rPr>
              <a:t>dusty beam </a:t>
            </a:r>
            <a:r>
              <a:rPr dirty="0" sz="1450" spc="-5">
                <a:latin typeface="Times New Roman"/>
                <a:cs typeface="Times New Roman"/>
              </a:rPr>
              <a:t>of </a:t>
            </a:r>
            <a:r>
              <a:rPr dirty="0" sz="1450" spc="-10">
                <a:latin typeface="Times New Roman"/>
                <a:cs typeface="Times New Roman"/>
              </a:rPr>
              <a:t>sunlight shone </a:t>
            </a:r>
            <a:r>
              <a:rPr dirty="0" sz="1450" spc="-5">
                <a:latin typeface="Times New Roman"/>
                <a:cs typeface="Times New Roman"/>
              </a:rPr>
              <a:t>in, </a:t>
            </a:r>
            <a:r>
              <a:rPr dirty="0" sz="1450" spc="-10">
                <a:latin typeface="Times New Roman"/>
                <a:cs typeface="Times New Roman"/>
              </a:rPr>
              <a:t>and dazzled and delighted me.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moved, </a:t>
            </a:r>
            <a:r>
              <a:rPr dirty="0" sz="1450" spc="-15">
                <a:latin typeface="Times New Roman"/>
                <a:cs typeface="Times New Roman"/>
              </a:rPr>
              <a:t>moreover, </a:t>
            </a:r>
            <a:r>
              <a:rPr dirty="0" sz="1450" spc="-10">
                <a:latin typeface="Times New Roman"/>
                <a:cs typeface="Times New Roman"/>
              </a:rPr>
              <a:t>than </a:t>
            </a:r>
            <a:r>
              <a:rPr dirty="0" sz="1450" spc="-5">
                <a:latin typeface="Times New Roman"/>
                <a:cs typeface="Times New Roman"/>
              </a:rPr>
              <a:t>one of </a:t>
            </a:r>
            <a:r>
              <a:rPr dirty="0" sz="1450" spc="-10">
                <a:latin typeface="Times New Roman"/>
                <a:cs typeface="Times New Roman"/>
              </a:rPr>
              <a:t>the men </a:t>
            </a:r>
            <a:r>
              <a:rPr dirty="0" sz="1450" spc="-5">
                <a:latin typeface="Times New Roman"/>
                <a:cs typeface="Times New Roman"/>
              </a:rPr>
              <a:t>brought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drink </a:t>
            </a:r>
            <a:r>
              <a:rPr dirty="0" sz="1450" spc="-5">
                <a:latin typeface="Times New Roman"/>
                <a:cs typeface="Times New Roman"/>
              </a:rPr>
              <a:t>of  </a:t>
            </a:r>
            <a:r>
              <a:rPr dirty="0" sz="1450" spc="-10">
                <a:latin typeface="Times New Roman"/>
                <a:cs typeface="Times New Roman"/>
              </a:rPr>
              <a:t>something healing which </a:t>
            </a:r>
            <a:r>
              <a:rPr dirty="0" sz="1450" spc="-35">
                <a:latin typeface="Times New Roman"/>
                <a:cs typeface="Times New Roman"/>
              </a:rPr>
              <a:t>Mr. </a:t>
            </a:r>
            <a:r>
              <a:rPr dirty="0" sz="1450" spc="-10">
                <a:latin typeface="Times New Roman"/>
                <a:cs typeface="Times New Roman"/>
              </a:rPr>
              <a:t>Riach had prepared, and bade me lie still and </a:t>
            </a:r>
            <a:r>
              <a:rPr dirty="0" sz="1450" spc="-5">
                <a:latin typeface="Times New Roman"/>
                <a:cs typeface="Times New Roman"/>
              </a:rPr>
              <a:t>I  </a:t>
            </a:r>
            <a:r>
              <a:rPr dirty="0" sz="1450" spc="-10">
                <a:latin typeface="Times New Roman"/>
                <a:cs typeface="Times New Roman"/>
              </a:rPr>
              <a:t>should soon </a:t>
            </a:r>
            <a:r>
              <a:rPr dirty="0" sz="1450" spc="-5">
                <a:latin typeface="Times New Roman"/>
                <a:cs typeface="Times New Roman"/>
              </a:rPr>
              <a:t>be </a:t>
            </a:r>
            <a:r>
              <a:rPr dirty="0" sz="1450" spc="-10">
                <a:latin typeface="Times New Roman"/>
                <a:cs typeface="Times New Roman"/>
              </a:rPr>
              <a:t>well again. There were </a:t>
            </a:r>
            <a:r>
              <a:rPr dirty="0" sz="1450" spc="-5">
                <a:latin typeface="Times New Roman"/>
                <a:cs typeface="Times New Roman"/>
              </a:rPr>
              <a:t>no </a:t>
            </a:r>
            <a:r>
              <a:rPr dirty="0" sz="1450" spc="-10">
                <a:latin typeface="Times New Roman"/>
                <a:cs typeface="Times New Roman"/>
              </a:rPr>
              <a:t>bones broken, </a:t>
            </a:r>
            <a:r>
              <a:rPr dirty="0" sz="1450" spc="-5">
                <a:latin typeface="Times New Roman"/>
                <a:cs typeface="Times New Roman"/>
              </a:rPr>
              <a:t>he </a:t>
            </a:r>
            <a:r>
              <a:rPr dirty="0" sz="1450" spc="-10">
                <a:latin typeface="Times New Roman"/>
                <a:cs typeface="Times New Roman"/>
              </a:rPr>
              <a:t>explained: “A  clour </a:t>
            </a:r>
            <a:r>
              <a:rPr dirty="0" sz="1450" spc="-5">
                <a:latin typeface="Times New Roman"/>
                <a:cs typeface="Times New Roman"/>
              </a:rPr>
              <a:t>on </a:t>
            </a:r>
            <a:r>
              <a:rPr dirty="0" sz="1450" spc="-10">
                <a:latin typeface="Times New Roman"/>
                <a:cs typeface="Times New Roman"/>
              </a:rPr>
              <a:t>the head was naething. Man,” said he, “it was me that gave it</a:t>
            </a:r>
            <a:r>
              <a:rPr dirty="0" sz="1450" spc="13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lay for the space </a:t>
            </a:r>
            <a:r>
              <a:rPr dirty="0" sz="1450" spc="-5">
                <a:latin typeface="Times New Roman"/>
                <a:cs typeface="Times New Roman"/>
              </a:rPr>
              <a:t>of </a:t>
            </a:r>
            <a:r>
              <a:rPr dirty="0" sz="1450" spc="-10">
                <a:latin typeface="Times New Roman"/>
                <a:cs typeface="Times New Roman"/>
              </a:rPr>
              <a:t>many days </a:t>
            </a:r>
            <a:r>
              <a:rPr dirty="0" sz="1450" spc="-5">
                <a:latin typeface="Times New Roman"/>
                <a:cs typeface="Times New Roman"/>
              </a:rPr>
              <a:t>a </a:t>
            </a:r>
            <a:r>
              <a:rPr dirty="0" sz="1450" spc="-10">
                <a:latin typeface="Times New Roman"/>
                <a:cs typeface="Times New Roman"/>
              </a:rPr>
              <a:t>close </a:t>
            </a:r>
            <a:r>
              <a:rPr dirty="0" sz="1450" spc="-15">
                <a:latin typeface="Times New Roman"/>
                <a:cs typeface="Times New Roman"/>
              </a:rPr>
              <a:t>prisoner,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got </a:t>
            </a:r>
            <a:r>
              <a:rPr dirty="0" sz="1450" spc="-10">
                <a:latin typeface="Times New Roman"/>
                <a:cs typeface="Times New Roman"/>
              </a:rPr>
              <a:t>my  health again, </a:t>
            </a:r>
            <a:r>
              <a:rPr dirty="0" sz="1450" spc="-5">
                <a:latin typeface="Times New Roman"/>
                <a:cs typeface="Times New Roman"/>
              </a:rPr>
              <a:t>but </a:t>
            </a:r>
            <a:r>
              <a:rPr dirty="0" sz="1450" spc="-10">
                <a:latin typeface="Times New Roman"/>
                <a:cs typeface="Times New Roman"/>
              </a:rPr>
              <a:t>came to know my companions. They were </a:t>
            </a:r>
            <a:r>
              <a:rPr dirty="0" sz="1450" spc="-5">
                <a:latin typeface="Times New Roman"/>
                <a:cs typeface="Times New Roman"/>
              </a:rPr>
              <a:t>a </a:t>
            </a:r>
            <a:r>
              <a:rPr dirty="0" sz="1450" spc="-10">
                <a:latin typeface="Times New Roman"/>
                <a:cs typeface="Times New Roman"/>
              </a:rPr>
              <a:t>rough </a:t>
            </a:r>
            <a:r>
              <a:rPr dirty="0" sz="1450" spc="-5">
                <a:latin typeface="Times New Roman"/>
                <a:cs typeface="Times New Roman"/>
              </a:rPr>
              <a:t>lot </a:t>
            </a:r>
            <a:r>
              <a:rPr dirty="0" sz="1450" spc="-10">
                <a:latin typeface="Times New Roman"/>
                <a:cs typeface="Times New Roman"/>
              </a:rPr>
              <a:t>indeed,  as sailors mostly are: being men rooted </a:t>
            </a:r>
            <a:r>
              <a:rPr dirty="0" sz="1450" spc="-5">
                <a:latin typeface="Times New Roman"/>
                <a:cs typeface="Times New Roman"/>
              </a:rPr>
              <a:t>out of </a:t>
            </a:r>
            <a:r>
              <a:rPr dirty="0" sz="1450" spc="-10">
                <a:latin typeface="Times New Roman"/>
                <a:cs typeface="Times New Roman"/>
              </a:rPr>
              <a:t>all the kindly parts </a:t>
            </a:r>
            <a:r>
              <a:rPr dirty="0" sz="1450" spc="-5">
                <a:latin typeface="Times New Roman"/>
                <a:cs typeface="Times New Roman"/>
              </a:rPr>
              <a:t>of </a:t>
            </a:r>
            <a:r>
              <a:rPr dirty="0" sz="1450" spc="-10">
                <a:latin typeface="Times New Roman"/>
                <a:cs typeface="Times New Roman"/>
              </a:rPr>
              <a:t>life, and  condemned to toss together </a:t>
            </a:r>
            <a:r>
              <a:rPr dirty="0" sz="1450" spc="-5">
                <a:latin typeface="Times New Roman"/>
                <a:cs typeface="Times New Roman"/>
              </a:rPr>
              <a:t>on </a:t>
            </a:r>
            <a:r>
              <a:rPr dirty="0" sz="1450" spc="-10">
                <a:latin typeface="Times New Roman"/>
                <a:cs typeface="Times New Roman"/>
              </a:rPr>
              <a:t>the rough seas, with masters </a:t>
            </a:r>
            <a:r>
              <a:rPr dirty="0" sz="1450" spc="-5">
                <a:latin typeface="Times New Roman"/>
                <a:cs typeface="Times New Roman"/>
              </a:rPr>
              <a:t>no </a:t>
            </a:r>
            <a:r>
              <a:rPr dirty="0" sz="1450" spc="-10">
                <a:latin typeface="Times New Roman"/>
                <a:cs typeface="Times New Roman"/>
              </a:rPr>
              <a:t>less cruel.  There were some among them that had sailed with the pirates and seen things  it would </a:t>
            </a:r>
            <a:r>
              <a:rPr dirty="0" sz="1450" spc="-5">
                <a:latin typeface="Times New Roman"/>
                <a:cs typeface="Times New Roman"/>
              </a:rPr>
              <a:t>be a </a:t>
            </a:r>
            <a:r>
              <a:rPr dirty="0" sz="1450" spc="-10">
                <a:latin typeface="Times New Roman"/>
                <a:cs typeface="Times New Roman"/>
              </a:rPr>
              <a:t>shame even to speak of; some were men that had run from the  </a:t>
            </a:r>
            <a:r>
              <a:rPr dirty="0" sz="1450" spc="-20">
                <a:latin typeface="Times New Roman"/>
                <a:cs typeface="Times New Roman"/>
              </a:rPr>
              <a:t>king’s </a:t>
            </a:r>
            <a:r>
              <a:rPr dirty="0" sz="1450" spc="-10">
                <a:latin typeface="Times New Roman"/>
                <a:cs typeface="Times New Roman"/>
              </a:rPr>
              <a:t>ships, and went with </a:t>
            </a:r>
            <a:r>
              <a:rPr dirty="0" sz="1450" spc="-5">
                <a:latin typeface="Times New Roman"/>
                <a:cs typeface="Times New Roman"/>
              </a:rPr>
              <a:t>a </a:t>
            </a:r>
            <a:r>
              <a:rPr dirty="0" sz="1450" spc="-10">
                <a:latin typeface="Times New Roman"/>
                <a:cs typeface="Times New Roman"/>
              </a:rPr>
              <a:t>halter round their necks, </a:t>
            </a:r>
            <a:r>
              <a:rPr dirty="0" sz="1450" spc="-5">
                <a:latin typeface="Times New Roman"/>
                <a:cs typeface="Times New Roman"/>
              </a:rPr>
              <a:t>of </a:t>
            </a:r>
            <a:r>
              <a:rPr dirty="0" sz="1450" spc="-10">
                <a:latin typeface="Times New Roman"/>
                <a:cs typeface="Times New Roman"/>
              </a:rPr>
              <a:t>which they made </a:t>
            </a:r>
            <a:r>
              <a:rPr dirty="0" sz="1450" spc="-5">
                <a:latin typeface="Times New Roman"/>
                <a:cs typeface="Times New Roman"/>
              </a:rPr>
              <a:t>no  </a:t>
            </a:r>
            <a:r>
              <a:rPr dirty="0" sz="1450" spc="-10">
                <a:latin typeface="Times New Roman"/>
                <a:cs typeface="Times New Roman"/>
              </a:rPr>
              <a:t>secret; and all, as the saying goes, were “at </a:t>
            </a:r>
            <a:r>
              <a:rPr dirty="0" sz="1450" spc="-5">
                <a:latin typeface="Times New Roman"/>
                <a:cs typeface="Times New Roman"/>
              </a:rPr>
              <a:t>a </a:t>
            </a:r>
            <a:r>
              <a:rPr dirty="0" sz="1450" spc="-10">
                <a:latin typeface="Times New Roman"/>
                <a:cs typeface="Times New Roman"/>
              </a:rPr>
              <a:t>word and </a:t>
            </a:r>
            <a:r>
              <a:rPr dirty="0" sz="1450" spc="-5">
                <a:latin typeface="Times New Roman"/>
                <a:cs typeface="Times New Roman"/>
              </a:rPr>
              <a:t>a </a:t>
            </a:r>
            <a:r>
              <a:rPr dirty="0" sz="1450" spc="-10">
                <a:latin typeface="Times New Roman"/>
                <a:cs typeface="Times New Roman"/>
              </a:rPr>
              <a:t>blow” with their best  friends. </a:t>
            </a:r>
            <a:r>
              <a:rPr dirty="0" sz="1450" spc="-60">
                <a:latin typeface="Times New Roman"/>
                <a:cs typeface="Times New Roman"/>
              </a:rPr>
              <a:t>Yet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many days shut </a:t>
            </a:r>
            <a:r>
              <a:rPr dirty="0" sz="1450" spc="-5">
                <a:latin typeface="Times New Roman"/>
                <a:cs typeface="Times New Roman"/>
              </a:rPr>
              <a:t>up </a:t>
            </a:r>
            <a:r>
              <a:rPr dirty="0" sz="1450" spc="-10">
                <a:latin typeface="Times New Roman"/>
                <a:cs typeface="Times New Roman"/>
              </a:rPr>
              <a:t>with them before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my first judgment, when </a:t>
            </a:r>
            <a:r>
              <a:rPr dirty="0" sz="1450" spc="-5">
                <a:latin typeface="Times New Roman"/>
                <a:cs typeface="Times New Roman"/>
              </a:rPr>
              <a:t>I </a:t>
            </a:r>
            <a:r>
              <a:rPr dirty="0" sz="1450" spc="-10">
                <a:latin typeface="Times New Roman"/>
                <a:cs typeface="Times New Roman"/>
              </a:rPr>
              <a:t>had drawn away from them at the Ferry  </a:t>
            </a:r>
            <a:r>
              <a:rPr dirty="0" sz="1450" spc="-20">
                <a:latin typeface="Times New Roman"/>
                <a:cs typeface="Times New Roman"/>
              </a:rPr>
              <a:t>pier, </a:t>
            </a:r>
            <a:r>
              <a:rPr dirty="0" sz="1450" spc="-10">
                <a:latin typeface="Times New Roman"/>
                <a:cs typeface="Times New Roman"/>
              </a:rPr>
              <a:t>as though they had been unclean beasts. No class </a:t>
            </a:r>
            <a:r>
              <a:rPr dirty="0" sz="1450" spc="-5">
                <a:latin typeface="Times New Roman"/>
                <a:cs typeface="Times New Roman"/>
              </a:rPr>
              <a:t>of </a:t>
            </a:r>
            <a:r>
              <a:rPr dirty="0" sz="1450" spc="-10">
                <a:latin typeface="Times New Roman"/>
                <a:cs typeface="Times New Roman"/>
              </a:rPr>
              <a:t>man is altogether  bad, </a:t>
            </a:r>
            <a:r>
              <a:rPr dirty="0" sz="1450" spc="-5">
                <a:latin typeface="Times New Roman"/>
                <a:cs typeface="Times New Roman"/>
              </a:rPr>
              <a:t>but </a:t>
            </a:r>
            <a:r>
              <a:rPr dirty="0" sz="1450" spc="-10">
                <a:latin typeface="Times New Roman"/>
                <a:cs typeface="Times New Roman"/>
              </a:rPr>
              <a:t>each has its own faults and virtues; and these shipmates </a:t>
            </a:r>
            <a:r>
              <a:rPr dirty="0" sz="1450" spc="-5">
                <a:latin typeface="Times New Roman"/>
                <a:cs typeface="Times New Roman"/>
              </a:rPr>
              <a:t>of </a:t>
            </a:r>
            <a:r>
              <a:rPr dirty="0" sz="1450" spc="-10">
                <a:latin typeface="Times New Roman"/>
                <a:cs typeface="Times New Roman"/>
              </a:rPr>
              <a:t>mine were  </a:t>
            </a:r>
            <a:r>
              <a:rPr dirty="0" sz="1450" spc="-5">
                <a:latin typeface="Times New Roman"/>
                <a:cs typeface="Times New Roman"/>
              </a:rPr>
              <a:t>no </a:t>
            </a:r>
            <a:r>
              <a:rPr dirty="0" sz="1450" spc="-10">
                <a:latin typeface="Times New Roman"/>
                <a:cs typeface="Times New Roman"/>
              </a:rPr>
              <a:t>exception to the rule. Rough they were, sure </a:t>
            </a:r>
            <a:r>
              <a:rPr dirty="0" sz="1450" spc="-5">
                <a:latin typeface="Times New Roman"/>
                <a:cs typeface="Times New Roman"/>
              </a:rPr>
              <a:t>enough; </a:t>
            </a:r>
            <a:r>
              <a:rPr dirty="0" sz="1450" spc="-10">
                <a:latin typeface="Times New Roman"/>
                <a:cs typeface="Times New Roman"/>
              </a:rPr>
              <a:t>and bad,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but </a:t>
            </a:r>
            <a:r>
              <a:rPr dirty="0" sz="1450" spc="-10">
                <a:latin typeface="Times New Roman"/>
                <a:cs typeface="Times New Roman"/>
              </a:rPr>
              <a:t>they had many virtues. They were kind when it occurred to them, simple  even beyond the simplicity </a:t>
            </a:r>
            <a:r>
              <a:rPr dirty="0" sz="1450" spc="-5">
                <a:latin typeface="Times New Roman"/>
                <a:cs typeface="Times New Roman"/>
              </a:rPr>
              <a:t>of a </a:t>
            </a:r>
            <a:r>
              <a:rPr dirty="0" sz="1450" spc="-10">
                <a:latin typeface="Times New Roman"/>
                <a:cs typeface="Times New Roman"/>
              </a:rPr>
              <a:t>country lad like me, and had some  glimmerings </a:t>
            </a:r>
            <a:r>
              <a:rPr dirty="0" sz="1450" spc="-5">
                <a:latin typeface="Times New Roman"/>
                <a:cs typeface="Times New Roman"/>
              </a:rPr>
              <a:t>of </a:t>
            </a:r>
            <a:r>
              <a:rPr dirty="0" sz="1450" spc="-20">
                <a:latin typeface="Times New Roman"/>
                <a:cs typeface="Times New Roman"/>
              </a:rPr>
              <a:t>honesty.</a:t>
            </a:r>
            <a:endParaRPr sz="1450">
              <a:latin typeface="Times New Roman"/>
              <a:cs typeface="Times New Roman"/>
            </a:endParaRPr>
          </a:p>
          <a:p>
            <a:pPr algn="just" marL="12700" marR="6350" indent="255904">
              <a:lnSpc>
                <a:spcPts val="1730"/>
              </a:lnSpc>
              <a:spcBef>
                <a:spcPts val="765"/>
              </a:spcBef>
            </a:pPr>
            <a:r>
              <a:rPr dirty="0" sz="1450" spc="-10">
                <a:latin typeface="Times New Roman"/>
                <a:cs typeface="Times New Roman"/>
              </a:rPr>
              <a:t>There was </a:t>
            </a:r>
            <a:r>
              <a:rPr dirty="0" sz="1450" spc="-5">
                <a:latin typeface="Times New Roman"/>
                <a:cs typeface="Times New Roman"/>
              </a:rPr>
              <a:t>one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maybe </a:t>
            </a:r>
            <a:r>
              <a:rPr dirty="0" sz="1450" spc="-25">
                <a:latin typeface="Times New Roman"/>
                <a:cs typeface="Times New Roman"/>
              </a:rPr>
              <a:t>forty, </a:t>
            </a:r>
            <a:r>
              <a:rPr dirty="0" sz="1450" spc="-10">
                <a:latin typeface="Times New Roman"/>
                <a:cs typeface="Times New Roman"/>
              </a:rPr>
              <a:t>that would sit </a:t>
            </a:r>
            <a:r>
              <a:rPr dirty="0" sz="1450" spc="-5">
                <a:latin typeface="Times New Roman"/>
                <a:cs typeface="Times New Roman"/>
              </a:rPr>
              <a:t>on </a:t>
            </a:r>
            <a:r>
              <a:rPr dirty="0" sz="1450" spc="-10">
                <a:latin typeface="Times New Roman"/>
                <a:cs typeface="Times New Roman"/>
              </a:rPr>
              <a:t>my berthside for  hours and tell me </a:t>
            </a:r>
            <a:r>
              <a:rPr dirty="0" sz="1450" spc="-5">
                <a:latin typeface="Times New Roman"/>
                <a:cs typeface="Times New Roman"/>
              </a:rPr>
              <a:t>of </a:t>
            </a:r>
            <a:r>
              <a:rPr dirty="0" sz="1450" spc="-10">
                <a:latin typeface="Times New Roman"/>
                <a:cs typeface="Times New Roman"/>
              </a:rPr>
              <a:t>his wife and child. He was </a:t>
            </a:r>
            <a:r>
              <a:rPr dirty="0" sz="1450" spc="-5">
                <a:latin typeface="Times New Roman"/>
                <a:cs typeface="Times New Roman"/>
              </a:rPr>
              <a:t>a </a:t>
            </a:r>
            <a:r>
              <a:rPr dirty="0" sz="1450" spc="-10">
                <a:latin typeface="Times New Roman"/>
                <a:cs typeface="Times New Roman"/>
              </a:rPr>
              <a:t>fisher that had lost his boat,  and thus been driven to the deep-sea voyaging. </a:t>
            </a:r>
            <a:r>
              <a:rPr dirty="0" sz="1450" spc="-35">
                <a:latin typeface="Times New Roman"/>
                <a:cs typeface="Times New Roman"/>
              </a:rPr>
              <a:t>Well, </a:t>
            </a:r>
            <a:r>
              <a:rPr dirty="0" sz="1450" spc="-10">
                <a:latin typeface="Times New Roman"/>
                <a:cs typeface="Times New Roman"/>
              </a:rPr>
              <a:t>it is years ago now: </a:t>
            </a:r>
            <a:r>
              <a:rPr dirty="0" sz="1450" spc="-5">
                <a:latin typeface="Times New Roman"/>
                <a:cs typeface="Times New Roman"/>
              </a:rPr>
              <a:t>but I  </a:t>
            </a:r>
            <a:r>
              <a:rPr dirty="0" sz="1450" spc="-10">
                <a:latin typeface="Times New Roman"/>
                <a:cs typeface="Times New Roman"/>
              </a:rPr>
              <a:t>have never forgotten him. His wife (who was “young </a:t>
            </a:r>
            <a:r>
              <a:rPr dirty="0" sz="1450" spc="-5">
                <a:latin typeface="Times New Roman"/>
                <a:cs typeface="Times New Roman"/>
              </a:rPr>
              <a:t>by </a:t>
            </a:r>
            <a:r>
              <a:rPr dirty="0" sz="1450" spc="-10">
                <a:latin typeface="Times New Roman"/>
                <a:cs typeface="Times New Roman"/>
              </a:rPr>
              <a:t>him,” as </a:t>
            </a:r>
            <a:r>
              <a:rPr dirty="0" sz="1450" spc="-5">
                <a:latin typeface="Times New Roman"/>
                <a:cs typeface="Times New Roman"/>
              </a:rPr>
              <a:t>he </a:t>
            </a:r>
            <a:r>
              <a:rPr dirty="0" sz="1450" spc="-10">
                <a:latin typeface="Times New Roman"/>
                <a:cs typeface="Times New Roman"/>
              </a:rPr>
              <a:t>often told  me) waited in vain to see her man return; </a:t>
            </a:r>
            <a:r>
              <a:rPr dirty="0" sz="1450" spc="-5">
                <a:latin typeface="Times New Roman"/>
                <a:cs typeface="Times New Roman"/>
              </a:rPr>
              <a:t>he </a:t>
            </a:r>
            <a:r>
              <a:rPr dirty="0" sz="1450" spc="-10">
                <a:latin typeface="Times New Roman"/>
                <a:cs typeface="Times New Roman"/>
              </a:rPr>
              <a:t>would never again make the fire  for her in the morning, </a:t>
            </a:r>
            <a:r>
              <a:rPr dirty="0" sz="1450" spc="-5">
                <a:latin typeface="Times New Roman"/>
                <a:cs typeface="Times New Roman"/>
              </a:rPr>
              <a:t>nor </a:t>
            </a:r>
            <a:r>
              <a:rPr dirty="0" sz="1450" spc="-10">
                <a:latin typeface="Times New Roman"/>
                <a:cs typeface="Times New Roman"/>
              </a:rPr>
              <a:t>yet keep the bairn when she was sick. Indeed,  many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poor </a:t>
            </a:r>
            <a:r>
              <a:rPr dirty="0" sz="1450" spc="-10">
                <a:latin typeface="Times New Roman"/>
                <a:cs typeface="Times New Roman"/>
              </a:rPr>
              <a:t>fellows (as the event proved) were </a:t>
            </a:r>
            <a:r>
              <a:rPr dirty="0" sz="1450" spc="-5">
                <a:latin typeface="Times New Roman"/>
                <a:cs typeface="Times New Roman"/>
              </a:rPr>
              <a:t>upon </a:t>
            </a:r>
            <a:r>
              <a:rPr dirty="0" sz="1450" spc="-10">
                <a:latin typeface="Times New Roman"/>
                <a:cs typeface="Times New Roman"/>
              </a:rPr>
              <a:t>their last cruise;  the deep seas and cannibal fish received them; and it is </a:t>
            </a:r>
            <a:r>
              <a:rPr dirty="0" sz="1450" spc="-5">
                <a:latin typeface="Times New Roman"/>
                <a:cs typeface="Times New Roman"/>
              </a:rPr>
              <a:t>a </a:t>
            </a:r>
            <a:r>
              <a:rPr dirty="0" sz="1450" spc="-10">
                <a:latin typeface="Times New Roman"/>
                <a:cs typeface="Times New Roman"/>
              </a:rPr>
              <a:t>thankless business to  speak ill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dead.</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Among other </a:t>
            </a:r>
            <a:r>
              <a:rPr dirty="0" sz="1450" spc="-5">
                <a:latin typeface="Times New Roman"/>
                <a:cs typeface="Times New Roman"/>
              </a:rPr>
              <a:t>good </a:t>
            </a:r>
            <a:r>
              <a:rPr dirty="0" sz="1450" spc="-10">
                <a:latin typeface="Times New Roman"/>
                <a:cs typeface="Times New Roman"/>
              </a:rPr>
              <a:t>deeds that they </a:t>
            </a:r>
            <a:r>
              <a:rPr dirty="0" sz="1450" spc="-5">
                <a:latin typeface="Times New Roman"/>
                <a:cs typeface="Times New Roman"/>
              </a:rPr>
              <a:t>did, </a:t>
            </a:r>
            <a:r>
              <a:rPr dirty="0" sz="1450" spc="-10">
                <a:latin typeface="Times New Roman"/>
                <a:cs typeface="Times New Roman"/>
              </a:rPr>
              <a:t>they returned my </a:t>
            </a:r>
            <a:r>
              <a:rPr dirty="0" sz="1450" spc="-25">
                <a:latin typeface="Times New Roman"/>
                <a:cs typeface="Times New Roman"/>
              </a:rPr>
              <a:t>money, </a:t>
            </a:r>
            <a:r>
              <a:rPr dirty="0" sz="1450" spc="-10">
                <a:latin typeface="Times New Roman"/>
                <a:cs typeface="Times New Roman"/>
              </a:rPr>
              <a:t>which  had been shared among them; and though it was about </a:t>
            </a:r>
            <a:r>
              <a:rPr dirty="0" sz="1450" spc="-5">
                <a:latin typeface="Times New Roman"/>
                <a:cs typeface="Times New Roman"/>
              </a:rPr>
              <a:t>a </a:t>
            </a:r>
            <a:r>
              <a:rPr dirty="0" sz="1450" spc="-10">
                <a:latin typeface="Times New Roman"/>
                <a:cs typeface="Times New Roman"/>
              </a:rPr>
              <a:t>third short, </a:t>
            </a:r>
            <a:r>
              <a:rPr dirty="0" sz="1450" spc="-5">
                <a:latin typeface="Times New Roman"/>
                <a:cs typeface="Times New Roman"/>
              </a:rPr>
              <a:t>I </a:t>
            </a:r>
            <a:r>
              <a:rPr dirty="0" sz="1450" spc="-10">
                <a:latin typeface="Times New Roman"/>
                <a:cs typeface="Times New Roman"/>
              </a:rPr>
              <a:t>was very  glad to get it, and hoped great </a:t>
            </a:r>
            <a:r>
              <a:rPr dirty="0" sz="1450" spc="-5">
                <a:latin typeface="Times New Roman"/>
                <a:cs typeface="Times New Roman"/>
              </a:rPr>
              <a:t>good </a:t>
            </a:r>
            <a:r>
              <a:rPr dirty="0" sz="1450" spc="-10">
                <a:latin typeface="Times New Roman"/>
                <a:cs typeface="Times New Roman"/>
              </a:rPr>
              <a:t>from it in the land </a:t>
            </a:r>
            <a:r>
              <a:rPr dirty="0" sz="1450" spc="-5">
                <a:latin typeface="Times New Roman"/>
                <a:cs typeface="Times New Roman"/>
              </a:rPr>
              <a:t>I </a:t>
            </a:r>
            <a:r>
              <a:rPr dirty="0" sz="1450" spc="-10">
                <a:latin typeface="Times New Roman"/>
                <a:cs typeface="Times New Roman"/>
              </a:rPr>
              <a:t>was going </a:t>
            </a:r>
            <a:r>
              <a:rPr dirty="0" sz="1450" spc="-5">
                <a:latin typeface="Times New Roman"/>
                <a:cs typeface="Times New Roman"/>
              </a:rPr>
              <a:t>to. </a:t>
            </a:r>
            <a:r>
              <a:rPr dirty="0" sz="1450" spc="-10">
                <a:latin typeface="Times New Roman"/>
                <a:cs typeface="Times New Roman"/>
              </a:rPr>
              <a:t>The ship  was </a:t>
            </a:r>
            <a:r>
              <a:rPr dirty="0" sz="1450" spc="-5">
                <a:latin typeface="Times New Roman"/>
                <a:cs typeface="Times New Roman"/>
              </a:rPr>
              <a:t>bound </a:t>
            </a:r>
            <a:r>
              <a:rPr dirty="0" sz="1450" spc="-10">
                <a:latin typeface="Times New Roman"/>
                <a:cs typeface="Times New Roman"/>
              </a:rPr>
              <a:t>for the Carolinas; and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suppose that </a:t>
            </a:r>
            <a:r>
              <a:rPr dirty="0" sz="1450" spc="-5">
                <a:latin typeface="Times New Roman"/>
                <a:cs typeface="Times New Roman"/>
              </a:rPr>
              <a:t>I </a:t>
            </a:r>
            <a:r>
              <a:rPr dirty="0" sz="1450" spc="-10">
                <a:latin typeface="Times New Roman"/>
                <a:cs typeface="Times New Roman"/>
              </a:rPr>
              <a:t>was going to  that place merely as an exile. The trade was even then much depressed; since  that, and with the rebellion </a:t>
            </a:r>
            <a:r>
              <a:rPr dirty="0" sz="1450" spc="-5">
                <a:latin typeface="Times New Roman"/>
                <a:cs typeface="Times New Roman"/>
              </a:rPr>
              <a:t>of </a:t>
            </a:r>
            <a:r>
              <a:rPr dirty="0" sz="1450" spc="-10">
                <a:latin typeface="Times New Roman"/>
                <a:cs typeface="Times New Roman"/>
              </a:rPr>
              <a:t>the colonies and the formation </a:t>
            </a:r>
            <a:r>
              <a:rPr dirty="0" sz="1450" spc="-5">
                <a:latin typeface="Times New Roman"/>
                <a:cs typeface="Times New Roman"/>
              </a:rPr>
              <a:t>of </a:t>
            </a:r>
            <a:r>
              <a:rPr dirty="0" sz="1450" spc="-10">
                <a:latin typeface="Times New Roman"/>
                <a:cs typeface="Times New Roman"/>
              </a:rPr>
              <a:t>the United  States, it has, </a:t>
            </a:r>
            <a:r>
              <a:rPr dirty="0" sz="1450" spc="-5">
                <a:latin typeface="Times New Roman"/>
                <a:cs typeface="Times New Roman"/>
              </a:rPr>
              <a:t>of </a:t>
            </a:r>
            <a:r>
              <a:rPr dirty="0" sz="1450" spc="-10">
                <a:latin typeface="Times New Roman"/>
                <a:cs typeface="Times New Roman"/>
              </a:rPr>
              <a:t>course, come to an end; </a:t>
            </a:r>
            <a:r>
              <a:rPr dirty="0" sz="1450" spc="-5">
                <a:latin typeface="Times New Roman"/>
                <a:cs typeface="Times New Roman"/>
              </a:rPr>
              <a:t>but </a:t>
            </a:r>
            <a:r>
              <a:rPr dirty="0" sz="1450" spc="-10">
                <a:latin typeface="Times New Roman"/>
                <a:cs typeface="Times New Roman"/>
              </a:rPr>
              <a:t>in those days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youth, </a:t>
            </a:r>
            <a:r>
              <a:rPr dirty="0" sz="1450" spc="-10">
                <a:latin typeface="Times New Roman"/>
                <a:cs typeface="Times New Roman"/>
              </a:rPr>
              <a:t>white  men were still sold into slavery </a:t>
            </a:r>
            <a:r>
              <a:rPr dirty="0" sz="1450" spc="-5">
                <a:latin typeface="Times New Roman"/>
                <a:cs typeface="Times New Roman"/>
              </a:rPr>
              <a:t>on </a:t>
            </a:r>
            <a:r>
              <a:rPr dirty="0" sz="1450" spc="-10">
                <a:latin typeface="Times New Roman"/>
                <a:cs typeface="Times New Roman"/>
              </a:rPr>
              <a:t>the plantations, and that was the destiny to  which my wicked uncle had condemned</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cabin-boy Ransome (from whom </a:t>
            </a:r>
            <a:r>
              <a:rPr dirty="0" sz="1450" spc="-5">
                <a:latin typeface="Times New Roman"/>
                <a:cs typeface="Times New Roman"/>
              </a:rPr>
              <a:t>I </a:t>
            </a:r>
            <a:r>
              <a:rPr dirty="0" sz="1450" spc="-10">
                <a:latin typeface="Times New Roman"/>
                <a:cs typeface="Times New Roman"/>
              </a:rPr>
              <a:t>had first heard </a:t>
            </a:r>
            <a:r>
              <a:rPr dirty="0" sz="1450" spc="-5">
                <a:latin typeface="Times New Roman"/>
                <a:cs typeface="Times New Roman"/>
              </a:rPr>
              <a:t>of </a:t>
            </a:r>
            <a:r>
              <a:rPr dirty="0" sz="1450" spc="-10">
                <a:latin typeface="Times New Roman"/>
                <a:cs typeface="Times New Roman"/>
              </a:rPr>
              <a:t>these atrocities)  came in at times from the round-house, where </a:t>
            </a:r>
            <a:r>
              <a:rPr dirty="0" sz="1450" spc="-5">
                <a:latin typeface="Times New Roman"/>
                <a:cs typeface="Times New Roman"/>
              </a:rPr>
              <a:t>he </a:t>
            </a:r>
            <a:r>
              <a:rPr dirty="0" sz="1450" spc="-10">
                <a:latin typeface="Times New Roman"/>
                <a:cs typeface="Times New Roman"/>
              </a:rPr>
              <a:t>berthed and served, now  nursing </a:t>
            </a:r>
            <a:r>
              <a:rPr dirty="0" sz="1450" spc="-5">
                <a:latin typeface="Times New Roman"/>
                <a:cs typeface="Times New Roman"/>
              </a:rPr>
              <a:t>a </a:t>
            </a:r>
            <a:r>
              <a:rPr dirty="0" sz="1450" spc="-10">
                <a:latin typeface="Times New Roman"/>
                <a:cs typeface="Times New Roman"/>
              </a:rPr>
              <a:t>bruised limb in silent </a:t>
            </a:r>
            <a:r>
              <a:rPr dirty="0" sz="1450" spc="-25">
                <a:latin typeface="Times New Roman"/>
                <a:cs typeface="Times New Roman"/>
              </a:rPr>
              <a:t>agony, </a:t>
            </a:r>
            <a:r>
              <a:rPr dirty="0" sz="1450" spc="-10">
                <a:latin typeface="Times New Roman"/>
                <a:cs typeface="Times New Roman"/>
              </a:rPr>
              <a:t>now raving against the cruelty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Shuan. It made my heart bleed; </a:t>
            </a:r>
            <a:r>
              <a:rPr dirty="0" sz="1450" spc="-5">
                <a:latin typeface="Times New Roman"/>
                <a:cs typeface="Times New Roman"/>
              </a:rPr>
              <a:t>but </a:t>
            </a:r>
            <a:r>
              <a:rPr dirty="0" sz="1450" spc="-10">
                <a:latin typeface="Times New Roman"/>
                <a:cs typeface="Times New Roman"/>
              </a:rPr>
              <a:t>the men had </a:t>
            </a:r>
            <a:r>
              <a:rPr dirty="0" sz="1450" spc="-5">
                <a:latin typeface="Times New Roman"/>
                <a:cs typeface="Times New Roman"/>
              </a:rPr>
              <a:t>a </a:t>
            </a:r>
            <a:r>
              <a:rPr dirty="0" sz="1450" spc="-10">
                <a:latin typeface="Times New Roman"/>
                <a:cs typeface="Times New Roman"/>
              </a:rPr>
              <a:t>great respect for the chief  mate, who was, as they said, “the only seaman </a:t>
            </a:r>
            <a:r>
              <a:rPr dirty="0" sz="1450" spc="-5">
                <a:latin typeface="Times New Roman"/>
                <a:cs typeface="Times New Roman"/>
              </a:rPr>
              <a:t>of </a:t>
            </a:r>
            <a:r>
              <a:rPr dirty="0" sz="1450" spc="-10">
                <a:latin typeface="Times New Roman"/>
                <a:cs typeface="Times New Roman"/>
              </a:rPr>
              <a:t>the whole jing-bang, and  </a:t>
            </a:r>
            <a:r>
              <a:rPr dirty="0" sz="1450" spc="-5">
                <a:latin typeface="Times New Roman"/>
                <a:cs typeface="Times New Roman"/>
              </a:rPr>
              <a:t>none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bad man when </a:t>
            </a:r>
            <a:r>
              <a:rPr dirty="0" sz="1450" spc="-5">
                <a:latin typeface="Times New Roman"/>
                <a:cs typeface="Times New Roman"/>
              </a:rPr>
              <a:t>he </a:t>
            </a:r>
            <a:r>
              <a:rPr dirty="0" sz="1450" spc="-10">
                <a:latin typeface="Times New Roman"/>
                <a:cs typeface="Times New Roman"/>
              </a:rPr>
              <a:t>was </a:t>
            </a:r>
            <a:r>
              <a:rPr dirty="0" sz="1450" spc="-20">
                <a:latin typeface="Times New Roman"/>
                <a:cs typeface="Times New Roman"/>
              </a:rPr>
              <a:t>sober.” </a:t>
            </a: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found there was </a:t>
            </a:r>
            <a:r>
              <a:rPr dirty="0" sz="1450" spc="-5">
                <a:latin typeface="Times New Roman"/>
                <a:cs typeface="Times New Roman"/>
              </a:rPr>
              <a:t>a </a:t>
            </a:r>
            <a:r>
              <a:rPr dirty="0" sz="1450" spc="-10">
                <a:latin typeface="Times New Roman"/>
                <a:cs typeface="Times New Roman"/>
              </a:rPr>
              <a:t>strange  peculiarity about </a:t>
            </a:r>
            <a:r>
              <a:rPr dirty="0" sz="1450" spc="-5">
                <a:latin typeface="Times New Roman"/>
                <a:cs typeface="Times New Roman"/>
              </a:rPr>
              <a:t>our </a:t>
            </a:r>
            <a:r>
              <a:rPr dirty="0" sz="1450" spc="-10">
                <a:latin typeface="Times New Roman"/>
                <a:cs typeface="Times New Roman"/>
              </a:rPr>
              <a:t>two mates: that </a:t>
            </a:r>
            <a:r>
              <a:rPr dirty="0" sz="1450" spc="-35">
                <a:latin typeface="Times New Roman"/>
                <a:cs typeface="Times New Roman"/>
              </a:rPr>
              <a:t>Mr. </a:t>
            </a:r>
            <a:r>
              <a:rPr dirty="0" sz="1450" spc="-10">
                <a:latin typeface="Times New Roman"/>
                <a:cs typeface="Times New Roman"/>
              </a:rPr>
              <a:t>Riach was sullen, </a:t>
            </a:r>
            <a:r>
              <a:rPr dirty="0" sz="1450" spc="-5">
                <a:latin typeface="Times New Roman"/>
                <a:cs typeface="Times New Roman"/>
              </a:rPr>
              <a:t>unkind, </a:t>
            </a:r>
            <a:r>
              <a:rPr dirty="0" sz="1450" spc="-10">
                <a:latin typeface="Times New Roman"/>
                <a:cs typeface="Times New Roman"/>
              </a:rPr>
              <a:t>and harsh  when </a:t>
            </a:r>
            <a:r>
              <a:rPr dirty="0" sz="1450" spc="-5">
                <a:latin typeface="Times New Roman"/>
                <a:cs typeface="Times New Roman"/>
              </a:rPr>
              <a:t>he </a:t>
            </a:r>
            <a:r>
              <a:rPr dirty="0" sz="1450" spc="-10">
                <a:latin typeface="Times New Roman"/>
                <a:cs typeface="Times New Roman"/>
              </a:rPr>
              <a:t>was </a:t>
            </a:r>
            <a:r>
              <a:rPr dirty="0" sz="1450" spc="-20">
                <a:latin typeface="Times New Roman"/>
                <a:cs typeface="Times New Roman"/>
              </a:rPr>
              <a:t>sober, </a:t>
            </a:r>
            <a:r>
              <a:rPr dirty="0" sz="1450" spc="-10">
                <a:latin typeface="Times New Roman"/>
                <a:cs typeface="Times New Roman"/>
              </a:rPr>
              <a:t>and </a:t>
            </a:r>
            <a:r>
              <a:rPr dirty="0" sz="1450" spc="-35">
                <a:latin typeface="Times New Roman"/>
                <a:cs typeface="Times New Roman"/>
              </a:rPr>
              <a:t>Mr. </a:t>
            </a:r>
            <a:r>
              <a:rPr dirty="0" sz="1450" spc="-10">
                <a:latin typeface="Times New Roman"/>
                <a:cs typeface="Times New Roman"/>
              </a:rPr>
              <a:t>Shuan would </a:t>
            </a:r>
            <a:r>
              <a:rPr dirty="0" sz="1450" spc="-5">
                <a:latin typeface="Times New Roman"/>
                <a:cs typeface="Times New Roman"/>
              </a:rPr>
              <a:t>not hurt a </a:t>
            </a:r>
            <a:r>
              <a:rPr dirty="0" sz="1450" spc="-10">
                <a:latin typeface="Times New Roman"/>
                <a:cs typeface="Times New Roman"/>
              </a:rPr>
              <a:t>fly except when </a:t>
            </a:r>
            <a:r>
              <a:rPr dirty="0" sz="1450" spc="-5">
                <a:latin typeface="Times New Roman"/>
                <a:cs typeface="Times New Roman"/>
              </a:rPr>
              <a:t>he </a:t>
            </a:r>
            <a:r>
              <a:rPr dirty="0" sz="1450" spc="-10">
                <a:latin typeface="Times New Roman"/>
                <a:cs typeface="Times New Roman"/>
              </a:rPr>
              <a:t>was  drinking. </a:t>
            </a:r>
            <a:r>
              <a:rPr dirty="0" sz="1450" spc="-5">
                <a:latin typeface="Times New Roman"/>
                <a:cs typeface="Times New Roman"/>
              </a:rPr>
              <a:t>I </a:t>
            </a:r>
            <a:r>
              <a:rPr dirty="0" sz="1450" spc="-10">
                <a:latin typeface="Times New Roman"/>
                <a:cs typeface="Times New Roman"/>
              </a:rPr>
              <a:t>asked about the captain; </a:t>
            </a:r>
            <a:r>
              <a:rPr dirty="0" sz="1450" spc="-5">
                <a:latin typeface="Times New Roman"/>
                <a:cs typeface="Times New Roman"/>
              </a:rPr>
              <a:t>but I </a:t>
            </a:r>
            <a:r>
              <a:rPr dirty="0" sz="1450" spc="-10">
                <a:latin typeface="Times New Roman"/>
                <a:cs typeface="Times New Roman"/>
              </a:rPr>
              <a:t>was told drink made </a:t>
            </a:r>
            <a:r>
              <a:rPr dirty="0" sz="1450" spc="-5">
                <a:latin typeface="Times New Roman"/>
                <a:cs typeface="Times New Roman"/>
              </a:rPr>
              <a:t>no </a:t>
            </a:r>
            <a:r>
              <a:rPr dirty="0" sz="1450" spc="-10">
                <a:latin typeface="Times New Roman"/>
                <a:cs typeface="Times New Roman"/>
              </a:rPr>
              <a:t>difference  </a:t>
            </a:r>
            <a:r>
              <a:rPr dirty="0" sz="1450" spc="-5">
                <a:latin typeface="Times New Roman"/>
                <a:cs typeface="Times New Roman"/>
              </a:rPr>
              <a:t>upon </a:t>
            </a:r>
            <a:r>
              <a:rPr dirty="0" sz="1450" spc="-10">
                <a:latin typeface="Times New Roman"/>
                <a:cs typeface="Times New Roman"/>
              </a:rPr>
              <a:t>that man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iron.</a:t>
            </a:r>
            <a:endParaRPr sz="1450">
              <a:latin typeface="Times New Roman"/>
              <a:cs typeface="Times New Roman"/>
            </a:endParaRPr>
          </a:p>
          <a:p>
            <a:pPr algn="just" marL="12700" marR="5715" indent="255904">
              <a:lnSpc>
                <a:spcPts val="1730"/>
              </a:lnSpc>
              <a:spcBef>
                <a:spcPts val="700"/>
              </a:spcBef>
            </a:pPr>
            <a:r>
              <a:rPr dirty="0" sz="1450" spc="-5">
                <a:latin typeface="Times New Roman"/>
                <a:cs typeface="Times New Roman"/>
              </a:rPr>
              <a:t>I </a:t>
            </a:r>
            <a:r>
              <a:rPr dirty="0" sz="1450" spc="-10">
                <a:latin typeface="Times New Roman"/>
                <a:cs typeface="Times New Roman"/>
              </a:rPr>
              <a:t>did my best in the small time allowed me to make some thing like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or </a:t>
            </a:r>
            <a:r>
              <a:rPr dirty="0" sz="1450" spc="-10">
                <a:latin typeface="Times New Roman"/>
                <a:cs typeface="Times New Roman"/>
              </a:rPr>
              <a:t>rather </a:t>
            </a:r>
            <a:r>
              <a:rPr dirty="0" sz="1450" spc="-5">
                <a:latin typeface="Times New Roman"/>
                <a:cs typeface="Times New Roman"/>
              </a:rPr>
              <a:t>I </a:t>
            </a:r>
            <a:r>
              <a:rPr dirty="0" sz="1450" spc="-10">
                <a:latin typeface="Times New Roman"/>
                <a:cs typeface="Times New Roman"/>
              </a:rPr>
              <a:t>should say something like </a:t>
            </a:r>
            <a:r>
              <a:rPr dirty="0" sz="1450" spc="-5">
                <a:latin typeface="Times New Roman"/>
                <a:cs typeface="Times New Roman"/>
              </a:rPr>
              <a:t>a </a:t>
            </a:r>
            <a:r>
              <a:rPr dirty="0" sz="1450" spc="-30">
                <a:latin typeface="Times New Roman"/>
                <a:cs typeface="Times New Roman"/>
              </a:rPr>
              <a:t>boy,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creature, Ransome. But  his mind was scarce truly human. He could remember nothing </a:t>
            </a:r>
            <a:r>
              <a:rPr dirty="0" sz="1450" spc="-5">
                <a:latin typeface="Times New Roman"/>
                <a:cs typeface="Times New Roman"/>
              </a:rPr>
              <a:t>of </a:t>
            </a:r>
            <a:r>
              <a:rPr dirty="0" sz="1450" spc="-10">
                <a:latin typeface="Times New Roman"/>
                <a:cs typeface="Times New Roman"/>
              </a:rPr>
              <a:t>the time  before </a:t>
            </a:r>
            <a:r>
              <a:rPr dirty="0" sz="1450" spc="-5">
                <a:latin typeface="Times New Roman"/>
                <a:cs typeface="Times New Roman"/>
              </a:rPr>
              <a:t>he </a:t>
            </a:r>
            <a:r>
              <a:rPr dirty="0" sz="1450" spc="-10">
                <a:latin typeface="Times New Roman"/>
                <a:cs typeface="Times New Roman"/>
              </a:rPr>
              <a:t>came to sea; only that his father had made clocks, and had </a:t>
            </a:r>
            <a:r>
              <a:rPr dirty="0" sz="1450" spc="-5">
                <a:latin typeface="Times New Roman"/>
                <a:cs typeface="Times New Roman"/>
              </a:rPr>
              <a:t>a </a:t>
            </a:r>
            <a:r>
              <a:rPr dirty="0" sz="1450" spc="-10">
                <a:latin typeface="Times New Roman"/>
                <a:cs typeface="Times New Roman"/>
              </a:rPr>
              <a:t>starling  in the </a:t>
            </a:r>
            <a:r>
              <a:rPr dirty="0" sz="1450" spc="-15">
                <a:latin typeface="Times New Roman"/>
                <a:cs typeface="Times New Roman"/>
              </a:rPr>
              <a:t>parlour, </a:t>
            </a:r>
            <a:r>
              <a:rPr dirty="0" sz="1450" spc="-10">
                <a:latin typeface="Times New Roman"/>
                <a:cs typeface="Times New Roman"/>
              </a:rPr>
              <a:t>which could whistle “The North Countrie;” all else had been  blotted </a:t>
            </a:r>
            <a:r>
              <a:rPr dirty="0" sz="1450" spc="-5">
                <a:latin typeface="Times New Roman"/>
                <a:cs typeface="Times New Roman"/>
              </a:rPr>
              <a:t>out </a:t>
            </a:r>
            <a:r>
              <a:rPr dirty="0" sz="1450" spc="-10">
                <a:latin typeface="Times New Roman"/>
                <a:cs typeface="Times New Roman"/>
              </a:rPr>
              <a:t>in these years </a:t>
            </a:r>
            <a:r>
              <a:rPr dirty="0" sz="1450" spc="-5">
                <a:latin typeface="Times New Roman"/>
                <a:cs typeface="Times New Roman"/>
              </a:rPr>
              <a:t>of </a:t>
            </a:r>
            <a:r>
              <a:rPr dirty="0" sz="1450" spc="-10">
                <a:latin typeface="Times New Roman"/>
                <a:cs typeface="Times New Roman"/>
              </a:rPr>
              <a:t>hardship and cruelties. He had </a:t>
            </a:r>
            <a:r>
              <a:rPr dirty="0" sz="1450" spc="-5">
                <a:latin typeface="Times New Roman"/>
                <a:cs typeface="Times New Roman"/>
              </a:rPr>
              <a:t>a </a:t>
            </a:r>
            <a:r>
              <a:rPr dirty="0" sz="1450" spc="-10">
                <a:latin typeface="Times New Roman"/>
                <a:cs typeface="Times New Roman"/>
              </a:rPr>
              <a:t>strange notion </a:t>
            </a:r>
            <a:r>
              <a:rPr dirty="0" sz="1450" spc="-5">
                <a:latin typeface="Times New Roman"/>
                <a:cs typeface="Times New Roman"/>
              </a:rPr>
              <a:t>of  </a:t>
            </a:r>
            <a:r>
              <a:rPr dirty="0" sz="1450" spc="-10">
                <a:latin typeface="Times New Roman"/>
                <a:cs typeface="Times New Roman"/>
              </a:rPr>
              <a:t>the dry land, picked </a:t>
            </a:r>
            <a:r>
              <a:rPr dirty="0" sz="1450" spc="-5">
                <a:latin typeface="Times New Roman"/>
                <a:cs typeface="Times New Roman"/>
              </a:rPr>
              <a:t>up </a:t>
            </a:r>
            <a:r>
              <a:rPr dirty="0" sz="1450" spc="-10">
                <a:latin typeface="Times New Roman"/>
                <a:cs typeface="Times New Roman"/>
              </a:rPr>
              <a:t>from </a:t>
            </a:r>
            <a:r>
              <a:rPr dirty="0" sz="1450" spc="-15">
                <a:latin typeface="Times New Roman"/>
                <a:cs typeface="Times New Roman"/>
              </a:rPr>
              <a:t>sailor’s </a:t>
            </a:r>
            <a:r>
              <a:rPr dirty="0" sz="1450" spc="-10">
                <a:latin typeface="Times New Roman"/>
                <a:cs typeface="Times New Roman"/>
              </a:rPr>
              <a:t>stories: that it was </a:t>
            </a:r>
            <a:r>
              <a:rPr dirty="0" sz="1450" spc="-5">
                <a:latin typeface="Times New Roman"/>
                <a:cs typeface="Times New Roman"/>
              </a:rPr>
              <a:t>a </a:t>
            </a:r>
            <a:r>
              <a:rPr dirty="0" sz="1450" spc="-10">
                <a:latin typeface="Times New Roman"/>
                <a:cs typeface="Times New Roman"/>
              </a:rPr>
              <a:t>place where lads  were </a:t>
            </a:r>
            <a:r>
              <a:rPr dirty="0" sz="1450" spc="-5">
                <a:latin typeface="Times New Roman"/>
                <a:cs typeface="Times New Roman"/>
              </a:rPr>
              <a:t>put </a:t>
            </a:r>
            <a:r>
              <a:rPr dirty="0" sz="1450" spc="-10">
                <a:latin typeface="Times New Roman"/>
                <a:cs typeface="Times New Roman"/>
              </a:rPr>
              <a:t>to some kind </a:t>
            </a:r>
            <a:r>
              <a:rPr dirty="0" sz="1450" spc="-5">
                <a:latin typeface="Times New Roman"/>
                <a:cs typeface="Times New Roman"/>
              </a:rPr>
              <a:t>of </a:t>
            </a:r>
            <a:r>
              <a:rPr dirty="0" sz="1450" spc="-10">
                <a:latin typeface="Times New Roman"/>
                <a:cs typeface="Times New Roman"/>
              </a:rPr>
              <a:t>slavery called </a:t>
            </a:r>
            <a:r>
              <a:rPr dirty="0" sz="1450" spc="-5">
                <a:latin typeface="Times New Roman"/>
                <a:cs typeface="Times New Roman"/>
              </a:rPr>
              <a:t>a </a:t>
            </a:r>
            <a:r>
              <a:rPr dirty="0" sz="1450" spc="-10">
                <a:latin typeface="Times New Roman"/>
                <a:cs typeface="Times New Roman"/>
              </a:rPr>
              <a:t>trade, and where apprentices were  continually lashed and clapped into </a:t>
            </a:r>
            <a:r>
              <a:rPr dirty="0" sz="1450" spc="-5">
                <a:latin typeface="Times New Roman"/>
                <a:cs typeface="Times New Roman"/>
              </a:rPr>
              <a:t>foul </a:t>
            </a:r>
            <a:r>
              <a:rPr dirty="0" sz="1450" spc="-10">
                <a:latin typeface="Times New Roman"/>
                <a:cs typeface="Times New Roman"/>
              </a:rPr>
              <a:t>prisons. In </a:t>
            </a:r>
            <a:r>
              <a:rPr dirty="0" sz="1450" spc="-5">
                <a:latin typeface="Times New Roman"/>
                <a:cs typeface="Times New Roman"/>
              </a:rPr>
              <a:t>a </a:t>
            </a:r>
            <a:r>
              <a:rPr dirty="0" sz="1450" spc="-10">
                <a:latin typeface="Times New Roman"/>
                <a:cs typeface="Times New Roman"/>
              </a:rPr>
              <a:t>town, </a:t>
            </a:r>
            <a:r>
              <a:rPr dirty="0" sz="1450" spc="-5">
                <a:latin typeface="Times New Roman"/>
                <a:cs typeface="Times New Roman"/>
              </a:rPr>
              <a:t>he thought </a:t>
            </a:r>
            <a:r>
              <a:rPr dirty="0" sz="1450" spc="-10">
                <a:latin typeface="Times New Roman"/>
                <a:cs typeface="Times New Roman"/>
              </a:rPr>
              <a:t>every  second person </a:t>
            </a:r>
            <a:r>
              <a:rPr dirty="0" sz="1450" spc="-5">
                <a:latin typeface="Times New Roman"/>
                <a:cs typeface="Times New Roman"/>
              </a:rPr>
              <a:t>a </a:t>
            </a:r>
            <a:r>
              <a:rPr dirty="0" sz="1450" spc="-25">
                <a:latin typeface="Times New Roman"/>
                <a:cs typeface="Times New Roman"/>
              </a:rPr>
              <a:t>decoy, </a:t>
            </a:r>
            <a:r>
              <a:rPr dirty="0" sz="1450" spc="-10">
                <a:latin typeface="Times New Roman"/>
                <a:cs typeface="Times New Roman"/>
              </a:rPr>
              <a:t>and every third house </a:t>
            </a:r>
            <a:r>
              <a:rPr dirty="0" sz="1450" spc="-5">
                <a:latin typeface="Times New Roman"/>
                <a:cs typeface="Times New Roman"/>
              </a:rPr>
              <a:t>a </a:t>
            </a:r>
            <a:r>
              <a:rPr dirty="0" sz="1450" spc="-10">
                <a:latin typeface="Times New Roman"/>
                <a:cs typeface="Times New Roman"/>
              </a:rPr>
              <a:t>place in which seamen would  </a:t>
            </a:r>
            <a:r>
              <a:rPr dirty="0" sz="1450" spc="-5">
                <a:latin typeface="Times New Roman"/>
                <a:cs typeface="Times New Roman"/>
              </a:rPr>
              <a:t>be </a:t>
            </a:r>
            <a:r>
              <a:rPr dirty="0" sz="1450" spc="-10">
                <a:latin typeface="Times New Roman"/>
                <a:cs typeface="Times New Roman"/>
              </a:rPr>
              <a:t>drugged and murdered.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would tell him how kindly </a:t>
            </a:r>
            <a:r>
              <a:rPr dirty="0" sz="1450" spc="-5">
                <a:latin typeface="Times New Roman"/>
                <a:cs typeface="Times New Roman"/>
              </a:rPr>
              <a:t>I </a:t>
            </a:r>
            <a:r>
              <a:rPr dirty="0" sz="1450" spc="-10">
                <a:latin typeface="Times New Roman"/>
                <a:cs typeface="Times New Roman"/>
              </a:rPr>
              <a:t>had  myself been used </a:t>
            </a:r>
            <a:r>
              <a:rPr dirty="0" sz="1450" spc="-5">
                <a:latin typeface="Times New Roman"/>
                <a:cs typeface="Times New Roman"/>
              </a:rPr>
              <a:t>upon </a:t>
            </a:r>
            <a:r>
              <a:rPr dirty="0" sz="1450" spc="-10">
                <a:latin typeface="Times New Roman"/>
                <a:cs typeface="Times New Roman"/>
              </a:rPr>
              <a:t>that dry land </a:t>
            </a:r>
            <a:r>
              <a:rPr dirty="0" sz="1450" spc="-5">
                <a:latin typeface="Times New Roman"/>
                <a:cs typeface="Times New Roman"/>
              </a:rPr>
              <a:t>he </a:t>
            </a:r>
            <a:r>
              <a:rPr dirty="0" sz="1450" spc="-10">
                <a:latin typeface="Times New Roman"/>
                <a:cs typeface="Times New Roman"/>
              </a:rPr>
              <a:t>was so much afraid </a:t>
            </a:r>
            <a:r>
              <a:rPr dirty="0" sz="1450" spc="-5">
                <a:latin typeface="Times New Roman"/>
                <a:cs typeface="Times New Roman"/>
              </a:rPr>
              <a:t>of, </a:t>
            </a:r>
            <a:r>
              <a:rPr dirty="0" sz="1450" spc="-10">
                <a:latin typeface="Times New Roman"/>
                <a:cs typeface="Times New Roman"/>
              </a:rPr>
              <a:t>and how well  fed and carefully taught both </a:t>
            </a:r>
            <a:r>
              <a:rPr dirty="0" sz="1450" spc="-5">
                <a:latin typeface="Times New Roman"/>
                <a:cs typeface="Times New Roman"/>
              </a:rPr>
              <a:t>by </a:t>
            </a:r>
            <a:r>
              <a:rPr dirty="0" sz="1450" spc="-10">
                <a:latin typeface="Times New Roman"/>
                <a:cs typeface="Times New Roman"/>
              </a:rPr>
              <a:t>my friends and my parents: and if </a:t>
            </a:r>
            <a:r>
              <a:rPr dirty="0" sz="1450" spc="-5">
                <a:latin typeface="Times New Roman"/>
                <a:cs typeface="Times New Roman"/>
              </a:rPr>
              <a:t>he </a:t>
            </a:r>
            <a:r>
              <a:rPr dirty="0" sz="1450" spc="-10">
                <a:latin typeface="Times New Roman"/>
                <a:cs typeface="Times New Roman"/>
              </a:rPr>
              <a:t>had been  recently hurt, </a:t>
            </a:r>
            <a:r>
              <a:rPr dirty="0" sz="1450" spc="-5">
                <a:latin typeface="Times New Roman"/>
                <a:cs typeface="Times New Roman"/>
              </a:rPr>
              <a:t>he </a:t>
            </a:r>
            <a:r>
              <a:rPr dirty="0" sz="1450" spc="-10">
                <a:latin typeface="Times New Roman"/>
                <a:cs typeface="Times New Roman"/>
              </a:rPr>
              <a:t>would weep bitterly and swear to run away;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was in  his usual crackbrain </a:t>
            </a:r>
            <a:r>
              <a:rPr dirty="0" sz="1450" spc="-15">
                <a:latin typeface="Times New Roman"/>
                <a:cs typeface="Times New Roman"/>
              </a:rPr>
              <a:t>humour, </a:t>
            </a:r>
            <a:r>
              <a:rPr dirty="0" sz="1450" spc="-5">
                <a:latin typeface="Times New Roman"/>
                <a:cs typeface="Times New Roman"/>
              </a:rPr>
              <a:t>or </a:t>
            </a:r>
            <a:r>
              <a:rPr dirty="0" sz="1450" spc="-10">
                <a:latin typeface="Times New Roman"/>
                <a:cs typeface="Times New Roman"/>
              </a:rPr>
              <a:t>(still more) if </a:t>
            </a:r>
            <a:r>
              <a:rPr dirty="0" sz="1450" spc="-5">
                <a:latin typeface="Times New Roman"/>
                <a:cs typeface="Times New Roman"/>
              </a:rPr>
              <a:t>he </a:t>
            </a:r>
            <a:r>
              <a:rPr dirty="0" sz="1450" spc="-10">
                <a:latin typeface="Times New Roman"/>
                <a:cs typeface="Times New Roman"/>
              </a:rPr>
              <a:t>had had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spirits in  the roundhouse, </a:t>
            </a:r>
            <a:r>
              <a:rPr dirty="0" sz="1450" spc="-5">
                <a:latin typeface="Times New Roman"/>
                <a:cs typeface="Times New Roman"/>
              </a:rPr>
              <a:t>he </a:t>
            </a:r>
            <a:r>
              <a:rPr dirty="0" sz="1450" spc="-10">
                <a:latin typeface="Times New Roman"/>
                <a:cs typeface="Times New Roman"/>
              </a:rPr>
              <a:t>would deride the</a:t>
            </a:r>
            <a:r>
              <a:rPr dirty="0" sz="1450" spc="15">
                <a:latin typeface="Times New Roman"/>
                <a:cs typeface="Times New Roman"/>
              </a:rPr>
              <a:t> </a:t>
            </a:r>
            <a:r>
              <a:rPr dirty="0" sz="1450" spc="-10">
                <a:latin typeface="Times New Roman"/>
                <a:cs typeface="Times New Roman"/>
              </a:rPr>
              <a:t>notion.</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It was </a:t>
            </a:r>
            <a:r>
              <a:rPr dirty="0" sz="1450" spc="-35">
                <a:latin typeface="Times New Roman"/>
                <a:cs typeface="Times New Roman"/>
              </a:rPr>
              <a:t>Mr. </a:t>
            </a:r>
            <a:r>
              <a:rPr dirty="0" sz="1450" spc="-10">
                <a:latin typeface="Times New Roman"/>
                <a:cs typeface="Times New Roman"/>
              </a:rPr>
              <a:t>Riach (Heaven forgive him!) who gave the </a:t>
            </a:r>
            <a:r>
              <a:rPr dirty="0" sz="1450" spc="-5">
                <a:latin typeface="Times New Roman"/>
                <a:cs typeface="Times New Roman"/>
              </a:rPr>
              <a:t>boy </a:t>
            </a:r>
            <a:r>
              <a:rPr dirty="0" sz="1450" spc="-10">
                <a:latin typeface="Times New Roman"/>
                <a:cs typeface="Times New Roman"/>
              </a:rPr>
              <a:t>drink; and it  was, doubtless, kindly meant; </a:t>
            </a:r>
            <a:r>
              <a:rPr dirty="0" sz="1450" spc="-5">
                <a:latin typeface="Times New Roman"/>
                <a:cs typeface="Times New Roman"/>
              </a:rPr>
              <a:t>but </a:t>
            </a:r>
            <a:r>
              <a:rPr dirty="0" sz="1450" spc="-10">
                <a:latin typeface="Times New Roman"/>
                <a:cs typeface="Times New Roman"/>
              </a:rPr>
              <a:t>besides that it was ruin to his health, it was  the pitifullest thing in life to see this </a:t>
            </a:r>
            <a:r>
              <a:rPr dirty="0" sz="1450" spc="-20">
                <a:latin typeface="Times New Roman"/>
                <a:cs typeface="Times New Roman"/>
              </a:rPr>
              <a:t>unhappy, </a:t>
            </a:r>
            <a:r>
              <a:rPr dirty="0" sz="1450" spc="-10">
                <a:latin typeface="Times New Roman"/>
                <a:cs typeface="Times New Roman"/>
              </a:rPr>
              <a:t>unfriended creature staggering,  and dancing, and talking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what. Some </a:t>
            </a:r>
            <a:r>
              <a:rPr dirty="0" sz="1450" spc="-5">
                <a:latin typeface="Times New Roman"/>
                <a:cs typeface="Times New Roman"/>
              </a:rPr>
              <a:t>of </a:t>
            </a:r>
            <a:r>
              <a:rPr dirty="0" sz="1450" spc="-10">
                <a:latin typeface="Times New Roman"/>
                <a:cs typeface="Times New Roman"/>
              </a:rPr>
              <a:t>the men laughed, </a:t>
            </a:r>
            <a:r>
              <a:rPr dirty="0" sz="1450" spc="-5">
                <a:latin typeface="Times New Roman"/>
                <a:cs typeface="Times New Roman"/>
              </a:rPr>
              <a:t>but not  </a:t>
            </a:r>
            <a:r>
              <a:rPr dirty="0" sz="1450" spc="-10">
                <a:latin typeface="Times New Roman"/>
                <a:cs typeface="Times New Roman"/>
              </a:rPr>
              <a:t>all; others would grow as black as thunder (thinking, perhaps, </a:t>
            </a:r>
            <a:r>
              <a:rPr dirty="0" sz="1450" spc="-5">
                <a:latin typeface="Times New Roman"/>
                <a:cs typeface="Times New Roman"/>
              </a:rPr>
              <a:t>of </a:t>
            </a:r>
            <a:r>
              <a:rPr dirty="0" sz="1450" spc="-10">
                <a:latin typeface="Times New Roman"/>
                <a:cs typeface="Times New Roman"/>
              </a:rPr>
              <a:t>their own  childhood</a:t>
            </a:r>
            <a:r>
              <a:rPr dirty="0" sz="1450" spc="210">
                <a:latin typeface="Times New Roman"/>
                <a:cs typeface="Times New Roman"/>
              </a:rPr>
              <a:t> </a:t>
            </a:r>
            <a:r>
              <a:rPr dirty="0" sz="1450" spc="-5">
                <a:latin typeface="Times New Roman"/>
                <a:cs typeface="Times New Roman"/>
              </a:rPr>
              <a:t>or</a:t>
            </a:r>
            <a:r>
              <a:rPr dirty="0" sz="1450" spc="220">
                <a:latin typeface="Times New Roman"/>
                <a:cs typeface="Times New Roman"/>
              </a:rPr>
              <a:t> </a:t>
            </a:r>
            <a:r>
              <a:rPr dirty="0" sz="1450" spc="-10">
                <a:latin typeface="Times New Roman"/>
                <a:cs typeface="Times New Roman"/>
              </a:rPr>
              <a:t>their</a:t>
            </a:r>
            <a:r>
              <a:rPr dirty="0" sz="1450" spc="215">
                <a:latin typeface="Times New Roman"/>
                <a:cs typeface="Times New Roman"/>
              </a:rPr>
              <a:t> </a:t>
            </a:r>
            <a:r>
              <a:rPr dirty="0" sz="1450" spc="-10">
                <a:latin typeface="Times New Roman"/>
                <a:cs typeface="Times New Roman"/>
              </a:rPr>
              <a:t>own</a:t>
            </a:r>
            <a:r>
              <a:rPr dirty="0" sz="1450" spc="215">
                <a:latin typeface="Times New Roman"/>
                <a:cs typeface="Times New Roman"/>
              </a:rPr>
              <a:t> </a:t>
            </a:r>
            <a:r>
              <a:rPr dirty="0" sz="1450" spc="-10">
                <a:latin typeface="Times New Roman"/>
                <a:cs typeface="Times New Roman"/>
              </a:rPr>
              <a:t>children)</a:t>
            </a:r>
            <a:r>
              <a:rPr dirty="0" sz="1450" spc="220">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bid</a:t>
            </a:r>
            <a:r>
              <a:rPr dirty="0" sz="1450" spc="215">
                <a:latin typeface="Times New Roman"/>
                <a:cs typeface="Times New Roman"/>
              </a:rPr>
              <a:t> </a:t>
            </a:r>
            <a:r>
              <a:rPr dirty="0" sz="1450" spc="-10">
                <a:latin typeface="Times New Roman"/>
                <a:cs typeface="Times New Roman"/>
              </a:rPr>
              <a:t>him</a:t>
            </a:r>
            <a:r>
              <a:rPr dirty="0" sz="1450" spc="220">
                <a:latin typeface="Times New Roman"/>
                <a:cs typeface="Times New Roman"/>
              </a:rPr>
              <a:t> </a:t>
            </a:r>
            <a:r>
              <a:rPr dirty="0" sz="1450" spc="-10">
                <a:latin typeface="Times New Roman"/>
                <a:cs typeface="Times New Roman"/>
              </a:rPr>
              <a:t>stop</a:t>
            </a:r>
            <a:r>
              <a:rPr dirty="0" sz="1450" spc="210">
                <a:latin typeface="Times New Roman"/>
                <a:cs typeface="Times New Roman"/>
              </a:rPr>
              <a:t> </a:t>
            </a:r>
            <a:r>
              <a:rPr dirty="0" sz="1450" spc="-10">
                <a:latin typeface="Times New Roman"/>
                <a:cs typeface="Times New Roman"/>
              </a:rPr>
              <a:t>that</a:t>
            </a:r>
            <a:r>
              <a:rPr dirty="0" sz="1450" spc="220">
                <a:latin typeface="Times New Roman"/>
                <a:cs typeface="Times New Roman"/>
              </a:rPr>
              <a:t> </a:t>
            </a:r>
            <a:r>
              <a:rPr dirty="0" sz="1450" spc="-10">
                <a:latin typeface="Times New Roman"/>
                <a:cs typeface="Times New Roman"/>
              </a:rPr>
              <a:t>nonsense,</a:t>
            </a:r>
            <a:r>
              <a:rPr dirty="0" sz="1450" spc="220">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think</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418955"/>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doing. </a:t>
            </a:r>
            <a:r>
              <a:rPr dirty="0" sz="1450" spc="-10">
                <a:latin typeface="Times New Roman"/>
                <a:cs typeface="Times New Roman"/>
              </a:rPr>
              <a:t>As for me, </a:t>
            </a:r>
            <a:r>
              <a:rPr dirty="0" sz="1450" spc="-5">
                <a:latin typeface="Times New Roman"/>
                <a:cs typeface="Times New Roman"/>
              </a:rPr>
              <a:t>I </a:t>
            </a:r>
            <a:r>
              <a:rPr dirty="0" sz="1450" spc="-10">
                <a:latin typeface="Times New Roman"/>
                <a:cs typeface="Times New Roman"/>
              </a:rPr>
              <a:t>felt ashamed to look at him, and the </a:t>
            </a:r>
            <a:r>
              <a:rPr dirty="0" sz="1450" spc="-5">
                <a:latin typeface="Times New Roman"/>
                <a:cs typeface="Times New Roman"/>
              </a:rPr>
              <a:t>poor  </a:t>
            </a:r>
            <a:r>
              <a:rPr dirty="0" sz="1450" spc="-10">
                <a:latin typeface="Times New Roman"/>
                <a:cs typeface="Times New Roman"/>
              </a:rPr>
              <a:t>child still comes about me in my</a:t>
            </a:r>
            <a:r>
              <a:rPr dirty="0" sz="1450" spc="20">
                <a:latin typeface="Times New Roman"/>
                <a:cs typeface="Times New Roman"/>
              </a:rPr>
              <a:t> </a:t>
            </a:r>
            <a:r>
              <a:rPr dirty="0" sz="1450" spc="-10">
                <a:latin typeface="Times New Roman"/>
                <a:cs typeface="Times New Roman"/>
              </a:rPr>
              <a:t>dreams.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All this time, </a:t>
            </a:r>
            <a:r>
              <a:rPr dirty="0" sz="1450" spc="-5">
                <a:latin typeface="Times New Roman"/>
                <a:cs typeface="Times New Roman"/>
              </a:rPr>
              <a:t>you </a:t>
            </a:r>
            <a:r>
              <a:rPr dirty="0" sz="1450" spc="-10">
                <a:latin typeface="Times New Roman"/>
                <a:cs typeface="Times New Roman"/>
              </a:rPr>
              <a:t>should </a:t>
            </a:r>
            <a:r>
              <a:rPr dirty="0" sz="1450" spc="-25">
                <a:latin typeface="Times New Roman"/>
                <a:cs typeface="Times New Roman"/>
              </a:rPr>
              <a:t>know, </a:t>
            </a:r>
            <a:r>
              <a:rPr dirty="0" sz="1450" spc="-10">
                <a:latin typeface="Times New Roman"/>
                <a:cs typeface="Times New Roman"/>
              </a:rPr>
              <a:t>the Covenant was meeting continual head-  winds and tumbling </a:t>
            </a:r>
            <a:r>
              <a:rPr dirty="0" sz="1450" spc="-5">
                <a:latin typeface="Times New Roman"/>
                <a:cs typeface="Times New Roman"/>
              </a:rPr>
              <a:t>up </a:t>
            </a:r>
            <a:r>
              <a:rPr dirty="0" sz="1450" spc="-10">
                <a:latin typeface="Times New Roman"/>
                <a:cs typeface="Times New Roman"/>
              </a:rPr>
              <a:t>and down against head-seas, so that the scuttle was  almost constantly shut, and the forecastle lighted only </a:t>
            </a:r>
            <a:r>
              <a:rPr dirty="0" sz="1450" spc="-5">
                <a:latin typeface="Times New Roman"/>
                <a:cs typeface="Times New Roman"/>
              </a:rPr>
              <a:t>by a </a:t>
            </a:r>
            <a:r>
              <a:rPr dirty="0" sz="1450" spc="-10">
                <a:latin typeface="Times New Roman"/>
                <a:cs typeface="Times New Roman"/>
              </a:rPr>
              <a:t>swinging lantern  </a:t>
            </a:r>
            <a:r>
              <a:rPr dirty="0" sz="1450" spc="-5">
                <a:latin typeface="Times New Roman"/>
                <a:cs typeface="Times New Roman"/>
              </a:rPr>
              <a:t>on a </a:t>
            </a:r>
            <a:r>
              <a:rPr dirty="0" sz="1450" spc="-10">
                <a:latin typeface="Times New Roman"/>
                <a:cs typeface="Times New Roman"/>
              </a:rPr>
              <a:t>beam. There was constant labour for all hands; the sails had to </a:t>
            </a:r>
            <a:r>
              <a:rPr dirty="0" sz="1450" spc="-5">
                <a:latin typeface="Times New Roman"/>
                <a:cs typeface="Times New Roman"/>
              </a:rPr>
              <a:t>be </a:t>
            </a:r>
            <a:r>
              <a:rPr dirty="0" sz="1450" spc="-10">
                <a:latin typeface="Times New Roman"/>
                <a:cs typeface="Times New Roman"/>
              </a:rPr>
              <a:t>made  and shortened every </a:t>
            </a:r>
            <a:r>
              <a:rPr dirty="0" sz="1450" spc="-5">
                <a:latin typeface="Times New Roman"/>
                <a:cs typeface="Times New Roman"/>
              </a:rPr>
              <a:t>hour; </a:t>
            </a:r>
            <a:r>
              <a:rPr dirty="0" sz="1450" spc="-10">
                <a:latin typeface="Times New Roman"/>
                <a:cs typeface="Times New Roman"/>
              </a:rPr>
              <a:t>the strain told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men’s </a:t>
            </a:r>
            <a:r>
              <a:rPr dirty="0" sz="1450" spc="-10">
                <a:latin typeface="Times New Roman"/>
                <a:cs typeface="Times New Roman"/>
              </a:rPr>
              <a:t>temper; there was </a:t>
            </a:r>
            <a:r>
              <a:rPr dirty="0" sz="1450" spc="-5">
                <a:latin typeface="Times New Roman"/>
                <a:cs typeface="Times New Roman"/>
              </a:rPr>
              <a:t>a  </a:t>
            </a:r>
            <a:r>
              <a:rPr dirty="0" sz="1450" spc="-10">
                <a:latin typeface="Times New Roman"/>
                <a:cs typeface="Times New Roman"/>
              </a:rPr>
              <a:t>growl </a:t>
            </a:r>
            <a:r>
              <a:rPr dirty="0" sz="1450" spc="-5">
                <a:latin typeface="Times New Roman"/>
                <a:cs typeface="Times New Roman"/>
              </a:rPr>
              <a:t>of </a:t>
            </a:r>
            <a:r>
              <a:rPr dirty="0" sz="1450" spc="-10">
                <a:latin typeface="Times New Roman"/>
                <a:cs typeface="Times New Roman"/>
              </a:rPr>
              <a:t>quarrelling all day long from berth to berth; and as </a:t>
            </a:r>
            <a:r>
              <a:rPr dirty="0" sz="1450" spc="-5">
                <a:latin typeface="Times New Roman"/>
                <a:cs typeface="Times New Roman"/>
              </a:rPr>
              <a:t>I </a:t>
            </a:r>
            <a:r>
              <a:rPr dirty="0" sz="1450" spc="-10">
                <a:latin typeface="Times New Roman"/>
                <a:cs typeface="Times New Roman"/>
              </a:rPr>
              <a:t>was never  allowed to set my </a:t>
            </a:r>
            <a:r>
              <a:rPr dirty="0" sz="1450" spc="-5">
                <a:latin typeface="Times New Roman"/>
                <a:cs typeface="Times New Roman"/>
              </a:rPr>
              <a:t>foot on </a:t>
            </a:r>
            <a:r>
              <a:rPr dirty="0" sz="1450" spc="-10">
                <a:latin typeface="Times New Roman"/>
                <a:cs typeface="Times New Roman"/>
              </a:rPr>
              <a:t>deck, </a:t>
            </a:r>
            <a:r>
              <a:rPr dirty="0" sz="1450" spc="-5">
                <a:latin typeface="Times New Roman"/>
                <a:cs typeface="Times New Roman"/>
              </a:rPr>
              <a:t>you </a:t>
            </a:r>
            <a:r>
              <a:rPr dirty="0" sz="1450" spc="-10">
                <a:latin typeface="Times New Roman"/>
                <a:cs typeface="Times New Roman"/>
              </a:rPr>
              <a:t>can picture to yourselves how weary </a:t>
            </a:r>
            <a:r>
              <a:rPr dirty="0" sz="1450" spc="-5">
                <a:latin typeface="Times New Roman"/>
                <a:cs typeface="Times New Roman"/>
              </a:rPr>
              <a:t>of  </a:t>
            </a:r>
            <a:r>
              <a:rPr dirty="0" sz="1450" spc="-10">
                <a:latin typeface="Times New Roman"/>
                <a:cs typeface="Times New Roman"/>
              </a:rPr>
              <a:t>my life </a:t>
            </a:r>
            <a:r>
              <a:rPr dirty="0" sz="1450" spc="-5">
                <a:latin typeface="Times New Roman"/>
                <a:cs typeface="Times New Roman"/>
              </a:rPr>
              <a:t>I </a:t>
            </a:r>
            <a:r>
              <a:rPr dirty="0" sz="1450" spc="-10">
                <a:latin typeface="Times New Roman"/>
                <a:cs typeface="Times New Roman"/>
              </a:rPr>
              <a:t>grew to be, and how impatient for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change.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change </a:t>
            </a:r>
            <a:r>
              <a:rPr dirty="0" sz="1450" spc="-5">
                <a:latin typeface="Times New Roman"/>
                <a:cs typeface="Times New Roman"/>
              </a:rPr>
              <a:t>I </a:t>
            </a:r>
            <a:r>
              <a:rPr dirty="0" sz="1450" spc="-10">
                <a:latin typeface="Times New Roman"/>
                <a:cs typeface="Times New Roman"/>
              </a:rPr>
              <a:t>was to get, as </a:t>
            </a:r>
            <a:r>
              <a:rPr dirty="0" sz="1450" spc="-5">
                <a:latin typeface="Times New Roman"/>
                <a:cs typeface="Times New Roman"/>
              </a:rPr>
              <a:t>you </a:t>
            </a:r>
            <a:r>
              <a:rPr dirty="0" sz="1450" spc="-10">
                <a:latin typeface="Times New Roman"/>
                <a:cs typeface="Times New Roman"/>
              </a:rPr>
              <a:t>shall hear; </a:t>
            </a:r>
            <a:r>
              <a:rPr dirty="0" sz="1450" spc="-5">
                <a:latin typeface="Times New Roman"/>
                <a:cs typeface="Times New Roman"/>
              </a:rPr>
              <a:t>but I </a:t>
            </a:r>
            <a:r>
              <a:rPr dirty="0" sz="1450" spc="-10">
                <a:latin typeface="Times New Roman"/>
                <a:cs typeface="Times New Roman"/>
              </a:rPr>
              <a:t>must first tell </a:t>
            </a:r>
            <a:r>
              <a:rPr dirty="0" sz="1450" spc="-5">
                <a:latin typeface="Times New Roman"/>
                <a:cs typeface="Times New Roman"/>
              </a:rPr>
              <a:t>of a  </a:t>
            </a:r>
            <a:r>
              <a:rPr dirty="0" sz="1450" spc="-10">
                <a:latin typeface="Times New Roman"/>
                <a:cs typeface="Times New Roman"/>
              </a:rPr>
              <a:t>conversation </a:t>
            </a:r>
            <a:r>
              <a:rPr dirty="0" sz="1450" spc="-5">
                <a:latin typeface="Times New Roman"/>
                <a:cs typeface="Times New Roman"/>
              </a:rPr>
              <a:t>I </a:t>
            </a:r>
            <a:r>
              <a:rPr dirty="0" sz="1450" spc="-10">
                <a:latin typeface="Times New Roman"/>
                <a:cs typeface="Times New Roman"/>
              </a:rPr>
              <a:t>had with </a:t>
            </a:r>
            <a:r>
              <a:rPr dirty="0" sz="1450" spc="-35">
                <a:latin typeface="Times New Roman"/>
                <a:cs typeface="Times New Roman"/>
              </a:rPr>
              <a:t>Mr. </a:t>
            </a:r>
            <a:r>
              <a:rPr dirty="0" sz="1450" spc="-10">
                <a:latin typeface="Times New Roman"/>
                <a:cs typeface="Times New Roman"/>
              </a:rPr>
              <a:t>Riach, which </a:t>
            </a:r>
            <a:r>
              <a:rPr dirty="0" sz="1450" spc="-5">
                <a:latin typeface="Times New Roman"/>
                <a:cs typeface="Times New Roman"/>
              </a:rPr>
              <a:t>put a </a:t>
            </a:r>
            <a:r>
              <a:rPr dirty="0" sz="1450" spc="-10">
                <a:latin typeface="Times New Roman"/>
                <a:cs typeface="Times New Roman"/>
              </a:rPr>
              <a:t>little heart in me to bear my  troubles. Getting him in </a:t>
            </a:r>
            <a:r>
              <a:rPr dirty="0" sz="1450" spc="-5">
                <a:latin typeface="Times New Roman"/>
                <a:cs typeface="Times New Roman"/>
              </a:rPr>
              <a:t>a </a:t>
            </a:r>
            <a:r>
              <a:rPr dirty="0" sz="1450" spc="-10">
                <a:latin typeface="Times New Roman"/>
                <a:cs typeface="Times New Roman"/>
              </a:rPr>
              <a:t>favourable stage </a:t>
            </a:r>
            <a:r>
              <a:rPr dirty="0" sz="1450" spc="-5">
                <a:latin typeface="Times New Roman"/>
                <a:cs typeface="Times New Roman"/>
              </a:rPr>
              <a:t>of </a:t>
            </a:r>
            <a:r>
              <a:rPr dirty="0" sz="1450" spc="-10">
                <a:latin typeface="Times New Roman"/>
                <a:cs typeface="Times New Roman"/>
              </a:rPr>
              <a:t>drink (for indeed </a:t>
            </a:r>
            <a:r>
              <a:rPr dirty="0" sz="1450" spc="-5">
                <a:latin typeface="Times New Roman"/>
                <a:cs typeface="Times New Roman"/>
              </a:rPr>
              <a:t>he </a:t>
            </a:r>
            <a:r>
              <a:rPr dirty="0" sz="1450" spc="-10">
                <a:latin typeface="Times New Roman"/>
                <a:cs typeface="Times New Roman"/>
              </a:rPr>
              <a:t>never  looked near me when </a:t>
            </a:r>
            <a:r>
              <a:rPr dirty="0" sz="1450" spc="-5">
                <a:latin typeface="Times New Roman"/>
                <a:cs typeface="Times New Roman"/>
              </a:rPr>
              <a:t>he </a:t>
            </a:r>
            <a:r>
              <a:rPr dirty="0" sz="1450" spc="-10">
                <a:latin typeface="Times New Roman"/>
                <a:cs typeface="Times New Roman"/>
              </a:rPr>
              <a:t>was sober), </a:t>
            </a:r>
            <a:r>
              <a:rPr dirty="0" sz="1450" spc="-5">
                <a:latin typeface="Times New Roman"/>
                <a:cs typeface="Times New Roman"/>
              </a:rPr>
              <a:t>I </a:t>
            </a:r>
            <a:r>
              <a:rPr dirty="0" sz="1450" spc="-10">
                <a:latin typeface="Times New Roman"/>
                <a:cs typeface="Times New Roman"/>
              </a:rPr>
              <a:t>pledged him to </a:t>
            </a:r>
            <a:r>
              <a:rPr dirty="0" sz="1450" spc="-20">
                <a:latin typeface="Times New Roman"/>
                <a:cs typeface="Times New Roman"/>
              </a:rPr>
              <a:t>secrecy, </a:t>
            </a:r>
            <a:r>
              <a:rPr dirty="0" sz="1450" spc="-10">
                <a:latin typeface="Times New Roman"/>
                <a:cs typeface="Times New Roman"/>
              </a:rPr>
              <a:t>and told him  my whole</a:t>
            </a:r>
            <a:r>
              <a:rPr dirty="0" sz="1450" spc="-5">
                <a:latin typeface="Times New Roman"/>
                <a:cs typeface="Times New Roman"/>
              </a:rPr>
              <a:t> </a:t>
            </a:r>
            <a:r>
              <a:rPr dirty="0" sz="1450" spc="-25">
                <a:latin typeface="Times New Roman"/>
                <a:cs typeface="Times New Roman"/>
              </a:rPr>
              <a:t>story.</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He declared it was like </a:t>
            </a:r>
            <a:r>
              <a:rPr dirty="0" sz="1450" spc="-5">
                <a:latin typeface="Times New Roman"/>
                <a:cs typeface="Times New Roman"/>
              </a:rPr>
              <a:t>a </a:t>
            </a:r>
            <a:r>
              <a:rPr dirty="0" sz="1450" spc="-10">
                <a:latin typeface="Times New Roman"/>
                <a:cs typeface="Times New Roman"/>
              </a:rPr>
              <a:t>ballad; that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his best to help me; that </a:t>
            </a:r>
            <a:r>
              <a:rPr dirty="0" sz="1450" spc="-5">
                <a:latin typeface="Times New Roman"/>
                <a:cs typeface="Times New Roman"/>
              </a:rPr>
              <a:t>I  </a:t>
            </a:r>
            <a:r>
              <a:rPr dirty="0" sz="1450" spc="-10">
                <a:latin typeface="Times New Roman"/>
                <a:cs typeface="Times New Roman"/>
              </a:rPr>
              <a:t>should have </a:t>
            </a:r>
            <a:r>
              <a:rPr dirty="0" sz="1450" spc="-20">
                <a:latin typeface="Times New Roman"/>
                <a:cs typeface="Times New Roman"/>
              </a:rPr>
              <a:t>paper, </a:t>
            </a:r>
            <a:r>
              <a:rPr dirty="0" sz="1450" spc="-10">
                <a:latin typeface="Times New Roman"/>
                <a:cs typeface="Times New Roman"/>
              </a:rPr>
              <a:t>pen, and </a:t>
            </a:r>
            <a:r>
              <a:rPr dirty="0" sz="1450" spc="-5">
                <a:latin typeface="Times New Roman"/>
                <a:cs typeface="Times New Roman"/>
              </a:rPr>
              <a:t>ink, </a:t>
            </a:r>
            <a:r>
              <a:rPr dirty="0" sz="1450" spc="-10">
                <a:latin typeface="Times New Roman"/>
                <a:cs typeface="Times New Roman"/>
              </a:rPr>
              <a:t>and write </a:t>
            </a:r>
            <a:r>
              <a:rPr dirty="0" sz="1450" spc="-5">
                <a:latin typeface="Times New Roman"/>
                <a:cs typeface="Times New Roman"/>
              </a:rPr>
              <a:t>one </a:t>
            </a:r>
            <a:r>
              <a:rPr dirty="0" sz="1450" spc="-10">
                <a:latin typeface="Times New Roman"/>
                <a:cs typeface="Times New Roman"/>
              </a:rPr>
              <a:t>line to </a:t>
            </a:r>
            <a:r>
              <a:rPr dirty="0" sz="1450" spc="-35">
                <a:latin typeface="Times New Roman"/>
                <a:cs typeface="Times New Roman"/>
              </a:rPr>
              <a:t>Mr. </a:t>
            </a:r>
            <a:r>
              <a:rPr dirty="0" sz="1450" spc="-10">
                <a:latin typeface="Times New Roman"/>
                <a:cs typeface="Times New Roman"/>
              </a:rPr>
              <a:t>Campbell and  another to </a:t>
            </a:r>
            <a:r>
              <a:rPr dirty="0" sz="1450" spc="-35">
                <a:latin typeface="Times New Roman"/>
                <a:cs typeface="Times New Roman"/>
              </a:rPr>
              <a:t>Mr. </a:t>
            </a:r>
            <a:r>
              <a:rPr dirty="0" sz="1450" spc="-10">
                <a:latin typeface="Times New Roman"/>
                <a:cs typeface="Times New Roman"/>
              </a:rPr>
              <a:t>Rankeillor; and that if </a:t>
            </a:r>
            <a:r>
              <a:rPr dirty="0" sz="1450" spc="-5">
                <a:latin typeface="Times New Roman"/>
                <a:cs typeface="Times New Roman"/>
              </a:rPr>
              <a:t>I </a:t>
            </a:r>
            <a:r>
              <a:rPr dirty="0" sz="1450" spc="-10">
                <a:latin typeface="Times New Roman"/>
                <a:cs typeface="Times New Roman"/>
              </a:rPr>
              <a:t>had told the truth, ten to </a:t>
            </a:r>
            <a:r>
              <a:rPr dirty="0" sz="1450" spc="-5">
                <a:latin typeface="Times New Roman"/>
                <a:cs typeface="Times New Roman"/>
              </a:rPr>
              <a:t>one 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able (with their help) to </a:t>
            </a:r>
            <a:r>
              <a:rPr dirty="0" sz="1450" spc="-5">
                <a:latin typeface="Times New Roman"/>
                <a:cs typeface="Times New Roman"/>
              </a:rPr>
              <a:t>pull </a:t>
            </a:r>
            <a:r>
              <a:rPr dirty="0" sz="1450" spc="-10">
                <a:latin typeface="Times New Roman"/>
                <a:cs typeface="Times New Roman"/>
              </a:rPr>
              <a:t>me through and set me in my</a:t>
            </a:r>
            <a:r>
              <a:rPr dirty="0" sz="1450" spc="80">
                <a:latin typeface="Times New Roman"/>
                <a:cs typeface="Times New Roman"/>
              </a:rPr>
              <a:t> </a:t>
            </a:r>
            <a:r>
              <a:rPr dirty="0" sz="1450" spc="-10">
                <a:latin typeface="Times New Roman"/>
                <a:cs typeface="Times New Roman"/>
              </a:rPr>
              <a:t>rights.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“And in the meantime,” says he, “keep </a:t>
            </a:r>
            <a:r>
              <a:rPr dirty="0" sz="1450" spc="-5">
                <a:latin typeface="Times New Roman"/>
                <a:cs typeface="Times New Roman"/>
              </a:rPr>
              <a:t>your </a:t>
            </a:r>
            <a:r>
              <a:rPr dirty="0" sz="1450" spc="-10">
                <a:latin typeface="Times New Roman"/>
                <a:cs typeface="Times New Roman"/>
              </a:rPr>
              <a:t>heart </a:t>
            </a:r>
            <a:r>
              <a:rPr dirty="0" sz="1450" spc="-5">
                <a:latin typeface="Times New Roman"/>
                <a:cs typeface="Times New Roman"/>
              </a:rPr>
              <a:t>up. </a:t>
            </a:r>
            <a:r>
              <a:rPr dirty="0" sz="1450" spc="-35">
                <a:latin typeface="Times New Roman"/>
                <a:cs typeface="Times New Roman"/>
              </a:rPr>
              <a:t>You’re </a:t>
            </a:r>
            <a:r>
              <a:rPr dirty="0" sz="1450" spc="-5">
                <a:latin typeface="Times New Roman"/>
                <a:cs typeface="Times New Roman"/>
              </a:rPr>
              <a:t>not </a:t>
            </a:r>
            <a:r>
              <a:rPr dirty="0" sz="1450" spc="-10">
                <a:latin typeface="Times New Roman"/>
                <a:cs typeface="Times New Roman"/>
              </a:rPr>
              <a:t>the only  one, I’ll tell </a:t>
            </a:r>
            <a:r>
              <a:rPr dirty="0" sz="1450" spc="-5">
                <a:latin typeface="Times New Roman"/>
                <a:cs typeface="Times New Roman"/>
              </a:rPr>
              <a:t>you </a:t>
            </a:r>
            <a:r>
              <a:rPr dirty="0" sz="1450" spc="-10">
                <a:latin typeface="Times New Roman"/>
                <a:cs typeface="Times New Roman"/>
              </a:rPr>
              <a:t>that. </a:t>
            </a:r>
            <a:r>
              <a:rPr dirty="0" sz="1450" spc="-20">
                <a:latin typeface="Times New Roman"/>
                <a:cs typeface="Times New Roman"/>
              </a:rPr>
              <a:t>There’s </a:t>
            </a:r>
            <a:r>
              <a:rPr dirty="0" sz="1450" spc="-10">
                <a:latin typeface="Times New Roman"/>
                <a:cs typeface="Times New Roman"/>
              </a:rPr>
              <a:t>many </a:t>
            </a:r>
            <a:r>
              <a:rPr dirty="0" sz="1450" spc="-5">
                <a:latin typeface="Times New Roman"/>
                <a:cs typeface="Times New Roman"/>
              </a:rPr>
              <a:t>a </a:t>
            </a:r>
            <a:r>
              <a:rPr dirty="0" sz="1450" spc="-10">
                <a:latin typeface="Times New Roman"/>
                <a:cs typeface="Times New Roman"/>
              </a:rPr>
              <a:t>man hoeing tobacco over-seas that  should </a:t>
            </a:r>
            <a:r>
              <a:rPr dirty="0" sz="1450" spc="-5">
                <a:latin typeface="Times New Roman"/>
                <a:cs typeface="Times New Roman"/>
              </a:rPr>
              <a:t>be </a:t>
            </a:r>
            <a:r>
              <a:rPr dirty="0" sz="1450" spc="-10">
                <a:latin typeface="Times New Roman"/>
                <a:cs typeface="Times New Roman"/>
              </a:rPr>
              <a:t>mounting his horse at his own </a:t>
            </a:r>
            <a:r>
              <a:rPr dirty="0" sz="1450" spc="-5">
                <a:latin typeface="Times New Roman"/>
                <a:cs typeface="Times New Roman"/>
              </a:rPr>
              <a:t>door </a:t>
            </a:r>
            <a:r>
              <a:rPr dirty="0" sz="1450" spc="-10">
                <a:latin typeface="Times New Roman"/>
                <a:cs typeface="Times New Roman"/>
              </a:rPr>
              <a:t>at home; many and many! And  life is all </a:t>
            </a:r>
            <a:r>
              <a:rPr dirty="0" sz="1450" spc="-5">
                <a:latin typeface="Times New Roman"/>
                <a:cs typeface="Times New Roman"/>
              </a:rPr>
              <a:t>a </a:t>
            </a:r>
            <a:r>
              <a:rPr dirty="0" sz="1450" spc="-10">
                <a:latin typeface="Times New Roman"/>
                <a:cs typeface="Times New Roman"/>
              </a:rPr>
              <a:t>variorum, at the best. Look at me: I’m </a:t>
            </a:r>
            <a:r>
              <a:rPr dirty="0" sz="1450" spc="-5">
                <a:latin typeface="Times New Roman"/>
                <a:cs typeface="Times New Roman"/>
              </a:rPr>
              <a:t>a </a:t>
            </a:r>
            <a:r>
              <a:rPr dirty="0" sz="1450" spc="-20">
                <a:latin typeface="Times New Roman"/>
                <a:cs typeface="Times New Roman"/>
              </a:rPr>
              <a:t>laird’s </a:t>
            </a:r>
            <a:r>
              <a:rPr dirty="0" sz="1450" spc="-10">
                <a:latin typeface="Times New Roman"/>
                <a:cs typeface="Times New Roman"/>
              </a:rPr>
              <a:t>son and more than  half </a:t>
            </a:r>
            <a:r>
              <a:rPr dirty="0" sz="1450" spc="-5">
                <a:latin typeface="Times New Roman"/>
                <a:cs typeface="Times New Roman"/>
              </a:rPr>
              <a:t>a </a:t>
            </a:r>
            <a:r>
              <a:rPr dirty="0" sz="1450" spc="-15">
                <a:latin typeface="Times New Roman"/>
                <a:cs typeface="Times New Roman"/>
              </a:rPr>
              <a:t>doctor, </a:t>
            </a:r>
            <a:r>
              <a:rPr dirty="0" sz="1450" spc="-10">
                <a:latin typeface="Times New Roman"/>
                <a:cs typeface="Times New Roman"/>
              </a:rPr>
              <a:t>and here </a:t>
            </a:r>
            <a:r>
              <a:rPr dirty="0" sz="1450" spc="-5">
                <a:latin typeface="Times New Roman"/>
                <a:cs typeface="Times New Roman"/>
              </a:rPr>
              <a:t>I </a:t>
            </a:r>
            <a:r>
              <a:rPr dirty="0" sz="1450" spc="-10">
                <a:latin typeface="Times New Roman"/>
                <a:cs typeface="Times New Roman"/>
              </a:rPr>
              <a:t>am, man-Jack to</a:t>
            </a:r>
            <a:r>
              <a:rPr dirty="0" sz="1450" spc="30">
                <a:latin typeface="Times New Roman"/>
                <a:cs typeface="Times New Roman"/>
              </a:rPr>
              <a:t> </a:t>
            </a:r>
            <a:r>
              <a:rPr dirty="0" sz="1450" spc="-10">
                <a:latin typeface="Times New Roman"/>
                <a:cs typeface="Times New Roman"/>
              </a:rPr>
              <a:t>Hoseason!”</a:t>
            </a:r>
            <a:endParaRPr sz="1450">
              <a:latin typeface="Times New Roman"/>
              <a:cs typeface="Times New Roman"/>
            </a:endParaRPr>
          </a:p>
          <a:p>
            <a:pPr algn="just" marL="268605" marR="1853564">
              <a:lnSpc>
                <a:spcPts val="2520"/>
              </a:lnSpc>
              <a:spcBef>
                <a:spcPts val="80"/>
              </a:spcBef>
            </a:pPr>
            <a:r>
              <a:rPr dirty="0" sz="1450" spc="-5">
                <a:latin typeface="Times New Roman"/>
                <a:cs typeface="Times New Roman"/>
              </a:rPr>
              <a:t>I thought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civil to ask him for his </a:t>
            </a:r>
            <a:r>
              <a:rPr dirty="0" sz="1450" spc="-25">
                <a:latin typeface="Times New Roman"/>
                <a:cs typeface="Times New Roman"/>
              </a:rPr>
              <a:t>story.  </a:t>
            </a:r>
            <a:r>
              <a:rPr dirty="0" sz="1450" spc="-10">
                <a:latin typeface="Times New Roman"/>
                <a:cs typeface="Times New Roman"/>
              </a:rPr>
              <a:t>He whistled</a:t>
            </a:r>
            <a:r>
              <a:rPr dirty="0" sz="1450" spc="-5">
                <a:latin typeface="Times New Roman"/>
                <a:cs typeface="Times New Roman"/>
              </a:rPr>
              <a:t> loud.</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“Never had </a:t>
            </a:r>
            <a:r>
              <a:rPr dirty="0" sz="1450" spc="-5">
                <a:latin typeface="Times New Roman"/>
                <a:cs typeface="Times New Roman"/>
              </a:rPr>
              <a:t>one,” </a:t>
            </a:r>
            <a:r>
              <a:rPr dirty="0" sz="1450" spc="-10">
                <a:latin typeface="Times New Roman"/>
                <a:cs typeface="Times New Roman"/>
              </a:rPr>
              <a:t>said he. “I like </a:t>
            </a:r>
            <a:r>
              <a:rPr dirty="0" sz="1450" spc="-5">
                <a:latin typeface="Times New Roman"/>
                <a:cs typeface="Times New Roman"/>
              </a:rPr>
              <a:t>fun, </a:t>
            </a:r>
            <a:r>
              <a:rPr dirty="0" sz="1450" spc="-25">
                <a:latin typeface="Times New Roman"/>
                <a:cs typeface="Times New Roman"/>
              </a:rPr>
              <a:t>that’s </a:t>
            </a:r>
            <a:r>
              <a:rPr dirty="0" sz="1450" spc="-10">
                <a:latin typeface="Times New Roman"/>
                <a:cs typeface="Times New Roman"/>
              </a:rPr>
              <a:t>all.” And </a:t>
            </a:r>
            <a:r>
              <a:rPr dirty="0" sz="1450" spc="-5">
                <a:latin typeface="Times New Roman"/>
                <a:cs typeface="Times New Roman"/>
              </a:rPr>
              <a:t>he </a:t>
            </a:r>
            <a:r>
              <a:rPr dirty="0" sz="1450" spc="-10">
                <a:latin typeface="Times New Roman"/>
                <a:cs typeface="Times New Roman"/>
              </a:rPr>
              <a:t>skipped </a:t>
            </a:r>
            <a:r>
              <a:rPr dirty="0" sz="1450" spc="-5">
                <a:latin typeface="Times New Roman"/>
                <a:cs typeface="Times New Roman"/>
              </a:rPr>
              <a:t>out of </a:t>
            </a:r>
            <a:r>
              <a:rPr dirty="0" sz="1450" spc="-10">
                <a:latin typeface="Times New Roman"/>
                <a:cs typeface="Times New Roman"/>
              </a:rPr>
              <a:t>the  forecastle.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700">
              <a:latin typeface="Times New Roman"/>
              <a:cs typeface="Times New Roman"/>
            </a:endParaRPr>
          </a:p>
          <a:p>
            <a:pPr marL="2042160" marR="2033905" indent="264160">
              <a:lnSpc>
                <a:spcPct val="140700"/>
              </a:lnSpc>
            </a:pPr>
            <a:r>
              <a:rPr dirty="0" sz="1450" spc="-15">
                <a:latin typeface="Times New Roman"/>
                <a:cs typeface="Times New Roman"/>
              </a:rPr>
              <a:t>CHAPTER </a:t>
            </a:r>
            <a:r>
              <a:rPr dirty="0" sz="1450" spc="-10">
                <a:latin typeface="Times New Roman"/>
                <a:cs typeface="Times New Roman"/>
              </a:rPr>
              <a:t>VIII  THE</a:t>
            </a:r>
            <a:r>
              <a:rPr dirty="0" sz="1450" spc="-50">
                <a:latin typeface="Times New Roman"/>
                <a:cs typeface="Times New Roman"/>
              </a:rPr>
              <a:t> </a:t>
            </a:r>
            <a:r>
              <a:rPr dirty="0" sz="1450" spc="-15">
                <a:latin typeface="Times New Roman"/>
                <a:cs typeface="Times New Roman"/>
              </a:rPr>
              <a:t>ROUND-HOUSE</a:t>
            </a:r>
            <a:endParaRPr sz="1450">
              <a:latin typeface="Times New Roman"/>
              <a:cs typeface="Times New Roman"/>
            </a:endParaRPr>
          </a:p>
          <a:p>
            <a:pPr>
              <a:lnSpc>
                <a:spcPct val="100000"/>
              </a:lnSpc>
            </a:pPr>
            <a:endParaRPr sz="1600">
              <a:latin typeface="Times New Roman"/>
              <a:cs typeface="Times New Roman"/>
            </a:endParaRPr>
          </a:p>
          <a:p>
            <a:pPr algn="just" marL="12700" marR="6350" indent="255904">
              <a:lnSpc>
                <a:spcPts val="1730"/>
              </a:lnSpc>
              <a:spcBef>
                <a:spcPts val="950"/>
              </a:spcBef>
            </a:pPr>
            <a:r>
              <a:rPr dirty="0" sz="1450" spc="-10">
                <a:latin typeface="Times New Roman"/>
                <a:cs typeface="Times New Roman"/>
              </a:rPr>
              <a:t>One night, about eleven o’clock,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Riach’s </a:t>
            </a:r>
            <a:r>
              <a:rPr dirty="0" sz="1450" spc="-10">
                <a:latin typeface="Times New Roman"/>
                <a:cs typeface="Times New Roman"/>
              </a:rPr>
              <a:t>watch (which was  </a:t>
            </a:r>
            <a:r>
              <a:rPr dirty="0" sz="1450" spc="-5">
                <a:latin typeface="Times New Roman"/>
                <a:cs typeface="Times New Roman"/>
              </a:rPr>
              <a:t>on </a:t>
            </a:r>
            <a:r>
              <a:rPr dirty="0" sz="1450" spc="-10">
                <a:latin typeface="Times New Roman"/>
                <a:cs typeface="Times New Roman"/>
              </a:rPr>
              <a:t>deck) came below for his jacket; and instantly there began to </a:t>
            </a:r>
            <a:r>
              <a:rPr dirty="0" sz="1450" spc="-5">
                <a:latin typeface="Times New Roman"/>
                <a:cs typeface="Times New Roman"/>
              </a:rPr>
              <a:t>go a </a:t>
            </a:r>
            <a:r>
              <a:rPr dirty="0" sz="1450" spc="-10">
                <a:latin typeface="Times New Roman"/>
                <a:cs typeface="Times New Roman"/>
              </a:rPr>
              <a:t>whisper  about the forecastle that “Shuan had </a:t>
            </a:r>
            <a:r>
              <a:rPr dirty="0" sz="1450" spc="-5">
                <a:latin typeface="Times New Roman"/>
                <a:cs typeface="Times New Roman"/>
              </a:rPr>
              <a:t>done </a:t>
            </a:r>
            <a:r>
              <a:rPr dirty="0" sz="1450" spc="-10">
                <a:latin typeface="Times New Roman"/>
                <a:cs typeface="Times New Roman"/>
              </a:rPr>
              <a:t>for him at last.” There was </a:t>
            </a:r>
            <a:r>
              <a:rPr dirty="0" sz="1450" spc="-5">
                <a:latin typeface="Times New Roman"/>
                <a:cs typeface="Times New Roman"/>
              </a:rPr>
              <a:t>no </a:t>
            </a:r>
            <a:r>
              <a:rPr dirty="0" sz="1450" spc="-10">
                <a:latin typeface="Times New Roman"/>
                <a:cs typeface="Times New Roman"/>
              </a:rPr>
              <a:t>need  </a:t>
            </a:r>
            <a:r>
              <a:rPr dirty="0" sz="1450" spc="-5">
                <a:latin typeface="Times New Roman"/>
                <a:cs typeface="Times New Roman"/>
              </a:rPr>
              <a:t>of a </a:t>
            </a:r>
            <a:r>
              <a:rPr dirty="0" sz="1450" spc="-10">
                <a:latin typeface="Times New Roman"/>
                <a:cs typeface="Times New Roman"/>
              </a:rPr>
              <a:t>name; we all knew who was meant; </a:t>
            </a:r>
            <a:r>
              <a:rPr dirty="0" sz="1450" spc="-5">
                <a:latin typeface="Times New Roman"/>
                <a:cs typeface="Times New Roman"/>
              </a:rPr>
              <a:t>but </a:t>
            </a:r>
            <a:r>
              <a:rPr dirty="0" sz="1450" spc="-10">
                <a:latin typeface="Times New Roman"/>
                <a:cs typeface="Times New Roman"/>
              </a:rPr>
              <a:t>we had scarce time to get the idea  rightly</a:t>
            </a:r>
            <a:r>
              <a:rPr dirty="0" sz="1450" spc="135">
                <a:latin typeface="Times New Roman"/>
                <a:cs typeface="Times New Roman"/>
              </a:rPr>
              <a:t> </a:t>
            </a:r>
            <a:r>
              <a:rPr dirty="0" sz="1450" spc="-10">
                <a:latin typeface="Times New Roman"/>
                <a:cs typeface="Times New Roman"/>
              </a:rPr>
              <a:t>in</a:t>
            </a:r>
            <a:r>
              <a:rPr dirty="0" sz="1450" spc="135">
                <a:latin typeface="Times New Roman"/>
                <a:cs typeface="Times New Roman"/>
              </a:rPr>
              <a:t> </a:t>
            </a:r>
            <a:r>
              <a:rPr dirty="0" sz="1450" spc="-5">
                <a:latin typeface="Times New Roman"/>
                <a:cs typeface="Times New Roman"/>
              </a:rPr>
              <a:t>our</a:t>
            </a:r>
            <a:r>
              <a:rPr dirty="0" sz="1450" spc="135">
                <a:latin typeface="Times New Roman"/>
                <a:cs typeface="Times New Roman"/>
              </a:rPr>
              <a:t> </a:t>
            </a:r>
            <a:r>
              <a:rPr dirty="0" sz="1450" spc="-10">
                <a:latin typeface="Times New Roman"/>
                <a:cs typeface="Times New Roman"/>
              </a:rPr>
              <a:t>heads,</a:t>
            </a:r>
            <a:r>
              <a:rPr dirty="0" sz="1450" spc="140">
                <a:latin typeface="Times New Roman"/>
                <a:cs typeface="Times New Roman"/>
              </a:rPr>
              <a:t> </a:t>
            </a:r>
            <a:r>
              <a:rPr dirty="0" sz="1450" spc="-10">
                <a:latin typeface="Times New Roman"/>
                <a:cs typeface="Times New Roman"/>
              </a:rPr>
              <a:t>far</a:t>
            </a:r>
            <a:r>
              <a:rPr dirty="0" sz="1450" spc="135">
                <a:latin typeface="Times New Roman"/>
                <a:cs typeface="Times New Roman"/>
              </a:rPr>
              <a:t> </a:t>
            </a:r>
            <a:r>
              <a:rPr dirty="0" sz="1450" spc="-10">
                <a:latin typeface="Times New Roman"/>
                <a:cs typeface="Times New Roman"/>
              </a:rPr>
              <a:t>less</a:t>
            </a:r>
            <a:r>
              <a:rPr dirty="0" sz="1450" spc="135">
                <a:latin typeface="Times New Roman"/>
                <a:cs typeface="Times New Roman"/>
              </a:rPr>
              <a:t> </a:t>
            </a:r>
            <a:r>
              <a:rPr dirty="0" sz="1450" spc="-10">
                <a:latin typeface="Times New Roman"/>
                <a:cs typeface="Times New Roman"/>
              </a:rPr>
              <a:t>to</a:t>
            </a:r>
            <a:r>
              <a:rPr dirty="0" sz="1450" spc="140">
                <a:latin typeface="Times New Roman"/>
                <a:cs typeface="Times New Roman"/>
              </a:rPr>
              <a:t> </a:t>
            </a:r>
            <a:r>
              <a:rPr dirty="0" sz="1450" spc="-10">
                <a:latin typeface="Times New Roman"/>
                <a:cs typeface="Times New Roman"/>
              </a:rPr>
              <a:t>speak</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it,</a:t>
            </a:r>
            <a:r>
              <a:rPr dirty="0" sz="1450" spc="140">
                <a:latin typeface="Times New Roman"/>
                <a:cs typeface="Times New Roman"/>
              </a:rPr>
              <a:t> </a:t>
            </a:r>
            <a:r>
              <a:rPr dirty="0" sz="1450" spc="-10">
                <a:latin typeface="Times New Roman"/>
                <a:cs typeface="Times New Roman"/>
              </a:rPr>
              <a:t>when</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scuttle</a:t>
            </a:r>
            <a:r>
              <a:rPr dirty="0" sz="1450" spc="135">
                <a:latin typeface="Times New Roman"/>
                <a:cs typeface="Times New Roman"/>
              </a:rPr>
              <a:t> </a:t>
            </a:r>
            <a:r>
              <a:rPr dirty="0" sz="1450" spc="-10">
                <a:latin typeface="Times New Roman"/>
                <a:cs typeface="Times New Roman"/>
              </a:rPr>
              <a:t>was</a:t>
            </a:r>
            <a:r>
              <a:rPr dirty="0" sz="1450" spc="140">
                <a:latin typeface="Times New Roman"/>
                <a:cs typeface="Times New Roman"/>
              </a:rPr>
              <a:t> </a:t>
            </a:r>
            <a:r>
              <a:rPr dirty="0" sz="1450" spc="-10">
                <a:latin typeface="Times New Roman"/>
                <a:cs typeface="Times New Roman"/>
              </a:rPr>
              <a:t>again</a:t>
            </a:r>
            <a:r>
              <a:rPr dirty="0" sz="1450" spc="135">
                <a:latin typeface="Times New Roman"/>
                <a:cs typeface="Times New Roman"/>
              </a:rPr>
              <a:t> </a:t>
            </a:r>
            <a:r>
              <a:rPr dirty="0" sz="1450" spc="-10">
                <a:latin typeface="Times New Roman"/>
                <a:cs typeface="Times New Roman"/>
              </a:rPr>
              <a:t>flung</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268460"/>
          </a:xfrm>
          <a:prstGeom prst="rect">
            <a:avLst/>
          </a:prstGeom>
        </p:spPr>
        <p:txBody>
          <a:bodyPr wrap="square" lIns="0" tIns="14604" rIns="0" bIns="0" rtlCol="0" vert="horz">
            <a:spAutoFit/>
          </a:bodyPr>
          <a:lstStyle/>
          <a:p>
            <a:pPr algn="just" marL="12700" marR="6350">
              <a:lnSpc>
                <a:spcPct val="98400"/>
              </a:lnSpc>
              <a:spcBef>
                <a:spcPts val="114"/>
              </a:spcBef>
            </a:pPr>
            <a:r>
              <a:rPr dirty="0" sz="1450" spc="-10">
                <a:latin typeface="Times New Roman"/>
                <a:cs typeface="Times New Roman"/>
              </a:rPr>
              <a:t>open, and Captain Hoseason came down the </a:t>
            </a:r>
            <a:r>
              <a:rPr dirty="0" sz="1450" spc="-20">
                <a:latin typeface="Times New Roman"/>
                <a:cs typeface="Times New Roman"/>
              </a:rPr>
              <a:t>ladder. </a:t>
            </a:r>
            <a:r>
              <a:rPr dirty="0" sz="1450" spc="-10">
                <a:latin typeface="Times New Roman"/>
                <a:cs typeface="Times New Roman"/>
              </a:rPr>
              <a:t>He looked sharply round  the </a:t>
            </a:r>
            <a:r>
              <a:rPr dirty="0" sz="1450" spc="-5">
                <a:latin typeface="Times New Roman"/>
                <a:cs typeface="Times New Roman"/>
              </a:rPr>
              <a:t>bunks </a:t>
            </a:r>
            <a:r>
              <a:rPr dirty="0" sz="1450" spc="-10">
                <a:latin typeface="Times New Roman"/>
                <a:cs typeface="Times New Roman"/>
              </a:rPr>
              <a:t>in the tossing light </a:t>
            </a:r>
            <a:r>
              <a:rPr dirty="0" sz="1450" spc="-5">
                <a:latin typeface="Times New Roman"/>
                <a:cs typeface="Times New Roman"/>
              </a:rPr>
              <a:t>of </a:t>
            </a:r>
            <a:r>
              <a:rPr dirty="0" sz="1450" spc="-10">
                <a:latin typeface="Times New Roman"/>
                <a:cs typeface="Times New Roman"/>
              </a:rPr>
              <a:t>the lantern; and then, walking straight </a:t>
            </a:r>
            <a:r>
              <a:rPr dirty="0" sz="1450" spc="-5">
                <a:latin typeface="Times New Roman"/>
                <a:cs typeface="Times New Roman"/>
              </a:rPr>
              <a:t>up </a:t>
            </a:r>
            <a:r>
              <a:rPr dirty="0" sz="1450" spc="-10">
                <a:latin typeface="Times New Roman"/>
                <a:cs typeface="Times New Roman"/>
              </a:rPr>
              <a:t>to  me, </a:t>
            </a:r>
            <a:r>
              <a:rPr dirty="0" sz="1450" spc="-5">
                <a:latin typeface="Times New Roman"/>
                <a:cs typeface="Times New Roman"/>
              </a:rPr>
              <a:t>he </a:t>
            </a:r>
            <a:r>
              <a:rPr dirty="0" sz="1450" spc="-10">
                <a:latin typeface="Times New Roman"/>
                <a:cs typeface="Times New Roman"/>
              </a:rPr>
              <a:t>addressed me, to my surprise, in tones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kindness.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“My man,” said he, “we want </a:t>
            </a:r>
            <a:r>
              <a:rPr dirty="0" sz="1450" spc="-5">
                <a:latin typeface="Times New Roman"/>
                <a:cs typeface="Times New Roman"/>
              </a:rPr>
              <a:t>ye </a:t>
            </a:r>
            <a:r>
              <a:rPr dirty="0" sz="1450" spc="-10">
                <a:latin typeface="Times New Roman"/>
                <a:cs typeface="Times New Roman"/>
              </a:rPr>
              <a:t>to serve in the round-house. </a:t>
            </a:r>
            <a:r>
              <a:rPr dirty="0" sz="1450" spc="-60">
                <a:latin typeface="Times New Roman"/>
                <a:cs typeface="Times New Roman"/>
              </a:rPr>
              <a:t>You </a:t>
            </a:r>
            <a:r>
              <a:rPr dirty="0" sz="1450" spc="-10">
                <a:latin typeface="Times New Roman"/>
                <a:cs typeface="Times New Roman"/>
              </a:rPr>
              <a:t>and  Ransome are to change berths. Run away aft with</a:t>
            </a:r>
            <a:r>
              <a:rPr dirty="0" sz="1450" spc="35">
                <a:latin typeface="Times New Roman"/>
                <a:cs typeface="Times New Roman"/>
              </a:rPr>
              <a:t> </a:t>
            </a:r>
            <a:r>
              <a:rPr dirty="0" sz="1450" spc="-5">
                <a:latin typeface="Times New Roman"/>
                <a:cs typeface="Times New Roman"/>
              </a:rPr>
              <a:t>ye.”</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Even as </a:t>
            </a:r>
            <a:r>
              <a:rPr dirty="0" sz="1450" spc="-5">
                <a:latin typeface="Times New Roman"/>
                <a:cs typeface="Times New Roman"/>
              </a:rPr>
              <a:t>he </a:t>
            </a:r>
            <a:r>
              <a:rPr dirty="0" sz="1450" spc="-10">
                <a:latin typeface="Times New Roman"/>
                <a:cs typeface="Times New Roman"/>
              </a:rPr>
              <a:t>spoke, two seamen appeared in the scuttle, carrying Ransome  in their arms; and the ship at that moment giving </a:t>
            </a:r>
            <a:r>
              <a:rPr dirty="0" sz="1450" spc="-5">
                <a:latin typeface="Times New Roman"/>
                <a:cs typeface="Times New Roman"/>
              </a:rPr>
              <a:t>a </a:t>
            </a:r>
            <a:r>
              <a:rPr dirty="0" sz="1450" spc="-10">
                <a:latin typeface="Times New Roman"/>
                <a:cs typeface="Times New Roman"/>
              </a:rPr>
              <a:t>great sheer into the sea, and  the lantern swinging, the light fell direct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boy’s </a:t>
            </a:r>
            <a:r>
              <a:rPr dirty="0" sz="1450" spc="-10">
                <a:latin typeface="Times New Roman"/>
                <a:cs typeface="Times New Roman"/>
              </a:rPr>
              <a:t>face. It was as white as  wax, and had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upon </a:t>
            </a:r>
            <a:r>
              <a:rPr dirty="0" sz="1450" spc="-10">
                <a:latin typeface="Times New Roman"/>
                <a:cs typeface="Times New Roman"/>
              </a:rPr>
              <a:t>it like </a:t>
            </a:r>
            <a:r>
              <a:rPr dirty="0" sz="1450" spc="-5">
                <a:latin typeface="Times New Roman"/>
                <a:cs typeface="Times New Roman"/>
              </a:rPr>
              <a:t>a </a:t>
            </a:r>
            <a:r>
              <a:rPr dirty="0" sz="1450" spc="-10">
                <a:latin typeface="Times New Roman"/>
                <a:cs typeface="Times New Roman"/>
              </a:rPr>
              <a:t>dreadful smile. The blood in me ran cold,  and </a:t>
            </a:r>
            <a:r>
              <a:rPr dirty="0" sz="1450" spc="-5">
                <a:latin typeface="Times New Roman"/>
                <a:cs typeface="Times New Roman"/>
              </a:rPr>
              <a:t>I </a:t>
            </a:r>
            <a:r>
              <a:rPr dirty="0" sz="1450" spc="-10">
                <a:latin typeface="Times New Roman"/>
                <a:cs typeface="Times New Roman"/>
              </a:rPr>
              <a:t>drew in my breath as if </a:t>
            </a:r>
            <a:r>
              <a:rPr dirty="0" sz="1450" spc="-5">
                <a:latin typeface="Times New Roman"/>
                <a:cs typeface="Times New Roman"/>
              </a:rPr>
              <a:t>I </a:t>
            </a:r>
            <a:r>
              <a:rPr dirty="0" sz="1450" spc="-10">
                <a:latin typeface="Times New Roman"/>
                <a:cs typeface="Times New Roman"/>
              </a:rPr>
              <a:t>had been</a:t>
            </a:r>
            <a:r>
              <a:rPr dirty="0" sz="1450" spc="35">
                <a:latin typeface="Times New Roman"/>
                <a:cs typeface="Times New Roman"/>
              </a:rPr>
              <a:t> </a:t>
            </a:r>
            <a:r>
              <a:rPr dirty="0" sz="1450" spc="-10">
                <a:latin typeface="Times New Roman"/>
                <a:cs typeface="Times New Roman"/>
              </a:rPr>
              <a:t>struck.</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“Run away aft; run away aft with ye!” cried</a:t>
            </a:r>
            <a:r>
              <a:rPr dirty="0" sz="1450" spc="35">
                <a:latin typeface="Times New Roman"/>
                <a:cs typeface="Times New Roman"/>
              </a:rPr>
              <a:t> </a:t>
            </a:r>
            <a:r>
              <a:rPr dirty="0" sz="1450" spc="-10">
                <a:latin typeface="Times New Roman"/>
                <a:cs typeface="Times New Roman"/>
              </a:rPr>
              <a:t>Hoseason.</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And at that </a:t>
            </a:r>
            <a:r>
              <a:rPr dirty="0" sz="1450" spc="-5">
                <a:latin typeface="Times New Roman"/>
                <a:cs typeface="Times New Roman"/>
              </a:rPr>
              <a:t>I </a:t>
            </a:r>
            <a:r>
              <a:rPr dirty="0" sz="1450" spc="-10">
                <a:latin typeface="Times New Roman"/>
                <a:cs typeface="Times New Roman"/>
              </a:rPr>
              <a:t>brushed </a:t>
            </a:r>
            <a:r>
              <a:rPr dirty="0" sz="1450" spc="-5">
                <a:latin typeface="Times New Roman"/>
                <a:cs typeface="Times New Roman"/>
              </a:rPr>
              <a:t>by </a:t>
            </a:r>
            <a:r>
              <a:rPr dirty="0" sz="1450" spc="-10">
                <a:latin typeface="Times New Roman"/>
                <a:cs typeface="Times New Roman"/>
              </a:rPr>
              <a:t>the sailors and the </a:t>
            </a:r>
            <a:r>
              <a:rPr dirty="0" sz="1450" spc="-5">
                <a:latin typeface="Times New Roman"/>
                <a:cs typeface="Times New Roman"/>
              </a:rPr>
              <a:t>boy </a:t>
            </a:r>
            <a:r>
              <a:rPr dirty="0" sz="1450" spc="-10">
                <a:latin typeface="Times New Roman"/>
                <a:cs typeface="Times New Roman"/>
              </a:rPr>
              <a:t>(who neither spoke </a:t>
            </a:r>
            <a:r>
              <a:rPr dirty="0" sz="1450" spc="-5">
                <a:latin typeface="Times New Roman"/>
                <a:cs typeface="Times New Roman"/>
              </a:rPr>
              <a:t>nor  </a:t>
            </a:r>
            <a:r>
              <a:rPr dirty="0" sz="1450" spc="-10">
                <a:latin typeface="Times New Roman"/>
                <a:cs typeface="Times New Roman"/>
              </a:rPr>
              <a:t>moved), and ran </a:t>
            </a:r>
            <a:r>
              <a:rPr dirty="0" sz="1450" spc="-5">
                <a:latin typeface="Times New Roman"/>
                <a:cs typeface="Times New Roman"/>
              </a:rPr>
              <a:t>up </a:t>
            </a:r>
            <a:r>
              <a:rPr dirty="0" sz="1450" spc="-10">
                <a:latin typeface="Times New Roman"/>
                <a:cs typeface="Times New Roman"/>
              </a:rPr>
              <a:t>the ladder </a:t>
            </a:r>
            <a:r>
              <a:rPr dirty="0" sz="1450" spc="-5">
                <a:latin typeface="Times New Roman"/>
                <a:cs typeface="Times New Roman"/>
              </a:rPr>
              <a:t>on</a:t>
            </a:r>
            <a:r>
              <a:rPr dirty="0" sz="1450" spc="20">
                <a:latin typeface="Times New Roman"/>
                <a:cs typeface="Times New Roman"/>
              </a:rPr>
              <a:t> </a:t>
            </a:r>
            <a:r>
              <a:rPr dirty="0" sz="1450" spc="-10">
                <a:latin typeface="Times New Roman"/>
                <a:cs typeface="Times New Roman"/>
              </a:rPr>
              <a:t>deck.</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brig was sheering swiftly and giddily through </a:t>
            </a:r>
            <a:r>
              <a:rPr dirty="0" sz="1450" spc="-5">
                <a:latin typeface="Times New Roman"/>
                <a:cs typeface="Times New Roman"/>
              </a:rPr>
              <a:t>a long, </a:t>
            </a:r>
            <a:r>
              <a:rPr dirty="0" sz="1450" spc="-10">
                <a:latin typeface="Times New Roman"/>
                <a:cs typeface="Times New Roman"/>
              </a:rPr>
              <a:t>cresting swell.  She was </a:t>
            </a:r>
            <a:r>
              <a:rPr dirty="0" sz="1450" spc="-5">
                <a:latin typeface="Times New Roman"/>
                <a:cs typeface="Times New Roman"/>
              </a:rPr>
              <a:t>on </a:t>
            </a:r>
            <a:r>
              <a:rPr dirty="0" sz="1450" spc="-10">
                <a:latin typeface="Times New Roman"/>
                <a:cs typeface="Times New Roman"/>
              </a:rPr>
              <a:t>the starboard tack, and </a:t>
            </a:r>
            <a:r>
              <a:rPr dirty="0" sz="1450" spc="-5">
                <a:latin typeface="Times New Roman"/>
                <a:cs typeface="Times New Roman"/>
              </a:rPr>
              <a:t>on </a:t>
            </a:r>
            <a:r>
              <a:rPr dirty="0" sz="1450" spc="-10">
                <a:latin typeface="Times New Roman"/>
                <a:cs typeface="Times New Roman"/>
              </a:rPr>
              <a:t>the left hand, under the arched </a:t>
            </a:r>
            <a:r>
              <a:rPr dirty="0" sz="1450" spc="-5">
                <a:latin typeface="Times New Roman"/>
                <a:cs typeface="Times New Roman"/>
              </a:rPr>
              <a:t>foot of  </a:t>
            </a:r>
            <a:r>
              <a:rPr dirty="0" sz="1450" spc="-10">
                <a:latin typeface="Times New Roman"/>
                <a:cs typeface="Times New Roman"/>
              </a:rPr>
              <a:t>the foresail, </a:t>
            </a:r>
            <a:r>
              <a:rPr dirty="0" sz="1450" spc="-5">
                <a:latin typeface="Times New Roman"/>
                <a:cs typeface="Times New Roman"/>
              </a:rPr>
              <a:t>I </a:t>
            </a:r>
            <a:r>
              <a:rPr dirty="0" sz="1450" spc="-10">
                <a:latin typeface="Times New Roman"/>
                <a:cs typeface="Times New Roman"/>
              </a:rPr>
              <a:t>could see the sunset still quite bright. This, at such an </a:t>
            </a:r>
            <a:r>
              <a:rPr dirty="0" sz="1450" spc="-5">
                <a:latin typeface="Times New Roman"/>
                <a:cs typeface="Times New Roman"/>
              </a:rPr>
              <a:t>hour of </a:t>
            </a:r>
            <a:r>
              <a:rPr dirty="0" sz="1450" spc="-10">
                <a:latin typeface="Times New Roman"/>
                <a:cs typeface="Times New Roman"/>
              </a:rPr>
              <a:t>the  night,</a:t>
            </a:r>
            <a:r>
              <a:rPr dirty="0" sz="1450" spc="50">
                <a:latin typeface="Times New Roman"/>
                <a:cs typeface="Times New Roman"/>
              </a:rPr>
              <a:t> </a:t>
            </a:r>
            <a:r>
              <a:rPr dirty="0" sz="1450" spc="-10">
                <a:latin typeface="Times New Roman"/>
                <a:cs typeface="Times New Roman"/>
              </a:rPr>
              <a:t>surprised</a:t>
            </a:r>
            <a:r>
              <a:rPr dirty="0" sz="1450" spc="55">
                <a:latin typeface="Times New Roman"/>
                <a:cs typeface="Times New Roman"/>
              </a:rPr>
              <a:t> </a:t>
            </a:r>
            <a:r>
              <a:rPr dirty="0" sz="1450" spc="-10">
                <a:latin typeface="Times New Roman"/>
                <a:cs typeface="Times New Roman"/>
              </a:rPr>
              <a:t>me</a:t>
            </a:r>
            <a:r>
              <a:rPr dirty="0" sz="1450" spc="55">
                <a:latin typeface="Times New Roman"/>
                <a:cs typeface="Times New Roman"/>
              </a:rPr>
              <a:t> </a:t>
            </a:r>
            <a:r>
              <a:rPr dirty="0" sz="1450" spc="-10">
                <a:latin typeface="Times New Roman"/>
                <a:cs typeface="Times New Roman"/>
              </a:rPr>
              <a:t>greatly;</a:t>
            </a:r>
            <a:r>
              <a:rPr dirty="0" sz="1450" spc="55">
                <a:latin typeface="Times New Roman"/>
                <a:cs typeface="Times New Roman"/>
              </a:rPr>
              <a:t> </a:t>
            </a:r>
            <a:r>
              <a:rPr dirty="0" sz="1450" spc="-5">
                <a:latin typeface="Times New Roman"/>
                <a:cs typeface="Times New Roman"/>
              </a:rPr>
              <a:t>but</a:t>
            </a:r>
            <a:r>
              <a:rPr dirty="0" sz="1450" spc="55">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too</a:t>
            </a:r>
            <a:r>
              <a:rPr dirty="0" sz="1450" spc="55">
                <a:latin typeface="Times New Roman"/>
                <a:cs typeface="Times New Roman"/>
              </a:rPr>
              <a:t> </a:t>
            </a:r>
            <a:r>
              <a:rPr dirty="0" sz="1450" spc="-10">
                <a:latin typeface="Times New Roman"/>
                <a:cs typeface="Times New Roman"/>
              </a:rPr>
              <a:t>ignorant</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draw</a:t>
            </a:r>
            <a:r>
              <a:rPr dirty="0" sz="1450" spc="55">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true</a:t>
            </a:r>
            <a:r>
              <a:rPr dirty="0" sz="1450" spc="55">
                <a:latin typeface="Times New Roman"/>
                <a:cs typeface="Times New Roman"/>
              </a:rPr>
              <a:t> </a:t>
            </a:r>
            <a:r>
              <a:rPr dirty="0" sz="1450" spc="-10">
                <a:latin typeface="Times New Roman"/>
                <a:cs typeface="Times New Roman"/>
              </a:rPr>
              <a:t>conclusion</a:t>
            </a:r>
            <a:endParaRPr sz="1450">
              <a:latin typeface="Times New Roman"/>
              <a:cs typeface="Times New Roman"/>
            </a:endParaRPr>
          </a:p>
          <a:p>
            <a:pPr algn="just" marL="12700">
              <a:lnSpc>
                <a:spcPts val="1660"/>
              </a:lnSpc>
            </a:pPr>
            <a:r>
              <a:rPr dirty="0" sz="1450" spc="-10">
                <a:latin typeface="Times New Roman"/>
                <a:cs typeface="Times New Roman"/>
              </a:rPr>
              <a:t>—that</a:t>
            </a:r>
            <a:r>
              <a:rPr dirty="0" sz="1450" spc="100">
                <a:latin typeface="Times New Roman"/>
                <a:cs typeface="Times New Roman"/>
              </a:rPr>
              <a:t> </a:t>
            </a:r>
            <a:r>
              <a:rPr dirty="0" sz="1450" spc="-10">
                <a:latin typeface="Times New Roman"/>
                <a:cs typeface="Times New Roman"/>
              </a:rPr>
              <a:t>we</a:t>
            </a:r>
            <a:r>
              <a:rPr dirty="0" sz="1450" spc="110">
                <a:latin typeface="Times New Roman"/>
                <a:cs typeface="Times New Roman"/>
              </a:rPr>
              <a:t> </a:t>
            </a:r>
            <a:r>
              <a:rPr dirty="0" sz="1450" spc="-10">
                <a:latin typeface="Times New Roman"/>
                <a:cs typeface="Times New Roman"/>
              </a:rPr>
              <a:t>were</a:t>
            </a:r>
            <a:r>
              <a:rPr dirty="0" sz="1450" spc="110">
                <a:latin typeface="Times New Roman"/>
                <a:cs typeface="Times New Roman"/>
              </a:rPr>
              <a:t> </a:t>
            </a:r>
            <a:r>
              <a:rPr dirty="0" sz="1450" spc="-10">
                <a:latin typeface="Times New Roman"/>
                <a:cs typeface="Times New Roman"/>
              </a:rPr>
              <a:t>going</a:t>
            </a:r>
            <a:r>
              <a:rPr dirty="0" sz="1450" spc="105">
                <a:latin typeface="Times New Roman"/>
                <a:cs typeface="Times New Roman"/>
              </a:rPr>
              <a:t> </a:t>
            </a:r>
            <a:r>
              <a:rPr dirty="0" sz="1450" spc="-10">
                <a:latin typeface="Times New Roman"/>
                <a:cs typeface="Times New Roman"/>
              </a:rPr>
              <a:t>north-about</a:t>
            </a:r>
            <a:r>
              <a:rPr dirty="0" sz="1450" spc="105">
                <a:latin typeface="Times New Roman"/>
                <a:cs typeface="Times New Roman"/>
              </a:rPr>
              <a:t> </a:t>
            </a:r>
            <a:r>
              <a:rPr dirty="0" sz="1450" spc="-10">
                <a:latin typeface="Times New Roman"/>
                <a:cs typeface="Times New Roman"/>
              </a:rPr>
              <a:t>round</a:t>
            </a:r>
            <a:r>
              <a:rPr dirty="0" sz="1450" spc="110">
                <a:latin typeface="Times New Roman"/>
                <a:cs typeface="Times New Roman"/>
              </a:rPr>
              <a:t> </a:t>
            </a:r>
            <a:r>
              <a:rPr dirty="0" sz="1450" spc="-10">
                <a:latin typeface="Times New Roman"/>
                <a:cs typeface="Times New Roman"/>
              </a:rPr>
              <a:t>Scotland,</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were</a:t>
            </a:r>
            <a:r>
              <a:rPr dirty="0" sz="1450" spc="105">
                <a:latin typeface="Times New Roman"/>
                <a:cs typeface="Times New Roman"/>
              </a:rPr>
              <a:t> </a:t>
            </a:r>
            <a:r>
              <a:rPr dirty="0" sz="1450" spc="-10">
                <a:latin typeface="Times New Roman"/>
                <a:cs typeface="Times New Roman"/>
              </a:rPr>
              <a:t>now</a:t>
            </a:r>
            <a:r>
              <a:rPr dirty="0" sz="1450" spc="105">
                <a:latin typeface="Times New Roman"/>
                <a:cs typeface="Times New Roman"/>
              </a:rPr>
              <a:t> </a:t>
            </a:r>
            <a:r>
              <a:rPr dirty="0" sz="1450" spc="-5">
                <a:latin typeface="Times New Roman"/>
                <a:cs typeface="Times New Roman"/>
              </a:rPr>
              <a:t>on</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high</a:t>
            </a:r>
            <a:endParaRPr sz="1450">
              <a:latin typeface="Times New Roman"/>
              <a:cs typeface="Times New Roman"/>
            </a:endParaRPr>
          </a:p>
          <a:p>
            <a:pPr algn="just" marL="12700" marR="5080">
              <a:lnSpc>
                <a:spcPts val="1730"/>
              </a:lnSpc>
              <a:spcBef>
                <a:spcPts val="65"/>
              </a:spcBef>
            </a:pPr>
            <a:r>
              <a:rPr dirty="0" sz="1450" spc="-10">
                <a:latin typeface="Times New Roman"/>
                <a:cs typeface="Times New Roman"/>
              </a:rPr>
              <a:t>sea between the Orkney and Shetland Islands, having avoided the dangerous  currents </a:t>
            </a:r>
            <a:r>
              <a:rPr dirty="0" sz="1450" spc="-5">
                <a:latin typeface="Times New Roman"/>
                <a:cs typeface="Times New Roman"/>
              </a:rPr>
              <a:t>of </a:t>
            </a:r>
            <a:r>
              <a:rPr dirty="0" sz="1450" spc="-10">
                <a:latin typeface="Times New Roman"/>
                <a:cs typeface="Times New Roman"/>
              </a:rPr>
              <a:t>the Pentland Firth. For my part, who had been so long shut in the  dark and knew nothing </a:t>
            </a:r>
            <a:r>
              <a:rPr dirty="0" sz="1450" spc="-5">
                <a:latin typeface="Times New Roman"/>
                <a:cs typeface="Times New Roman"/>
              </a:rPr>
              <a:t>of </a:t>
            </a:r>
            <a:r>
              <a:rPr dirty="0" sz="1450" spc="-10">
                <a:latin typeface="Times New Roman"/>
                <a:cs typeface="Times New Roman"/>
              </a:rPr>
              <a:t>head-winds, </a:t>
            </a:r>
            <a:r>
              <a:rPr dirty="0" sz="1450" spc="-5">
                <a:latin typeface="Times New Roman"/>
                <a:cs typeface="Times New Roman"/>
              </a:rPr>
              <a:t>I thought </a:t>
            </a:r>
            <a:r>
              <a:rPr dirty="0" sz="1450" spc="-10">
                <a:latin typeface="Times New Roman"/>
                <a:cs typeface="Times New Roman"/>
              </a:rPr>
              <a:t>we might </a:t>
            </a:r>
            <a:r>
              <a:rPr dirty="0" sz="1450" spc="-5">
                <a:latin typeface="Times New Roman"/>
                <a:cs typeface="Times New Roman"/>
              </a:rPr>
              <a:t>be </a:t>
            </a:r>
            <a:r>
              <a:rPr dirty="0" sz="1450" spc="-10">
                <a:latin typeface="Times New Roman"/>
                <a:cs typeface="Times New Roman"/>
              </a:rPr>
              <a:t>half-way </a:t>
            </a:r>
            <a:r>
              <a:rPr dirty="0" sz="1450" spc="-5">
                <a:latin typeface="Times New Roman"/>
                <a:cs typeface="Times New Roman"/>
              </a:rPr>
              <a:t>or  </a:t>
            </a:r>
            <a:r>
              <a:rPr dirty="0" sz="1450" spc="-10">
                <a:latin typeface="Times New Roman"/>
                <a:cs typeface="Times New Roman"/>
              </a:rPr>
              <a:t>more across the Atlantic. And indeed (beyond that </a:t>
            </a:r>
            <a:r>
              <a:rPr dirty="0" sz="1450" spc="-5">
                <a:latin typeface="Times New Roman"/>
                <a:cs typeface="Times New Roman"/>
              </a:rPr>
              <a:t>I </a:t>
            </a:r>
            <a:r>
              <a:rPr dirty="0" sz="1450" spc="-10">
                <a:latin typeface="Times New Roman"/>
                <a:cs typeface="Times New Roman"/>
              </a:rPr>
              <a:t>wondered </a:t>
            </a:r>
            <a:r>
              <a:rPr dirty="0" sz="1450" spc="-5">
                <a:latin typeface="Times New Roman"/>
                <a:cs typeface="Times New Roman"/>
              </a:rPr>
              <a:t>a </a:t>
            </a:r>
            <a:r>
              <a:rPr dirty="0" sz="1450" spc="-10">
                <a:latin typeface="Times New Roman"/>
                <a:cs typeface="Times New Roman"/>
              </a:rPr>
              <a:t>little at the  lateness </a:t>
            </a:r>
            <a:r>
              <a:rPr dirty="0" sz="1450" spc="-5">
                <a:latin typeface="Times New Roman"/>
                <a:cs typeface="Times New Roman"/>
              </a:rPr>
              <a:t>of </a:t>
            </a:r>
            <a:r>
              <a:rPr dirty="0" sz="1450" spc="-10">
                <a:latin typeface="Times New Roman"/>
                <a:cs typeface="Times New Roman"/>
              </a:rPr>
              <a:t>the sunset light)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no </a:t>
            </a:r>
            <a:r>
              <a:rPr dirty="0" sz="1450" spc="-10">
                <a:latin typeface="Times New Roman"/>
                <a:cs typeface="Times New Roman"/>
              </a:rPr>
              <a:t>heed to it, and pushed </a:t>
            </a:r>
            <a:r>
              <a:rPr dirty="0" sz="1450" spc="-5">
                <a:latin typeface="Times New Roman"/>
                <a:cs typeface="Times New Roman"/>
              </a:rPr>
              <a:t>on </a:t>
            </a:r>
            <a:r>
              <a:rPr dirty="0" sz="1450" spc="-10">
                <a:latin typeface="Times New Roman"/>
                <a:cs typeface="Times New Roman"/>
              </a:rPr>
              <a:t>across the  decks, running between the seas, catching at ropes, and only saved from going  overboard </a:t>
            </a:r>
            <a:r>
              <a:rPr dirty="0" sz="1450" spc="-5">
                <a:latin typeface="Times New Roman"/>
                <a:cs typeface="Times New Roman"/>
              </a:rPr>
              <a:t>by one of </a:t>
            </a:r>
            <a:r>
              <a:rPr dirty="0" sz="1450" spc="-10">
                <a:latin typeface="Times New Roman"/>
                <a:cs typeface="Times New Roman"/>
              </a:rPr>
              <a:t>the hands </a:t>
            </a:r>
            <a:r>
              <a:rPr dirty="0" sz="1450" spc="-5">
                <a:latin typeface="Times New Roman"/>
                <a:cs typeface="Times New Roman"/>
              </a:rPr>
              <a:t>on </a:t>
            </a:r>
            <a:r>
              <a:rPr dirty="0" sz="1450" spc="-10">
                <a:latin typeface="Times New Roman"/>
                <a:cs typeface="Times New Roman"/>
              </a:rPr>
              <a:t>deck, who had been always kind to</a:t>
            </a:r>
            <a:r>
              <a:rPr dirty="0" sz="1450" spc="8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round-house, for which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bound, </a:t>
            </a:r>
            <a:r>
              <a:rPr dirty="0" sz="1450" spc="-10">
                <a:latin typeface="Times New Roman"/>
                <a:cs typeface="Times New Roman"/>
              </a:rPr>
              <a:t>and where </a:t>
            </a:r>
            <a:r>
              <a:rPr dirty="0" sz="1450" spc="-5">
                <a:latin typeface="Times New Roman"/>
                <a:cs typeface="Times New Roman"/>
              </a:rPr>
              <a:t>I </a:t>
            </a:r>
            <a:r>
              <a:rPr dirty="0" sz="1450" spc="-10">
                <a:latin typeface="Times New Roman"/>
                <a:cs typeface="Times New Roman"/>
              </a:rPr>
              <a:t>was now to sleep  and serve, stood some six feet above the decks, and considering the size </a:t>
            </a:r>
            <a:r>
              <a:rPr dirty="0" sz="1450" spc="-5">
                <a:latin typeface="Times New Roman"/>
                <a:cs typeface="Times New Roman"/>
              </a:rPr>
              <a:t>of </a:t>
            </a:r>
            <a:r>
              <a:rPr dirty="0" sz="1450" spc="-10">
                <a:latin typeface="Times New Roman"/>
                <a:cs typeface="Times New Roman"/>
              </a:rPr>
              <a:t>the  brig, was </a:t>
            </a:r>
            <a:r>
              <a:rPr dirty="0" sz="1450" spc="-5">
                <a:latin typeface="Times New Roman"/>
                <a:cs typeface="Times New Roman"/>
              </a:rPr>
              <a:t>of good </a:t>
            </a:r>
            <a:r>
              <a:rPr dirty="0" sz="1450" spc="-10">
                <a:latin typeface="Times New Roman"/>
                <a:cs typeface="Times New Roman"/>
              </a:rPr>
              <a:t>dimensions. Inside were </a:t>
            </a:r>
            <a:r>
              <a:rPr dirty="0" sz="1450" spc="-5">
                <a:latin typeface="Times New Roman"/>
                <a:cs typeface="Times New Roman"/>
              </a:rPr>
              <a:t>a </a:t>
            </a:r>
            <a:r>
              <a:rPr dirty="0" sz="1450" spc="-10">
                <a:latin typeface="Times New Roman"/>
                <a:cs typeface="Times New Roman"/>
              </a:rPr>
              <a:t>fixed table and bench, and two  berths, </a:t>
            </a:r>
            <a:r>
              <a:rPr dirty="0" sz="1450" spc="-5">
                <a:latin typeface="Times New Roman"/>
                <a:cs typeface="Times New Roman"/>
              </a:rPr>
              <a:t>one </a:t>
            </a:r>
            <a:r>
              <a:rPr dirty="0" sz="1450" spc="-10">
                <a:latin typeface="Times New Roman"/>
                <a:cs typeface="Times New Roman"/>
              </a:rPr>
              <a:t>for the captain and the other for the two mates, turn and turn about.  It was all fitted with lockers from top to bottom, so as to stow away the  </a:t>
            </a:r>
            <a:r>
              <a:rPr dirty="0" sz="1450" spc="-15">
                <a:latin typeface="Times New Roman"/>
                <a:cs typeface="Times New Roman"/>
              </a:rPr>
              <a:t>officers’ </a:t>
            </a:r>
            <a:r>
              <a:rPr dirty="0" sz="1450" spc="-10">
                <a:latin typeface="Times New Roman"/>
                <a:cs typeface="Times New Roman"/>
              </a:rPr>
              <a:t>belongings and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ship’s </a:t>
            </a:r>
            <a:r>
              <a:rPr dirty="0" sz="1450" spc="-10">
                <a:latin typeface="Times New Roman"/>
                <a:cs typeface="Times New Roman"/>
              </a:rPr>
              <a:t>stores; there was </a:t>
            </a:r>
            <a:r>
              <a:rPr dirty="0" sz="1450" spc="-5">
                <a:latin typeface="Times New Roman"/>
                <a:cs typeface="Times New Roman"/>
              </a:rPr>
              <a:t>a </a:t>
            </a:r>
            <a:r>
              <a:rPr dirty="0" sz="1450" spc="-10">
                <a:latin typeface="Times New Roman"/>
                <a:cs typeface="Times New Roman"/>
              </a:rPr>
              <a:t>second store-  room underneath, which </a:t>
            </a:r>
            <a:r>
              <a:rPr dirty="0" sz="1450" spc="-5">
                <a:latin typeface="Times New Roman"/>
                <a:cs typeface="Times New Roman"/>
              </a:rPr>
              <a:t>you </a:t>
            </a:r>
            <a:r>
              <a:rPr dirty="0" sz="1450" spc="-10">
                <a:latin typeface="Times New Roman"/>
                <a:cs typeface="Times New Roman"/>
              </a:rPr>
              <a:t>entered </a:t>
            </a:r>
            <a:r>
              <a:rPr dirty="0" sz="1450" spc="-5">
                <a:latin typeface="Times New Roman"/>
                <a:cs typeface="Times New Roman"/>
              </a:rPr>
              <a:t>by a </a:t>
            </a:r>
            <a:r>
              <a:rPr dirty="0" sz="1450" spc="-10">
                <a:latin typeface="Times New Roman"/>
                <a:cs typeface="Times New Roman"/>
              </a:rPr>
              <a:t>hatchway in the middle </a:t>
            </a:r>
            <a:r>
              <a:rPr dirty="0" sz="1450" spc="-5">
                <a:latin typeface="Times New Roman"/>
                <a:cs typeface="Times New Roman"/>
              </a:rPr>
              <a:t>of </a:t>
            </a:r>
            <a:r>
              <a:rPr dirty="0" sz="1450" spc="-10">
                <a:latin typeface="Times New Roman"/>
                <a:cs typeface="Times New Roman"/>
              </a:rPr>
              <a:t>the deck;  indeed, all the best </a:t>
            </a:r>
            <a:r>
              <a:rPr dirty="0" sz="1450" spc="-5">
                <a:latin typeface="Times New Roman"/>
                <a:cs typeface="Times New Roman"/>
              </a:rPr>
              <a:t>of </a:t>
            </a:r>
            <a:r>
              <a:rPr dirty="0" sz="1450" spc="-10">
                <a:latin typeface="Times New Roman"/>
                <a:cs typeface="Times New Roman"/>
              </a:rPr>
              <a:t>the meat and drink and the whole </a:t>
            </a:r>
            <a:r>
              <a:rPr dirty="0" sz="1450" spc="-5">
                <a:latin typeface="Times New Roman"/>
                <a:cs typeface="Times New Roman"/>
              </a:rPr>
              <a:t>of </a:t>
            </a:r>
            <a:r>
              <a:rPr dirty="0" sz="1450" spc="-10">
                <a:latin typeface="Times New Roman"/>
                <a:cs typeface="Times New Roman"/>
              </a:rPr>
              <a:t>the powder were  collected in this place; and all the firearms, except the two pieces </a:t>
            </a:r>
            <a:r>
              <a:rPr dirty="0" sz="1450" spc="-5">
                <a:latin typeface="Times New Roman"/>
                <a:cs typeface="Times New Roman"/>
              </a:rPr>
              <a:t>of </a:t>
            </a:r>
            <a:r>
              <a:rPr dirty="0" sz="1450" spc="-10">
                <a:latin typeface="Times New Roman"/>
                <a:cs typeface="Times New Roman"/>
              </a:rPr>
              <a:t>brass  ordnance, were set in </a:t>
            </a:r>
            <a:r>
              <a:rPr dirty="0" sz="1450" spc="-5">
                <a:latin typeface="Times New Roman"/>
                <a:cs typeface="Times New Roman"/>
              </a:rPr>
              <a:t>a </a:t>
            </a:r>
            <a:r>
              <a:rPr dirty="0" sz="1450" spc="-10">
                <a:latin typeface="Times New Roman"/>
                <a:cs typeface="Times New Roman"/>
              </a:rPr>
              <a:t>rack in the aftermost wall </a:t>
            </a:r>
            <a:r>
              <a:rPr dirty="0" sz="1450" spc="-5">
                <a:latin typeface="Times New Roman"/>
                <a:cs typeface="Times New Roman"/>
              </a:rPr>
              <a:t>of </a:t>
            </a:r>
            <a:r>
              <a:rPr dirty="0" sz="1450" spc="-10">
                <a:latin typeface="Times New Roman"/>
                <a:cs typeface="Times New Roman"/>
              </a:rPr>
              <a:t>the round-house. The  most </a:t>
            </a:r>
            <a:r>
              <a:rPr dirty="0" sz="1450" spc="-5">
                <a:latin typeface="Times New Roman"/>
                <a:cs typeface="Times New Roman"/>
              </a:rPr>
              <a:t>of </a:t>
            </a:r>
            <a:r>
              <a:rPr dirty="0" sz="1450" spc="-10">
                <a:latin typeface="Times New Roman"/>
                <a:cs typeface="Times New Roman"/>
              </a:rPr>
              <a:t>the cutlasses were in another</a:t>
            </a:r>
            <a:r>
              <a:rPr dirty="0" sz="1450" spc="20">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A small window with </a:t>
            </a:r>
            <a:r>
              <a:rPr dirty="0" sz="1450" spc="-5">
                <a:latin typeface="Times New Roman"/>
                <a:cs typeface="Times New Roman"/>
              </a:rPr>
              <a:t>a </a:t>
            </a:r>
            <a:r>
              <a:rPr dirty="0" sz="1450" spc="-10">
                <a:latin typeface="Times New Roman"/>
                <a:cs typeface="Times New Roman"/>
              </a:rPr>
              <a:t>shutter </a:t>
            </a:r>
            <a:r>
              <a:rPr dirty="0" sz="1450" spc="-5">
                <a:latin typeface="Times New Roman"/>
                <a:cs typeface="Times New Roman"/>
              </a:rPr>
              <a:t>on </a:t>
            </a:r>
            <a:r>
              <a:rPr dirty="0" sz="1450" spc="-10">
                <a:latin typeface="Times New Roman"/>
                <a:cs typeface="Times New Roman"/>
              </a:rPr>
              <a:t>each side, and </a:t>
            </a:r>
            <a:r>
              <a:rPr dirty="0" sz="1450" spc="-5">
                <a:latin typeface="Times New Roman"/>
                <a:cs typeface="Times New Roman"/>
              </a:rPr>
              <a:t>a </a:t>
            </a:r>
            <a:r>
              <a:rPr dirty="0" sz="1450" spc="-10">
                <a:latin typeface="Times New Roman"/>
                <a:cs typeface="Times New Roman"/>
              </a:rPr>
              <a:t>skylight in the roof,  gave it light </a:t>
            </a:r>
            <a:r>
              <a:rPr dirty="0" sz="1450" spc="-5">
                <a:latin typeface="Times New Roman"/>
                <a:cs typeface="Times New Roman"/>
              </a:rPr>
              <a:t>by </a:t>
            </a:r>
            <a:r>
              <a:rPr dirty="0" sz="1450" spc="-10">
                <a:latin typeface="Times New Roman"/>
                <a:cs typeface="Times New Roman"/>
              </a:rPr>
              <a:t>day; and after dark there was </a:t>
            </a:r>
            <a:r>
              <a:rPr dirty="0" sz="1450" spc="-5">
                <a:latin typeface="Times New Roman"/>
                <a:cs typeface="Times New Roman"/>
              </a:rPr>
              <a:t>a </a:t>
            </a:r>
            <a:r>
              <a:rPr dirty="0" sz="1450" spc="-10">
                <a:latin typeface="Times New Roman"/>
                <a:cs typeface="Times New Roman"/>
              </a:rPr>
              <a:t>lamp always burning. It was  burning</a:t>
            </a:r>
            <a:r>
              <a:rPr dirty="0" sz="1450" spc="70">
                <a:latin typeface="Times New Roman"/>
                <a:cs typeface="Times New Roman"/>
              </a:rPr>
              <a:t> </a:t>
            </a:r>
            <a:r>
              <a:rPr dirty="0" sz="1450" spc="-10">
                <a:latin typeface="Times New Roman"/>
                <a:cs typeface="Times New Roman"/>
              </a:rPr>
              <a:t>when</a:t>
            </a:r>
            <a:r>
              <a:rPr dirty="0" sz="1450" spc="7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entered,</a:t>
            </a:r>
            <a:r>
              <a:rPr dirty="0" sz="1450" spc="75">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20">
                <a:latin typeface="Times New Roman"/>
                <a:cs typeface="Times New Roman"/>
              </a:rPr>
              <a:t>brightly,</a:t>
            </a:r>
            <a:r>
              <a:rPr dirty="0" sz="1450" spc="75">
                <a:latin typeface="Times New Roman"/>
                <a:cs typeface="Times New Roman"/>
              </a:rPr>
              <a:t> </a:t>
            </a:r>
            <a:r>
              <a:rPr dirty="0" sz="1450" spc="-5">
                <a:latin typeface="Times New Roman"/>
                <a:cs typeface="Times New Roman"/>
              </a:rPr>
              <a:t>but</a:t>
            </a:r>
            <a:r>
              <a:rPr dirty="0" sz="1450" spc="75">
                <a:latin typeface="Times New Roman"/>
                <a:cs typeface="Times New Roman"/>
              </a:rPr>
              <a:t> </a:t>
            </a:r>
            <a:r>
              <a:rPr dirty="0" sz="1450" spc="-10">
                <a:latin typeface="Times New Roman"/>
                <a:cs typeface="Times New Roman"/>
              </a:rPr>
              <a:t>enough</a:t>
            </a:r>
            <a:r>
              <a:rPr dirty="0" sz="1450" spc="70">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10">
                <a:latin typeface="Times New Roman"/>
                <a:cs typeface="Times New Roman"/>
              </a:rPr>
              <a:t>show</a:t>
            </a:r>
            <a:r>
              <a:rPr dirty="0" sz="1450" spc="70">
                <a:latin typeface="Times New Roman"/>
                <a:cs typeface="Times New Roman"/>
              </a:rPr>
              <a:t> </a:t>
            </a:r>
            <a:r>
              <a:rPr dirty="0" sz="1450" spc="-35">
                <a:latin typeface="Times New Roman"/>
                <a:cs typeface="Times New Roman"/>
              </a:rPr>
              <a:t>Mr.</a:t>
            </a:r>
            <a:r>
              <a:rPr dirty="0" sz="1450" spc="75">
                <a:latin typeface="Times New Roman"/>
                <a:cs typeface="Times New Roman"/>
              </a:rPr>
              <a:t> </a:t>
            </a:r>
            <a:r>
              <a:rPr dirty="0" sz="1450" spc="-10">
                <a:latin typeface="Times New Roman"/>
                <a:cs typeface="Times New Roman"/>
              </a:rPr>
              <a:t>Shuan</a:t>
            </a:r>
            <a:r>
              <a:rPr dirty="0" sz="1450" spc="75">
                <a:latin typeface="Times New Roman"/>
                <a:cs typeface="Times New Roman"/>
              </a:rPr>
              <a:t> </a:t>
            </a:r>
            <a:r>
              <a:rPr dirty="0" sz="1450" spc="-10">
                <a:latin typeface="Times New Roman"/>
                <a:cs typeface="Times New Roman"/>
              </a:rPr>
              <a:t>sitting</a:t>
            </a:r>
            <a:r>
              <a:rPr dirty="0" sz="1450" spc="70">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42120"/>
          </a:xfrm>
          <a:prstGeom prst="rect">
            <a:avLst/>
          </a:prstGeom>
        </p:spPr>
        <p:txBody>
          <a:bodyPr wrap="square" lIns="0" tIns="14604" rIns="0" bIns="0" rtlCol="0" vert="horz">
            <a:spAutoFit/>
          </a:bodyPr>
          <a:lstStyle/>
          <a:p>
            <a:pPr algn="just" marL="12700" marR="5080">
              <a:lnSpc>
                <a:spcPct val="98500"/>
              </a:lnSpc>
              <a:spcBef>
                <a:spcPts val="114"/>
              </a:spcBef>
            </a:pPr>
            <a:r>
              <a:rPr dirty="0" sz="1450" spc="-10">
                <a:latin typeface="Times New Roman"/>
                <a:cs typeface="Times New Roman"/>
              </a:rPr>
              <a:t>the table, with the brandy bottle and </a:t>
            </a:r>
            <a:r>
              <a:rPr dirty="0" sz="1450" spc="-5">
                <a:latin typeface="Times New Roman"/>
                <a:cs typeface="Times New Roman"/>
              </a:rPr>
              <a:t>a </a:t>
            </a:r>
            <a:r>
              <a:rPr dirty="0" sz="1450" spc="-10">
                <a:latin typeface="Times New Roman"/>
                <a:cs typeface="Times New Roman"/>
              </a:rPr>
              <a:t>tin pannikin in front </a:t>
            </a:r>
            <a:r>
              <a:rPr dirty="0" sz="1450" spc="-5">
                <a:latin typeface="Times New Roman"/>
                <a:cs typeface="Times New Roman"/>
              </a:rPr>
              <a:t>of </a:t>
            </a:r>
            <a:r>
              <a:rPr dirty="0" sz="1450" spc="-10">
                <a:latin typeface="Times New Roman"/>
                <a:cs typeface="Times New Roman"/>
              </a:rPr>
              <a:t>him. He was </a:t>
            </a:r>
            <a:r>
              <a:rPr dirty="0" sz="1450" spc="-5">
                <a:latin typeface="Times New Roman"/>
                <a:cs typeface="Times New Roman"/>
              </a:rPr>
              <a:t>a  </a:t>
            </a:r>
            <a:r>
              <a:rPr dirty="0" sz="1450" spc="-10">
                <a:latin typeface="Times New Roman"/>
                <a:cs typeface="Times New Roman"/>
              </a:rPr>
              <a:t>tall man, strongly made and very black; and </a:t>
            </a:r>
            <a:r>
              <a:rPr dirty="0" sz="1450" spc="-5">
                <a:latin typeface="Times New Roman"/>
                <a:cs typeface="Times New Roman"/>
              </a:rPr>
              <a:t>he </a:t>
            </a:r>
            <a:r>
              <a:rPr dirty="0" sz="1450" spc="-10">
                <a:latin typeface="Times New Roman"/>
                <a:cs typeface="Times New Roman"/>
              </a:rPr>
              <a:t>stared before him </a:t>
            </a:r>
            <a:r>
              <a:rPr dirty="0" sz="1450" spc="-5">
                <a:latin typeface="Times New Roman"/>
                <a:cs typeface="Times New Roman"/>
              </a:rPr>
              <a:t>on </a:t>
            </a:r>
            <a:r>
              <a:rPr dirty="0" sz="1450" spc="-10">
                <a:latin typeface="Times New Roman"/>
                <a:cs typeface="Times New Roman"/>
              </a:rPr>
              <a:t>the table  like </a:t>
            </a:r>
            <a:r>
              <a:rPr dirty="0" sz="1450" spc="-5">
                <a:latin typeface="Times New Roman"/>
                <a:cs typeface="Times New Roman"/>
              </a:rPr>
              <a:t>one </a:t>
            </a:r>
            <a:r>
              <a:rPr dirty="0" sz="1450" spc="-10">
                <a:latin typeface="Times New Roman"/>
                <a:cs typeface="Times New Roman"/>
              </a:rPr>
              <a:t>stupid.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took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of </a:t>
            </a:r>
            <a:r>
              <a:rPr dirty="0" sz="1450" spc="-10">
                <a:latin typeface="Times New Roman"/>
                <a:cs typeface="Times New Roman"/>
              </a:rPr>
              <a:t>my coming </a:t>
            </a:r>
            <a:r>
              <a:rPr dirty="0" sz="1450" spc="-5">
                <a:latin typeface="Times New Roman"/>
                <a:cs typeface="Times New Roman"/>
              </a:rPr>
              <a:t>in; 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move when the captain  followed and leant </a:t>
            </a:r>
            <a:r>
              <a:rPr dirty="0" sz="1450" spc="-5">
                <a:latin typeface="Times New Roman"/>
                <a:cs typeface="Times New Roman"/>
              </a:rPr>
              <a:t>on </a:t>
            </a:r>
            <a:r>
              <a:rPr dirty="0" sz="1450" spc="-10">
                <a:latin typeface="Times New Roman"/>
                <a:cs typeface="Times New Roman"/>
              </a:rPr>
              <a:t>the berth beside me, looking darkly at the mate. </a:t>
            </a:r>
            <a:r>
              <a:rPr dirty="0" sz="1450" spc="-5">
                <a:latin typeface="Times New Roman"/>
                <a:cs typeface="Times New Roman"/>
              </a:rPr>
              <a:t>I </a:t>
            </a:r>
            <a:r>
              <a:rPr dirty="0" sz="1450" spc="-10">
                <a:latin typeface="Times New Roman"/>
                <a:cs typeface="Times New Roman"/>
              </a:rPr>
              <a:t>stood  in great fear </a:t>
            </a:r>
            <a:r>
              <a:rPr dirty="0" sz="1450" spc="-5">
                <a:latin typeface="Times New Roman"/>
                <a:cs typeface="Times New Roman"/>
              </a:rPr>
              <a:t>of </a:t>
            </a:r>
            <a:r>
              <a:rPr dirty="0" sz="1450" spc="-10">
                <a:latin typeface="Times New Roman"/>
                <a:cs typeface="Times New Roman"/>
              </a:rPr>
              <a:t>Hoseason, and had my reasons for it; </a:t>
            </a:r>
            <a:r>
              <a:rPr dirty="0" sz="1450" spc="-5">
                <a:latin typeface="Times New Roman"/>
                <a:cs typeface="Times New Roman"/>
              </a:rPr>
              <a:t>but </a:t>
            </a:r>
            <a:r>
              <a:rPr dirty="0" sz="1450" spc="-10">
                <a:latin typeface="Times New Roman"/>
                <a:cs typeface="Times New Roman"/>
              </a:rPr>
              <a:t>something told me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him just then; and </a:t>
            </a:r>
            <a:r>
              <a:rPr dirty="0" sz="1450" spc="-5">
                <a:latin typeface="Times New Roman"/>
                <a:cs typeface="Times New Roman"/>
              </a:rPr>
              <a:t>I </a:t>
            </a:r>
            <a:r>
              <a:rPr dirty="0" sz="1450" spc="-10">
                <a:latin typeface="Times New Roman"/>
                <a:cs typeface="Times New Roman"/>
              </a:rPr>
              <a:t>whispered in his ear: “How is he?”  He shook his head like </a:t>
            </a:r>
            <a:r>
              <a:rPr dirty="0" sz="1450" spc="-5">
                <a:latin typeface="Times New Roman"/>
                <a:cs typeface="Times New Roman"/>
              </a:rPr>
              <a:t>one </a:t>
            </a:r>
            <a:r>
              <a:rPr dirty="0" sz="1450" spc="-10">
                <a:latin typeface="Times New Roman"/>
                <a:cs typeface="Times New Roman"/>
              </a:rPr>
              <a:t>that does </a:t>
            </a:r>
            <a:r>
              <a:rPr dirty="0" sz="1450" spc="-5">
                <a:latin typeface="Times New Roman"/>
                <a:cs typeface="Times New Roman"/>
              </a:rPr>
              <a:t>not </a:t>
            </a:r>
            <a:r>
              <a:rPr dirty="0" sz="1450" spc="-10">
                <a:latin typeface="Times New Roman"/>
                <a:cs typeface="Times New Roman"/>
              </a:rPr>
              <a:t>know and does </a:t>
            </a:r>
            <a:r>
              <a:rPr dirty="0" sz="1450" spc="-5">
                <a:latin typeface="Times New Roman"/>
                <a:cs typeface="Times New Roman"/>
              </a:rPr>
              <a:t>not </a:t>
            </a:r>
            <a:r>
              <a:rPr dirty="0" sz="1450" spc="-10">
                <a:latin typeface="Times New Roman"/>
                <a:cs typeface="Times New Roman"/>
              </a:rPr>
              <a:t>wish to think, and  his face was very</a:t>
            </a:r>
            <a:r>
              <a:rPr dirty="0" sz="1450" spc="5">
                <a:latin typeface="Times New Roman"/>
                <a:cs typeface="Times New Roman"/>
              </a:rPr>
              <a:t> </a:t>
            </a:r>
            <a:r>
              <a:rPr dirty="0" sz="1450" spc="-10">
                <a:latin typeface="Times New Roman"/>
                <a:cs typeface="Times New Roman"/>
              </a:rPr>
              <a:t>stern.</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Presently </a:t>
            </a:r>
            <a:r>
              <a:rPr dirty="0" sz="1450" spc="-35">
                <a:latin typeface="Times New Roman"/>
                <a:cs typeface="Times New Roman"/>
              </a:rPr>
              <a:t>Mr. </a:t>
            </a:r>
            <a:r>
              <a:rPr dirty="0" sz="1450" spc="-10">
                <a:latin typeface="Times New Roman"/>
                <a:cs typeface="Times New Roman"/>
              </a:rPr>
              <a:t>Riach came </a:t>
            </a:r>
            <a:r>
              <a:rPr dirty="0" sz="1450" spc="-5">
                <a:latin typeface="Times New Roman"/>
                <a:cs typeface="Times New Roman"/>
              </a:rPr>
              <a:t>in. </a:t>
            </a:r>
            <a:r>
              <a:rPr dirty="0" sz="1450" spc="-10">
                <a:latin typeface="Times New Roman"/>
                <a:cs typeface="Times New Roman"/>
              </a:rPr>
              <a:t>He gave the captain </a:t>
            </a:r>
            <a:r>
              <a:rPr dirty="0" sz="1450" spc="-5">
                <a:latin typeface="Times New Roman"/>
                <a:cs typeface="Times New Roman"/>
              </a:rPr>
              <a:t>a </a:t>
            </a:r>
            <a:r>
              <a:rPr dirty="0" sz="1450" spc="-10">
                <a:latin typeface="Times New Roman"/>
                <a:cs typeface="Times New Roman"/>
              </a:rPr>
              <a:t>glance that meant the  </a:t>
            </a:r>
            <a:r>
              <a:rPr dirty="0" sz="1450" spc="-5">
                <a:latin typeface="Times New Roman"/>
                <a:cs typeface="Times New Roman"/>
              </a:rPr>
              <a:t>boy </a:t>
            </a:r>
            <a:r>
              <a:rPr dirty="0" sz="1450" spc="-10">
                <a:latin typeface="Times New Roman"/>
                <a:cs typeface="Times New Roman"/>
              </a:rPr>
              <a:t>was dead as plain as speaking, and took his place like the rest </a:t>
            </a:r>
            <a:r>
              <a:rPr dirty="0" sz="1450" spc="-5">
                <a:latin typeface="Times New Roman"/>
                <a:cs typeface="Times New Roman"/>
              </a:rPr>
              <a:t>of </a:t>
            </a:r>
            <a:r>
              <a:rPr dirty="0" sz="1450" spc="-10">
                <a:latin typeface="Times New Roman"/>
                <a:cs typeface="Times New Roman"/>
              </a:rPr>
              <a:t>us; so  that we all three stood without </a:t>
            </a:r>
            <a:r>
              <a:rPr dirty="0" sz="1450" spc="-5">
                <a:latin typeface="Times New Roman"/>
                <a:cs typeface="Times New Roman"/>
              </a:rPr>
              <a:t>a </a:t>
            </a:r>
            <a:r>
              <a:rPr dirty="0" sz="1450" spc="-10">
                <a:latin typeface="Times New Roman"/>
                <a:cs typeface="Times New Roman"/>
              </a:rPr>
              <a:t>word, staring down at </a:t>
            </a:r>
            <a:r>
              <a:rPr dirty="0" sz="1450" spc="-35">
                <a:latin typeface="Times New Roman"/>
                <a:cs typeface="Times New Roman"/>
              </a:rPr>
              <a:t>Mr. </a:t>
            </a:r>
            <a:r>
              <a:rPr dirty="0" sz="1450" spc="-10">
                <a:latin typeface="Times New Roman"/>
                <a:cs typeface="Times New Roman"/>
              </a:rPr>
              <a:t>Shuan, and </a:t>
            </a:r>
            <a:r>
              <a:rPr dirty="0" sz="1450" spc="-35">
                <a:latin typeface="Times New Roman"/>
                <a:cs typeface="Times New Roman"/>
              </a:rPr>
              <a:t>Mr.  </a:t>
            </a:r>
            <a:r>
              <a:rPr dirty="0" sz="1450" spc="-10">
                <a:latin typeface="Times New Roman"/>
                <a:cs typeface="Times New Roman"/>
              </a:rPr>
              <a:t>Shuan (on his side) sat without </a:t>
            </a:r>
            <a:r>
              <a:rPr dirty="0" sz="1450" spc="-5">
                <a:latin typeface="Times New Roman"/>
                <a:cs typeface="Times New Roman"/>
              </a:rPr>
              <a:t>a </a:t>
            </a:r>
            <a:r>
              <a:rPr dirty="0" sz="1450" spc="-10">
                <a:latin typeface="Times New Roman"/>
                <a:cs typeface="Times New Roman"/>
              </a:rPr>
              <a:t>word, looking hard </a:t>
            </a:r>
            <a:r>
              <a:rPr dirty="0" sz="1450" spc="-5">
                <a:latin typeface="Times New Roman"/>
                <a:cs typeface="Times New Roman"/>
              </a:rPr>
              <a:t>upon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All </a:t>
            </a:r>
            <a:r>
              <a:rPr dirty="0" sz="1450" spc="-5">
                <a:latin typeface="Times New Roman"/>
                <a:cs typeface="Times New Roman"/>
              </a:rPr>
              <a:t>of a </a:t>
            </a:r>
            <a:r>
              <a:rPr dirty="0" sz="1450" spc="-10">
                <a:latin typeface="Times New Roman"/>
                <a:cs typeface="Times New Roman"/>
              </a:rPr>
              <a:t>sudden </a:t>
            </a:r>
            <a:r>
              <a:rPr dirty="0" sz="1450" spc="-5">
                <a:latin typeface="Times New Roman"/>
                <a:cs typeface="Times New Roman"/>
              </a:rPr>
              <a:t>he put out </a:t>
            </a:r>
            <a:r>
              <a:rPr dirty="0" sz="1450" spc="-10">
                <a:latin typeface="Times New Roman"/>
                <a:cs typeface="Times New Roman"/>
              </a:rPr>
              <a:t>his hand to take the bottle; and at that </a:t>
            </a:r>
            <a:r>
              <a:rPr dirty="0" sz="1450" spc="-35">
                <a:latin typeface="Times New Roman"/>
                <a:cs typeface="Times New Roman"/>
              </a:rPr>
              <a:t>Mr. </a:t>
            </a:r>
            <a:r>
              <a:rPr dirty="0" sz="1450" spc="-10">
                <a:latin typeface="Times New Roman"/>
                <a:cs typeface="Times New Roman"/>
              </a:rPr>
              <a:t>Riach  started forward and caught it away from him, rather </a:t>
            </a:r>
            <a:r>
              <a:rPr dirty="0" sz="1450" spc="-5">
                <a:latin typeface="Times New Roman"/>
                <a:cs typeface="Times New Roman"/>
              </a:rPr>
              <a:t>by </a:t>
            </a:r>
            <a:r>
              <a:rPr dirty="0" sz="1450" spc="-10">
                <a:latin typeface="Times New Roman"/>
                <a:cs typeface="Times New Roman"/>
              </a:rPr>
              <a:t>surprise than violence,  crying </a:t>
            </a:r>
            <a:r>
              <a:rPr dirty="0" sz="1450" spc="-5">
                <a:latin typeface="Times New Roman"/>
                <a:cs typeface="Times New Roman"/>
              </a:rPr>
              <a:t>out, </a:t>
            </a:r>
            <a:r>
              <a:rPr dirty="0" sz="1450" spc="-10">
                <a:latin typeface="Times New Roman"/>
                <a:cs typeface="Times New Roman"/>
              </a:rPr>
              <a:t>with an oath, that there had been too much </a:t>
            </a:r>
            <a:r>
              <a:rPr dirty="0" sz="1450" spc="-5">
                <a:latin typeface="Times New Roman"/>
                <a:cs typeface="Times New Roman"/>
              </a:rPr>
              <a:t>of </a:t>
            </a:r>
            <a:r>
              <a:rPr dirty="0" sz="1450" spc="-10">
                <a:latin typeface="Times New Roman"/>
                <a:cs typeface="Times New Roman"/>
              </a:rPr>
              <a:t>this work </a:t>
            </a:r>
            <a:r>
              <a:rPr dirty="0" sz="1450" spc="-15">
                <a:latin typeface="Times New Roman"/>
                <a:cs typeface="Times New Roman"/>
              </a:rPr>
              <a:t>altogether,  </a:t>
            </a:r>
            <a:r>
              <a:rPr dirty="0" sz="1450" spc="-10">
                <a:latin typeface="Times New Roman"/>
                <a:cs typeface="Times New Roman"/>
              </a:rPr>
              <a:t>and that </a:t>
            </a:r>
            <a:r>
              <a:rPr dirty="0" sz="1450" spc="-5">
                <a:latin typeface="Times New Roman"/>
                <a:cs typeface="Times New Roman"/>
              </a:rPr>
              <a:t>a </a:t>
            </a:r>
            <a:r>
              <a:rPr dirty="0" sz="1450" spc="-10">
                <a:latin typeface="Times New Roman"/>
                <a:cs typeface="Times New Roman"/>
              </a:rPr>
              <a:t>judgment would fall </a:t>
            </a:r>
            <a:r>
              <a:rPr dirty="0" sz="1450" spc="-5">
                <a:latin typeface="Times New Roman"/>
                <a:cs typeface="Times New Roman"/>
              </a:rPr>
              <a:t>upon </a:t>
            </a:r>
            <a:r>
              <a:rPr dirty="0" sz="1450" spc="-10">
                <a:latin typeface="Times New Roman"/>
                <a:cs typeface="Times New Roman"/>
              </a:rPr>
              <a:t>the ship. And as </a:t>
            </a:r>
            <a:r>
              <a:rPr dirty="0" sz="1450" spc="-5">
                <a:latin typeface="Times New Roman"/>
                <a:cs typeface="Times New Roman"/>
              </a:rPr>
              <a:t>he </a:t>
            </a:r>
            <a:r>
              <a:rPr dirty="0" sz="1450" spc="-10">
                <a:latin typeface="Times New Roman"/>
                <a:cs typeface="Times New Roman"/>
              </a:rPr>
              <a:t>spoke (the weather  sliding-doors standing open) </a:t>
            </a:r>
            <a:r>
              <a:rPr dirty="0" sz="1450" spc="-5">
                <a:latin typeface="Times New Roman"/>
                <a:cs typeface="Times New Roman"/>
              </a:rPr>
              <a:t>he </a:t>
            </a:r>
            <a:r>
              <a:rPr dirty="0" sz="1450" spc="-10">
                <a:latin typeface="Times New Roman"/>
                <a:cs typeface="Times New Roman"/>
              </a:rPr>
              <a:t>tossed the bottle into the</a:t>
            </a:r>
            <a:r>
              <a:rPr dirty="0" sz="1450" spc="50">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6350" indent="255904">
              <a:lnSpc>
                <a:spcPts val="1730"/>
              </a:lnSpc>
              <a:spcBef>
                <a:spcPts val="785"/>
              </a:spcBef>
            </a:pPr>
            <a:r>
              <a:rPr dirty="0" sz="1450" spc="-35">
                <a:latin typeface="Times New Roman"/>
                <a:cs typeface="Times New Roman"/>
              </a:rPr>
              <a:t>Mr. </a:t>
            </a:r>
            <a:r>
              <a:rPr dirty="0" sz="1450" spc="-10">
                <a:latin typeface="Times New Roman"/>
                <a:cs typeface="Times New Roman"/>
              </a:rPr>
              <a:t>Shuan was </a:t>
            </a:r>
            <a:r>
              <a:rPr dirty="0" sz="1450" spc="-5">
                <a:latin typeface="Times New Roman"/>
                <a:cs typeface="Times New Roman"/>
              </a:rPr>
              <a:t>on </a:t>
            </a:r>
            <a:r>
              <a:rPr dirty="0" sz="1450" spc="-10">
                <a:latin typeface="Times New Roman"/>
                <a:cs typeface="Times New Roman"/>
              </a:rPr>
              <a:t>his feet in </a:t>
            </a:r>
            <a:r>
              <a:rPr dirty="0" sz="1450" spc="-5">
                <a:latin typeface="Times New Roman"/>
                <a:cs typeface="Times New Roman"/>
              </a:rPr>
              <a:t>a </a:t>
            </a:r>
            <a:r>
              <a:rPr dirty="0" sz="1450" spc="-10">
                <a:latin typeface="Times New Roman"/>
                <a:cs typeface="Times New Roman"/>
              </a:rPr>
              <a:t>trice; </a:t>
            </a:r>
            <a:r>
              <a:rPr dirty="0" sz="1450" spc="-5">
                <a:latin typeface="Times New Roman"/>
                <a:cs typeface="Times New Roman"/>
              </a:rPr>
              <a:t>he </a:t>
            </a:r>
            <a:r>
              <a:rPr dirty="0" sz="1450" spc="-10">
                <a:latin typeface="Times New Roman"/>
                <a:cs typeface="Times New Roman"/>
              </a:rPr>
              <a:t>still looked dazed, </a:t>
            </a:r>
            <a:r>
              <a:rPr dirty="0" sz="1450" spc="-5">
                <a:latin typeface="Times New Roman"/>
                <a:cs typeface="Times New Roman"/>
              </a:rPr>
              <a:t>but he </a:t>
            </a:r>
            <a:r>
              <a:rPr dirty="0" sz="1450" spc="-10">
                <a:latin typeface="Times New Roman"/>
                <a:cs typeface="Times New Roman"/>
              </a:rPr>
              <a:t>meant  </a:t>
            </a:r>
            <a:r>
              <a:rPr dirty="0" sz="1450" spc="-15">
                <a:latin typeface="Times New Roman"/>
                <a:cs typeface="Times New Roman"/>
              </a:rPr>
              <a:t>murder, </a:t>
            </a:r>
            <a:r>
              <a:rPr dirty="0" sz="1450" spc="-40">
                <a:latin typeface="Times New Roman"/>
                <a:cs typeface="Times New Roman"/>
              </a:rPr>
              <a:t>ay, </a:t>
            </a:r>
            <a:r>
              <a:rPr dirty="0" sz="1450" spc="-10">
                <a:latin typeface="Times New Roman"/>
                <a:cs typeface="Times New Roman"/>
              </a:rPr>
              <a:t>and would have </a:t>
            </a:r>
            <a:r>
              <a:rPr dirty="0" sz="1450" spc="-5">
                <a:latin typeface="Times New Roman"/>
                <a:cs typeface="Times New Roman"/>
              </a:rPr>
              <a:t>done </a:t>
            </a:r>
            <a:r>
              <a:rPr dirty="0" sz="1450" spc="-10">
                <a:latin typeface="Times New Roman"/>
                <a:cs typeface="Times New Roman"/>
              </a:rPr>
              <a:t>it, for the second time that night, had </a:t>
            </a:r>
            <a:r>
              <a:rPr dirty="0" sz="1450" spc="-5">
                <a:latin typeface="Times New Roman"/>
                <a:cs typeface="Times New Roman"/>
              </a:rPr>
              <a:t>not </a:t>
            </a:r>
            <a:r>
              <a:rPr dirty="0" sz="1450" spc="-10">
                <a:latin typeface="Times New Roman"/>
                <a:cs typeface="Times New Roman"/>
              </a:rPr>
              <a:t>the  captain stepped in between him and his</a:t>
            </a:r>
            <a:r>
              <a:rPr dirty="0" sz="1450" spc="25">
                <a:latin typeface="Times New Roman"/>
                <a:cs typeface="Times New Roman"/>
              </a:rPr>
              <a:t> </a:t>
            </a:r>
            <a:r>
              <a:rPr dirty="0" sz="1450" spc="-10">
                <a:latin typeface="Times New Roman"/>
                <a:cs typeface="Times New Roman"/>
              </a:rPr>
              <a:t>victim.</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“Sit down!” roars the captain. </a:t>
            </a:r>
            <a:r>
              <a:rPr dirty="0" sz="1450" spc="-60">
                <a:latin typeface="Times New Roman"/>
                <a:cs typeface="Times New Roman"/>
              </a:rPr>
              <a:t>“Ye </a:t>
            </a:r>
            <a:r>
              <a:rPr dirty="0" sz="1450" spc="-10">
                <a:latin typeface="Times New Roman"/>
                <a:cs typeface="Times New Roman"/>
              </a:rPr>
              <a:t>sot and swine, </a:t>
            </a:r>
            <a:r>
              <a:rPr dirty="0" sz="1450" spc="-5">
                <a:latin typeface="Times New Roman"/>
                <a:cs typeface="Times New Roman"/>
              </a:rPr>
              <a:t>do ye </a:t>
            </a:r>
            <a:r>
              <a:rPr dirty="0" sz="1450" spc="-10">
                <a:latin typeface="Times New Roman"/>
                <a:cs typeface="Times New Roman"/>
              </a:rPr>
              <a:t>know what ye’ve  done? </a:t>
            </a:r>
            <a:r>
              <a:rPr dirty="0" sz="1450" spc="-40">
                <a:latin typeface="Times New Roman"/>
                <a:cs typeface="Times New Roman"/>
              </a:rPr>
              <a:t>Ye’ve </a:t>
            </a:r>
            <a:r>
              <a:rPr dirty="0" sz="1450" spc="-10">
                <a:latin typeface="Times New Roman"/>
                <a:cs typeface="Times New Roman"/>
              </a:rPr>
              <a:t>murdered the</a:t>
            </a:r>
            <a:r>
              <a:rPr dirty="0" sz="1450" spc="35">
                <a:latin typeface="Times New Roman"/>
                <a:cs typeface="Times New Roman"/>
              </a:rPr>
              <a:t> </a:t>
            </a:r>
            <a:r>
              <a:rPr dirty="0" sz="1450" spc="-10">
                <a:latin typeface="Times New Roman"/>
                <a:cs typeface="Times New Roman"/>
              </a:rPr>
              <a:t>boy!”</a:t>
            </a:r>
            <a:endParaRPr sz="1450">
              <a:latin typeface="Times New Roman"/>
              <a:cs typeface="Times New Roman"/>
            </a:endParaRPr>
          </a:p>
          <a:p>
            <a:pPr algn="just" marL="12700" marR="5080" indent="255904">
              <a:lnSpc>
                <a:spcPts val="1730"/>
              </a:lnSpc>
              <a:spcBef>
                <a:spcPts val="785"/>
              </a:spcBef>
            </a:pPr>
            <a:r>
              <a:rPr dirty="0" sz="1450" spc="-35">
                <a:latin typeface="Times New Roman"/>
                <a:cs typeface="Times New Roman"/>
              </a:rPr>
              <a:t>Mr. </a:t>
            </a:r>
            <a:r>
              <a:rPr dirty="0" sz="1450" spc="-10">
                <a:latin typeface="Times New Roman"/>
                <a:cs typeface="Times New Roman"/>
              </a:rPr>
              <a:t>Shuan seemed to understand; for </a:t>
            </a:r>
            <a:r>
              <a:rPr dirty="0" sz="1450" spc="-5">
                <a:latin typeface="Times New Roman"/>
                <a:cs typeface="Times New Roman"/>
              </a:rPr>
              <a:t>he </a:t>
            </a:r>
            <a:r>
              <a:rPr dirty="0" sz="1450" spc="-10">
                <a:latin typeface="Times New Roman"/>
                <a:cs typeface="Times New Roman"/>
              </a:rPr>
              <a:t>sat down again, and </a:t>
            </a:r>
            <a:r>
              <a:rPr dirty="0" sz="1450" spc="-5">
                <a:latin typeface="Times New Roman"/>
                <a:cs typeface="Times New Roman"/>
              </a:rPr>
              <a:t>put up </a:t>
            </a:r>
            <a:r>
              <a:rPr dirty="0" sz="1450" spc="-10">
                <a:latin typeface="Times New Roman"/>
                <a:cs typeface="Times New Roman"/>
              </a:rPr>
              <a:t>his  hand to his</a:t>
            </a:r>
            <a:r>
              <a:rPr dirty="0" sz="1450">
                <a:latin typeface="Times New Roman"/>
                <a:cs typeface="Times New Roman"/>
              </a:rPr>
              <a:t> </a:t>
            </a:r>
            <a:r>
              <a:rPr dirty="0" sz="1450" spc="-25">
                <a:latin typeface="Times New Roman"/>
                <a:cs typeface="Times New Roman"/>
              </a:rPr>
              <a:t>brow.</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said, “he </a:t>
            </a:r>
            <a:r>
              <a:rPr dirty="0" sz="1450" spc="-5">
                <a:latin typeface="Times New Roman"/>
                <a:cs typeface="Times New Roman"/>
              </a:rPr>
              <a:t>brought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dirty</a:t>
            </a:r>
            <a:r>
              <a:rPr dirty="0" sz="1450" spc="30">
                <a:latin typeface="Times New Roman"/>
                <a:cs typeface="Times New Roman"/>
              </a:rPr>
              <a:t> </a:t>
            </a:r>
            <a:r>
              <a:rPr dirty="0" sz="1450" spc="-10">
                <a:latin typeface="Times New Roman"/>
                <a:cs typeface="Times New Roman"/>
              </a:rPr>
              <a:t>pannikin!”</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At that word, the captain and </a:t>
            </a:r>
            <a:r>
              <a:rPr dirty="0" sz="1450" spc="-5">
                <a:latin typeface="Times New Roman"/>
                <a:cs typeface="Times New Roman"/>
              </a:rPr>
              <a:t>I </a:t>
            </a:r>
            <a:r>
              <a:rPr dirty="0" sz="1450" spc="-10">
                <a:latin typeface="Times New Roman"/>
                <a:cs typeface="Times New Roman"/>
              </a:rPr>
              <a:t>and </a:t>
            </a:r>
            <a:r>
              <a:rPr dirty="0" sz="1450" spc="-35">
                <a:latin typeface="Times New Roman"/>
                <a:cs typeface="Times New Roman"/>
              </a:rPr>
              <a:t>Mr. </a:t>
            </a:r>
            <a:r>
              <a:rPr dirty="0" sz="1450" spc="-10">
                <a:latin typeface="Times New Roman"/>
                <a:cs typeface="Times New Roman"/>
              </a:rPr>
              <a:t>Riach all looked at each other for </a:t>
            </a:r>
            <a:r>
              <a:rPr dirty="0" sz="1450" spc="-5">
                <a:latin typeface="Times New Roman"/>
                <a:cs typeface="Times New Roman"/>
              </a:rPr>
              <a:t>a  </a:t>
            </a:r>
            <a:r>
              <a:rPr dirty="0" sz="1450" spc="-10">
                <a:latin typeface="Times New Roman"/>
                <a:cs typeface="Times New Roman"/>
              </a:rPr>
              <a:t>second 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frightened </a:t>
            </a:r>
            <a:r>
              <a:rPr dirty="0" sz="1450" spc="-5">
                <a:latin typeface="Times New Roman"/>
                <a:cs typeface="Times New Roman"/>
              </a:rPr>
              <a:t>look; </a:t>
            </a:r>
            <a:r>
              <a:rPr dirty="0" sz="1450" spc="-10">
                <a:latin typeface="Times New Roman"/>
                <a:cs typeface="Times New Roman"/>
              </a:rPr>
              <a:t>and then Hoseason walked </a:t>
            </a:r>
            <a:r>
              <a:rPr dirty="0" sz="1450" spc="-5">
                <a:latin typeface="Times New Roman"/>
                <a:cs typeface="Times New Roman"/>
              </a:rPr>
              <a:t>up </a:t>
            </a:r>
            <a:r>
              <a:rPr dirty="0" sz="1450" spc="-10">
                <a:latin typeface="Times New Roman"/>
                <a:cs typeface="Times New Roman"/>
              </a:rPr>
              <a:t>to his  chief </a:t>
            </a:r>
            <a:r>
              <a:rPr dirty="0" sz="1450" spc="-20">
                <a:latin typeface="Times New Roman"/>
                <a:cs typeface="Times New Roman"/>
              </a:rPr>
              <a:t>officer, </a:t>
            </a:r>
            <a:r>
              <a:rPr dirty="0" sz="1450" spc="-10">
                <a:latin typeface="Times New Roman"/>
                <a:cs typeface="Times New Roman"/>
              </a:rPr>
              <a:t>took him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shoulder, </a:t>
            </a:r>
            <a:r>
              <a:rPr dirty="0" sz="1450" spc="-10">
                <a:latin typeface="Times New Roman"/>
                <a:cs typeface="Times New Roman"/>
              </a:rPr>
              <a:t>led him across to his </a:t>
            </a:r>
            <a:r>
              <a:rPr dirty="0" sz="1450" spc="-5">
                <a:latin typeface="Times New Roman"/>
                <a:cs typeface="Times New Roman"/>
              </a:rPr>
              <a:t>bunk, </a:t>
            </a:r>
            <a:r>
              <a:rPr dirty="0" sz="1450" spc="-10">
                <a:latin typeface="Times New Roman"/>
                <a:cs typeface="Times New Roman"/>
              </a:rPr>
              <a:t>and bade  him lie down and </a:t>
            </a:r>
            <a:r>
              <a:rPr dirty="0" sz="1450" spc="-5">
                <a:latin typeface="Times New Roman"/>
                <a:cs typeface="Times New Roman"/>
              </a:rPr>
              <a:t>go </a:t>
            </a:r>
            <a:r>
              <a:rPr dirty="0" sz="1450" spc="-10">
                <a:latin typeface="Times New Roman"/>
                <a:cs typeface="Times New Roman"/>
              </a:rPr>
              <a:t>to sleep, as </a:t>
            </a:r>
            <a:r>
              <a:rPr dirty="0" sz="1450" spc="-5">
                <a:latin typeface="Times New Roman"/>
                <a:cs typeface="Times New Roman"/>
              </a:rPr>
              <a:t>you </a:t>
            </a:r>
            <a:r>
              <a:rPr dirty="0" sz="1450" spc="-10">
                <a:latin typeface="Times New Roman"/>
                <a:cs typeface="Times New Roman"/>
              </a:rPr>
              <a:t>might speak to </a:t>
            </a:r>
            <a:r>
              <a:rPr dirty="0" sz="1450" spc="-5">
                <a:latin typeface="Times New Roman"/>
                <a:cs typeface="Times New Roman"/>
              </a:rPr>
              <a:t>a </a:t>
            </a:r>
            <a:r>
              <a:rPr dirty="0" sz="1450" spc="-10">
                <a:latin typeface="Times New Roman"/>
                <a:cs typeface="Times New Roman"/>
              </a:rPr>
              <a:t>bad child. The murderer  cried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but he </a:t>
            </a:r>
            <a:r>
              <a:rPr dirty="0" sz="1450" spc="-10">
                <a:latin typeface="Times New Roman"/>
                <a:cs typeface="Times New Roman"/>
              </a:rPr>
              <a:t>took </a:t>
            </a:r>
            <a:r>
              <a:rPr dirty="0" sz="1450" spc="-15">
                <a:latin typeface="Times New Roman"/>
                <a:cs typeface="Times New Roman"/>
              </a:rPr>
              <a:t>off </a:t>
            </a:r>
            <a:r>
              <a:rPr dirty="0" sz="1450" spc="-10">
                <a:latin typeface="Times New Roman"/>
                <a:cs typeface="Times New Roman"/>
              </a:rPr>
              <a:t>his sea-boots and</a:t>
            </a:r>
            <a:r>
              <a:rPr dirty="0" sz="1450" spc="35">
                <a:latin typeface="Times New Roman"/>
                <a:cs typeface="Times New Roman"/>
              </a:rPr>
              <a:t> </a:t>
            </a:r>
            <a:r>
              <a:rPr dirty="0" sz="1450" spc="-10">
                <a:latin typeface="Times New Roman"/>
                <a:cs typeface="Times New Roman"/>
              </a:rPr>
              <a:t>obeyed.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“Ah!” cried </a:t>
            </a:r>
            <a:r>
              <a:rPr dirty="0" sz="1450" spc="-35">
                <a:latin typeface="Times New Roman"/>
                <a:cs typeface="Times New Roman"/>
              </a:rPr>
              <a:t>Mr. </a:t>
            </a:r>
            <a:r>
              <a:rPr dirty="0" sz="1450" spc="-10">
                <a:latin typeface="Times New Roman"/>
                <a:cs typeface="Times New Roman"/>
              </a:rPr>
              <a:t>Riach, with </a:t>
            </a:r>
            <a:r>
              <a:rPr dirty="0" sz="1450" spc="-5">
                <a:latin typeface="Times New Roman"/>
                <a:cs typeface="Times New Roman"/>
              </a:rPr>
              <a:t>a </a:t>
            </a:r>
            <a:r>
              <a:rPr dirty="0" sz="1450" spc="-10">
                <a:latin typeface="Times New Roman"/>
                <a:cs typeface="Times New Roman"/>
              </a:rPr>
              <a:t>dreadful voice, “ye should have interfered  long syne. </a:t>
            </a:r>
            <a:r>
              <a:rPr dirty="0" sz="1450" spc="-30">
                <a:latin typeface="Times New Roman"/>
                <a:cs typeface="Times New Roman"/>
              </a:rPr>
              <a:t>It’s </a:t>
            </a:r>
            <a:r>
              <a:rPr dirty="0" sz="1450" spc="-10">
                <a:latin typeface="Times New Roman"/>
                <a:cs typeface="Times New Roman"/>
              </a:rPr>
              <a:t>too late</a:t>
            </a:r>
            <a:r>
              <a:rPr dirty="0" sz="1450" spc="30">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5080" indent="255904">
              <a:lnSpc>
                <a:spcPts val="1730"/>
              </a:lnSpc>
              <a:spcBef>
                <a:spcPts val="790"/>
              </a:spcBef>
            </a:pPr>
            <a:r>
              <a:rPr dirty="0" sz="1450" spc="-30">
                <a:latin typeface="Times New Roman"/>
                <a:cs typeface="Times New Roman"/>
              </a:rPr>
              <a:t>“Mr. </a:t>
            </a:r>
            <a:r>
              <a:rPr dirty="0" sz="1450" spc="-10">
                <a:latin typeface="Times New Roman"/>
                <a:cs typeface="Times New Roman"/>
              </a:rPr>
              <a:t>Riach,” said the captain, “this </a:t>
            </a:r>
            <a:r>
              <a:rPr dirty="0" sz="1450" spc="-20">
                <a:latin typeface="Times New Roman"/>
                <a:cs typeface="Times New Roman"/>
              </a:rPr>
              <a:t>night’s </a:t>
            </a:r>
            <a:r>
              <a:rPr dirty="0" sz="1450" spc="-10">
                <a:latin typeface="Times New Roman"/>
                <a:cs typeface="Times New Roman"/>
              </a:rPr>
              <a:t>work must never </a:t>
            </a:r>
            <a:r>
              <a:rPr dirty="0" sz="1450" spc="-5">
                <a:latin typeface="Times New Roman"/>
                <a:cs typeface="Times New Roman"/>
              </a:rPr>
              <a:t>be </a:t>
            </a:r>
            <a:r>
              <a:rPr dirty="0" sz="1450" spc="-10">
                <a:latin typeface="Times New Roman"/>
                <a:cs typeface="Times New Roman"/>
              </a:rPr>
              <a:t>kennt in  Dysart. The </a:t>
            </a:r>
            <a:r>
              <a:rPr dirty="0" sz="1450" spc="-5">
                <a:latin typeface="Times New Roman"/>
                <a:cs typeface="Times New Roman"/>
              </a:rPr>
              <a:t>boy </a:t>
            </a:r>
            <a:r>
              <a:rPr dirty="0" sz="1450" spc="-10">
                <a:latin typeface="Times New Roman"/>
                <a:cs typeface="Times New Roman"/>
              </a:rPr>
              <a:t>went overboard, sir; </a:t>
            </a:r>
            <a:r>
              <a:rPr dirty="0" sz="1450" spc="-25">
                <a:latin typeface="Times New Roman"/>
                <a:cs typeface="Times New Roman"/>
              </a:rPr>
              <a:t>that’s </a:t>
            </a:r>
            <a:r>
              <a:rPr dirty="0" sz="1450" spc="-10">
                <a:latin typeface="Times New Roman"/>
                <a:cs typeface="Times New Roman"/>
              </a:rPr>
              <a:t>what the story is; and </a:t>
            </a:r>
            <a:r>
              <a:rPr dirty="0" sz="1450" spc="-5">
                <a:latin typeface="Times New Roman"/>
                <a:cs typeface="Times New Roman"/>
              </a:rPr>
              <a:t>I </a:t>
            </a:r>
            <a:r>
              <a:rPr dirty="0" sz="1450" spc="-10">
                <a:latin typeface="Times New Roman"/>
                <a:cs typeface="Times New Roman"/>
              </a:rPr>
              <a:t>would give  five </a:t>
            </a:r>
            <a:r>
              <a:rPr dirty="0" sz="1450" spc="-5">
                <a:latin typeface="Times New Roman"/>
                <a:cs typeface="Times New Roman"/>
              </a:rPr>
              <a:t>pounds out of </a:t>
            </a:r>
            <a:r>
              <a:rPr dirty="0" sz="1450" spc="-10">
                <a:latin typeface="Times New Roman"/>
                <a:cs typeface="Times New Roman"/>
              </a:rPr>
              <a:t>my pocket it was true!” He turned to the table. “What made  </a:t>
            </a:r>
            <a:r>
              <a:rPr dirty="0" sz="1450" spc="-5">
                <a:latin typeface="Times New Roman"/>
                <a:cs typeface="Times New Roman"/>
              </a:rPr>
              <a:t>ye </a:t>
            </a:r>
            <a:r>
              <a:rPr dirty="0" sz="1450" spc="-10">
                <a:latin typeface="Times New Roman"/>
                <a:cs typeface="Times New Roman"/>
              </a:rPr>
              <a:t>throw the </a:t>
            </a:r>
            <a:r>
              <a:rPr dirty="0" sz="1450" spc="-5">
                <a:latin typeface="Times New Roman"/>
                <a:cs typeface="Times New Roman"/>
              </a:rPr>
              <a:t>good </a:t>
            </a:r>
            <a:r>
              <a:rPr dirty="0" sz="1450" spc="-10">
                <a:latin typeface="Times New Roman"/>
                <a:cs typeface="Times New Roman"/>
              </a:rPr>
              <a:t>bottle away?” </a:t>
            </a:r>
            <a:r>
              <a:rPr dirty="0" sz="1450" spc="-5">
                <a:latin typeface="Times New Roman"/>
                <a:cs typeface="Times New Roman"/>
              </a:rPr>
              <a:t>he </a:t>
            </a:r>
            <a:r>
              <a:rPr dirty="0" sz="1450" spc="-10">
                <a:latin typeface="Times New Roman"/>
                <a:cs typeface="Times New Roman"/>
              </a:rPr>
              <a:t>added. “There was nae sense in that, </a:t>
            </a:r>
            <a:r>
              <a:rPr dirty="0" sz="1450" spc="-30">
                <a:latin typeface="Times New Roman"/>
                <a:cs typeface="Times New Roman"/>
              </a:rPr>
              <a:t>sir.  </a:t>
            </a:r>
            <a:r>
              <a:rPr dirty="0" sz="1450" spc="-10">
                <a:latin typeface="Times New Roman"/>
                <a:cs typeface="Times New Roman"/>
              </a:rPr>
              <a:t>Here,</a:t>
            </a:r>
            <a:r>
              <a:rPr dirty="0" sz="1450" spc="145">
                <a:latin typeface="Times New Roman"/>
                <a:cs typeface="Times New Roman"/>
              </a:rPr>
              <a:t> </a:t>
            </a:r>
            <a:r>
              <a:rPr dirty="0" sz="1450" spc="-10">
                <a:latin typeface="Times New Roman"/>
                <a:cs typeface="Times New Roman"/>
              </a:rPr>
              <a:t>David,</a:t>
            </a:r>
            <a:r>
              <a:rPr dirty="0" sz="1450" spc="150">
                <a:latin typeface="Times New Roman"/>
                <a:cs typeface="Times New Roman"/>
              </a:rPr>
              <a:t> </a:t>
            </a:r>
            <a:r>
              <a:rPr dirty="0" sz="1450" spc="-10">
                <a:latin typeface="Times New Roman"/>
                <a:cs typeface="Times New Roman"/>
              </a:rPr>
              <a:t>draw</a:t>
            </a:r>
            <a:r>
              <a:rPr dirty="0" sz="1450" spc="145">
                <a:latin typeface="Times New Roman"/>
                <a:cs typeface="Times New Roman"/>
              </a:rPr>
              <a:t> </a:t>
            </a:r>
            <a:r>
              <a:rPr dirty="0" sz="1450" spc="-10">
                <a:latin typeface="Times New Roman"/>
                <a:cs typeface="Times New Roman"/>
              </a:rPr>
              <a:t>me</a:t>
            </a:r>
            <a:r>
              <a:rPr dirty="0" sz="1450" spc="150">
                <a:latin typeface="Times New Roman"/>
                <a:cs typeface="Times New Roman"/>
              </a:rPr>
              <a:t> </a:t>
            </a:r>
            <a:r>
              <a:rPr dirty="0" sz="1450" spc="-20">
                <a:latin typeface="Times New Roman"/>
                <a:cs typeface="Times New Roman"/>
              </a:rPr>
              <a:t>another.</a:t>
            </a:r>
            <a:r>
              <a:rPr dirty="0" sz="1450" spc="145">
                <a:latin typeface="Times New Roman"/>
                <a:cs typeface="Times New Roman"/>
              </a:rPr>
              <a:t> </a:t>
            </a:r>
            <a:r>
              <a:rPr dirty="0" sz="1450" spc="-10">
                <a:latin typeface="Times New Roman"/>
                <a:cs typeface="Times New Roman"/>
              </a:rPr>
              <a:t>They’re</a:t>
            </a:r>
            <a:r>
              <a:rPr dirty="0" sz="1450" spc="150">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bottom</a:t>
            </a:r>
            <a:r>
              <a:rPr dirty="0" sz="1450" spc="145">
                <a:latin typeface="Times New Roman"/>
                <a:cs typeface="Times New Roman"/>
              </a:rPr>
              <a:t> </a:t>
            </a:r>
            <a:r>
              <a:rPr dirty="0" sz="1450" spc="-10">
                <a:latin typeface="Times New Roman"/>
                <a:cs typeface="Times New Roman"/>
              </a:rPr>
              <a:t>locker;”</a:t>
            </a:r>
            <a:r>
              <a:rPr dirty="0" sz="1450" spc="150">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5">
                <a:latin typeface="Times New Roman"/>
                <a:cs typeface="Times New Roman"/>
              </a:rPr>
              <a:t>he</a:t>
            </a:r>
            <a:r>
              <a:rPr dirty="0" sz="1450" spc="145">
                <a:latin typeface="Times New Roman"/>
                <a:cs typeface="Times New Roman"/>
              </a:rPr>
              <a:t> </a:t>
            </a:r>
            <a:r>
              <a:rPr dirty="0" sz="1450" spc="-10">
                <a:latin typeface="Times New Roman"/>
                <a:cs typeface="Times New Roman"/>
              </a:rPr>
              <a:t>tossed</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359900"/>
          </a:xfrm>
          <a:prstGeom prst="rect">
            <a:avLst/>
          </a:prstGeom>
        </p:spPr>
        <p:txBody>
          <a:bodyPr wrap="square" lIns="0" tIns="22860" rIns="0" bIns="0" rtlCol="0" vert="horz">
            <a:spAutoFit/>
          </a:bodyPr>
          <a:lstStyle/>
          <a:p>
            <a:pPr algn="just" marL="12700" marR="13335">
              <a:lnSpc>
                <a:spcPts val="1700"/>
              </a:lnSpc>
              <a:spcBef>
                <a:spcPts val="180"/>
              </a:spcBef>
            </a:pPr>
            <a:r>
              <a:rPr dirty="0" sz="1450" spc="-10">
                <a:latin typeface="Times New Roman"/>
                <a:cs typeface="Times New Roman"/>
              </a:rPr>
              <a:t>me </a:t>
            </a:r>
            <a:r>
              <a:rPr dirty="0" sz="1450" spc="-5">
                <a:latin typeface="Times New Roman"/>
                <a:cs typeface="Times New Roman"/>
              </a:rPr>
              <a:t>a </a:t>
            </a:r>
            <a:r>
              <a:rPr dirty="0" sz="1450" spc="-30">
                <a:latin typeface="Times New Roman"/>
                <a:cs typeface="Times New Roman"/>
              </a:rPr>
              <a:t>key. </a:t>
            </a:r>
            <a:r>
              <a:rPr dirty="0" sz="1450" spc="-35">
                <a:latin typeface="Times New Roman"/>
                <a:cs typeface="Times New Roman"/>
              </a:rPr>
              <a:t>“Ye’ll </a:t>
            </a:r>
            <a:r>
              <a:rPr dirty="0" sz="1450" spc="-10">
                <a:latin typeface="Times New Roman"/>
                <a:cs typeface="Times New Roman"/>
              </a:rPr>
              <a:t>need </a:t>
            </a:r>
            <a:r>
              <a:rPr dirty="0" sz="1450" spc="-5">
                <a:latin typeface="Times New Roman"/>
                <a:cs typeface="Times New Roman"/>
              </a:rPr>
              <a:t>a </a:t>
            </a:r>
            <a:r>
              <a:rPr dirty="0" sz="1450" spc="-10">
                <a:latin typeface="Times New Roman"/>
                <a:cs typeface="Times New Roman"/>
              </a:rPr>
              <a:t>glass yourself,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added to Riach. </a:t>
            </a:r>
            <a:r>
              <a:rPr dirty="0" sz="1450" spc="-45">
                <a:latin typeface="Times New Roman"/>
                <a:cs typeface="Times New Roman"/>
              </a:rPr>
              <a:t>“Yon </a:t>
            </a:r>
            <a:r>
              <a:rPr dirty="0" sz="1450" spc="-10">
                <a:latin typeface="Times New Roman"/>
                <a:cs typeface="Times New Roman"/>
              </a:rPr>
              <a:t>was an  ugly thing to</a:t>
            </a:r>
            <a:r>
              <a:rPr dirty="0" sz="145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So the pair sat down and hob-a-nobbed; and while they did so, the  </a:t>
            </a:r>
            <a:r>
              <a:rPr dirty="0" sz="1450" spc="-15">
                <a:latin typeface="Times New Roman"/>
                <a:cs typeface="Times New Roman"/>
              </a:rPr>
              <a:t>murderer, </a:t>
            </a:r>
            <a:r>
              <a:rPr dirty="0" sz="1450" spc="-10">
                <a:latin typeface="Times New Roman"/>
                <a:cs typeface="Times New Roman"/>
              </a:rPr>
              <a:t>who had been lying and whimpering in his berth, raised himself  </a:t>
            </a:r>
            <a:r>
              <a:rPr dirty="0" sz="1450" spc="-5">
                <a:latin typeface="Times New Roman"/>
                <a:cs typeface="Times New Roman"/>
              </a:rPr>
              <a:t>upon </a:t>
            </a:r>
            <a:r>
              <a:rPr dirty="0" sz="1450" spc="-10">
                <a:latin typeface="Times New Roman"/>
                <a:cs typeface="Times New Roman"/>
              </a:rPr>
              <a:t>his elbow and looked at them and at</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That was the first </a:t>
            </a:r>
            <a:r>
              <a:rPr dirty="0" sz="1450" spc="-5">
                <a:latin typeface="Times New Roman"/>
                <a:cs typeface="Times New Roman"/>
              </a:rPr>
              <a:t>night of </a:t>
            </a:r>
            <a:r>
              <a:rPr dirty="0" sz="1450" spc="-10">
                <a:latin typeface="Times New Roman"/>
                <a:cs typeface="Times New Roman"/>
              </a:rPr>
              <a:t>my new duties; and in the course </a:t>
            </a:r>
            <a:r>
              <a:rPr dirty="0" sz="1450" spc="-5">
                <a:latin typeface="Times New Roman"/>
                <a:cs typeface="Times New Roman"/>
              </a:rPr>
              <a:t>of </a:t>
            </a:r>
            <a:r>
              <a:rPr dirty="0" sz="1450" spc="-10">
                <a:latin typeface="Times New Roman"/>
                <a:cs typeface="Times New Roman"/>
              </a:rPr>
              <a:t>the next day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well into the run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I </a:t>
            </a:r>
            <a:r>
              <a:rPr dirty="0" sz="1450" spc="-10">
                <a:latin typeface="Times New Roman"/>
                <a:cs typeface="Times New Roman"/>
              </a:rPr>
              <a:t>had to serve at the meals, which the  captain took at regular hours, sitting down with the </a:t>
            </a:r>
            <a:r>
              <a:rPr dirty="0" sz="1450" spc="-15">
                <a:latin typeface="Times New Roman"/>
                <a:cs typeface="Times New Roman"/>
              </a:rPr>
              <a:t>officer </a:t>
            </a:r>
            <a:r>
              <a:rPr dirty="0" sz="1450" spc="-10">
                <a:latin typeface="Times New Roman"/>
                <a:cs typeface="Times New Roman"/>
              </a:rPr>
              <a:t>who was </a:t>
            </a:r>
            <a:r>
              <a:rPr dirty="0" sz="1450" spc="-15">
                <a:latin typeface="Times New Roman"/>
                <a:cs typeface="Times New Roman"/>
              </a:rPr>
              <a:t>off </a:t>
            </a:r>
            <a:r>
              <a:rPr dirty="0" sz="1450" spc="-5">
                <a:latin typeface="Times New Roman"/>
                <a:cs typeface="Times New Roman"/>
              </a:rPr>
              <a:t>duty;  </a:t>
            </a:r>
            <a:r>
              <a:rPr dirty="0" sz="1450" spc="-10">
                <a:latin typeface="Times New Roman"/>
                <a:cs typeface="Times New Roman"/>
              </a:rPr>
              <a:t>all the day through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running with </a:t>
            </a:r>
            <a:r>
              <a:rPr dirty="0" sz="1450" spc="-5">
                <a:latin typeface="Times New Roman"/>
                <a:cs typeface="Times New Roman"/>
              </a:rPr>
              <a:t>a </a:t>
            </a:r>
            <a:r>
              <a:rPr dirty="0" sz="1450" spc="-10">
                <a:latin typeface="Times New Roman"/>
                <a:cs typeface="Times New Roman"/>
              </a:rPr>
              <a:t>dram to </a:t>
            </a:r>
            <a:r>
              <a:rPr dirty="0" sz="1450" spc="-5">
                <a:latin typeface="Times New Roman"/>
                <a:cs typeface="Times New Roman"/>
              </a:rPr>
              <a:t>one or </a:t>
            </a:r>
            <a:r>
              <a:rPr dirty="0" sz="1450" spc="-10">
                <a:latin typeface="Times New Roman"/>
                <a:cs typeface="Times New Roman"/>
              </a:rPr>
              <a:t>other </a:t>
            </a:r>
            <a:r>
              <a:rPr dirty="0" sz="1450" spc="-5">
                <a:latin typeface="Times New Roman"/>
                <a:cs typeface="Times New Roman"/>
              </a:rPr>
              <a:t>of </a:t>
            </a:r>
            <a:r>
              <a:rPr dirty="0" sz="1450" spc="-10">
                <a:latin typeface="Times New Roman"/>
                <a:cs typeface="Times New Roman"/>
              </a:rPr>
              <a:t>my three  masters; and at </a:t>
            </a:r>
            <a:r>
              <a:rPr dirty="0" sz="1450" spc="-5">
                <a:latin typeface="Times New Roman"/>
                <a:cs typeface="Times New Roman"/>
              </a:rPr>
              <a:t>night I </a:t>
            </a:r>
            <a:r>
              <a:rPr dirty="0" sz="1450" spc="-10">
                <a:latin typeface="Times New Roman"/>
                <a:cs typeface="Times New Roman"/>
              </a:rPr>
              <a:t>slept </a:t>
            </a:r>
            <a:r>
              <a:rPr dirty="0" sz="1450" spc="-5">
                <a:latin typeface="Times New Roman"/>
                <a:cs typeface="Times New Roman"/>
              </a:rPr>
              <a:t>on a </a:t>
            </a:r>
            <a:r>
              <a:rPr dirty="0" sz="1450" spc="-10">
                <a:latin typeface="Times New Roman"/>
                <a:cs typeface="Times New Roman"/>
              </a:rPr>
              <a:t>blanket thrown </a:t>
            </a:r>
            <a:r>
              <a:rPr dirty="0" sz="1450" spc="-5">
                <a:latin typeface="Times New Roman"/>
                <a:cs typeface="Times New Roman"/>
              </a:rPr>
              <a:t>on </a:t>
            </a:r>
            <a:r>
              <a:rPr dirty="0" sz="1450" spc="-10">
                <a:latin typeface="Times New Roman"/>
                <a:cs typeface="Times New Roman"/>
              </a:rPr>
              <a:t>the deck boards at the  aftermost end </a:t>
            </a:r>
            <a:r>
              <a:rPr dirty="0" sz="1450" spc="-5">
                <a:latin typeface="Times New Roman"/>
                <a:cs typeface="Times New Roman"/>
              </a:rPr>
              <a:t>of </a:t>
            </a:r>
            <a:r>
              <a:rPr dirty="0" sz="1450" spc="-10">
                <a:latin typeface="Times New Roman"/>
                <a:cs typeface="Times New Roman"/>
              </a:rPr>
              <a:t>the round-house, and right in the draught </a:t>
            </a:r>
            <a:r>
              <a:rPr dirty="0" sz="1450" spc="-5">
                <a:latin typeface="Times New Roman"/>
                <a:cs typeface="Times New Roman"/>
              </a:rPr>
              <a:t>of </a:t>
            </a:r>
            <a:r>
              <a:rPr dirty="0" sz="1450" spc="-10">
                <a:latin typeface="Times New Roman"/>
                <a:cs typeface="Times New Roman"/>
              </a:rPr>
              <a:t>the two doors. It  was </a:t>
            </a:r>
            <a:r>
              <a:rPr dirty="0" sz="1450" spc="-5">
                <a:latin typeface="Times New Roman"/>
                <a:cs typeface="Times New Roman"/>
              </a:rPr>
              <a:t>a </a:t>
            </a:r>
            <a:r>
              <a:rPr dirty="0" sz="1450" spc="-10">
                <a:latin typeface="Times New Roman"/>
                <a:cs typeface="Times New Roman"/>
              </a:rPr>
              <a:t>hard and </a:t>
            </a:r>
            <a:r>
              <a:rPr dirty="0" sz="1450" spc="-5">
                <a:latin typeface="Times New Roman"/>
                <a:cs typeface="Times New Roman"/>
              </a:rPr>
              <a:t>a </a:t>
            </a:r>
            <a:r>
              <a:rPr dirty="0" sz="1450" spc="-10">
                <a:latin typeface="Times New Roman"/>
                <a:cs typeface="Times New Roman"/>
              </a:rPr>
              <a:t>cold bed; </a:t>
            </a:r>
            <a:r>
              <a:rPr dirty="0" sz="1450" spc="-5">
                <a:latin typeface="Times New Roman"/>
                <a:cs typeface="Times New Roman"/>
              </a:rPr>
              <a:t>nor </a:t>
            </a:r>
            <a:r>
              <a:rPr dirty="0" sz="1450" spc="-10">
                <a:latin typeface="Times New Roman"/>
                <a:cs typeface="Times New Roman"/>
              </a:rPr>
              <a:t>was </a:t>
            </a:r>
            <a:r>
              <a:rPr dirty="0" sz="1450" spc="-5">
                <a:latin typeface="Times New Roman"/>
                <a:cs typeface="Times New Roman"/>
              </a:rPr>
              <a:t>I </a:t>
            </a:r>
            <a:r>
              <a:rPr dirty="0" sz="1450" spc="-15">
                <a:latin typeface="Times New Roman"/>
                <a:cs typeface="Times New Roman"/>
              </a:rPr>
              <a:t>suffered </a:t>
            </a:r>
            <a:r>
              <a:rPr dirty="0" sz="1450" spc="-10">
                <a:latin typeface="Times New Roman"/>
                <a:cs typeface="Times New Roman"/>
              </a:rPr>
              <a:t>to sleep without interruption; for  some </a:t>
            </a:r>
            <a:r>
              <a:rPr dirty="0" sz="1450" spc="-5">
                <a:latin typeface="Times New Roman"/>
                <a:cs typeface="Times New Roman"/>
              </a:rPr>
              <a:t>one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always coming in from deck to get </a:t>
            </a:r>
            <a:r>
              <a:rPr dirty="0" sz="1450" spc="-5">
                <a:latin typeface="Times New Roman"/>
                <a:cs typeface="Times New Roman"/>
              </a:rPr>
              <a:t>a </a:t>
            </a:r>
            <a:r>
              <a:rPr dirty="0" sz="1450" spc="-10">
                <a:latin typeface="Times New Roman"/>
                <a:cs typeface="Times New Roman"/>
              </a:rPr>
              <a:t>dram, and when </a:t>
            </a:r>
            <a:r>
              <a:rPr dirty="0" sz="1450" spc="-5">
                <a:latin typeface="Times New Roman"/>
                <a:cs typeface="Times New Roman"/>
              </a:rPr>
              <a:t>a  </a:t>
            </a:r>
            <a:r>
              <a:rPr dirty="0" sz="1450" spc="-10">
                <a:latin typeface="Times New Roman"/>
                <a:cs typeface="Times New Roman"/>
              </a:rPr>
              <a:t>fresh watch was to </a:t>
            </a:r>
            <a:r>
              <a:rPr dirty="0" sz="1450" spc="-5">
                <a:latin typeface="Times New Roman"/>
                <a:cs typeface="Times New Roman"/>
              </a:rPr>
              <a:t>be </a:t>
            </a:r>
            <a:r>
              <a:rPr dirty="0" sz="1450" spc="-10">
                <a:latin typeface="Times New Roman"/>
                <a:cs typeface="Times New Roman"/>
              </a:rPr>
              <a:t>set, two and sometimes all three would sit down and  brew </a:t>
            </a:r>
            <a:r>
              <a:rPr dirty="0" sz="1450" spc="-5">
                <a:latin typeface="Times New Roman"/>
                <a:cs typeface="Times New Roman"/>
              </a:rPr>
              <a:t>a </a:t>
            </a:r>
            <a:r>
              <a:rPr dirty="0" sz="1450" spc="-10">
                <a:latin typeface="Times New Roman"/>
                <a:cs typeface="Times New Roman"/>
              </a:rPr>
              <a:t>bowl </a:t>
            </a:r>
            <a:r>
              <a:rPr dirty="0" sz="1450" spc="-20">
                <a:latin typeface="Times New Roman"/>
                <a:cs typeface="Times New Roman"/>
              </a:rPr>
              <a:t>together. </a:t>
            </a:r>
            <a:r>
              <a:rPr dirty="0" sz="1450" spc="-10">
                <a:latin typeface="Times New Roman"/>
                <a:cs typeface="Times New Roman"/>
              </a:rPr>
              <a:t>How they kept their health,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any more than  how </a:t>
            </a:r>
            <a:r>
              <a:rPr dirty="0" sz="1450" spc="-5">
                <a:latin typeface="Times New Roman"/>
                <a:cs typeface="Times New Roman"/>
              </a:rPr>
              <a:t>I </a:t>
            </a:r>
            <a:r>
              <a:rPr dirty="0" sz="1450" spc="-10">
                <a:latin typeface="Times New Roman"/>
                <a:cs typeface="Times New Roman"/>
              </a:rPr>
              <a:t>kept my</a:t>
            </a:r>
            <a:r>
              <a:rPr dirty="0" sz="145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And yet in other ways it was an easy service. There was </a:t>
            </a:r>
            <a:r>
              <a:rPr dirty="0" sz="1450" spc="-5">
                <a:latin typeface="Times New Roman"/>
                <a:cs typeface="Times New Roman"/>
              </a:rPr>
              <a:t>no </a:t>
            </a:r>
            <a:r>
              <a:rPr dirty="0" sz="1450" spc="-10">
                <a:latin typeface="Times New Roman"/>
                <a:cs typeface="Times New Roman"/>
              </a:rPr>
              <a:t>cloth to lay; the  meals were either </a:t>
            </a:r>
            <a:r>
              <a:rPr dirty="0" sz="1450" spc="-5">
                <a:latin typeface="Times New Roman"/>
                <a:cs typeface="Times New Roman"/>
              </a:rPr>
              <a:t>of </a:t>
            </a:r>
            <a:r>
              <a:rPr dirty="0" sz="1450" spc="-10">
                <a:latin typeface="Times New Roman"/>
                <a:cs typeface="Times New Roman"/>
              </a:rPr>
              <a:t>oatmeal porridge </a:t>
            </a:r>
            <a:r>
              <a:rPr dirty="0" sz="1450" spc="-5">
                <a:latin typeface="Times New Roman"/>
                <a:cs typeface="Times New Roman"/>
              </a:rPr>
              <a:t>or </a:t>
            </a:r>
            <a:r>
              <a:rPr dirty="0" sz="1450" spc="-10">
                <a:latin typeface="Times New Roman"/>
                <a:cs typeface="Times New Roman"/>
              </a:rPr>
              <a:t>salt </a:t>
            </a:r>
            <a:r>
              <a:rPr dirty="0" sz="1450" spc="-5">
                <a:latin typeface="Times New Roman"/>
                <a:cs typeface="Times New Roman"/>
              </a:rPr>
              <a:t>junk, </a:t>
            </a:r>
            <a:r>
              <a:rPr dirty="0" sz="1450" spc="-10">
                <a:latin typeface="Times New Roman"/>
                <a:cs typeface="Times New Roman"/>
              </a:rPr>
              <a:t>except twice </a:t>
            </a:r>
            <a:r>
              <a:rPr dirty="0" sz="1450" spc="-5">
                <a:latin typeface="Times New Roman"/>
                <a:cs typeface="Times New Roman"/>
              </a:rPr>
              <a:t>a </a:t>
            </a:r>
            <a:r>
              <a:rPr dirty="0" sz="1450" spc="-10">
                <a:latin typeface="Times New Roman"/>
                <a:cs typeface="Times New Roman"/>
              </a:rPr>
              <a:t>week, when  there was </a:t>
            </a:r>
            <a:r>
              <a:rPr dirty="0" sz="1450" spc="-15">
                <a:latin typeface="Times New Roman"/>
                <a:cs typeface="Times New Roman"/>
              </a:rPr>
              <a:t>duff: </a:t>
            </a:r>
            <a:r>
              <a:rPr dirty="0" sz="1450" spc="-10">
                <a:latin typeface="Times New Roman"/>
                <a:cs typeface="Times New Roman"/>
              </a:rPr>
              <a:t>and though </a:t>
            </a:r>
            <a:r>
              <a:rPr dirty="0" sz="1450" spc="-5">
                <a:latin typeface="Times New Roman"/>
                <a:cs typeface="Times New Roman"/>
              </a:rPr>
              <a:t>I </a:t>
            </a:r>
            <a:r>
              <a:rPr dirty="0" sz="1450" spc="-10">
                <a:latin typeface="Times New Roman"/>
                <a:cs typeface="Times New Roman"/>
              </a:rPr>
              <a:t>was clumsy enough and </a:t>
            </a:r>
            <a:r>
              <a:rPr dirty="0" sz="1450" spc="-5">
                <a:latin typeface="Times New Roman"/>
                <a:cs typeface="Times New Roman"/>
              </a:rPr>
              <a:t>(not </a:t>
            </a:r>
            <a:r>
              <a:rPr dirty="0" sz="1450" spc="-10">
                <a:latin typeface="Times New Roman"/>
                <a:cs typeface="Times New Roman"/>
              </a:rPr>
              <a:t>being firm </a:t>
            </a:r>
            <a:r>
              <a:rPr dirty="0" sz="1450" spc="-5">
                <a:latin typeface="Times New Roman"/>
                <a:cs typeface="Times New Roman"/>
              </a:rPr>
              <a:t>on </a:t>
            </a:r>
            <a:r>
              <a:rPr dirty="0" sz="1450" spc="-10">
                <a:latin typeface="Times New Roman"/>
                <a:cs typeface="Times New Roman"/>
              </a:rPr>
              <a:t>my  sealegs) sometimes fell with what </a:t>
            </a:r>
            <a:r>
              <a:rPr dirty="0" sz="1450" spc="-5">
                <a:latin typeface="Times New Roman"/>
                <a:cs typeface="Times New Roman"/>
              </a:rPr>
              <a:t>I </a:t>
            </a:r>
            <a:r>
              <a:rPr dirty="0" sz="1450" spc="-10">
                <a:latin typeface="Times New Roman"/>
                <a:cs typeface="Times New Roman"/>
              </a:rPr>
              <a:t>was bringing them, both </a:t>
            </a:r>
            <a:r>
              <a:rPr dirty="0" sz="1450" spc="-35">
                <a:latin typeface="Times New Roman"/>
                <a:cs typeface="Times New Roman"/>
              </a:rPr>
              <a:t>Mr. </a:t>
            </a:r>
            <a:r>
              <a:rPr dirty="0" sz="1450" spc="-10">
                <a:latin typeface="Times New Roman"/>
                <a:cs typeface="Times New Roman"/>
              </a:rPr>
              <a:t>Riach and the  captain were singularly patient.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fancy they were making </a:t>
            </a:r>
            <a:r>
              <a:rPr dirty="0" sz="1450" spc="-5">
                <a:latin typeface="Times New Roman"/>
                <a:cs typeface="Times New Roman"/>
              </a:rPr>
              <a:t>up </a:t>
            </a:r>
            <a:r>
              <a:rPr dirty="0" sz="1450" spc="-10">
                <a:latin typeface="Times New Roman"/>
                <a:cs typeface="Times New Roman"/>
              </a:rPr>
              <a:t>lee-  way with their consciences, and that they would scarce have been so </a:t>
            </a:r>
            <a:r>
              <a:rPr dirty="0" sz="1450" spc="-5">
                <a:latin typeface="Times New Roman"/>
                <a:cs typeface="Times New Roman"/>
              </a:rPr>
              <a:t>good  </a:t>
            </a:r>
            <a:r>
              <a:rPr dirty="0" sz="1450" spc="-10">
                <a:latin typeface="Times New Roman"/>
                <a:cs typeface="Times New Roman"/>
              </a:rPr>
              <a:t>with me if they had </a:t>
            </a:r>
            <a:r>
              <a:rPr dirty="0" sz="1450" spc="-5">
                <a:latin typeface="Times New Roman"/>
                <a:cs typeface="Times New Roman"/>
              </a:rPr>
              <a:t>not </a:t>
            </a:r>
            <a:r>
              <a:rPr dirty="0" sz="1450" spc="-10">
                <a:latin typeface="Times New Roman"/>
                <a:cs typeface="Times New Roman"/>
              </a:rPr>
              <a:t>been worse with</a:t>
            </a:r>
            <a:r>
              <a:rPr dirty="0" sz="1450" spc="30">
                <a:latin typeface="Times New Roman"/>
                <a:cs typeface="Times New Roman"/>
              </a:rPr>
              <a:t> </a:t>
            </a:r>
            <a:r>
              <a:rPr dirty="0" sz="1450" spc="-10">
                <a:latin typeface="Times New Roman"/>
                <a:cs typeface="Times New Roman"/>
              </a:rPr>
              <a:t>Ransome.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As for </a:t>
            </a:r>
            <a:r>
              <a:rPr dirty="0" sz="1450" spc="-35">
                <a:latin typeface="Times New Roman"/>
                <a:cs typeface="Times New Roman"/>
              </a:rPr>
              <a:t>Mr. </a:t>
            </a:r>
            <a:r>
              <a:rPr dirty="0" sz="1450" spc="-10">
                <a:latin typeface="Times New Roman"/>
                <a:cs typeface="Times New Roman"/>
              </a:rPr>
              <a:t>Shuan, the drink </a:t>
            </a:r>
            <a:r>
              <a:rPr dirty="0" sz="1450" spc="-5">
                <a:latin typeface="Times New Roman"/>
                <a:cs typeface="Times New Roman"/>
              </a:rPr>
              <a:t>or </a:t>
            </a:r>
            <a:r>
              <a:rPr dirty="0" sz="1450" spc="-10">
                <a:latin typeface="Times New Roman"/>
                <a:cs typeface="Times New Roman"/>
              </a:rPr>
              <a:t>his crime, </a:t>
            </a:r>
            <a:r>
              <a:rPr dirty="0" sz="1450" spc="-5">
                <a:latin typeface="Times New Roman"/>
                <a:cs typeface="Times New Roman"/>
              </a:rPr>
              <a:t>or </a:t>
            </a:r>
            <a:r>
              <a:rPr dirty="0" sz="1450" spc="-10">
                <a:latin typeface="Times New Roman"/>
                <a:cs typeface="Times New Roman"/>
              </a:rPr>
              <a:t>the two </a:t>
            </a:r>
            <a:r>
              <a:rPr dirty="0" sz="1450" spc="-15">
                <a:latin typeface="Times New Roman"/>
                <a:cs typeface="Times New Roman"/>
              </a:rPr>
              <a:t>together, </a:t>
            </a:r>
            <a:r>
              <a:rPr dirty="0" sz="1450" spc="-10">
                <a:latin typeface="Times New Roman"/>
                <a:cs typeface="Times New Roman"/>
              </a:rPr>
              <a:t>had certainly  troubled his mind. </a:t>
            </a:r>
            <a:r>
              <a:rPr dirty="0" sz="1450" spc="-5">
                <a:latin typeface="Times New Roman"/>
                <a:cs typeface="Times New Roman"/>
              </a:rPr>
              <a:t>I </a:t>
            </a:r>
            <a:r>
              <a:rPr dirty="0" sz="1450" spc="-10">
                <a:latin typeface="Times New Roman"/>
                <a:cs typeface="Times New Roman"/>
              </a:rPr>
              <a:t>cannot say </a:t>
            </a:r>
            <a:r>
              <a:rPr dirty="0" sz="1450" spc="-5">
                <a:latin typeface="Times New Roman"/>
                <a:cs typeface="Times New Roman"/>
              </a:rPr>
              <a:t>I </a:t>
            </a:r>
            <a:r>
              <a:rPr dirty="0" sz="1450" spc="-10">
                <a:latin typeface="Times New Roman"/>
                <a:cs typeface="Times New Roman"/>
              </a:rPr>
              <a:t>ever saw him in his proper wits. He never  grew used to my being there, stared at me continually (sometimes, </a:t>
            </a:r>
            <a:r>
              <a:rPr dirty="0" sz="1450" spc="-5">
                <a:latin typeface="Times New Roman"/>
                <a:cs typeface="Times New Roman"/>
              </a:rPr>
              <a:t>I </a:t>
            </a:r>
            <a:r>
              <a:rPr dirty="0" sz="1450" spc="-10">
                <a:latin typeface="Times New Roman"/>
                <a:cs typeface="Times New Roman"/>
              </a:rPr>
              <a:t>could  have thought, with terror), and more than once drew back from my hand when  </a:t>
            </a:r>
            <a:r>
              <a:rPr dirty="0" sz="1450" spc="-5">
                <a:latin typeface="Times New Roman"/>
                <a:cs typeface="Times New Roman"/>
              </a:rPr>
              <a:t>I </a:t>
            </a:r>
            <a:r>
              <a:rPr dirty="0" sz="1450" spc="-10">
                <a:latin typeface="Times New Roman"/>
                <a:cs typeface="Times New Roman"/>
              </a:rPr>
              <a:t>was serving him. </a:t>
            </a:r>
            <a:r>
              <a:rPr dirty="0" sz="1450" spc="-5">
                <a:latin typeface="Times New Roman"/>
                <a:cs typeface="Times New Roman"/>
              </a:rPr>
              <a:t>I </a:t>
            </a:r>
            <a:r>
              <a:rPr dirty="0" sz="1450" spc="-10">
                <a:latin typeface="Times New Roman"/>
                <a:cs typeface="Times New Roman"/>
              </a:rPr>
              <a:t>was pretty sure from the first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clear mind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had done, and </a:t>
            </a:r>
            <a:r>
              <a:rPr dirty="0" sz="1450" spc="-5">
                <a:latin typeface="Times New Roman"/>
                <a:cs typeface="Times New Roman"/>
              </a:rPr>
              <a:t>on </a:t>
            </a:r>
            <a:r>
              <a:rPr dirty="0" sz="1450" spc="-10">
                <a:latin typeface="Times New Roman"/>
                <a:cs typeface="Times New Roman"/>
              </a:rPr>
              <a:t>my second day in the round-house </a:t>
            </a:r>
            <a:r>
              <a:rPr dirty="0" sz="1450" spc="-5">
                <a:latin typeface="Times New Roman"/>
                <a:cs typeface="Times New Roman"/>
              </a:rPr>
              <a:t>I </a:t>
            </a:r>
            <a:r>
              <a:rPr dirty="0" sz="1450" spc="-10">
                <a:latin typeface="Times New Roman"/>
                <a:cs typeface="Times New Roman"/>
              </a:rPr>
              <a:t>had the </a:t>
            </a:r>
            <a:r>
              <a:rPr dirty="0" sz="1450" spc="-5">
                <a:latin typeface="Times New Roman"/>
                <a:cs typeface="Times New Roman"/>
              </a:rPr>
              <a:t>proof of  </a:t>
            </a:r>
            <a:r>
              <a:rPr dirty="0" sz="1450" spc="-10">
                <a:latin typeface="Times New Roman"/>
                <a:cs typeface="Times New Roman"/>
              </a:rPr>
              <a:t>it. </a:t>
            </a:r>
            <a:r>
              <a:rPr dirty="0" sz="1450" spc="-70">
                <a:latin typeface="Times New Roman"/>
                <a:cs typeface="Times New Roman"/>
              </a:rPr>
              <a:t>We </a:t>
            </a:r>
            <a:r>
              <a:rPr dirty="0" sz="1450" spc="-10">
                <a:latin typeface="Times New Roman"/>
                <a:cs typeface="Times New Roman"/>
              </a:rPr>
              <a:t>were alone, and </a:t>
            </a:r>
            <a:r>
              <a:rPr dirty="0" sz="1450" spc="-5">
                <a:latin typeface="Times New Roman"/>
                <a:cs typeface="Times New Roman"/>
              </a:rPr>
              <a:t>he </a:t>
            </a:r>
            <a:r>
              <a:rPr dirty="0" sz="1450" spc="-10">
                <a:latin typeface="Times New Roman"/>
                <a:cs typeface="Times New Roman"/>
              </a:rPr>
              <a:t>had been staring at me </a:t>
            </a:r>
            <a:r>
              <a:rPr dirty="0" sz="1450" spc="-5">
                <a:latin typeface="Times New Roman"/>
                <a:cs typeface="Times New Roman"/>
              </a:rPr>
              <a:t>a </a:t>
            </a:r>
            <a:r>
              <a:rPr dirty="0" sz="1450" spc="-10">
                <a:latin typeface="Times New Roman"/>
                <a:cs typeface="Times New Roman"/>
              </a:rPr>
              <a:t>long time, when all at once,  </a:t>
            </a:r>
            <a:r>
              <a:rPr dirty="0" sz="1450" spc="-5">
                <a:latin typeface="Times New Roman"/>
                <a:cs typeface="Times New Roman"/>
              </a:rPr>
              <a:t>up he got, </a:t>
            </a:r>
            <a:r>
              <a:rPr dirty="0" sz="1450" spc="-10">
                <a:latin typeface="Times New Roman"/>
                <a:cs typeface="Times New Roman"/>
              </a:rPr>
              <a:t>as pale as death, and came close </a:t>
            </a:r>
            <a:r>
              <a:rPr dirty="0" sz="1450" spc="-5">
                <a:latin typeface="Times New Roman"/>
                <a:cs typeface="Times New Roman"/>
              </a:rPr>
              <a:t>up </a:t>
            </a:r>
            <a:r>
              <a:rPr dirty="0" sz="1450" spc="-10">
                <a:latin typeface="Times New Roman"/>
                <a:cs typeface="Times New Roman"/>
              </a:rPr>
              <a:t>to me, to my great </a:t>
            </a:r>
            <a:r>
              <a:rPr dirty="0" sz="1450" spc="-20">
                <a:latin typeface="Times New Roman"/>
                <a:cs typeface="Times New Roman"/>
              </a:rPr>
              <a:t>terror.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cause to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marR="2709545">
              <a:lnSpc>
                <a:spcPts val="2520"/>
              </a:lnSpc>
              <a:spcBef>
                <a:spcPts val="75"/>
              </a:spcBef>
            </a:pPr>
            <a:r>
              <a:rPr dirty="0" sz="1450" spc="-4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here before?” </a:t>
            </a:r>
            <a:r>
              <a:rPr dirty="0" sz="1450" spc="-5">
                <a:latin typeface="Times New Roman"/>
                <a:cs typeface="Times New Roman"/>
              </a:rPr>
              <a:t>he </a:t>
            </a:r>
            <a:r>
              <a:rPr dirty="0" sz="1450" spc="-10">
                <a:latin typeface="Times New Roman"/>
                <a:cs typeface="Times New Roman"/>
              </a:rPr>
              <a:t>asked.  “No, </a:t>
            </a:r>
            <a:r>
              <a:rPr dirty="0" sz="1450" spc="-20">
                <a:latin typeface="Times New Roman"/>
                <a:cs typeface="Times New Roman"/>
              </a:rPr>
              <a:t>sir,” </a:t>
            </a:r>
            <a:r>
              <a:rPr dirty="0" sz="1450" spc="-10">
                <a:latin typeface="Times New Roman"/>
                <a:cs typeface="Times New Roman"/>
              </a:rPr>
              <a:t>said</a:t>
            </a:r>
            <a:r>
              <a:rPr dirty="0" sz="1450" spc="5">
                <a:latin typeface="Times New Roman"/>
                <a:cs typeface="Times New Roman"/>
              </a:rPr>
              <a:t> </a:t>
            </a:r>
            <a:r>
              <a:rPr dirty="0" sz="1450" spc="-5">
                <a:latin typeface="Times New Roman"/>
                <a:cs typeface="Times New Roman"/>
              </a:rPr>
              <a:t>I.”</a:t>
            </a:r>
            <a:endParaRPr sz="1450">
              <a:latin typeface="Times New Roman"/>
              <a:cs typeface="Times New Roman"/>
            </a:endParaRPr>
          </a:p>
          <a:p>
            <a:pPr algn="just" marL="12700" marR="5080" indent="255904">
              <a:lnSpc>
                <a:spcPts val="1730"/>
              </a:lnSpc>
              <a:spcBef>
                <a:spcPts val="630"/>
              </a:spcBef>
            </a:pPr>
            <a:r>
              <a:rPr dirty="0" sz="1450" spc="-10">
                <a:latin typeface="Times New Roman"/>
                <a:cs typeface="Times New Roman"/>
              </a:rPr>
              <a:t>“There was another boy?” </a:t>
            </a:r>
            <a:r>
              <a:rPr dirty="0" sz="1450" spc="-5">
                <a:latin typeface="Times New Roman"/>
                <a:cs typeface="Times New Roman"/>
              </a:rPr>
              <a:t>he </a:t>
            </a:r>
            <a:r>
              <a:rPr dirty="0" sz="1450" spc="-10">
                <a:latin typeface="Times New Roman"/>
                <a:cs typeface="Times New Roman"/>
              </a:rPr>
              <a:t>asked again; and when </a:t>
            </a:r>
            <a:r>
              <a:rPr dirty="0" sz="1450" spc="-5">
                <a:latin typeface="Times New Roman"/>
                <a:cs typeface="Times New Roman"/>
              </a:rPr>
              <a:t>I </a:t>
            </a:r>
            <a:r>
              <a:rPr dirty="0" sz="1450" spc="-10">
                <a:latin typeface="Times New Roman"/>
                <a:cs typeface="Times New Roman"/>
              </a:rPr>
              <a:t>had answered him,  “Ah!” says he, “I </a:t>
            </a:r>
            <a:r>
              <a:rPr dirty="0" sz="1450" spc="-5">
                <a:latin typeface="Times New Roman"/>
                <a:cs typeface="Times New Roman"/>
              </a:rPr>
              <a:t>thought </a:t>
            </a:r>
            <a:r>
              <a:rPr dirty="0" sz="1450" spc="-10">
                <a:latin typeface="Times New Roman"/>
                <a:cs typeface="Times New Roman"/>
              </a:rPr>
              <a:t>that,” and went and sat down, without another word,  except to call for</a:t>
            </a:r>
            <a:r>
              <a:rPr dirty="0" sz="1450" spc="5">
                <a:latin typeface="Times New Roman"/>
                <a:cs typeface="Times New Roman"/>
              </a:rPr>
              <a:t> </a:t>
            </a:r>
            <a:r>
              <a:rPr dirty="0" sz="1450" spc="-20">
                <a:latin typeface="Times New Roman"/>
                <a:cs typeface="Times New Roman"/>
              </a:rPr>
              <a:t>brandy.</a:t>
            </a:r>
            <a:endParaRPr sz="1450">
              <a:latin typeface="Times New Roman"/>
              <a:cs typeface="Times New Roman"/>
            </a:endParaRPr>
          </a:p>
          <a:p>
            <a:pPr algn="just" marL="12700" marR="7620" indent="255904">
              <a:lnSpc>
                <a:spcPts val="1730"/>
              </a:lnSpc>
              <a:spcBef>
                <a:spcPts val="715"/>
              </a:spcBef>
            </a:pPr>
            <a:r>
              <a:rPr dirty="0" sz="1450" spc="-60">
                <a:latin typeface="Times New Roman"/>
                <a:cs typeface="Times New Roman"/>
              </a:rPr>
              <a:t>You </a:t>
            </a:r>
            <a:r>
              <a:rPr dirty="0" sz="1450" spc="-10">
                <a:latin typeface="Times New Roman"/>
                <a:cs typeface="Times New Roman"/>
              </a:rPr>
              <a:t>may think it strange, </a:t>
            </a:r>
            <a:r>
              <a:rPr dirty="0" sz="1450" spc="-5">
                <a:latin typeface="Times New Roman"/>
                <a:cs typeface="Times New Roman"/>
              </a:rPr>
              <a:t>but </a:t>
            </a:r>
            <a:r>
              <a:rPr dirty="0" sz="1450" spc="-10">
                <a:latin typeface="Times New Roman"/>
                <a:cs typeface="Times New Roman"/>
              </a:rPr>
              <a:t>for all the horror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I </a:t>
            </a:r>
            <a:r>
              <a:rPr dirty="0" sz="1450" spc="-10">
                <a:latin typeface="Times New Roman"/>
                <a:cs typeface="Times New Roman"/>
              </a:rPr>
              <a:t>was still sorry for  him.</a:t>
            </a:r>
            <a:r>
              <a:rPr dirty="0" sz="1450" spc="75">
                <a:latin typeface="Times New Roman"/>
                <a:cs typeface="Times New Roman"/>
              </a:rPr>
              <a:t> </a:t>
            </a:r>
            <a:r>
              <a:rPr dirty="0" sz="1450" spc="-10">
                <a:latin typeface="Times New Roman"/>
                <a:cs typeface="Times New Roman"/>
              </a:rPr>
              <a:t>He</a:t>
            </a:r>
            <a:r>
              <a:rPr dirty="0" sz="1450" spc="75">
                <a:latin typeface="Times New Roman"/>
                <a:cs typeface="Times New Roman"/>
              </a:rPr>
              <a:t> </a:t>
            </a:r>
            <a:r>
              <a:rPr dirty="0" sz="1450" spc="-10">
                <a:latin typeface="Times New Roman"/>
                <a:cs typeface="Times New Roman"/>
              </a:rPr>
              <a:t>was</a:t>
            </a:r>
            <a:r>
              <a:rPr dirty="0" sz="1450" spc="80">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married</a:t>
            </a:r>
            <a:r>
              <a:rPr dirty="0" sz="1450" spc="75">
                <a:latin typeface="Times New Roman"/>
                <a:cs typeface="Times New Roman"/>
              </a:rPr>
              <a:t> </a:t>
            </a:r>
            <a:r>
              <a:rPr dirty="0" sz="1450" spc="-10">
                <a:latin typeface="Times New Roman"/>
                <a:cs typeface="Times New Roman"/>
              </a:rPr>
              <a:t>man,</a:t>
            </a:r>
            <a:r>
              <a:rPr dirty="0" sz="1450" spc="80">
                <a:latin typeface="Times New Roman"/>
                <a:cs typeface="Times New Roman"/>
              </a:rPr>
              <a:t> </a:t>
            </a:r>
            <a:r>
              <a:rPr dirty="0" sz="1450" spc="-10">
                <a:latin typeface="Times New Roman"/>
                <a:cs typeface="Times New Roman"/>
              </a:rPr>
              <a:t>with</a:t>
            </a:r>
            <a:r>
              <a:rPr dirty="0" sz="1450" spc="75">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wife</a:t>
            </a:r>
            <a:r>
              <a:rPr dirty="0" sz="1450" spc="80">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Leith;</a:t>
            </a:r>
            <a:r>
              <a:rPr dirty="0" sz="1450" spc="75">
                <a:latin typeface="Times New Roman"/>
                <a:cs typeface="Times New Roman"/>
              </a:rPr>
              <a:t> </a:t>
            </a:r>
            <a:r>
              <a:rPr dirty="0" sz="1450" spc="-5">
                <a:latin typeface="Times New Roman"/>
                <a:cs typeface="Times New Roman"/>
              </a:rPr>
              <a:t>but</a:t>
            </a:r>
            <a:r>
              <a:rPr dirty="0" sz="1450" spc="80">
                <a:latin typeface="Times New Roman"/>
                <a:cs typeface="Times New Roman"/>
              </a:rPr>
              <a:t> </a:t>
            </a:r>
            <a:r>
              <a:rPr dirty="0" sz="1450" spc="-10">
                <a:latin typeface="Times New Roman"/>
                <a:cs typeface="Times New Roman"/>
              </a:rPr>
              <a:t>whether</a:t>
            </a:r>
            <a:r>
              <a:rPr dirty="0" sz="1450" spc="75">
                <a:latin typeface="Times New Roman"/>
                <a:cs typeface="Times New Roman"/>
              </a:rPr>
              <a:t> </a:t>
            </a:r>
            <a:r>
              <a:rPr dirty="0" sz="1450" spc="-5">
                <a:latin typeface="Times New Roman"/>
                <a:cs typeface="Times New Roman"/>
              </a:rPr>
              <a:t>or</a:t>
            </a:r>
            <a:r>
              <a:rPr dirty="0" sz="1450" spc="75">
                <a:latin typeface="Times New Roman"/>
                <a:cs typeface="Times New Roman"/>
              </a:rPr>
              <a:t> </a:t>
            </a:r>
            <a:r>
              <a:rPr dirty="0" sz="1450" spc="-5">
                <a:latin typeface="Times New Roman"/>
                <a:cs typeface="Times New Roman"/>
              </a:rPr>
              <a:t>no</a:t>
            </a:r>
            <a:r>
              <a:rPr dirty="0" sz="1450" spc="80">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had</a:t>
            </a:r>
            <a:r>
              <a:rPr dirty="0" sz="1450" spc="8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50705"/>
          </a:xfrm>
          <a:prstGeom prst="rect">
            <a:avLst/>
          </a:prstGeom>
        </p:spPr>
        <p:txBody>
          <a:bodyPr wrap="square" lIns="0" tIns="114300" rIns="0" bIns="0" rtlCol="0" vert="horz">
            <a:spAutoFit/>
          </a:bodyPr>
          <a:lstStyle/>
          <a:p>
            <a:pPr algn="just" marL="12700">
              <a:lnSpc>
                <a:spcPct val="100000"/>
              </a:lnSpc>
              <a:spcBef>
                <a:spcPts val="900"/>
              </a:spcBef>
            </a:pPr>
            <a:r>
              <a:rPr dirty="0" sz="1450" spc="-25">
                <a:latin typeface="Times New Roman"/>
                <a:cs typeface="Times New Roman"/>
              </a:rPr>
              <a:t>family, </a:t>
            </a:r>
            <a:r>
              <a:rPr dirty="0" sz="1450" spc="-5">
                <a:latin typeface="Times New Roman"/>
                <a:cs typeface="Times New Roman"/>
              </a:rPr>
              <a:t>I </a:t>
            </a:r>
            <a:r>
              <a:rPr dirty="0" sz="1450" spc="-10">
                <a:latin typeface="Times New Roman"/>
                <a:cs typeface="Times New Roman"/>
              </a:rPr>
              <a:t>have now forgotten; </a:t>
            </a:r>
            <a:r>
              <a:rPr dirty="0" sz="1450" spc="-5">
                <a:latin typeface="Times New Roman"/>
                <a:cs typeface="Times New Roman"/>
              </a:rPr>
              <a:t>I hope</a:t>
            </a:r>
            <a:r>
              <a:rPr dirty="0" sz="1450" spc="2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Altogether it was </a:t>
            </a:r>
            <a:r>
              <a:rPr dirty="0" sz="1450" spc="-5">
                <a:latin typeface="Times New Roman"/>
                <a:cs typeface="Times New Roman"/>
              </a:rPr>
              <a:t>no </a:t>
            </a:r>
            <a:r>
              <a:rPr dirty="0" sz="1450" spc="-10">
                <a:latin typeface="Times New Roman"/>
                <a:cs typeface="Times New Roman"/>
              </a:rPr>
              <a:t>very hard life for the time it lasted, which (as </a:t>
            </a:r>
            <a:r>
              <a:rPr dirty="0" sz="1450" spc="-5">
                <a:latin typeface="Times New Roman"/>
                <a:cs typeface="Times New Roman"/>
              </a:rPr>
              <a:t>you </a:t>
            </a:r>
            <a:r>
              <a:rPr dirty="0" sz="1450" spc="-10">
                <a:latin typeface="Times New Roman"/>
                <a:cs typeface="Times New Roman"/>
              </a:rPr>
              <a:t>are  to hear) was </a:t>
            </a:r>
            <a:r>
              <a:rPr dirty="0" sz="1450" spc="-5">
                <a:latin typeface="Times New Roman"/>
                <a:cs typeface="Times New Roman"/>
              </a:rPr>
              <a:t>not long. I </a:t>
            </a:r>
            <a:r>
              <a:rPr dirty="0" sz="1450" spc="-10">
                <a:latin typeface="Times New Roman"/>
                <a:cs typeface="Times New Roman"/>
              </a:rPr>
              <a:t>was as well fed as the best </a:t>
            </a:r>
            <a:r>
              <a:rPr dirty="0" sz="1450" spc="-5">
                <a:latin typeface="Times New Roman"/>
                <a:cs typeface="Times New Roman"/>
              </a:rPr>
              <a:t>of </a:t>
            </a:r>
            <a:r>
              <a:rPr dirty="0" sz="1450" spc="-10">
                <a:latin typeface="Times New Roman"/>
                <a:cs typeface="Times New Roman"/>
              </a:rPr>
              <a:t>them; even their pickles,  which were the great </a:t>
            </a:r>
            <a:r>
              <a:rPr dirty="0" sz="1450" spc="-20">
                <a:latin typeface="Times New Roman"/>
                <a:cs typeface="Times New Roman"/>
              </a:rPr>
              <a:t>dainty, </a:t>
            </a:r>
            <a:r>
              <a:rPr dirty="0" sz="1450" spc="-5">
                <a:latin typeface="Times New Roman"/>
                <a:cs typeface="Times New Roman"/>
              </a:rPr>
              <a:t>I </a:t>
            </a:r>
            <a:r>
              <a:rPr dirty="0" sz="1450" spc="-10">
                <a:latin typeface="Times New Roman"/>
                <a:cs typeface="Times New Roman"/>
              </a:rPr>
              <a:t>was allowed my share of; and had </a:t>
            </a:r>
            <a:r>
              <a:rPr dirty="0" sz="1450" spc="-5">
                <a:latin typeface="Times New Roman"/>
                <a:cs typeface="Times New Roman"/>
              </a:rPr>
              <a:t>I </a:t>
            </a:r>
            <a:r>
              <a:rPr dirty="0" sz="1450" spc="-10">
                <a:latin typeface="Times New Roman"/>
                <a:cs typeface="Times New Roman"/>
              </a:rPr>
              <a:t>liked </a:t>
            </a:r>
            <a:r>
              <a:rPr dirty="0" sz="1450" spc="-5">
                <a:latin typeface="Times New Roman"/>
                <a:cs typeface="Times New Roman"/>
              </a:rPr>
              <a:t>I  </a:t>
            </a:r>
            <a:r>
              <a:rPr dirty="0" sz="1450" spc="-10">
                <a:latin typeface="Times New Roman"/>
                <a:cs typeface="Times New Roman"/>
              </a:rPr>
              <a:t>might have been drunk from morning to night, like </a:t>
            </a:r>
            <a:r>
              <a:rPr dirty="0" sz="1450" spc="-35">
                <a:latin typeface="Times New Roman"/>
                <a:cs typeface="Times New Roman"/>
              </a:rPr>
              <a:t>Mr. </a:t>
            </a:r>
            <a:r>
              <a:rPr dirty="0" sz="1450" spc="-10">
                <a:latin typeface="Times New Roman"/>
                <a:cs typeface="Times New Roman"/>
              </a:rPr>
              <a:t>Shuan. </a:t>
            </a:r>
            <a:r>
              <a:rPr dirty="0" sz="1450" spc="-5">
                <a:latin typeface="Times New Roman"/>
                <a:cs typeface="Times New Roman"/>
              </a:rPr>
              <a:t>I </a:t>
            </a:r>
            <a:r>
              <a:rPr dirty="0" sz="1450" spc="-10">
                <a:latin typeface="Times New Roman"/>
                <a:cs typeface="Times New Roman"/>
              </a:rPr>
              <a:t>had </a:t>
            </a:r>
            <a:r>
              <a:rPr dirty="0" sz="1450" spc="-20">
                <a:latin typeface="Times New Roman"/>
                <a:cs typeface="Times New Roman"/>
              </a:rPr>
              <a:t>company,  </a:t>
            </a:r>
            <a:r>
              <a:rPr dirty="0" sz="1450" spc="-5">
                <a:latin typeface="Times New Roman"/>
                <a:cs typeface="Times New Roman"/>
              </a:rPr>
              <a:t>too, </a:t>
            </a:r>
            <a:r>
              <a:rPr dirty="0" sz="1450" spc="-10">
                <a:latin typeface="Times New Roman"/>
                <a:cs typeface="Times New Roman"/>
              </a:rPr>
              <a:t>and </a:t>
            </a:r>
            <a:r>
              <a:rPr dirty="0" sz="1450" spc="-5">
                <a:latin typeface="Times New Roman"/>
                <a:cs typeface="Times New Roman"/>
              </a:rPr>
              <a:t>good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its sort. </a:t>
            </a:r>
            <a:r>
              <a:rPr dirty="0" sz="1450" spc="-35">
                <a:latin typeface="Times New Roman"/>
                <a:cs typeface="Times New Roman"/>
              </a:rPr>
              <a:t>Mr. </a:t>
            </a:r>
            <a:r>
              <a:rPr dirty="0" sz="1450" spc="-10">
                <a:latin typeface="Times New Roman"/>
                <a:cs typeface="Times New Roman"/>
              </a:rPr>
              <a:t>Riach, who had been to the college,  spoke to me like </a:t>
            </a:r>
            <a:r>
              <a:rPr dirty="0" sz="1450" spc="-5">
                <a:latin typeface="Times New Roman"/>
                <a:cs typeface="Times New Roman"/>
              </a:rPr>
              <a:t>a </a:t>
            </a:r>
            <a:r>
              <a:rPr dirty="0" sz="1450" spc="-10">
                <a:latin typeface="Times New Roman"/>
                <a:cs typeface="Times New Roman"/>
              </a:rPr>
              <a:t>friend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sulking, and told me many curious  things, and some that were informing; and even the captain, though </a:t>
            </a:r>
            <a:r>
              <a:rPr dirty="0" sz="1450" spc="-5">
                <a:latin typeface="Times New Roman"/>
                <a:cs typeface="Times New Roman"/>
              </a:rPr>
              <a:t>he </a:t>
            </a:r>
            <a:r>
              <a:rPr dirty="0" sz="1450" spc="-10">
                <a:latin typeface="Times New Roman"/>
                <a:cs typeface="Times New Roman"/>
              </a:rPr>
              <a:t>kept me  at the </a:t>
            </a:r>
            <a:r>
              <a:rPr dirty="0" sz="1450" spc="-20">
                <a:latin typeface="Times New Roman"/>
                <a:cs typeface="Times New Roman"/>
              </a:rPr>
              <a:t>stick’s </a:t>
            </a:r>
            <a:r>
              <a:rPr dirty="0" sz="1450" spc="-10">
                <a:latin typeface="Times New Roman"/>
                <a:cs typeface="Times New Roman"/>
              </a:rPr>
              <a:t>end the most part </a:t>
            </a:r>
            <a:r>
              <a:rPr dirty="0" sz="1450" spc="-5">
                <a:latin typeface="Times New Roman"/>
                <a:cs typeface="Times New Roman"/>
              </a:rPr>
              <a:t>of </a:t>
            </a:r>
            <a:r>
              <a:rPr dirty="0" sz="1450" spc="-10">
                <a:latin typeface="Times New Roman"/>
                <a:cs typeface="Times New Roman"/>
              </a:rPr>
              <a:t>the time, would sometimes unbuckle </a:t>
            </a:r>
            <a:r>
              <a:rPr dirty="0" sz="1450" spc="-5">
                <a:latin typeface="Times New Roman"/>
                <a:cs typeface="Times New Roman"/>
              </a:rPr>
              <a:t>a </a:t>
            </a:r>
            <a:r>
              <a:rPr dirty="0" sz="1450" spc="-10">
                <a:latin typeface="Times New Roman"/>
                <a:cs typeface="Times New Roman"/>
              </a:rPr>
              <a:t>bit,  and tell me </a:t>
            </a:r>
            <a:r>
              <a:rPr dirty="0" sz="1450" spc="-5">
                <a:latin typeface="Times New Roman"/>
                <a:cs typeface="Times New Roman"/>
              </a:rPr>
              <a:t>of </a:t>
            </a:r>
            <a:r>
              <a:rPr dirty="0" sz="1450" spc="-10">
                <a:latin typeface="Times New Roman"/>
                <a:cs typeface="Times New Roman"/>
              </a:rPr>
              <a:t>the fine countries </a:t>
            </a:r>
            <a:r>
              <a:rPr dirty="0" sz="1450" spc="-5">
                <a:latin typeface="Times New Roman"/>
                <a:cs typeface="Times New Roman"/>
              </a:rPr>
              <a:t>he </a:t>
            </a:r>
            <a:r>
              <a:rPr dirty="0" sz="1450" spc="-10">
                <a:latin typeface="Times New Roman"/>
                <a:cs typeface="Times New Roman"/>
              </a:rPr>
              <a:t>had</a:t>
            </a:r>
            <a:r>
              <a:rPr dirty="0" sz="1450" spc="25">
                <a:latin typeface="Times New Roman"/>
                <a:cs typeface="Times New Roman"/>
              </a:rPr>
              <a:t> </a:t>
            </a:r>
            <a:r>
              <a:rPr dirty="0" sz="1450" spc="-10">
                <a:latin typeface="Times New Roman"/>
                <a:cs typeface="Times New Roman"/>
              </a:rPr>
              <a:t>visited.</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The shadow </a:t>
            </a:r>
            <a:r>
              <a:rPr dirty="0" sz="1450" spc="-5">
                <a:latin typeface="Times New Roman"/>
                <a:cs typeface="Times New Roman"/>
              </a:rPr>
              <a:t>of poor </a:t>
            </a:r>
            <a:r>
              <a:rPr dirty="0" sz="1450" spc="-10">
                <a:latin typeface="Times New Roman"/>
                <a:cs typeface="Times New Roman"/>
              </a:rPr>
              <a:t>Ransome, to </a:t>
            </a:r>
            <a:r>
              <a:rPr dirty="0" sz="1450" spc="-5">
                <a:latin typeface="Times New Roman"/>
                <a:cs typeface="Times New Roman"/>
              </a:rPr>
              <a:t>be </a:t>
            </a:r>
            <a:r>
              <a:rPr dirty="0" sz="1450" spc="-10">
                <a:latin typeface="Times New Roman"/>
                <a:cs typeface="Times New Roman"/>
              </a:rPr>
              <a:t>sure, lay </a:t>
            </a:r>
            <a:r>
              <a:rPr dirty="0" sz="1450" spc="-5">
                <a:latin typeface="Times New Roman"/>
                <a:cs typeface="Times New Roman"/>
              </a:rPr>
              <a:t>on </a:t>
            </a:r>
            <a:r>
              <a:rPr dirty="0" sz="1450" spc="-10">
                <a:latin typeface="Times New Roman"/>
                <a:cs typeface="Times New Roman"/>
              </a:rPr>
              <a:t>all four </a:t>
            </a:r>
            <a:r>
              <a:rPr dirty="0" sz="1450" spc="-5">
                <a:latin typeface="Times New Roman"/>
                <a:cs typeface="Times New Roman"/>
              </a:rPr>
              <a:t>of </a:t>
            </a:r>
            <a:r>
              <a:rPr dirty="0" sz="1450" spc="-10">
                <a:latin typeface="Times New Roman"/>
                <a:cs typeface="Times New Roman"/>
              </a:rPr>
              <a:t>us, and </a:t>
            </a:r>
            <a:r>
              <a:rPr dirty="0" sz="1450" spc="-5">
                <a:latin typeface="Times New Roman"/>
                <a:cs typeface="Times New Roman"/>
              </a:rPr>
              <a:t>on </a:t>
            </a:r>
            <a:r>
              <a:rPr dirty="0" sz="1450" spc="-10">
                <a:latin typeface="Times New Roman"/>
                <a:cs typeface="Times New Roman"/>
              </a:rPr>
              <a:t>me  and </a:t>
            </a:r>
            <a:r>
              <a:rPr dirty="0" sz="1450" spc="-35">
                <a:latin typeface="Times New Roman"/>
                <a:cs typeface="Times New Roman"/>
              </a:rPr>
              <a:t>Mr. </a:t>
            </a:r>
            <a:r>
              <a:rPr dirty="0" sz="1450" spc="-10">
                <a:latin typeface="Times New Roman"/>
                <a:cs typeface="Times New Roman"/>
              </a:rPr>
              <a:t>Shuan in </a:t>
            </a:r>
            <a:r>
              <a:rPr dirty="0" sz="1450" spc="-15">
                <a:latin typeface="Times New Roman"/>
                <a:cs typeface="Times New Roman"/>
              </a:rPr>
              <a:t>particular, </a:t>
            </a:r>
            <a:r>
              <a:rPr dirty="0" sz="1450" spc="-10">
                <a:latin typeface="Times New Roman"/>
                <a:cs typeface="Times New Roman"/>
              </a:rPr>
              <a:t>most </a:t>
            </a:r>
            <a:r>
              <a:rPr dirty="0" sz="1450" spc="-20">
                <a:latin typeface="Times New Roman"/>
                <a:cs typeface="Times New Roman"/>
              </a:rPr>
              <a:t>heavily.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had another trouble </a:t>
            </a:r>
            <a:r>
              <a:rPr dirty="0" sz="1450" spc="-5">
                <a:latin typeface="Times New Roman"/>
                <a:cs typeface="Times New Roman"/>
              </a:rPr>
              <a:t>of  </a:t>
            </a:r>
            <a:r>
              <a:rPr dirty="0" sz="1450" spc="-10">
                <a:latin typeface="Times New Roman"/>
                <a:cs typeface="Times New Roman"/>
              </a:rPr>
              <a:t>my own. Here </a:t>
            </a:r>
            <a:r>
              <a:rPr dirty="0" sz="1450" spc="-5">
                <a:latin typeface="Times New Roman"/>
                <a:cs typeface="Times New Roman"/>
              </a:rPr>
              <a:t>I </a:t>
            </a:r>
            <a:r>
              <a:rPr dirty="0" sz="1450" spc="-10">
                <a:latin typeface="Times New Roman"/>
                <a:cs typeface="Times New Roman"/>
              </a:rPr>
              <a:t>was, doing dirty work for three men that </a:t>
            </a:r>
            <a:r>
              <a:rPr dirty="0" sz="1450" spc="-5">
                <a:latin typeface="Times New Roman"/>
                <a:cs typeface="Times New Roman"/>
              </a:rPr>
              <a:t>I </a:t>
            </a:r>
            <a:r>
              <a:rPr dirty="0" sz="1450" spc="-10">
                <a:latin typeface="Times New Roman"/>
                <a:cs typeface="Times New Roman"/>
              </a:rPr>
              <a:t>looked down </a:t>
            </a:r>
            <a:r>
              <a:rPr dirty="0" sz="1450" spc="-5">
                <a:latin typeface="Times New Roman"/>
                <a:cs typeface="Times New Roman"/>
              </a:rPr>
              <a:t>upon,  </a:t>
            </a:r>
            <a:r>
              <a:rPr dirty="0" sz="1450" spc="-10">
                <a:latin typeface="Times New Roman"/>
                <a:cs typeface="Times New Roman"/>
              </a:rPr>
              <a:t>and </a:t>
            </a:r>
            <a:r>
              <a:rPr dirty="0" sz="1450" spc="-5">
                <a:latin typeface="Times New Roman"/>
                <a:cs typeface="Times New Roman"/>
              </a:rPr>
              <a:t>one of </a:t>
            </a:r>
            <a:r>
              <a:rPr dirty="0" sz="1450" spc="-10">
                <a:latin typeface="Times New Roman"/>
                <a:cs typeface="Times New Roman"/>
              </a:rPr>
              <a:t>whom, at least, should have </a:t>
            </a:r>
            <a:r>
              <a:rPr dirty="0" sz="1450" spc="-5">
                <a:latin typeface="Times New Roman"/>
                <a:cs typeface="Times New Roman"/>
              </a:rPr>
              <a:t>hung upon a </a:t>
            </a:r>
            <a:r>
              <a:rPr dirty="0" sz="1450" spc="-10">
                <a:latin typeface="Times New Roman"/>
                <a:cs typeface="Times New Roman"/>
              </a:rPr>
              <a:t>gallows; that was for the  present; and as for the future, </a:t>
            </a:r>
            <a:r>
              <a:rPr dirty="0" sz="1450" spc="-5">
                <a:latin typeface="Times New Roman"/>
                <a:cs typeface="Times New Roman"/>
              </a:rPr>
              <a:t>I </a:t>
            </a:r>
            <a:r>
              <a:rPr dirty="0" sz="1450" spc="-10">
                <a:latin typeface="Times New Roman"/>
                <a:cs typeface="Times New Roman"/>
              </a:rPr>
              <a:t>could only see myself slaving alongside </a:t>
            </a:r>
            <a:r>
              <a:rPr dirty="0" sz="1450" spc="-5">
                <a:latin typeface="Times New Roman"/>
                <a:cs typeface="Times New Roman"/>
              </a:rPr>
              <a:t>of  </a:t>
            </a:r>
            <a:r>
              <a:rPr dirty="0" sz="1450" spc="-10">
                <a:latin typeface="Times New Roman"/>
                <a:cs typeface="Times New Roman"/>
              </a:rPr>
              <a:t>negroes in the tobacco fields. </a:t>
            </a:r>
            <a:r>
              <a:rPr dirty="0" sz="1450" spc="-35">
                <a:latin typeface="Times New Roman"/>
                <a:cs typeface="Times New Roman"/>
              </a:rPr>
              <a:t>Mr. </a:t>
            </a:r>
            <a:r>
              <a:rPr dirty="0" sz="1450" spc="-10">
                <a:latin typeface="Times New Roman"/>
                <a:cs typeface="Times New Roman"/>
              </a:rPr>
              <a:t>Riach, perhaps from caution, would never  </a:t>
            </a:r>
            <a:r>
              <a:rPr dirty="0" sz="1450" spc="-15">
                <a:latin typeface="Times New Roman"/>
                <a:cs typeface="Times New Roman"/>
              </a:rPr>
              <a:t>suffer </a:t>
            </a:r>
            <a:r>
              <a:rPr dirty="0" sz="1450" spc="-10">
                <a:latin typeface="Times New Roman"/>
                <a:cs typeface="Times New Roman"/>
              </a:rPr>
              <a:t>me to say another word about my story; the captain, whom </a:t>
            </a:r>
            <a:r>
              <a:rPr dirty="0" sz="1450" spc="-5">
                <a:latin typeface="Times New Roman"/>
                <a:cs typeface="Times New Roman"/>
              </a:rPr>
              <a:t>I </a:t>
            </a:r>
            <a:r>
              <a:rPr dirty="0" sz="1450" spc="-10">
                <a:latin typeface="Times New Roman"/>
                <a:cs typeface="Times New Roman"/>
              </a:rPr>
              <a:t>tried to  approach, </a:t>
            </a:r>
            <a:r>
              <a:rPr dirty="0" sz="1450" spc="-15">
                <a:latin typeface="Times New Roman"/>
                <a:cs typeface="Times New Roman"/>
              </a:rPr>
              <a:t>rebuffed </a:t>
            </a:r>
            <a:r>
              <a:rPr dirty="0" sz="1450" spc="-10">
                <a:latin typeface="Times New Roman"/>
                <a:cs typeface="Times New Roman"/>
              </a:rPr>
              <a:t>me like </a:t>
            </a:r>
            <a:r>
              <a:rPr dirty="0" sz="1450" spc="-5">
                <a:latin typeface="Times New Roman"/>
                <a:cs typeface="Times New Roman"/>
              </a:rPr>
              <a:t>a dog </a:t>
            </a:r>
            <a:r>
              <a:rPr dirty="0" sz="1450" spc="-10">
                <a:latin typeface="Times New Roman"/>
                <a:cs typeface="Times New Roman"/>
              </a:rPr>
              <a:t>and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a </a:t>
            </a:r>
            <a:r>
              <a:rPr dirty="0" sz="1450" spc="-10">
                <a:latin typeface="Times New Roman"/>
                <a:cs typeface="Times New Roman"/>
              </a:rPr>
              <a:t>word; and as the days  came and went, my heart sank lower and </a:t>
            </a:r>
            <a:r>
              <a:rPr dirty="0" sz="1450" spc="-20">
                <a:latin typeface="Times New Roman"/>
                <a:cs typeface="Times New Roman"/>
              </a:rPr>
              <a:t>lower, </a:t>
            </a:r>
            <a:r>
              <a:rPr dirty="0" sz="1450" spc="-10">
                <a:latin typeface="Times New Roman"/>
                <a:cs typeface="Times New Roman"/>
              </a:rPr>
              <a:t>till </a:t>
            </a:r>
            <a:r>
              <a:rPr dirty="0" sz="1450" spc="-5">
                <a:latin typeface="Times New Roman"/>
                <a:cs typeface="Times New Roman"/>
              </a:rPr>
              <a:t>I </a:t>
            </a:r>
            <a:r>
              <a:rPr dirty="0" sz="1450" spc="-10">
                <a:latin typeface="Times New Roman"/>
                <a:cs typeface="Times New Roman"/>
              </a:rPr>
              <a:t>was even glad </a:t>
            </a:r>
            <a:r>
              <a:rPr dirty="0" sz="1450" spc="-5">
                <a:latin typeface="Times New Roman"/>
                <a:cs typeface="Times New Roman"/>
              </a:rPr>
              <a:t>of </a:t>
            </a:r>
            <a:r>
              <a:rPr dirty="0" sz="1450" spc="-10">
                <a:latin typeface="Times New Roman"/>
                <a:cs typeface="Times New Roman"/>
              </a:rPr>
              <a:t>the  work which kept me from</a:t>
            </a:r>
            <a:r>
              <a:rPr dirty="0" sz="1450" spc="15">
                <a:latin typeface="Times New Roman"/>
                <a:cs typeface="Times New Roman"/>
              </a:rPr>
              <a:t> </a:t>
            </a:r>
            <a:r>
              <a:rPr dirty="0" sz="1450" spc="-10">
                <a:latin typeface="Times New Roman"/>
                <a:cs typeface="Times New Roman"/>
              </a:rPr>
              <a:t>thinking.</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2300">
              <a:latin typeface="Times New Roman"/>
              <a:cs typeface="Times New Roman"/>
            </a:endParaRPr>
          </a:p>
          <a:p>
            <a:pPr algn="ctr">
              <a:lnSpc>
                <a:spcPct val="100000"/>
              </a:lnSpc>
              <a:spcBef>
                <a:spcPts val="5"/>
              </a:spcBef>
            </a:pPr>
            <a:r>
              <a:rPr dirty="0" sz="1450" spc="-15" b="1">
                <a:latin typeface="Times New Roman"/>
                <a:cs typeface="Times New Roman"/>
              </a:rPr>
              <a:t>CHAPTER</a:t>
            </a:r>
            <a:r>
              <a:rPr dirty="0" sz="1450" spc="-10" b="1">
                <a:latin typeface="Times New Roman"/>
                <a:cs typeface="Times New Roman"/>
              </a:rPr>
              <a:t> IX</a:t>
            </a:r>
            <a:endParaRPr sz="1450">
              <a:latin typeface="Times New Roman"/>
              <a:cs typeface="Times New Roman"/>
            </a:endParaRPr>
          </a:p>
          <a:p>
            <a:pPr algn="ctr">
              <a:lnSpc>
                <a:spcPct val="100000"/>
              </a:lnSpc>
              <a:spcBef>
                <a:spcPts val="780"/>
              </a:spcBef>
            </a:pPr>
            <a:r>
              <a:rPr dirty="0" sz="1450" spc="-10" b="1">
                <a:latin typeface="Times New Roman"/>
                <a:cs typeface="Times New Roman"/>
              </a:rPr>
              <a:t>THE </a:t>
            </a:r>
            <a:r>
              <a:rPr dirty="0" sz="1450" spc="-15" b="1">
                <a:latin typeface="Times New Roman"/>
                <a:cs typeface="Times New Roman"/>
              </a:rPr>
              <a:t>MAN </a:t>
            </a:r>
            <a:r>
              <a:rPr dirty="0" sz="1450" spc="-10" b="1">
                <a:latin typeface="Times New Roman"/>
                <a:cs typeface="Times New Roman"/>
              </a:rPr>
              <a:t>WITH THE </a:t>
            </a:r>
            <a:r>
              <a:rPr dirty="0" sz="1450" spc="-45" b="1">
                <a:latin typeface="Times New Roman"/>
                <a:cs typeface="Times New Roman"/>
              </a:rPr>
              <a:t>BELT </a:t>
            </a:r>
            <a:r>
              <a:rPr dirty="0" sz="1450" spc="-10" b="1">
                <a:latin typeface="Times New Roman"/>
                <a:cs typeface="Times New Roman"/>
              </a:rPr>
              <a:t>OF</a:t>
            </a:r>
            <a:r>
              <a:rPr dirty="0" sz="1450" spc="-30" b="1">
                <a:latin typeface="Times New Roman"/>
                <a:cs typeface="Times New Roman"/>
              </a:rPr>
              <a:t> </a:t>
            </a:r>
            <a:r>
              <a:rPr dirty="0" sz="1450" spc="-15" b="1">
                <a:latin typeface="Times New Roman"/>
                <a:cs typeface="Times New Roman"/>
              </a:rPr>
              <a:t>GOLD</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week went </a:t>
            </a:r>
            <a:r>
              <a:rPr dirty="0" sz="1450" spc="-40">
                <a:latin typeface="Times New Roman"/>
                <a:cs typeface="Times New Roman"/>
              </a:rPr>
              <a:t>by, </a:t>
            </a:r>
            <a:r>
              <a:rPr dirty="0" sz="1450" spc="-10">
                <a:latin typeface="Times New Roman"/>
                <a:cs typeface="Times New Roman"/>
              </a:rPr>
              <a:t>in which the ill-luck that had hitherto pursued  the Covenant </a:t>
            </a:r>
            <a:r>
              <a:rPr dirty="0" sz="1450" spc="-5">
                <a:latin typeface="Times New Roman"/>
                <a:cs typeface="Times New Roman"/>
              </a:rPr>
              <a:t>upon </a:t>
            </a:r>
            <a:r>
              <a:rPr dirty="0" sz="1450" spc="-10">
                <a:latin typeface="Times New Roman"/>
                <a:cs typeface="Times New Roman"/>
              </a:rPr>
              <a:t>this voyage grew yet more strongly marked. Some days  she made </a:t>
            </a:r>
            <a:r>
              <a:rPr dirty="0" sz="1450" spc="-5">
                <a:latin typeface="Times New Roman"/>
                <a:cs typeface="Times New Roman"/>
              </a:rPr>
              <a:t>a </a:t>
            </a:r>
            <a:r>
              <a:rPr dirty="0" sz="1450" spc="-10">
                <a:latin typeface="Times New Roman"/>
                <a:cs typeface="Times New Roman"/>
              </a:rPr>
              <a:t>little way; others, she was driven actually back. At last we were  beaten so far to the south that we tossed and tacked to and fro the whole </a:t>
            </a:r>
            <a:r>
              <a:rPr dirty="0" sz="1450" spc="-5">
                <a:latin typeface="Times New Roman"/>
                <a:cs typeface="Times New Roman"/>
              </a:rPr>
              <a:t>of </a:t>
            </a:r>
            <a:r>
              <a:rPr dirty="0" sz="1450" spc="-10">
                <a:latin typeface="Times New Roman"/>
                <a:cs typeface="Times New Roman"/>
              </a:rPr>
              <a:t>the  ninth </a:t>
            </a:r>
            <a:r>
              <a:rPr dirty="0" sz="1450" spc="-30">
                <a:latin typeface="Times New Roman"/>
                <a:cs typeface="Times New Roman"/>
              </a:rPr>
              <a:t>day, </a:t>
            </a:r>
            <a:r>
              <a:rPr dirty="0" sz="1450" spc="-10">
                <a:latin typeface="Times New Roman"/>
                <a:cs typeface="Times New Roman"/>
              </a:rPr>
              <a:t>within sight </a:t>
            </a:r>
            <a:r>
              <a:rPr dirty="0" sz="1450" spc="-5">
                <a:latin typeface="Times New Roman"/>
                <a:cs typeface="Times New Roman"/>
              </a:rPr>
              <a:t>of </a:t>
            </a:r>
            <a:r>
              <a:rPr dirty="0" sz="1450" spc="-10">
                <a:latin typeface="Times New Roman"/>
                <a:cs typeface="Times New Roman"/>
              </a:rPr>
              <a:t>Cape </a:t>
            </a:r>
            <a:r>
              <a:rPr dirty="0" sz="1450" spc="-20">
                <a:latin typeface="Times New Roman"/>
                <a:cs typeface="Times New Roman"/>
              </a:rPr>
              <a:t>Wrath </a:t>
            </a:r>
            <a:r>
              <a:rPr dirty="0" sz="1450" spc="-10">
                <a:latin typeface="Times New Roman"/>
                <a:cs typeface="Times New Roman"/>
              </a:rPr>
              <a:t>and the wild, rocky coast </a:t>
            </a:r>
            <a:r>
              <a:rPr dirty="0" sz="1450" spc="-5">
                <a:latin typeface="Times New Roman"/>
                <a:cs typeface="Times New Roman"/>
              </a:rPr>
              <a:t>on </a:t>
            </a:r>
            <a:r>
              <a:rPr dirty="0" sz="1450" spc="-10">
                <a:latin typeface="Times New Roman"/>
                <a:cs typeface="Times New Roman"/>
              </a:rPr>
              <a:t>either hand  </a:t>
            </a:r>
            <a:r>
              <a:rPr dirty="0" sz="1450" spc="-5">
                <a:latin typeface="Times New Roman"/>
                <a:cs typeface="Times New Roman"/>
              </a:rPr>
              <a:t>of </a:t>
            </a:r>
            <a:r>
              <a:rPr dirty="0" sz="1450" spc="-10">
                <a:latin typeface="Times New Roman"/>
                <a:cs typeface="Times New Roman"/>
              </a:rPr>
              <a:t>it. There followed </a:t>
            </a:r>
            <a:r>
              <a:rPr dirty="0" sz="1450" spc="-5">
                <a:latin typeface="Times New Roman"/>
                <a:cs typeface="Times New Roman"/>
              </a:rPr>
              <a:t>on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council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officers, </a:t>
            </a:r>
            <a:r>
              <a:rPr dirty="0" sz="1450" spc="-10">
                <a:latin typeface="Times New Roman"/>
                <a:cs typeface="Times New Roman"/>
              </a:rPr>
              <a:t>and some decision which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rightly understand, seeing only the result: that we had made </a:t>
            </a:r>
            <a:r>
              <a:rPr dirty="0" sz="1450" spc="-5">
                <a:latin typeface="Times New Roman"/>
                <a:cs typeface="Times New Roman"/>
              </a:rPr>
              <a:t>a </a:t>
            </a:r>
            <a:r>
              <a:rPr dirty="0" sz="1450" spc="-10">
                <a:latin typeface="Times New Roman"/>
                <a:cs typeface="Times New Roman"/>
              </a:rPr>
              <a:t>fair  wind </a:t>
            </a:r>
            <a:r>
              <a:rPr dirty="0" sz="1450" spc="-5">
                <a:latin typeface="Times New Roman"/>
                <a:cs typeface="Times New Roman"/>
              </a:rPr>
              <a:t>of a foul one </a:t>
            </a:r>
            <a:r>
              <a:rPr dirty="0" sz="1450" spc="-10">
                <a:latin typeface="Times New Roman"/>
                <a:cs typeface="Times New Roman"/>
              </a:rPr>
              <a:t>and were running</a:t>
            </a:r>
            <a:r>
              <a:rPr dirty="0" sz="1450" spc="5">
                <a:latin typeface="Times New Roman"/>
                <a:cs typeface="Times New Roman"/>
              </a:rPr>
              <a:t> </a:t>
            </a:r>
            <a:r>
              <a:rPr dirty="0" sz="1450" spc="-10">
                <a:latin typeface="Times New Roman"/>
                <a:cs typeface="Times New Roman"/>
              </a:rPr>
              <a:t>south.</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The tenth afternoon there was </a:t>
            </a:r>
            <a:r>
              <a:rPr dirty="0" sz="1450" spc="-5">
                <a:latin typeface="Times New Roman"/>
                <a:cs typeface="Times New Roman"/>
              </a:rPr>
              <a:t>a </a:t>
            </a:r>
            <a:r>
              <a:rPr dirty="0" sz="1450" spc="-10">
                <a:latin typeface="Times New Roman"/>
                <a:cs typeface="Times New Roman"/>
              </a:rPr>
              <a:t>falling swell and </a:t>
            </a:r>
            <a:r>
              <a:rPr dirty="0" sz="1450" spc="-5">
                <a:latin typeface="Times New Roman"/>
                <a:cs typeface="Times New Roman"/>
              </a:rPr>
              <a:t>a </a:t>
            </a:r>
            <a:r>
              <a:rPr dirty="0" sz="1450" spc="-10">
                <a:latin typeface="Times New Roman"/>
                <a:cs typeface="Times New Roman"/>
              </a:rPr>
              <a:t>thick, wet, white fog  that hid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brig from the </a:t>
            </a:r>
            <a:r>
              <a:rPr dirty="0" sz="1450" spc="-20">
                <a:latin typeface="Times New Roman"/>
                <a:cs typeface="Times New Roman"/>
              </a:rPr>
              <a:t>other. </a:t>
            </a:r>
            <a:r>
              <a:rPr dirty="0" sz="1450" spc="-10">
                <a:latin typeface="Times New Roman"/>
                <a:cs typeface="Times New Roman"/>
              </a:rPr>
              <a:t>All afternoon, when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deck, </a:t>
            </a:r>
            <a:r>
              <a:rPr dirty="0" sz="1450" spc="-5">
                <a:latin typeface="Times New Roman"/>
                <a:cs typeface="Times New Roman"/>
              </a:rPr>
              <a:t>I </a:t>
            </a:r>
            <a:r>
              <a:rPr dirty="0" sz="1450" spc="-10">
                <a:latin typeface="Times New Roman"/>
                <a:cs typeface="Times New Roman"/>
              </a:rPr>
              <a:t>saw men and </a:t>
            </a:r>
            <a:r>
              <a:rPr dirty="0" sz="1450" spc="-15">
                <a:latin typeface="Times New Roman"/>
                <a:cs typeface="Times New Roman"/>
              </a:rPr>
              <a:t>officers </a:t>
            </a:r>
            <a:r>
              <a:rPr dirty="0" sz="1450" spc="-10">
                <a:latin typeface="Times New Roman"/>
                <a:cs typeface="Times New Roman"/>
              </a:rPr>
              <a:t>listening hard over the bulwarks—“for breakers,”  they said; and though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so much as understand the word, </a:t>
            </a:r>
            <a:r>
              <a:rPr dirty="0" sz="1450" spc="-5">
                <a:latin typeface="Times New Roman"/>
                <a:cs typeface="Times New Roman"/>
              </a:rPr>
              <a:t>I </a:t>
            </a:r>
            <a:r>
              <a:rPr dirty="0" sz="1450" spc="-10">
                <a:latin typeface="Times New Roman"/>
                <a:cs typeface="Times New Roman"/>
              </a:rPr>
              <a:t>felt danger  in the </a:t>
            </a:r>
            <a:r>
              <a:rPr dirty="0" sz="1450" spc="-25">
                <a:latin typeface="Times New Roman"/>
                <a:cs typeface="Times New Roman"/>
              </a:rPr>
              <a:t>air, </a:t>
            </a:r>
            <a:r>
              <a:rPr dirty="0" sz="1450" spc="-10">
                <a:latin typeface="Times New Roman"/>
                <a:cs typeface="Times New Roman"/>
              </a:rPr>
              <a:t>and was</a:t>
            </a:r>
            <a:r>
              <a:rPr dirty="0" sz="1450" spc="25">
                <a:latin typeface="Times New Roman"/>
                <a:cs typeface="Times New Roman"/>
              </a:rPr>
              <a:t> </a:t>
            </a:r>
            <a:r>
              <a:rPr dirty="0" sz="1450" spc="-10">
                <a:latin typeface="Times New Roman"/>
                <a:cs typeface="Times New Roman"/>
              </a:rPr>
              <a:t>excited.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Maybe</a:t>
            </a:r>
            <a:r>
              <a:rPr dirty="0" sz="1450" spc="75">
                <a:latin typeface="Times New Roman"/>
                <a:cs typeface="Times New Roman"/>
              </a:rPr>
              <a:t> </a:t>
            </a:r>
            <a:r>
              <a:rPr dirty="0" sz="1450" spc="-10">
                <a:latin typeface="Times New Roman"/>
                <a:cs typeface="Times New Roman"/>
              </a:rPr>
              <a:t>about</a:t>
            </a:r>
            <a:r>
              <a:rPr dirty="0" sz="1450" spc="75">
                <a:latin typeface="Times New Roman"/>
                <a:cs typeface="Times New Roman"/>
              </a:rPr>
              <a:t> </a:t>
            </a:r>
            <a:r>
              <a:rPr dirty="0" sz="1450" spc="-10">
                <a:latin typeface="Times New Roman"/>
                <a:cs typeface="Times New Roman"/>
              </a:rPr>
              <a:t>ten</a:t>
            </a:r>
            <a:r>
              <a:rPr dirty="0" sz="1450" spc="75">
                <a:latin typeface="Times New Roman"/>
                <a:cs typeface="Times New Roman"/>
              </a:rPr>
              <a:t> </a:t>
            </a:r>
            <a:r>
              <a:rPr dirty="0" sz="1450" spc="-10">
                <a:latin typeface="Times New Roman"/>
                <a:cs typeface="Times New Roman"/>
              </a:rPr>
              <a:t>at</a:t>
            </a:r>
            <a:r>
              <a:rPr dirty="0" sz="1450" spc="80">
                <a:latin typeface="Times New Roman"/>
                <a:cs typeface="Times New Roman"/>
              </a:rPr>
              <a:t> </a:t>
            </a:r>
            <a:r>
              <a:rPr dirty="0" sz="1450" spc="-10">
                <a:latin typeface="Times New Roman"/>
                <a:cs typeface="Times New Roman"/>
              </a:rPr>
              <a:t>night,</a:t>
            </a:r>
            <a:r>
              <a:rPr dirty="0" sz="1450" spc="7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was</a:t>
            </a:r>
            <a:r>
              <a:rPr dirty="0" sz="1450" spc="80">
                <a:latin typeface="Times New Roman"/>
                <a:cs typeface="Times New Roman"/>
              </a:rPr>
              <a:t> </a:t>
            </a:r>
            <a:r>
              <a:rPr dirty="0" sz="1450" spc="-10">
                <a:latin typeface="Times New Roman"/>
                <a:cs typeface="Times New Roman"/>
              </a:rPr>
              <a:t>serving</a:t>
            </a:r>
            <a:r>
              <a:rPr dirty="0" sz="1450" spc="80">
                <a:latin typeface="Times New Roman"/>
                <a:cs typeface="Times New Roman"/>
              </a:rPr>
              <a:t> </a:t>
            </a:r>
            <a:r>
              <a:rPr dirty="0" sz="1450" spc="-35">
                <a:latin typeface="Times New Roman"/>
                <a:cs typeface="Times New Roman"/>
              </a:rPr>
              <a:t>Mr.</a:t>
            </a:r>
            <a:r>
              <a:rPr dirty="0" sz="1450" spc="80">
                <a:latin typeface="Times New Roman"/>
                <a:cs typeface="Times New Roman"/>
              </a:rPr>
              <a:t> </a:t>
            </a:r>
            <a:r>
              <a:rPr dirty="0" sz="1450" spc="-10">
                <a:latin typeface="Times New Roman"/>
                <a:cs typeface="Times New Roman"/>
              </a:rPr>
              <a:t>Riach</a:t>
            </a:r>
            <a:r>
              <a:rPr dirty="0" sz="1450" spc="7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captain</a:t>
            </a:r>
            <a:r>
              <a:rPr dirty="0" sz="1450" spc="80">
                <a:latin typeface="Times New Roman"/>
                <a:cs typeface="Times New Roman"/>
              </a:rPr>
              <a:t> </a:t>
            </a:r>
            <a:r>
              <a:rPr dirty="0" sz="1450" spc="-10">
                <a:latin typeface="Times New Roman"/>
                <a:cs typeface="Times New Roman"/>
              </a:rPr>
              <a:t>at</a:t>
            </a:r>
            <a:r>
              <a:rPr dirty="0" sz="1450" spc="75">
                <a:latin typeface="Times New Roman"/>
                <a:cs typeface="Times New Roman"/>
              </a:rPr>
              <a:t> </a:t>
            </a:r>
            <a:r>
              <a:rPr dirty="0" sz="1450" spc="-10">
                <a:latin typeface="Times New Roman"/>
                <a:cs typeface="Times New Roman"/>
              </a:rPr>
              <a:t>their</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432925"/>
          </a:xfrm>
          <a:prstGeom prst="rect">
            <a:avLst/>
          </a:prstGeom>
        </p:spPr>
        <p:txBody>
          <a:bodyPr wrap="square" lIns="0" tIns="22860" rIns="0" bIns="0" rtlCol="0" vert="horz">
            <a:spAutoFit/>
          </a:bodyPr>
          <a:lstStyle/>
          <a:p>
            <a:pPr algn="just" marL="12700" marR="9525">
              <a:lnSpc>
                <a:spcPts val="1700"/>
              </a:lnSpc>
              <a:spcBef>
                <a:spcPts val="180"/>
              </a:spcBef>
            </a:pPr>
            <a:r>
              <a:rPr dirty="0" sz="1450" spc="-15">
                <a:latin typeface="Times New Roman"/>
                <a:cs typeface="Times New Roman"/>
              </a:rPr>
              <a:t>supper, </a:t>
            </a:r>
            <a:r>
              <a:rPr dirty="0" sz="1450" spc="-10">
                <a:latin typeface="Times New Roman"/>
                <a:cs typeface="Times New Roman"/>
              </a:rPr>
              <a:t>when the ship struck something with </a:t>
            </a:r>
            <a:r>
              <a:rPr dirty="0" sz="1450" spc="-5">
                <a:latin typeface="Times New Roman"/>
                <a:cs typeface="Times New Roman"/>
              </a:rPr>
              <a:t>a </a:t>
            </a:r>
            <a:r>
              <a:rPr dirty="0" sz="1450" spc="-10">
                <a:latin typeface="Times New Roman"/>
                <a:cs typeface="Times New Roman"/>
              </a:rPr>
              <a:t>great </a:t>
            </a:r>
            <a:r>
              <a:rPr dirty="0" sz="1450" spc="-5">
                <a:latin typeface="Times New Roman"/>
                <a:cs typeface="Times New Roman"/>
              </a:rPr>
              <a:t>sound, </a:t>
            </a:r>
            <a:r>
              <a:rPr dirty="0" sz="1450" spc="-10">
                <a:latin typeface="Times New Roman"/>
                <a:cs typeface="Times New Roman"/>
              </a:rPr>
              <a:t>and we heard  voices singing </a:t>
            </a:r>
            <a:r>
              <a:rPr dirty="0" sz="1450" spc="-5">
                <a:latin typeface="Times New Roman"/>
                <a:cs typeface="Times New Roman"/>
              </a:rPr>
              <a:t>out. </a:t>
            </a:r>
            <a:r>
              <a:rPr dirty="0" sz="1450" spc="-10">
                <a:latin typeface="Times New Roman"/>
                <a:cs typeface="Times New Roman"/>
              </a:rPr>
              <a:t>My two masters leaped to their</a:t>
            </a:r>
            <a:r>
              <a:rPr dirty="0" sz="1450" spc="3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“She’s </a:t>
            </a:r>
            <a:r>
              <a:rPr dirty="0" sz="1450" spc="-10">
                <a:latin typeface="Times New Roman"/>
                <a:cs typeface="Times New Roman"/>
              </a:rPr>
              <a:t>struck!” said </a:t>
            </a:r>
            <a:r>
              <a:rPr dirty="0" sz="1450" spc="-35">
                <a:latin typeface="Times New Roman"/>
                <a:cs typeface="Times New Roman"/>
              </a:rPr>
              <a:t>Mr.</a:t>
            </a:r>
            <a:r>
              <a:rPr dirty="0" sz="1450" spc="20">
                <a:latin typeface="Times New Roman"/>
                <a:cs typeface="Times New Roman"/>
              </a:rPr>
              <a:t> </a:t>
            </a:r>
            <a:r>
              <a:rPr dirty="0" sz="1450" spc="-10">
                <a:latin typeface="Times New Roman"/>
                <a:cs typeface="Times New Roman"/>
              </a:rPr>
              <a:t>Riach.</a:t>
            </a:r>
            <a:endParaRPr sz="1450">
              <a:latin typeface="Times New Roman"/>
              <a:cs typeface="Times New Roman"/>
            </a:endParaRPr>
          </a:p>
          <a:p>
            <a:pPr algn="just" marL="268605" marR="1275715">
              <a:lnSpc>
                <a:spcPts val="2520"/>
              </a:lnSpc>
              <a:spcBef>
                <a:spcPts val="145"/>
              </a:spcBef>
            </a:pPr>
            <a:r>
              <a:rPr dirty="0" sz="1450" spc="-10">
                <a:latin typeface="Times New Roman"/>
                <a:cs typeface="Times New Roman"/>
              </a:rPr>
              <a:t>“No, </a:t>
            </a:r>
            <a:r>
              <a:rPr dirty="0" sz="1450" spc="-20">
                <a:latin typeface="Times New Roman"/>
                <a:cs typeface="Times New Roman"/>
              </a:rPr>
              <a:t>sir,” </a:t>
            </a:r>
            <a:r>
              <a:rPr dirty="0" sz="1450" spc="-10">
                <a:latin typeface="Times New Roman"/>
                <a:cs typeface="Times New Roman"/>
              </a:rPr>
              <a:t>said the captain. </a:t>
            </a:r>
            <a:r>
              <a:rPr dirty="0" sz="1450" spc="-30">
                <a:latin typeface="Times New Roman"/>
                <a:cs typeface="Times New Roman"/>
              </a:rPr>
              <a:t>“We’ve </a:t>
            </a:r>
            <a:r>
              <a:rPr dirty="0" sz="1450" spc="-10">
                <a:latin typeface="Times New Roman"/>
                <a:cs typeface="Times New Roman"/>
              </a:rPr>
              <a:t>only run </a:t>
            </a:r>
            <a:r>
              <a:rPr dirty="0" sz="1450" spc="-5">
                <a:latin typeface="Times New Roman"/>
                <a:cs typeface="Times New Roman"/>
              </a:rPr>
              <a:t>a </a:t>
            </a:r>
            <a:r>
              <a:rPr dirty="0" sz="1450" spc="-10">
                <a:latin typeface="Times New Roman"/>
                <a:cs typeface="Times New Roman"/>
              </a:rPr>
              <a:t>boat down.”  And they hurried</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630"/>
              </a:spcBef>
            </a:pPr>
            <a:r>
              <a:rPr dirty="0" sz="1450" spc="-10">
                <a:latin typeface="Times New Roman"/>
                <a:cs typeface="Times New Roman"/>
              </a:rPr>
              <a:t>The captain was in the right </a:t>
            </a:r>
            <a:r>
              <a:rPr dirty="0" sz="1450" spc="-5">
                <a:latin typeface="Times New Roman"/>
                <a:cs typeface="Times New Roman"/>
              </a:rPr>
              <a:t>of </a:t>
            </a:r>
            <a:r>
              <a:rPr dirty="0" sz="1450" spc="-10">
                <a:latin typeface="Times New Roman"/>
                <a:cs typeface="Times New Roman"/>
              </a:rPr>
              <a:t>it. </a:t>
            </a:r>
            <a:r>
              <a:rPr dirty="0" sz="1450" spc="-70">
                <a:latin typeface="Times New Roman"/>
                <a:cs typeface="Times New Roman"/>
              </a:rPr>
              <a:t>We </a:t>
            </a:r>
            <a:r>
              <a:rPr dirty="0" sz="1450" spc="-10">
                <a:latin typeface="Times New Roman"/>
                <a:cs typeface="Times New Roman"/>
              </a:rPr>
              <a:t>had run down </a:t>
            </a:r>
            <a:r>
              <a:rPr dirty="0" sz="1450" spc="-5">
                <a:latin typeface="Times New Roman"/>
                <a:cs typeface="Times New Roman"/>
              </a:rPr>
              <a:t>a </a:t>
            </a:r>
            <a:r>
              <a:rPr dirty="0" sz="1450" spc="-10">
                <a:latin typeface="Times New Roman"/>
                <a:cs typeface="Times New Roman"/>
              </a:rPr>
              <a:t>boat in the </a:t>
            </a:r>
            <a:r>
              <a:rPr dirty="0" sz="1450" spc="-5">
                <a:latin typeface="Times New Roman"/>
                <a:cs typeface="Times New Roman"/>
              </a:rPr>
              <a:t>fog, </a:t>
            </a:r>
            <a:r>
              <a:rPr dirty="0" sz="1450" spc="-10">
                <a:latin typeface="Times New Roman"/>
                <a:cs typeface="Times New Roman"/>
              </a:rPr>
              <a:t>and  she had parted in the midst and </a:t>
            </a:r>
            <a:r>
              <a:rPr dirty="0" sz="1450" spc="-5">
                <a:latin typeface="Times New Roman"/>
                <a:cs typeface="Times New Roman"/>
              </a:rPr>
              <a:t>gone </a:t>
            </a:r>
            <a:r>
              <a:rPr dirty="0" sz="1450" spc="-10">
                <a:latin typeface="Times New Roman"/>
                <a:cs typeface="Times New Roman"/>
              </a:rPr>
              <a:t>to the bottom with all her crew </a:t>
            </a:r>
            <a:r>
              <a:rPr dirty="0" sz="1450" spc="-5">
                <a:latin typeface="Times New Roman"/>
                <a:cs typeface="Times New Roman"/>
              </a:rPr>
              <a:t>but </a:t>
            </a:r>
            <a:r>
              <a:rPr dirty="0" sz="1450" spc="-10">
                <a:latin typeface="Times New Roman"/>
                <a:cs typeface="Times New Roman"/>
              </a:rPr>
              <a:t>one.  This man (as </a:t>
            </a:r>
            <a:r>
              <a:rPr dirty="0" sz="1450" spc="-5">
                <a:latin typeface="Times New Roman"/>
                <a:cs typeface="Times New Roman"/>
              </a:rPr>
              <a:t>I </a:t>
            </a:r>
            <a:r>
              <a:rPr dirty="0" sz="1450" spc="-10">
                <a:latin typeface="Times New Roman"/>
                <a:cs typeface="Times New Roman"/>
              </a:rPr>
              <a:t>heard afterwards) had been sitting in the stern as </a:t>
            </a:r>
            <a:r>
              <a:rPr dirty="0" sz="1450" spc="-5">
                <a:latin typeface="Times New Roman"/>
                <a:cs typeface="Times New Roman"/>
              </a:rPr>
              <a:t>a </a:t>
            </a:r>
            <a:r>
              <a:rPr dirty="0" sz="1450" spc="-15">
                <a:latin typeface="Times New Roman"/>
                <a:cs typeface="Times New Roman"/>
              </a:rPr>
              <a:t>passenger,  </a:t>
            </a:r>
            <a:r>
              <a:rPr dirty="0" sz="1450" spc="-10">
                <a:latin typeface="Times New Roman"/>
                <a:cs typeface="Times New Roman"/>
              </a:rPr>
              <a:t>while the rest were </a:t>
            </a:r>
            <a:r>
              <a:rPr dirty="0" sz="1450" spc="-5">
                <a:latin typeface="Times New Roman"/>
                <a:cs typeface="Times New Roman"/>
              </a:rPr>
              <a:t>on </a:t>
            </a:r>
            <a:r>
              <a:rPr dirty="0" sz="1450" spc="-10">
                <a:latin typeface="Times New Roman"/>
                <a:cs typeface="Times New Roman"/>
              </a:rPr>
              <a:t>the benches rowing. At the moment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blow, </a:t>
            </a:r>
            <a:r>
              <a:rPr dirty="0" sz="1450" spc="-10">
                <a:latin typeface="Times New Roman"/>
                <a:cs typeface="Times New Roman"/>
              </a:rPr>
              <a:t>the  stern had been thrown into the </a:t>
            </a:r>
            <a:r>
              <a:rPr dirty="0" sz="1450" spc="-25">
                <a:latin typeface="Times New Roman"/>
                <a:cs typeface="Times New Roman"/>
              </a:rPr>
              <a:t>air, </a:t>
            </a:r>
            <a:r>
              <a:rPr dirty="0" sz="1450" spc="-10">
                <a:latin typeface="Times New Roman"/>
                <a:cs typeface="Times New Roman"/>
              </a:rPr>
              <a:t>and the man (having his hands free, and for  all </a:t>
            </a:r>
            <a:r>
              <a:rPr dirty="0" sz="1450" spc="-5">
                <a:latin typeface="Times New Roman"/>
                <a:cs typeface="Times New Roman"/>
              </a:rPr>
              <a:t>he </a:t>
            </a:r>
            <a:r>
              <a:rPr dirty="0" sz="1450" spc="-10">
                <a:latin typeface="Times New Roman"/>
                <a:cs typeface="Times New Roman"/>
              </a:rPr>
              <a:t>was encumbered with </a:t>
            </a:r>
            <a:r>
              <a:rPr dirty="0" sz="1450" spc="-5">
                <a:latin typeface="Times New Roman"/>
                <a:cs typeface="Times New Roman"/>
              </a:rPr>
              <a:t>a </a:t>
            </a:r>
            <a:r>
              <a:rPr dirty="0" sz="1450" spc="-10">
                <a:latin typeface="Times New Roman"/>
                <a:cs typeface="Times New Roman"/>
              </a:rPr>
              <a:t>frieze overcoat that came below his knees) had  leaped </a:t>
            </a:r>
            <a:r>
              <a:rPr dirty="0" sz="1450" spc="-5">
                <a:latin typeface="Times New Roman"/>
                <a:cs typeface="Times New Roman"/>
              </a:rPr>
              <a:t>up </a:t>
            </a:r>
            <a:r>
              <a:rPr dirty="0" sz="1450" spc="-10">
                <a:latin typeface="Times New Roman"/>
                <a:cs typeface="Times New Roman"/>
              </a:rPr>
              <a:t>and caught hold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brig’s </a:t>
            </a:r>
            <a:r>
              <a:rPr dirty="0" sz="1450" spc="-10">
                <a:latin typeface="Times New Roman"/>
                <a:cs typeface="Times New Roman"/>
              </a:rPr>
              <a:t>bowsprit. It showed </a:t>
            </a:r>
            <a:r>
              <a:rPr dirty="0" sz="1450" spc="-5">
                <a:latin typeface="Times New Roman"/>
                <a:cs typeface="Times New Roman"/>
              </a:rPr>
              <a:t>he </a:t>
            </a:r>
            <a:r>
              <a:rPr dirty="0" sz="1450" spc="-10">
                <a:latin typeface="Times New Roman"/>
                <a:cs typeface="Times New Roman"/>
              </a:rPr>
              <a:t>had luck and  much agility and unusual strength, that </a:t>
            </a:r>
            <a:r>
              <a:rPr dirty="0" sz="1450" spc="-5">
                <a:latin typeface="Times New Roman"/>
                <a:cs typeface="Times New Roman"/>
              </a:rPr>
              <a:t>he </a:t>
            </a:r>
            <a:r>
              <a:rPr dirty="0" sz="1450" spc="-10">
                <a:latin typeface="Times New Roman"/>
                <a:cs typeface="Times New Roman"/>
              </a:rPr>
              <a:t>should have thus saved himself  from such </a:t>
            </a:r>
            <a:r>
              <a:rPr dirty="0" sz="1450" spc="-5">
                <a:latin typeface="Times New Roman"/>
                <a:cs typeface="Times New Roman"/>
              </a:rPr>
              <a:t>a </a:t>
            </a:r>
            <a:r>
              <a:rPr dirty="0" sz="1450" spc="-10">
                <a:latin typeface="Times New Roman"/>
                <a:cs typeface="Times New Roman"/>
              </a:rPr>
              <a:t>pass. And yet, when the captain </a:t>
            </a:r>
            <a:r>
              <a:rPr dirty="0" sz="1450" spc="-5">
                <a:latin typeface="Times New Roman"/>
                <a:cs typeface="Times New Roman"/>
              </a:rPr>
              <a:t>brought </a:t>
            </a:r>
            <a:r>
              <a:rPr dirty="0" sz="1450" spc="-10">
                <a:latin typeface="Times New Roman"/>
                <a:cs typeface="Times New Roman"/>
              </a:rPr>
              <a:t>him into the round-house,  and </a:t>
            </a:r>
            <a:r>
              <a:rPr dirty="0" sz="1450" spc="-5">
                <a:latin typeface="Times New Roman"/>
                <a:cs typeface="Times New Roman"/>
              </a:rPr>
              <a:t>I </a:t>
            </a:r>
            <a:r>
              <a:rPr dirty="0" sz="1450" spc="-10">
                <a:latin typeface="Times New Roman"/>
                <a:cs typeface="Times New Roman"/>
              </a:rPr>
              <a:t>set eyes </a:t>
            </a:r>
            <a:r>
              <a:rPr dirty="0" sz="1450" spc="-5">
                <a:latin typeface="Times New Roman"/>
                <a:cs typeface="Times New Roman"/>
              </a:rPr>
              <a:t>on </a:t>
            </a:r>
            <a:r>
              <a:rPr dirty="0" sz="1450" spc="-10">
                <a:latin typeface="Times New Roman"/>
                <a:cs typeface="Times New Roman"/>
              </a:rPr>
              <a:t>him for the first time, </a:t>
            </a:r>
            <a:r>
              <a:rPr dirty="0" sz="1450" spc="-5">
                <a:latin typeface="Times New Roman"/>
                <a:cs typeface="Times New Roman"/>
              </a:rPr>
              <a:t>he </a:t>
            </a:r>
            <a:r>
              <a:rPr dirty="0" sz="1450" spc="-10">
                <a:latin typeface="Times New Roman"/>
                <a:cs typeface="Times New Roman"/>
              </a:rPr>
              <a:t>looked as cool as </a:t>
            </a:r>
            <a:r>
              <a:rPr dirty="0" sz="1450" spc="-5">
                <a:latin typeface="Times New Roman"/>
                <a:cs typeface="Times New Roman"/>
              </a:rPr>
              <a:t>I</a:t>
            </a:r>
            <a:r>
              <a:rPr dirty="0" sz="1450" spc="80">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He was smallish in stature, </a:t>
            </a:r>
            <a:r>
              <a:rPr dirty="0" sz="1450" spc="-5">
                <a:latin typeface="Times New Roman"/>
                <a:cs typeface="Times New Roman"/>
              </a:rPr>
              <a:t>but </a:t>
            </a:r>
            <a:r>
              <a:rPr dirty="0" sz="1450" spc="-10">
                <a:latin typeface="Times New Roman"/>
                <a:cs typeface="Times New Roman"/>
              </a:rPr>
              <a:t>well set and as nimble as </a:t>
            </a:r>
            <a:r>
              <a:rPr dirty="0" sz="1450" spc="-5">
                <a:latin typeface="Times New Roman"/>
                <a:cs typeface="Times New Roman"/>
              </a:rPr>
              <a:t>a </a:t>
            </a:r>
            <a:r>
              <a:rPr dirty="0" sz="1450" spc="-10">
                <a:latin typeface="Times New Roman"/>
                <a:cs typeface="Times New Roman"/>
              </a:rPr>
              <a:t>goat; his face  was </a:t>
            </a:r>
            <a:r>
              <a:rPr dirty="0" sz="1450" spc="-5">
                <a:latin typeface="Times New Roman"/>
                <a:cs typeface="Times New Roman"/>
              </a:rPr>
              <a:t>of a good </a:t>
            </a:r>
            <a:r>
              <a:rPr dirty="0" sz="1450" spc="-10">
                <a:latin typeface="Times New Roman"/>
                <a:cs typeface="Times New Roman"/>
              </a:rPr>
              <a:t>open expression, </a:t>
            </a:r>
            <a:r>
              <a:rPr dirty="0" sz="1450" spc="-5">
                <a:latin typeface="Times New Roman"/>
                <a:cs typeface="Times New Roman"/>
              </a:rPr>
              <a:t>but </a:t>
            </a:r>
            <a:r>
              <a:rPr dirty="0" sz="1450" spc="-10">
                <a:latin typeface="Times New Roman"/>
                <a:cs typeface="Times New Roman"/>
              </a:rPr>
              <a:t>sunburnt very dark, and heavily freckled  and pitted with the small-pox; his eyes were unusually light and had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dancing madness in them, that was both engaging and alarming; and when </a:t>
            </a:r>
            <a:r>
              <a:rPr dirty="0" sz="1450" spc="-5">
                <a:latin typeface="Times New Roman"/>
                <a:cs typeface="Times New Roman"/>
              </a:rPr>
              <a:t>he  </a:t>
            </a:r>
            <a:r>
              <a:rPr dirty="0" sz="1450" spc="-10">
                <a:latin typeface="Times New Roman"/>
                <a:cs typeface="Times New Roman"/>
              </a:rPr>
              <a:t>took </a:t>
            </a:r>
            <a:r>
              <a:rPr dirty="0" sz="1450" spc="-15">
                <a:latin typeface="Times New Roman"/>
                <a:cs typeface="Times New Roman"/>
              </a:rPr>
              <a:t>off </a:t>
            </a:r>
            <a:r>
              <a:rPr dirty="0" sz="1450" spc="-10">
                <a:latin typeface="Times New Roman"/>
                <a:cs typeface="Times New Roman"/>
              </a:rPr>
              <a:t>his great-coat, </a:t>
            </a:r>
            <a:r>
              <a:rPr dirty="0" sz="1450" spc="-5">
                <a:latin typeface="Times New Roman"/>
                <a:cs typeface="Times New Roman"/>
              </a:rPr>
              <a:t>he </a:t>
            </a:r>
            <a:r>
              <a:rPr dirty="0" sz="1450" spc="-10">
                <a:latin typeface="Times New Roman"/>
                <a:cs typeface="Times New Roman"/>
              </a:rPr>
              <a:t>laid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fine silver-mounted pistols </a:t>
            </a:r>
            <a:r>
              <a:rPr dirty="0" sz="1450" spc="-5">
                <a:latin typeface="Times New Roman"/>
                <a:cs typeface="Times New Roman"/>
              </a:rPr>
              <a:t>on </a:t>
            </a:r>
            <a:r>
              <a:rPr dirty="0" sz="1450" spc="-10">
                <a:latin typeface="Times New Roman"/>
                <a:cs typeface="Times New Roman"/>
              </a:rPr>
              <a:t>the  table, and </a:t>
            </a:r>
            <a:r>
              <a:rPr dirty="0" sz="1450" spc="-5">
                <a:latin typeface="Times New Roman"/>
                <a:cs typeface="Times New Roman"/>
              </a:rPr>
              <a:t>I </a:t>
            </a:r>
            <a:r>
              <a:rPr dirty="0" sz="1450" spc="-10">
                <a:latin typeface="Times New Roman"/>
                <a:cs typeface="Times New Roman"/>
              </a:rPr>
              <a:t>saw that </a:t>
            </a:r>
            <a:r>
              <a:rPr dirty="0" sz="1450" spc="-5">
                <a:latin typeface="Times New Roman"/>
                <a:cs typeface="Times New Roman"/>
              </a:rPr>
              <a:t>he </a:t>
            </a:r>
            <a:r>
              <a:rPr dirty="0" sz="1450" spc="-10">
                <a:latin typeface="Times New Roman"/>
                <a:cs typeface="Times New Roman"/>
              </a:rPr>
              <a:t>was belted with </a:t>
            </a:r>
            <a:r>
              <a:rPr dirty="0" sz="1450" spc="-5">
                <a:latin typeface="Times New Roman"/>
                <a:cs typeface="Times New Roman"/>
              </a:rPr>
              <a:t>a </a:t>
            </a:r>
            <a:r>
              <a:rPr dirty="0" sz="1450" spc="-10">
                <a:latin typeface="Times New Roman"/>
                <a:cs typeface="Times New Roman"/>
              </a:rPr>
              <a:t>great sword. His manners, besides,  were elegant, and </a:t>
            </a:r>
            <a:r>
              <a:rPr dirty="0" sz="1450" spc="-5">
                <a:latin typeface="Times New Roman"/>
                <a:cs typeface="Times New Roman"/>
              </a:rPr>
              <a:t>he </a:t>
            </a:r>
            <a:r>
              <a:rPr dirty="0" sz="1450" spc="-10">
                <a:latin typeface="Times New Roman"/>
                <a:cs typeface="Times New Roman"/>
              </a:rPr>
              <a:t>pledged the captain </a:t>
            </a:r>
            <a:r>
              <a:rPr dirty="0" sz="1450" spc="-20">
                <a:latin typeface="Times New Roman"/>
                <a:cs typeface="Times New Roman"/>
              </a:rPr>
              <a:t>handsomely. </a:t>
            </a:r>
            <a:r>
              <a:rPr dirty="0" sz="1450" spc="-10">
                <a:latin typeface="Times New Roman"/>
                <a:cs typeface="Times New Roman"/>
              </a:rPr>
              <a:t>Altogether </a:t>
            </a:r>
            <a:r>
              <a:rPr dirty="0" sz="1450" spc="-5">
                <a:latin typeface="Times New Roman"/>
                <a:cs typeface="Times New Roman"/>
              </a:rPr>
              <a:t>I thought of  </a:t>
            </a:r>
            <a:r>
              <a:rPr dirty="0" sz="1450" spc="-10">
                <a:latin typeface="Times New Roman"/>
                <a:cs typeface="Times New Roman"/>
              </a:rPr>
              <a:t>him, at the first sight, that here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would rather call my friend than  my </a:t>
            </a:r>
            <a:r>
              <a:rPr dirty="0" sz="1450" spc="-25">
                <a:latin typeface="Times New Roman"/>
                <a:cs typeface="Times New Roman"/>
              </a:rPr>
              <a:t>enemy.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captain, </a:t>
            </a:r>
            <a:r>
              <a:rPr dirty="0" sz="1450" spc="-5">
                <a:latin typeface="Times New Roman"/>
                <a:cs typeface="Times New Roman"/>
              </a:rPr>
              <a:t>too, </a:t>
            </a:r>
            <a:r>
              <a:rPr dirty="0" sz="1450" spc="-10">
                <a:latin typeface="Times New Roman"/>
                <a:cs typeface="Times New Roman"/>
              </a:rPr>
              <a:t>was taking his observations, </a:t>
            </a:r>
            <a:r>
              <a:rPr dirty="0" sz="1450" spc="-5">
                <a:latin typeface="Times New Roman"/>
                <a:cs typeface="Times New Roman"/>
              </a:rPr>
              <a:t>but </a:t>
            </a:r>
            <a:r>
              <a:rPr dirty="0" sz="1450" spc="-10">
                <a:latin typeface="Times New Roman"/>
                <a:cs typeface="Times New Roman"/>
              </a:rPr>
              <a:t>rather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man’s  </a:t>
            </a:r>
            <a:r>
              <a:rPr dirty="0" sz="1450" spc="-10">
                <a:latin typeface="Times New Roman"/>
                <a:cs typeface="Times New Roman"/>
              </a:rPr>
              <a:t>clothes than his person. And to </a:t>
            </a:r>
            <a:r>
              <a:rPr dirty="0" sz="1450" spc="-5">
                <a:latin typeface="Times New Roman"/>
                <a:cs typeface="Times New Roman"/>
              </a:rPr>
              <a:t>be </a:t>
            </a:r>
            <a:r>
              <a:rPr dirty="0" sz="1450" spc="-10">
                <a:latin typeface="Times New Roman"/>
                <a:cs typeface="Times New Roman"/>
              </a:rPr>
              <a:t>sure, as soon as </a:t>
            </a:r>
            <a:r>
              <a:rPr dirty="0" sz="1450" spc="-5">
                <a:latin typeface="Times New Roman"/>
                <a:cs typeface="Times New Roman"/>
              </a:rPr>
              <a:t>he </a:t>
            </a:r>
            <a:r>
              <a:rPr dirty="0" sz="1450" spc="-10">
                <a:latin typeface="Times New Roman"/>
                <a:cs typeface="Times New Roman"/>
              </a:rPr>
              <a:t>had taken </a:t>
            </a:r>
            <a:r>
              <a:rPr dirty="0" sz="1450" spc="-15">
                <a:latin typeface="Times New Roman"/>
                <a:cs typeface="Times New Roman"/>
              </a:rPr>
              <a:t>off </a:t>
            </a:r>
            <a:r>
              <a:rPr dirty="0" sz="1450" spc="-10">
                <a:latin typeface="Times New Roman"/>
                <a:cs typeface="Times New Roman"/>
              </a:rPr>
              <a:t>the great-  coat, </a:t>
            </a:r>
            <a:r>
              <a:rPr dirty="0" sz="1450" spc="-5">
                <a:latin typeface="Times New Roman"/>
                <a:cs typeface="Times New Roman"/>
              </a:rPr>
              <a:t>he </a:t>
            </a:r>
            <a:r>
              <a:rPr dirty="0" sz="1450" spc="-10">
                <a:latin typeface="Times New Roman"/>
                <a:cs typeface="Times New Roman"/>
              </a:rPr>
              <a:t>showed forth mighty fine for the round-house </a:t>
            </a:r>
            <a:r>
              <a:rPr dirty="0" sz="1450" spc="-5">
                <a:latin typeface="Times New Roman"/>
                <a:cs typeface="Times New Roman"/>
              </a:rPr>
              <a:t>of a </a:t>
            </a:r>
            <a:r>
              <a:rPr dirty="0" sz="1450" spc="-10">
                <a:latin typeface="Times New Roman"/>
                <a:cs typeface="Times New Roman"/>
              </a:rPr>
              <a:t>merchant brig:  having </a:t>
            </a:r>
            <a:r>
              <a:rPr dirty="0" sz="1450" spc="-5">
                <a:latin typeface="Times New Roman"/>
                <a:cs typeface="Times New Roman"/>
              </a:rPr>
              <a:t>a </a:t>
            </a:r>
            <a:r>
              <a:rPr dirty="0" sz="1450" spc="-10">
                <a:latin typeface="Times New Roman"/>
                <a:cs typeface="Times New Roman"/>
              </a:rPr>
              <a:t>hat with feathers, </a:t>
            </a:r>
            <a:r>
              <a:rPr dirty="0" sz="1450" spc="-5">
                <a:latin typeface="Times New Roman"/>
                <a:cs typeface="Times New Roman"/>
              </a:rPr>
              <a:t>a </a:t>
            </a:r>
            <a:r>
              <a:rPr dirty="0" sz="1450" spc="-10">
                <a:latin typeface="Times New Roman"/>
                <a:cs typeface="Times New Roman"/>
              </a:rPr>
              <a:t>red waistcoat, breeches </a:t>
            </a:r>
            <a:r>
              <a:rPr dirty="0" sz="1450" spc="-5">
                <a:latin typeface="Times New Roman"/>
                <a:cs typeface="Times New Roman"/>
              </a:rPr>
              <a:t>of </a:t>
            </a:r>
            <a:r>
              <a:rPr dirty="0" sz="1450" spc="-10">
                <a:latin typeface="Times New Roman"/>
                <a:cs typeface="Times New Roman"/>
              </a:rPr>
              <a:t>black plush, and </a:t>
            </a:r>
            <a:r>
              <a:rPr dirty="0" sz="1450" spc="-5">
                <a:latin typeface="Times New Roman"/>
                <a:cs typeface="Times New Roman"/>
              </a:rPr>
              <a:t>a </a:t>
            </a:r>
            <a:r>
              <a:rPr dirty="0" sz="1450" spc="-10">
                <a:latin typeface="Times New Roman"/>
                <a:cs typeface="Times New Roman"/>
              </a:rPr>
              <a:t>blue  coat with silver buttons and handsome silver lace; costly clothes, though  somewhat spoiled with the fog and being slept</a:t>
            </a:r>
            <a:r>
              <a:rPr dirty="0" sz="1450" spc="3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“I’m vexed, </a:t>
            </a:r>
            <a:r>
              <a:rPr dirty="0" sz="1450" spc="-25">
                <a:latin typeface="Times New Roman"/>
                <a:cs typeface="Times New Roman"/>
              </a:rPr>
              <a:t>sir, </a:t>
            </a:r>
            <a:r>
              <a:rPr dirty="0" sz="1450" spc="-10">
                <a:latin typeface="Times New Roman"/>
                <a:cs typeface="Times New Roman"/>
              </a:rPr>
              <a:t>about the boat,” says the</a:t>
            </a:r>
            <a:r>
              <a:rPr dirty="0" sz="1450" spc="55">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“There are some pretty men </a:t>
            </a:r>
            <a:r>
              <a:rPr dirty="0" sz="1450" spc="-5">
                <a:latin typeface="Times New Roman"/>
                <a:cs typeface="Times New Roman"/>
              </a:rPr>
              <a:t>gone </a:t>
            </a:r>
            <a:r>
              <a:rPr dirty="0" sz="1450" spc="-10">
                <a:latin typeface="Times New Roman"/>
                <a:cs typeface="Times New Roman"/>
              </a:rPr>
              <a:t>to the bottom,” said the </a:t>
            </a:r>
            <a:r>
              <a:rPr dirty="0" sz="1450" spc="-15">
                <a:latin typeface="Times New Roman"/>
                <a:cs typeface="Times New Roman"/>
              </a:rPr>
              <a:t>stranger,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would rather see </a:t>
            </a:r>
            <a:r>
              <a:rPr dirty="0" sz="1450" spc="-5">
                <a:latin typeface="Times New Roman"/>
                <a:cs typeface="Times New Roman"/>
              </a:rPr>
              <a:t>on </a:t>
            </a:r>
            <a:r>
              <a:rPr dirty="0" sz="1450" spc="-10">
                <a:latin typeface="Times New Roman"/>
                <a:cs typeface="Times New Roman"/>
              </a:rPr>
              <a:t>the dry land again than half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boats.”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“Friends </a:t>
            </a:r>
            <a:r>
              <a:rPr dirty="0" sz="1450" spc="-5">
                <a:latin typeface="Times New Roman"/>
                <a:cs typeface="Times New Roman"/>
              </a:rPr>
              <a:t>of </a:t>
            </a:r>
            <a:r>
              <a:rPr dirty="0" sz="1450" spc="-10">
                <a:latin typeface="Times New Roman"/>
                <a:cs typeface="Times New Roman"/>
              </a:rPr>
              <a:t>yours?” said</a:t>
            </a:r>
            <a:r>
              <a:rPr dirty="0" sz="1450">
                <a:latin typeface="Times New Roman"/>
                <a:cs typeface="Times New Roman"/>
              </a:rPr>
              <a:t> </a:t>
            </a:r>
            <a:r>
              <a:rPr dirty="0" sz="1450" spc="-10">
                <a:latin typeface="Times New Roman"/>
                <a:cs typeface="Times New Roman"/>
              </a:rPr>
              <a:t>Hoseason.</a:t>
            </a:r>
            <a:endParaRPr sz="1450">
              <a:latin typeface="Times New Roman"/>
              <a:cs typeface="Times New Roman"/>
            </a:endParaRPr>
          </a:p>
          <a:p>
            <a:pPr algn="just" marL="12700" marR="12065" indent="255904">
              <a:lnSpc>
                <a:spcPts val="1730"/>
              </a:lnSpc>
              <a:spcBef>
                <a:spcPts val="844"/>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none </a:t>
            </a:r>
            <a:r>
              <a:rPr dirty="0" sz="1450" spc="-10">
                <a:latin typeface="Times New Roman"/>
                <a:cs typeface="Times New Roman"/>
              </a:rPr>
              <a:t>such friends in </a:t>
            </a:r>
            <a:r>
              <a:rPr dirty="0" sz="1450" spc="-5">
                <a:latin typeface="Times New Roman"/>
                <a:cs typeface="Times New Roman"/>
              </a:rPr>
              <a:t>your </a:t>
            </a:r>
            <a:r>
              <a:rPr dirty="0" sz="1450" spc="-20">
                <a:latin typeface="Times New Roman"/>
                <a:cs typeface="Times New Roman"/>
              </a:rPr>
              <a:t>country,” </a:t>
            </a:r>
            <a:r>
              <a:rPr dirty="0" sz="1450" spc="-10">
                <a:latin typeface="Times New Roman"/>
                <a:cs typeface="Times New Roman"/>
              </a:rPr>
              <a:t>was the </a:t>
            </a:r>
            <a:r>
              <a:rPr dirty="0" sz="1450" spc="-25">
                <a:latin typeface="Times New Roman"/>
                <a:cs typeface="Times New Roman"/>
              </a:rPr>
              <a:t>reply. </a:t>
            </a:r>
            <a:r>
              <a:rPr dirty="0" sz="1450" spc="-10">
                <a:latin typeface="Times New Roman"/>
                <a:cs typeface="Times New Roman"/>
              </a:rPr>
              <a:t>“They would  have died for me like</a:t>
            </a:r>
            <a:r>
              <a:rPr dirty="0" sz="1450" spc="10">
                <a:latin typeface="Times New Roman"/>
                <a:cs typeface="Times New Roman"/>
              </a:rPr>
              <a:t> </a:t>
            </a:r>
            <a:r>
              <a:rPr dirty="0" sz="1450" spc="-5">
                <a:latin typeface="Times New Roman"/>
                <a:cs typeface="Times New Roman"/>
              </a:rPr>
              <a:t>dogs.”</a:t>
            </a:r>
            <a:endParaRPr sz="1450">
              <a:latin typeface="Times New Roman"/>
              <a:cs typeface="Times New Roman"/>
            </a:endParaRPr>
          </a:p>
          <a:p>
            <a:pPr algn="just" marL="12700" marR="8890" indent="255904">
              <a:lnSpc>
                <a:spcPts val="1730"/>
              </a:lnSpc>
              <a:spcBef>
                <a:spcPts val="72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the captain, still watching him, “there are more men in the  world than boats to </a:t>
            </a:r>
            <a:r>
              <a:rPr dirty="0" sz="1450" spc="-5">
                <a:latin typeface="Times New Roman"/>
                <a:cs typeface="Times New Roman"/>
              </a:rPr>
              <a:t>put </a:t>
            </a:r>
            <a:r>
              <a:rPr dirty="0" sz="1450" spc="-10">
                <a:latin typeface="Times New Roman"/>
                <a:cs typeface="Times New Roman"/>
              </a:rPr>
              <a:t>them</a:t>
            </a:r>
            <a:r>
              <a:rPr dirty="0" sz="1450" spc="10">
                <a:latin typeface="Times New Roman"/>
                <a:cs typeface="Times New Roman"/>
              </a:rPr>
              <a:t> </a:t>
            </a:r>
            <a:r>
              <a:rPr dirty="0" sz="1450" spc="-5">
                <a:latin typeface="Times New Roman"/>
                <a:cs typeface="Times New Roman"/>
              </a:rPr>
              <a:t>in.”</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346"/>
            <a:ext cx="5807710" cy="9497060"/>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should be, to the</a:t>
            </a:r>
            <a:r>
              <a:rPr dirty="0" sz="1450" spc="5">
                <a:latin typeface="Times New Roman"/>
                <a:cs typeface="Times New Roman"/>
              </a:rPr>
              <a:t> </a:t>
            </a:r>
            <a:r>
              <a:rPr dirty="0" sz="1450" spc="-5">
                <a:latin typeface="Times New Roman"/>
                <a:cs typeface="Times New Roman"/>
              </a:rPr>
              <a:t>young.”</a:t>
            </a:r>
            <a:endParaRPr sz="1450">
              <a:latin typeface="Times New Roman"/>
              <a:cs typeface="Times New Roman"/>
            </a:endParaRPr>
          </a:p>
          <a:p>
            <a:pPr algn="just" marL="268605" marR="10160">
              <a:lnSpc>
                <a:spcPct val="140700"/>
              </a:lnSpc>
              <a:spcBef>
                <a:spcPts val="95"/>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I, “it may be; and I’ll promise </a:t>
            </a:r>
            <a:r>
              <a:rPr dirty="0" sz="1450" spc="-5">
                <a:latin typeface="Times New Roman"/>
                <a:cs typeface="Times New Roman"/>
              </a:rPr>
              <a:t>you </a:t>
            </a:r>
            <a:r>
              <a:rPr dirty="0" sz="1450" spc="-10">
                <a:latin typeface="Times New Roman"/>
                <a:cs typeface="Times New Roman"/>
              </a:rPr>
              <a:t>I’ll try to make it </a:t>
            </a:r>
            <a:r>
              <a:rPr dirty="0" sz="1450" spc="-5">
                <a:latin typeface="Times New Roman"/>
                <a:cs typeface="Times New Roman"/>
              </a:rPr>
              <a:t>so.”  </a:t>
            </a:r>
            <a:r>
              <a:rPr dirty="0" sz="1450" spc="-30">
                <a:latin typeface="Times New Roman"/>
                <a:cs typeface="Times New Roman"/>
              </a:rPr>
              <a:t>“Why, </a:t>
            </a:r>
            <a:r>
              <a:rPr dirty="0" sz="1450" spc="-10">
                <a:latin typeface="Times New Roman"/>
                <a:cs typeface="Times New Roman"/>
              </a:rPr>
              <a:t>very well said,” replied </a:t>
            </a:r>
            <a:r>
              <a:rPr dirty="0" sz="1450" spc="-35">
                <a:latin typeface="Times New Roman"/>
                <a:cs typeface="Times New Roman"/>
              </a:rPr>
              <a:t>Mr. </a:t>
            </a:r>
            <a:r>
              <a:rPr dirty="0" sz="1450" spc="-10">
                <a:latin typeface="Times New Roman"/>
                <a:cs typeface="Times New Roman"/>
              </a:rPr>
              <a:t>Campbell, </a:t>
            </a:r>
            <a:r>
              <a:rPr dirty="0" sz="1450" spc="-20">
                <a:latin typeface="Times New Roman"/>
                <a:cs typeface="Times New Roman"/>
              </a:rPr>
              <a:t>heartily. </a:t>
            </a:r>
            <a:r>
              <a:rPr dirty="0" sz="1450" spc="-10">
                <a:latin typeface="Times New Roman"/>
                <a:cs typeface="Times New Roman"/>
              </a:rPr>
              <a:t>“And now to</a:t>
            </a:r>
            <a:r>
              <a:rPr dirty="0" sz="1450" spc="100">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5080">
              <a:lnSpc>
                <a:spcPts val="1730"/>
              </a:lnSpc>
              <a:spcBef>
                <a:spcPts val="55"/>
              </a:spcBef>
            </a:pPr>
            <a:r>
              <a:rPr dirty="0" sz="1450" spc="-10">
                <a:latin typeface="Times New Roman"/>
                <a:cs typeface="Times New Roman"/>
              </a:rPr>
              <a:t>to the material, </a:t>
            </a:r>
            <a:r>
              <a:rPr dirty="0" sz="1450" spc="-5">
                <a:latin typeface="Times New Roman"/>
                <a:cs typeface="Times New Roman"/>
              </a:rPr>
              <a:t>or </a:t>
            </a:r>
            <a:r>
              <a:rPr dirty="0" sz="1450" spc="-10">
                <a:latin typeface="Times New Roman"/>
                <a:cs typeface="Times New Roman"/>
              </a:rPr>
              <a:t>(to make </a:t>
            </a:r>
            <a:r>
              <a:rPr dirty="0" sz="1450" spc="-5">
                <a:latin typeface="Times New Roman"/>
                <a:cs typeface="Times New Roman"/>
              </a:rPr>
              <a:t>a </a:t>
            </a:r>
            <a:r>
              <a:rPr dirty="0" sz="1450" spc="-10">
                <a:latin typeface="Times New Roman"/>
                <a:cs typeface="Times New Roman"/>
              </a:rPr>
              <a:t>quibble) to the immaterial. </a:t>
            </a:r>
            <a:r>
              <a:rPr dirty="0" sz="1450" spc="-5">
                <a:latin typeface="Times New Roman"/>
                <a:cs typeface="Times New Roman"/>
              </a:rPr>
              <a:t>I </a:t>
            </a:r>
            <a:r>
              <a:rPr dirty="0" sz="1450" spc="-10">
                <a:latin typeface="Times New Roman"/>
                <a:cs typeface="Times New Roman"/>
              </a:rPr>
              <a:t>have here </a:t>
            </a:r>
            <a:r>
              <a:rPr dirty="0" sz="1450" spc="-5">
                <a:latin typeface="Times New Roman"/>
                <a:cs typeface="Times New Roman"/>
              </a:rPr>
              <a:t>a </a:t>
            </a:r>
            <a:r>
              <a:rPr dirty="0" sz="1450" spc="-10">
                <a:latin typeface="Times New Roman"/>
                <a:cs typeface="Times New Roman"/>
              </a:rPr>
              <a:t>little  packet which contains four things.” He tugged it, as </a:t>
            </a:r>
            <a:r>
              <a:rPr dirty="0" sz="1450" spc="-5">
                <a:latin typeface="Times New Roman"/>
                <a:cs typeface="Times New Roman"/>
              </a:rPr>
              <a:t>he </a:t>
            </a:r>
            <a:r>
              <a:rPr dirty="0" sz="1450" spc="-10">
                <a:latin typeface="Times New Roman"/>
                <a:cs typeface="Times New Roman"/>
              </a:rPr>
              <a:t>spoke, and with some  great </a:t>
            </a:r>
            <a:r>
              <a:rPr dirty="0" sz="1450" spc="-20">
                <a:latin typeface="Times New Roman"/>
                <a:cs typeface="Times New Roman"/>
              </a:rPr>
              <a:t>difficulty, </a:t>
            </a:r>
            <a:r>
              <a:rPr dirty="0" sz="1450" spc="-10">
                <a:latin typeface="Times New Roman"/>
                <a:cs typeface="Times New Roman"/>
              </a:rPr>
              <a:t>from the skirt pocket </a:t>
            </a:r>
            <a:r>
              <a:rPr dirty="0" sz="1450" spc="-5">
                <a:latin typeface="Times New Roman"/>
                <a:cs typeface="Times New Roman"/>
              </a:rPr>
              <a:t>of </a:t>
            </a:r>
            <a:r>
              <a:rPr dirty="0" sz="1450" spc="-10">
                <a:latin typeface="Times New Roman"/>
                <a:cs typeface="Times New Roman"/>
              </a:rPr>
              <a:t>his coat. “Of these four things, the  first is </a:t>
            </a:r>
            <a:r>
              <a:rPr dirty="0" sz="1450" spc="-5">
                <a:latin typeface="Times New Roman"/>
                <a:cs typeface="Times New Roman"/>
              </a:rPr>
              <a:t>your </a:t>
            </a:r>
            <a:r>
              <a:rPr dirty="0" sz="1450" spc="-10">
                <a:latin typeface="Times New Roman"/>
                <a:cs typeface="Times New Roman"/>
              </a:rPr>
              <a:t>legal due: the little pickle money for </a:t>
            </a:r>
            <a:r>
              <a:rPr dirty="0" sz="1450" spc="-5">
                <a:latin typeface="Times New Roman"/>
                <a:cs typeface="Times New Roman"/>
              </a:rPr>
              <a:t>your </a:t>
            </a:r>
            <a:r>
              <a:rPr dirty="0" sz="1450" spc="-15">
                <a:latin typeface="Times New Roman"/>
                <a:cs typeface="Times New Roman"/>
              </a:rPr>
              <a:t>father’s </a:t>
            </a:r>
            <a:r>
              <a:rPr dirty="0" sz="1450" spc="-5">
                <a:latin typeface="Times New Roman"/>
                <a:cs typeface="Times New Roman"/>
              </a:rPr>
              <a:t>books </a:t>
            </a:r>
            <a:r>
              <a:rPr dirty="0" sz="1450" spc="-10">
                <a:latin typeface="Times New Roman"/>
                <a:cs typeface="Times New Roman"/>
              </a:rPr>
              <a:t>and  plenishing, which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bought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have explained from the first) in the  design </a:t>
            </a:r>
            <a:r>
              <a:rPr dirty="0" sz="1450" spc="-5">
                <a:latin typeface="Times New Roman"/>
                <a:cs typeface="Times New Roman"/>
              </a:rPr>
              <a:t>of </a:t>
            </a:r>
            <a:r>
              <a:rPr dirty="0" sz="1450" spc="-10">
                <a:latin typeface="Times New Roman"/>
                <a:cs typeface="Times New Roman"/>
              </a:rPr>
              <a:t>re-selling at </a:t>
            </a:r>
            <a:r>
              <a:rPr dirty="0" sz="1450" spc="-5">
                <a:latin typeface="Times New Roman"/>
                <a:cs typeface="Times New Roman"/>
              </a:rPr>
              <a:t>a </a:t>
            </a:r>
            <a:r>
              <a:rPr dirty="0" sz="1450" spc="-10">
                <a:latin typeface="Times New Roman"/>
                <a:cs typeface="Times New Roman"/>
              </a:rPr>
              <a:t>profit to the incoming dominie. The other three are  gifties that Mrs. Campbell and myself would </a:t>
            </a:r>
            <a:r>
              <a:rPr dirty="0" sz="1450" spc="-5">
                <a:latin typeface="Times New Roman"/>
                <a:cs typeface="Times New Roman"/>
              </a:rPr>
              <a:t>be </a:t>
            </a:r>
            <a:r>
              <a:rPr dirty="0" sz="1450" spc="-10">
                <a:latin typeface="Times New Roman"/>
                <a:cs typeface="Times New Roman"/>
              </a:rPr>
              <a:t>blithe </a:t>
            </a:r>
            <a:r>
              <a:rPr dirty="0" sz="1450" spc="-5">
                <a:latin typeface="Times New Roman"/>
                <a:cs typeface="Times New Roman"/>
              </a:rPr>
              <a:t>of your </a:t>
            </a:r>
            <a:r>
              <a:rPr dirty="0" sz="1450" spc="-10">
                <a:latin typeface="Times New Roman"/>
                <a:cs typeface="Times New Roman"/>
              </a:rPr>
              <a:t>acceptance. The  first, which is </a:t>
            </a:r>
            <a:r>
              <a:rPr dirty="0" sz="1450" spc="-5">
                <a:latin typeface="Times New Roman"/>
                <a:cs typeface="Times New Roman"/>
              </a:rPr>
              <a:t>round, </a:t>
            </a:r>
            <a:r>
              <a:rPr dirty="0" sz="1450" spc="-10">
                <a:latin typeface="Times New Roman"/>
                <a:cs typeface="Times New Roman"/>
              </a:rPr>
              <a:t>will likely please </a:t>
            </a:r>
            <a:r>
              <a:rPr dirty="0" sz="1450" spc="-5">
                <a:latin typeface="Times New Roman"/>
                <a:cs typeface="Times New Roman"/>
              </a:rPr>
              <a:t>ye </a:t>
            </a:r>
            <a:r>
              <a:rPr dirty="0" sz="1450" spc="-10">
                <a:latin typeface="Times New Roman"/>
                <a:cs typeface="Times New Roman"/>
              </a:rPr>
              <a:t>best at the first off-go; </a:t>
            </a:r>
            <a:r>
              <a:rPr dirty="0" sz="1450" spc="-5">
                <a:latin typeface="Times New Roman"/>
                <a:cs typeface="Times New Roman"/>
              </a:rPr>
              <a:t>but, </a:t>
            </a:r>
            <a:r>
              <a:rPr dirty="0" sz="1450" spc="-10">
                <a:latin typeface="Times New Roman"/>
                <a:cs typeface="Times New Roman"/>
              </a:rPr>
              <a:t>O Davie,  laddie, </a:t>
            </a:r>
            <a:r>
              <a:rPr dirty="0" sz="1450" spc="-30">
                <a:latin typeface="Times New Roman"/>
                <a:cs typeface="Times New Roman"/>
              </a:rPr>
              <a:t>it’s </a:t>
            </a:r>
            <a:r>
              <a:rPr dirty="0" sz="1450" spc="-5">
                <a:latin typeface="Times New Roman"/>
                <a:cs typeface="Times New Roman"/>
              </a:rPr>
              <a:t>but a </a:t>
            </a:r>
            <a:r>
              <a:rPr dirty="0" sz="1450" spc="-10">
                <a:latin typeface="Times New Roman"/>
                <a:cs typeface="Times New Roman"/>
              </a:rPr>
              <a:t>drop </a:t>
            </a:r>
            <a:r>
              <a:rPr dirty="0" sz="1450" spc="-5">
                <a:latin typeface="Times New Roman"/>
                <a:cs typeface="Times New Roman"/>
              </a:rPr>
              <a:t>of </a:t>
            </a:r>
            <a:r>
              <a:rPr dirty="0" sz="1450" spc="-10">
                <a:latin typeface="Times New Roman"/>
                <a:cs typeface="Times New Roman"/>
              </a:rPr>
              <a:t>water in the sea; it’ll help </a:t>
            </a:r>
            <a:r>
              <a:rPr dirty="0" sz="1450" spc="-5">
                <a:latin typeface="Times New Roman"/>
                <a:cs typeface="Times New Roman"/>
              </a:rPr>
              <a:t>you but a </a:t>
            </a:r>
            <a:r>
              <a:rPr dirty="0" sz="1450" spc="-10">
                <a:latin typeface="Times New Roman"/>
                <a:cs typeface="Times New Roman"/>
              </a:rPr>
              <a:t>step, and vanish  like the morning. The second, which is flat and square and written </a:t>
            </a:r>
            <a:r>
              <a:rPr dirty="0" sz="1450" spc="-5">
                <a:latin typeface="Times New Roman"/>
                <a:cs typeface="Times New Roman"/>
              </a:rPr>
              <a:t>upon, </a:t>
            </a:r>
            <a:r>
              <a:rPr dirty="0" sz="1450" spc="-10">
                <a:latin typeface="Times New Roman"/>
                <a:cs typeface="Times New Roman"/>
              </a:rPr>
              <a:t>will  stand </a:t>
            </a:r>
            <a:r>
              <a:rPr dirty="0" sz="1450" spc="-5">
                <a:latin typeface="Times New Roman"/>
                <a:cs typeface="Times New Roman"/>
              </a:rPr>
              <a:t>by you </a:t>
            </a:r>
            <a:r>
              <a:rPr dirty="0" sz="1450" spc="-10">
                <a:latin typeface="Times New Roman"/>
                <a:cs typeface="Times New Roman"/>
              </a:rPr>
              <a:t>through life, like </a:t>
            </a:r>
            <a:r>
              <a:rPr dirty="0" sz="1450" spc="-5">
                <a:latin typeface="Times New Roman"/>
                <a:cs typeface="Times New Roman"/>
              </a:rPr>
              <a:t>a good </a:t>
            </a:r>
            <a:r>
              <a:rPr dirty="0" sz="1450" spc="-15">
                <a:latin typeface="Times New Roman"/>
                <a:cs typeface="Times New Roman"/>
              </a:rPr>
              <a:t>staff </a:t>
            </a:r>
            <a:r>
              <a:rPr dirty="0" sz="1450" spc="-10">
                <a:latin typeface="Times New Roman"/>
                <a:cs typeface="Times New Roman"/>
              </a:rPr>
              <a:t>for the road, and </a:t>
            </a:r>
            <a:r>
              <a:rPr dirty="0" sz="1450" spc="-5">
                <a:latin typeface="Times New Roman"/>
                <a:cs typeface="Times New Roman"/>
              </a:rPr>
              <a:t>a good </a:t>
            </a:r>
            <a:r>
              <a:rPr dirty="0" sz="1450" spc="-10">
                <a:latin typeface="Times New Roman"/>
                <a:cs typeface="Times New Roman"/>
              </a:rPr>
              <a:t>pillow to  </a:t>
            </a:r>
            <a:r>
              <a:rPr dirty="0" sz="1450" spc="-5">
                <a:latin typeface="Times New Roman"/>
                <a:cs typeface="Times New Roman"/>
              </a:rPr>
              <a:t>your </a:t>
            </a:r>
            <a:r>
              <a:rPr dirty="0" sz="1450" spc="-10">
                <a:latin typeface="Times New Roman"/>
                <a:cs typeface="Times New Roman"/>
              </a:rPr>
              <a:t>head in sickness. And as for the last, which is cubical, that’ll see </a:t>
            </a:r>
            <a:r>
              <a:rPr dirty="0" sz="1450" spc="-5">
                <a:latin typeface="Times New Roman"/>
                <a:cs typeface="Times New Roman"/>
              </a:rPr>
              <a:t>you, </a:t>
            </a:r>
            <a:r>
              <a:rPr dirty="0" sz="1450" spc="-30">
                <a:latin typeface="Times New Roman"/>
                <a:cs typeface="Times New Roman"/>
              </a:rPr>
              <a:t>it’s  </a:t>
            </a:r>
            <a:r>
              <a:rPr dirty="0" sz="1450" spc="-10">
                <a:latin typeface="Times New Roman"/>
                <a:cs typeface="Times New Roman"/>
              </a:rPr>
              <a:t>my prayerful wish, into </a:t>
            </a:r>
            <a:r>
              <a:rPr dirty="0" sz="1450" spc="-5">
                <a:latin typeface="Times New Roman"/>
                <a:cs typeface="Times New Roman"/>
              </a:rPr>
              <a:t>a </a:t>
            </a:r>
            <a:r>
              <a:rPr dirty="0" sz="1450" spc="-10">
                <a:latin typeface="Times New Roman"/>
                <a:cs typeface="Times New Roman"/>
              </a:rPr>
              <a:t>better</a:t>
            </a:r>
            <a:r>
              <a:rPr dirty="0" sz="1450" spc="1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5080" indent="255904">
              <a:lnSpc>
                <a:spcPts val="1730"/>
              </a:lnSpc>
              <a:spcBef>
                <a:spcPts val="770"/>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he got upon </a:t>
            </a:r>
            <a:r>
              <a:rPr dirty="0" sz="1450" spc="-10">
                <a:latin typeface="Times New Roman"/>
                <a:cs typeface="Times New Roman"/>
              </a:rPr>
              <a:t>his feet, took </a:t>
            </a:r>
            <a:r>
              <a:rPr dirty="0" sz="1450" spc="-15">
                <a:latin typeface="Times New Roman"/>
                <a:cs typeface="Times New Roman"/>
              </a:rPr>
              <a:t>off </a:t>
            </a:r>
            <a:r>
              <a:rPr dirty="0" sz="1450" spc="-10">
                <a:latin typeface="Times New Roman"/>
                <a:cs typeface="Times New Roman"/>
              </a:rPr>
              <a:t>his hat, and prayed </a:t>
            </a:r>
            <a:r>
              <a:rPr dirty="0" sz="1450" spc="-5">
                <a:latin typeface="Times New Roman"/>
                <a:cs typeface="Times New Roman"/>
              </a:rPr>
              <a:t>a </a:t>
            </a:r>
            <a:r>
              <a:rPr dirty="0" sz="1450" spc="-10">
                <a:latin typeface="Times New Roman"/>
                <a:cs typeface="Times New Roman"/>
              </a:rPr>
              <a:t>little while  aloud, and in </a:t>
            </a:r>
            <a:r>
              <a:rPr dirty="0" sz="1450" spc="-15">
                <a:latin typeface="Times New Roman"/>
                <a:cs typeface="Times New Roman"/>
              </a:rPr>
              <a:t>affecting </a:t>
            </a:r>
            <a:r>
              <a:rPr dirty="0" sz="1450" spc="-10">
                <a:latin typeface="Times New Roman"/>
                <a:cs typeface="Times New Roman"/>
              </a:rPr>
              <a:t>terms, for </a:t>
            </a:r>
            <a:r>
              <a:rPr dirty="0" sz="1450" spc="-5">
                <a:latin typeface="Times New Roman"/>
                <a:cs typeface="Times New Roman"/>
              </a:rPr>
              <a:t>a young </a:t>
            </a:r>
            <a:r>
              <a:rPr dirty="0" sz="1450" spc="-10">
                <a:latin typeface="Times New Roman"/>
                <a:cs typeface="Times New Roman"/>
              </a:rPr>
              <a:t>man setting </a:t>
            </a:r>
            <a:r>
              <a:rPr dirty="0" sz="1450" spc="-5">
                <a:latin typeface="Times New Roman"/>
                <a:cs typeface="Times New Roman"/>
              </a:rPr>
              <a:t>out </a:t>
            </a:r>
            <a:r>
              <a:rPr dirty="0" sz="1450" spc="-10">
                <a:latin typeface="Times New Roman"/>
                <a:cs typeface="Times New Roman"/>
              </a:rPr>
              <a:t>into the world; then  suddenly took me in his arms and embraced me very hard; then held me at  </a:t>
            </a:r>
            <a:r>
              <a:rPr dirty="0" sz="1450" spc="-25">
                <a:latin typeface="Times New Roman"/>
                <a:cs typeface="Times New Roman"/>
              </a:rPr>
              <a:t>arm’s </a:t>
            </a:r>
            <a:r>
              <a:rPr dirty="0" sz="1450" spc="-10">
                <a:latin typeface="Times New Roman"/>
                <a:cs typeface="Times New Roman"/>
              </a:rPr>
              <a:t>length, looking at me with his face all working with sorrow; and then  whipped about, and crying </a:t>
            </a:r>
            <a:r>
              <a:rPr dirty="0" sz="1450" spc="-5">
                <a:latin typeface="Times New Roman"/>
                <a:cs typeface="Times New Roman"/>
              </a:rPr>
              <a:t>good-bye </a:t>
            </a:r>
            <a:r>
              <a:rPr dirty="0" sz="1450" spc="-10">
                <a:latin typeface="Times New Roman"/>
                <a:cs typeface="Times New Roman"/>
              </a:rPr>
              <a:t>to me, set </a:t>
            </a:r>
            <a:r>
              <a:rPr dirty="0" sz="1450" spc="-15">
                <a:latin typeface="Times New Roman"/>
                <a:cs typeface="Times New Roman"/>
              </a:rPr>
              <a:t>off </a:t>
            </a:r>
            <a:r>
              <a:rPr dirty="0" sz="1450" spc="-10">
                <a:latin typeface="Times New Roman"/>
                <a:cs typeface="Times New Roman"/>
              </a:rPr>
              <a:t>backward </a:t>
            </a:r>
            <a:r>
              <a:rPr dirty="0" sz="1450" spc="-5">
                <a:latin typeface="Times New Roman"/>
                <a:cs typeface="Times New Roman"/>
              </a:rPr>
              <a:t>by </a:t>
            </a:r>
            <a:r>
              <a:rPr dirty="0" sz="1450" spc="-10">
                <a:latin typeface="Times New Roman"/>
                <a:cs typeface="Times New Roman"/>
              </a:rPr>
              <a:t>the way that  we had come at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jogging </a:t>
            </a:r>
            <a:r>
              <a:rPr dirty="0" sz="1450" spc="-5">
                <a:latin typeface="Times New Roman"/>
                <a:cs typeface="Times New Roman"/>
              </a:rPr>
              <a:t>run. </a:t>
            </a:r>
            <a:r>
              <a:rPr dirty="0" sz="1450" spc="-10">
                <a:latin typeface="Times New Roman"/>
                <a:cs typeface="Times New Roman"/>
              </a:rPr>
              <a:t>It might have been laughable to another;  </a:t>
            </a:r>
            <a:r>
              <a:rPr dirty="0" sz="1450" spc="-5">
                <a:latin typeface="Times New Roman"/>
                <a:cs typeface="Times New Roman"/>
              </a:rPr>
              <a:t>but I </a:t>
            </a:r>
            <a:r>
              <a:rPr dirty="0" sz="1450" spc="-10">
                <a:latin typeface="Times New Roman"/>
                <a:cs typeface="Times New Roman"/>
              </a:rPr>
              <a:t>was in </a:t>
            </a:r>
            <a:r>
              <a:rPr dirty="0" sz="1450" spc="-5">
                <a:latin typeface="Times New Roman"/>
                <a:cs typeface="Times New Roman"/>
              </a:rPr>
              <a:t>no </a:t>
            </a:r>
            <a:r>
              <a:rPr dirty="0" sz="1450" spc="-10">
                <a:latin typeface="Times New Roman"/>
                <a:cs typeface="Times New Roman"/>
              </a:rPr>
              <a:t>mind to laugh. </a:t>
            </a:r>
            <a:r>
              <a:rPr dirty="0" sz="1450" spc="-5">
                <a:latin typeface="Times New Roman"/>
                <a:cs typeface="Times New Roman"/>
              </a:rPr>
              <a:t>I </a:t>
            </a:r>
            <a:r>
              <a:rPr dirty="0" sz="1450" spc="-10">
                <a:latin typeface="Times New Roman"/>
                <a:cs typeface="Times New Roman"/>
              </a:rPr>
              <a:t>watched him as long as </a:t>
            </a:r>
            <a:r>
              <a:rPr dirty="0" sz="1450" spc="-5">
                <a:latin typeface="Times New Roman"/>
                <a:cs typeface="Times New Roman"/>
              </a:rPr>
              <a:t>he </a:t>
            </a:r>
            <a:r>
              <a:rPr dirty="0" sz="1450" spc="-10">
                <a:latin typeface="Times New Roman"/>
                <a:cs typeface="Times New Roman"/>
              </a:rPr>
              <a:t>was in sight; and </a:t>
            </a:r>
            <a:r>
              <a:rPr dirty="0" sz="1450" spc="-5">
                <a:latin typeface="Times New Roman"/>
                <a:cs typeface="Times New Roman"/>
              </a:rPr>
              <a:t>he  </a:t>
            </a:r>
            <a:r>
              <a:rPr dirty="0" sz="1450" spc="-10">
                <a:latin typeface="Times New Roman"/>
                <a:cs typeface="Times New Roman"/>
              </a:rPr>
              <a:t>never stopped hurrying, </a:t>
            </a:r>
            <a:r>
              <a:rPr dirty="0" sz="1450" spc="-5">
                <a:latin typeface="Times New Roman"/>
                <a:cs typeface="Times New Roman"/>
              </a:rPr>
              <a:t>nor </a:t>
            </a:r>
            <a:r>
              <a:rPr dirty="0" sz="1450" spc="-10">
                <a:latin typeface="Times New Roman"/>
                <a:cs typeface="Times New Roman"/>
              </a:rPr>
              <a:t>once looked back. Then it came in </a:t>
            </a:r>
            <a:r>
              <a:rPr dirty="0" sz="1450" spc="-5">
                <a:latin typeface="Times New Roman"/>
                <a:cs typeface="Times New Roman"/>
              </a:rPr>
              <a:t>upon </a:t>
            </a:r>
            <a:r>
              <a:rPr dirty="0" sz="1450" spc="-10">
                <a:latin typeface="Times New Roman"/>
                <a:cs typeface="Times New Roman"/>
              </a:rPr>
              <a:t>my mind  that this was all his sorrow at my departure; and my conscience smote me hard  and fast, because I, for my part, was overjoyed to get away </a:t>
            </a:r>
            <a:r>
              <a:rPr dirty="0" sz="1450" spc="-5">
                <a:latin typeface="Times New Roman"/>
                <a:cs typeface="Times New Roman"/>
              </a:rPr>
              <a:t>out of </a:t>
            </a:r>
            <a:r>
              <a:rPr dirty="0" sz="1450" spc="-10">
                <a:latin typeface="Times New Roman"/>
                <a:cs typeface="Times New Roman"/>
              </a:rPr>
              <a:t>that quiet  country-side, and </a:t>
            </a:r>
            <a:r>
              <a:rPr dirty="0" sz="1450" spc="-5">
                <a:latin typeface="Times New Roman"/>
                <a:cs typeface="Times New Roman"/>
              </a:rPr>
              <a:t>go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great, busy house, among rich and respected  gentlefolk </a:t>
            </a:r>
            <a:r>
              <a:rPr dirty="0" sz="1450" spc="-5">
                <a:latin typeface="Times New Roman"/>
                <a:cs typeface="Times New Roman"/>
              </a:rPr>
              <a:t>of </a:t>
            </a:r>
            <a:r>
              <a:rPr dirty="0" sz="1450" spc="-10">
                <a:latin typeface="Times New Roman"/>
                <a:cs typeface="Times New Roman"/>
              </a:rPr>
              <a:t>my own name and</a:t>
            </a:r>
            <a:r>
              <a:rPr dirty="0" sz="1450" spc="10">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“Davie, Davie,” </a:t>
            </a:r>
            <a:r>
              <a:rPr dirty="0" sz="1450" spc="-5">
                <a:latin typeface="Times New Roman"/>
                <a:cs typeface="Times New Roman"/>
              </a:rPr>
              <a:t>I </a:t>
            </a:r>
            <a:r>
              <a:rPr dirty="0" sz="1450" spc="-10">
                <a:latin typeface="Times New Roman"/>
                <a:cs typeface="Times New Roman"/>
              </a:rPr>
              <a:t>thought, “was ever seen such black ingratitude? Can </a:t>
            </a:r>
            <a:r>
              <a:rPr dirty="0" sz="1450" spc="-5">
                <a:latin typeface="Times New Roman"/>
                <a:cs typeface="Times New Roman"/>
              </a:rPr>
              <a:t>you  </a:t>
            </a:r>
            <a:r>
              <a:rPr dirty="0" sz="1450" spc="-15">
                <a:latin typeface="Times New Roman"/>
                <a:cs typeface="Times New Roman"/>
              </a:rPr>
              <a:t>forget </a:t>
            </a:r>
            <a:r>
              <a:rPr dirty="0" sz="1450" spc="-10">
                <a:latin typeface="Times New Roman"/>
                <a:cs typeface="Times New Roman"/>
              </a:rPr>
              <a:t>old favours and old friends at the mere whistle </a:t>
            </a:r>
            <a:r>
              <a:rPr dirty="0" sz="1450" spc="-5">
                <a:latin typeface="Times New Roman"/>
                <a:cs typeface="Times New Roman"/>
              </a:rPr>
              <a:t>of a </a:t>
            </a:r>
            <a:r>
              <a:rPr dirty="0" sz="1450" spc="-10">
                <a:latin typeface="Times New Roman"/>
                <a:cs typeface="Times New Roman"/>
              </a:rPr>
              <a:t>name? Fie, fie; think  shame.”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sat down </a:t>
            </a:r>
            <a:r>
              <a:rPr dirty="0" sz="1450" spc="-5">
                <a:latin typeface="Times New Roman"/>
                <a:cs typeface="Times New Roman"/>
              </a:rPr>
              <a:t>on </a:t>
            </a:r>
            <a:r>
              <a:rPr dirty="0" sz="1450" spc="-10">
                <a:latin typeface="Times New Roman"/>
                <a:cs typeface="Times New Roman"/>
              </a:rPr>
              <a:t>the boulder the </a:t>
            </a:r>
            <a:r>
              <a:rPr dirty="0" sz="1450" spc="-5">
                <a:latin typeface="Times New Roman"/>
                <a:cs typeface="Times New Roman"/>
              </a:rPr>
              <a:t>good </a:t>
            </a:r>
            <a:r>
              <a:rPr dirty="0" sz="1450" spc="-10">
                <a:latin typeface="Times New Roman"/>
                <a:cs typeface="Times New Roman"/>
              </a:rPr>
              <a:t>man had just left, and opened the  parcel to see the nature </a:t>
            </a:r>
            <a:r>
              <a:rPr dirty="0" sz="1450" spc="-5">
                <a:latin typeface="Times New Roman"/>
                <a:cs typeface="Times New Roman"/>
              </a:rPr>
              <a:t>of </a:t>
            </a:r>
            <a:r>
              <a:rPr dirty="0" sz="1450" spc="-10">
                <a:latin typeface="Times New Roman"/>
                <a:cs typeface="Times New Roman"/>
              </a:rPr>
              <a:t>my gifts. That which </a:t>
            </a:r>
            <a:r>
              <a:rPr dirty="0" sz="1450" spc="-5">
                <a:latin typeface="Times New Roman"/>
                <a:cs typeface="Times New Roman"/>
              </a:rPr>
              <a:t>he </a:t>
            </a:r>
            <a:r>
              <a:rPr dirty="0" sz="1450" spc="-10">
                <a:latin typeface="Times New Roman"/>
                <a:cs typeface="Times New Roman"/>
              </a:rPr>
              <a:t>had called cubical, </a:t>
            </a:r>
            <a:r>
              <a:rPr dirty="0" sz="1450" spc="-5">
                <a:latin typeface="Times New Roman"/>
                <a:cs typeface="Times New Roman"/>
              </a:rPr>
              <a:t>I </a:t>
            </a:r>
            <a:r>
              <a:rPr dirty="0" sz="1450" spc="-10">
                <a:latin typeface="Times New Roman"/>
                <a:cs typeface="Times New Roman"/>
              </a:rPr>
              <a:t>had  never had much </a:t>
            </a:r>
            <a:r>
              <a:rPr dirty="0" sz="1450" spc="-5">
                <a:latin typeface="Times New Roman"/>
                <a:cs typeface="Times New Roman"/>
              </a:rPr>
              <a:t>doubt </a:t>
            </a:r>
            <a:r>
              <a:rPr dirty="0" sz="1450" spc="-10">
                <a:latin typeface="Times New Roman"/>
                <a:cs typeface="Times New Roman"/>
              </a:rPr>
              <a:t>of; sure enough it was </a:t>
            </a:r>
            <a:r>
              <a:rPr dirty="0" sz="1450" spc="-5">
                <a:latin typeface="Times New Roman"/>
                <a:cs typeface="Times New Roman"/>
              </a:rPr>
              <a:t>a </a:t>
            </a:r>
            <a:r>
              <a:rPr dirty="0" sz="1450" spc="-10">
                <a:latin typeface="Times New Roman"/>
                <a:cs typeface="Times New Roman"/>
              </a:rPr>
              <a:t>little Bible, to carry in </a:t>
            </a:r>
            <a:r>
              <a:rPr dirty="0" sz="1450" spc="-5">
                <a:latin typeface="Times New Roman"/>
                <a:cs typeface="Times New Roman"/>
              </a:rPr>
              <a:t>a </a:t>
            </a:r>
            <a:r>
              <a:rPr dirty="0" sz="1450" spc="-10">
                <a:latin typeface="Times New Roman"/>
                <a:cs typeface="Times New Roman"/>
              </a:rPr>
              <a:t>plaid-  neuk. That which </a:t>
            </a:r>
            <a:r>
              <a:rPr dirty="0" sz="1450" spc="-5">
                <a:latin typeface="Times New Roman"/>
                <a:cs typeface="Times New Roman"/>
              </a:rPr>
              <a:t>he </a:t>
            </a:r>
            <a:r>
              <a:rPr dirty="0" sz="1450" spc="-10">
                <a:latin typeface="Times New Roman"/>
                <a:cs typeface="Times New Roman"/>
              </a:rPr>
              <a:t>had called </a:t>
            </a:r>
            <a:r>
              <a:rPr dirty="0" sz="1450" spc="-5">
                <a:latin typeface="Times New Roman"/>
                <a:cs typeface="Times New Roman"/>
              </a:rPr>
              <a:t>round, I </a:t>
            </a:r>
            <a:r>
              <a:rPr dirty="0" sz="1450" spc="-10">
                <a:latin typeface="Times New Roman"/>
                <a:cs typeface="Times New Roman"/>
              </a:rPr>
              <a:t>found to </a:t>
            </a:r>
            <a:r>
              <a:rPr dirty="0" sz="1450" spc="-5">
                <a:latin typeface="Times New Roman"/>
                <a:cs typeface="Times New Roman"/>
              </a:rPr>
              <a:t>be a </a:t>
            </a:r>
            <a:r>
              <a:rPr dirty="0" sz="1450" spc="-10">
                <a:latin typeface="Times New Roman"/>
                <a:cs typeface="Times New Roman"/>
              </a:rPr>
              <a:t>shilling piece; and the  third, which was to help me so wonderfully both in health and sickness all the  days </a:t>
            </a:r>
            <a:r>
              <a:rPr dirty="0" sz="1450" spc="-5">
                <a:latin typeface="Times New Roman"/>
                <a:cs typeface="Times New Roman"/>
              </a:rPr>
              <a:t>of </a:t>
            </a:r>
            <a:r>
              <a:rPr dirty="0" sz="1450" spc="-10">
                <a:latin typeface="Times New Roman"/>
                <a:cs typeface="Times New Roman"/>
              </a:rPr>
              <a:t>my life, was </a:t>
            </a:r>
            <a:r>
              <a:rPr dirty="0" sz="1450" spc="-5">
                <a:latin typeface="Times New Roman"/>
                <a:cs typeface="Times New Roman"/>
              </a:rPr>
              <a:t>a </a:t>
            </a:r>
            <a:r>
              <a:rPr dirty="0" sz="1450" spc="-10">
                <a:latin typeface="Times New Roman"/>
                <a:cs typeface="Times New Roman"/>
              </a:rPr>
              <a:t>little piece </a:t>
            </a:r>
            <a:r>
              <a:rPr dirty="0" sz="1450" spc="-5">
                <a:latin typeface="Times New Roman"/>
                <a:cs typeface="Times New Roman"/>
              </a:rPr>
              <a:t>of </a:t>
            </a:r>
            <a:r>
              <a:rPr dirty="0" sz="1450" spc="-10">
                <a:latin typeface="Times New Roman"/>
                <a:cs typeface="Times New Roman"/>
              </a:rPr>
              <a:t>coarse yellow </a:t>
            </a:r>
            <a:r>
              <a:rPr dirty="0" sz="1450" spc="-20">
                <a:latin typeface="Times New Roman"/>
                <a:cs typeface="Times New Roman"/>
              </a:rPr>
              <a:t>paper, </a:t>
            </a:r>
            <a:r>
              <a:rPr dirty="0" sz="1450" spc="-10">
                <a:latin typeface="Times New Roman"/>
                <a:cs typeface="Times New Roman"/>
              </a:rPr>
              <a:t>written </a:t>
            </a:r>
            <a:r>
              <a:rPr dirty="0" sz="1450" spc="-5">
                <a:latin typeface="Times New Roman"/>
                <a:cs typeface="Times New Roman"/>
              </a:rPr>
              <a:t>upon </a:t>
            </a:r>
            <a:r>
              <a:rPr dirty="0" sz="1450" spc="-10">
                <a:latin typeface="Times New Roman"/>
                <a:cs typeface="Times New Roman"/>
              </a:rPr>
              <a:t>thus in  red </a:t>
            </a:r>
            <a:r>
              <a:rPr dirty="0" sz="1450" spc="-5">
                <a:latin typeface="Times New Roman"/>
                <a:cs typeface="Times New Roman"/>
              </a:rPr>
              <a:t>ink:</a:t>
            </a:r>
            <a:endParaRPr sz="1450">
              <a:latin typeface="Times New Roman"/>
              <a:cs typeface="Times New Roman"/>
            </a:endParaRPr>
          </a:p>
          <a:p>
            <a:pPr algn="just" marL="12700" marR="10795" indent="255904">
              <a:lnSpc>
                <a:spcPts val="1730"/>
              </a:lnSpc>
              <a:spcBef>
                <a:spcPts val="780"/>
              </a:spcBef>
            </a:pPr>
            <a:r>
              <a:rPr dirty="0" sz="1450" spc="-20">
                <a:latin typeface="Times New Roman"/>
                <a:cs typeface="Times New Roman"/>
              </a:rPr>
              <a:t>“TO </a:t>
            </a:r>
            <a:r>
              <a:rPr dirty="0" sz="1450" spc="-15">
                <a:latin typeface="Times New Roman"/>
                <a:cs typeface="Times New Roman"/>
              </a:rPr>
              <a:t>MAKE </a:t>
            </a:r>
            <a:r>
              <a:rPr dirty="0" sz="1450" spc="-40">
                <a:latin typeface="Times New Roman"/>
                <a:cs typeface="Times New Roman"/>
              </a:rPr>
              <a:t>LILLY </a:t>
            </a:r>
            <a:r>
              <a:rPr dirty="0" sz="1450" spc="-10">
                <a:latin typeface="Times New Roman"/>
                <a:cs typeface="Times New Roman"/>
              </a:rPr>
              <a:t>OF THE </a:t>
            </a:r>
            <a:r>
              <a:rPr dirty="0" sz="1450" spc="-45">
                <a:latin typeface="Times New Roman"/>
                <a:cs typeface="Times New Roman"/>
              </a:rPr>
              <a:t>VALLEY </a:t>
            </a:r>
            <a:r>
              <a:rPr dirty="0" sz="1450" spc="-50">
                <a:latin typeface="Times New Roman"/>
                <a:cs typeface="Times New Roman"/>
              </a:rPr>
              <a:t>WATER.—Take </a:t>
            </a:r>
            <a:r>
              <a:rPr dirty="0" sz="1450" spc="-10">
                <a:latin typeface="Times New Roman"/>
                <a:cs typeface="Times New Roman"/>
              </a:rPr>
              <a:t>the flowers </a:t>
            </a:r>
            <a:r>
              <a:rPr dirty="0" sz="1450" spc="-5">
                <a:latin typeface="Times New Roman"/>
                <a:cs typeface="Times New Roman"/>
              </a:rPr>
              <a:t>of </a:t>
            </a:r>
            <a:r>
              <a:rPr dirty="0" sz="1450" spc="-10">
                <a:latin typeface="Times New Roman"/>
                <a:cs typeface="Times New Roman"/>
              </a:rPr>
              <a:t>lilly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valley</a:t>
            </a:r>
            <a:r>
              <a:rPr dirty="0" sz="1450" spc="10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distil</a:t>
            </a:r>
            <a:r>
              <a:rPr dirty="0" sz="1450" spc="95">
                <a:latin typeface="Times New Roman"/>
                <a:cs typeface="Times New Roman"/>
              </a:rPr>
              <a:t> </a:t>
            </a:r>
            <a:r>
              <a:rPr dirty="0" sz="1450" spc="-10">
                <a:latin typeface="Times New Roman"/>
                <a:cs typeface="Times New Roman"/>
              </a:rPr>
              <a:t>them</a:t>
            </a:r>
            <a:r>
              <a:rPr dirty="0" sz="1450" spc="100">
                <a:latin typeface="Times New Roman"/>
                <a:cs typeface="Times New Roman"/>
              </a:rPr>
              <a:t> </a:t>
            </a:r>
            <a:r>
              <a:rPr dirty="0" sz="1450" spc="-10">
                <a:latin typeface="Times New Roman"/>
                <a:cs typeface="Times New Roman"/>
              </a:rPr>
              <a:t>in</a:t>
            </a:r>
            <a:r>
              <a:rPr dirty="0" sz="1450" spc="95">
                <a:latin typeface="Times New Roman"/>
                <a:cs typeface="Times New Roman"/>
              </a:rPr>
              <a:t> </a:t>
            </a:r>
            <a:r>
              <a:rPr dirty="0" sz="1450" spc="-10">
                <a:latin typeface="Times New Roman"/>
                <a:cs typeface="Times New Roman"/>
              </a:rPr>
              <a:t>sack,</a:t>
            </a:r>
            <a:r>
              <a:rPr dirty="0" sz="1450" spc="10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drink</a:t>
            </a:r>
            <a:r>
              <a:rPr dirty="0" sz="1450" spc="95">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spooneful</a:t>
            </a:r>
            <a:r>
              <a:rPr dirty="0" sz="1450" spc="95">
                <a:latin typeface="Times New Roman"/>
                <a:cs typeface="Times New Roman"/>
              </a:rPr>
              <a:t> </a:t>
            </a:r>
            <a:r>
              <a:rPr dirty="0" sz="1450" spc="-5">
                <a:latin typeface="Times New Roman"/>
                <a:cs typeface="Times New Roman"/>
              </a:rPr>
              <a:t>or</a:t>
            </a:r>
            <a:r>
              <a:rPr dirty="0" sz="1450" spc="100">
                <a:latin typeface="Times New Roman"/>
                <a:cs typeface="Times New Roman"/>
              </a:rPr>
              <a:t> </a:t>
            </a:r>
            <a:r>
              <a:rPr dirty="0" sz="1450" spc="-10">
                <a:latin typeface="Times New Roman"/>
                <a:cs typeface="Times New Roman"/>
              </a:rPr>
              <a:t>two</a:t>
            </a:r>
            <a:r>
              <a:rPr dirty="0" sz="1450" spc="95">
                <a:latin typeface="Times New Roman"/>
                <a:cs typeface="Times New Roman"/>
              </a:rPr>
              <a:t> </a:t>
            </a:r>
            <a:r>
              <a:rPr dirty="0" sz="1450" spc="-10">
                <a:latin typeface="Times New Roman"/>
                <a:cs typeface="Times New Roman"/>
              </a:rPr>
              <a:t>as</a:t>
            </a:r>
            <a:r>
              <a:rPr dirty="0" sz="1450" spc="95">
                <a:latin typeface="Times New Roman"/>
                <a:cs typeface="Times New Roman"/>
              </a:rPr>
              <a:t> </a:t>
            </a:r>
            <a:r>
              <a:rPr dirty="0" sz="1450" spc="-10">
                <a:latin typeface="Times New Roman"/>
                <a:cs typeface="Times New Roman"/>
              </a:rPr>
              <a:t>there</a:t>
            </a:r>
            <a:r>
              <a:rPr dirty="0" sz="1450" spc="100">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17660"/>
          </a:xfrm>
          <a:prstGeom prst="rect">
            <a:avLst/>
          </a:prstGeom>
        </p:spPr>
        <p:txBody>
          <a:bodyPr wrap="square" lIns="0" tIns="19685" rIns="0" bIns="0" rtlCol="0" vert="horz">
            <a:spAutoFit/>
          </a:bodyPr>
          <a:lstStyle/>
          <a:p>
            <a:pPr marL="12700" marR="6985" indent="255904">
              <a:lnSpc>
                <a:spcPts val="1730"/>
              </a:lnSpc>
              <a:spcBef>
                <a:spcPts val="155"/>
              </a:spcBef>
            </a:pP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true, </a:t>
            </a:r>
            <a:r>
              <a:rPr dirty="0" sz="1450" spc="-5">
                <a:latin typeface="Times New Roman"/>
                <a:cs typeface="Times New Roman"/>
              </a:rPr>
              <a:t>too,” </a:t>
            </a:r>
            <a:r>
              <a:rPr dirty="0" sz="1450" spc="-10">
                <a:latin typeface="Times New Roman"/>
                <a:cs typeface="Times New Roman"/>
              </a:rPr>
              <a:t>cried the </a:t>
            </a:r>
            <a:r>
              <a:rPr dirty="0" sz="1450" spc="-20">
                <a:latin typeface="Times New Roman"/>
                <a:cs typeface="Times New Roman"/>
              </a:rPr>
              <a:t>other, </a:t>
            </a: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seem to </a:t>
            </a:r>
            <a:r>
              <a:rPr dirty="0" sz="1450" spc="-5">
                <a:latin typeface="Times New Roman"/>
                <a:cs typeface="Times New Roman"/>
              </a:rPr>
              <a:t>be 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great penetration.”</a:t>
            </a:r>
            <a:endParaRPr sz="1450">
              <a:latin typeface="Times New Roman"/>
              <a:cs typeface="Times New Roman"/>
            </a:endParaRPr>
          </a:p>
          <a:p>
            <a:pPr marL="12700" marR="10795" indent="255904">
              <a:lnSpc>
                <a:spcPts val="1730"/>
              </a:lnSpc>
              <a:spcBef>
                <a:spcPts val="790"/>
              </a:spcBef>
            </a:pPr>
            <a:r>
              <a:rPr dirty="0" sz="1450" spc="-10">
                <a:latin typeface="Times New Roman"/>
                <a:cs typeface="Times New Roman"/>
              </a:rPr>
              <a:t>“I have been in France, </a:t>
            </a:r>
            <a:r>
              <a:rPr dirty="0" sz="1450" spc="-20">
                <a:latin typeface="Times New Roman"/>
                <a:cs typeface="Times New Roman"/>
              </a:rPr>
              <a:t>sir,” </a:t>
            </a:r>
            <a:r>
              <a:rPr dirty="0" sz="1450" spc="-10">
                <a:latin typeface="Times New Roman"/>
                <a:cs typeface="Times New Roman"/>
              </a:rPr>
              <a:t>says the captain, so that it was plain </a:t>
            </a:r>
            <a:r>
              <a:rPr dirty="0" sz="1450" spc="-5">
                <a:latin typeface="Times New Roman"/>
                <a:cs typeface="Times New Roman"/>
              </a:rPr>
              <a:t>he </a:t>
            </a:r>
            <a:r>
              <a:rPr dirty="0" sz="1450" spc="-10">
                <a:latin typeface="Times New Roman"/>
                <a:cs typeface="Times New Roman"/>
              </a:rPr>
              <a:t>meant  more </a:t>
            </a:r>
            <a:r>
              <a:rPr dirty="0" sz="1450" spc="-5">
                <a:latin typeface="Times New Roman"/>
                <a:cs typeface="Times New Roman"/>
              </a:rPr>
              <a:t>by </a:t>
            </a:r>
            <a:r>
              <a:rPr dirty="0" sz="1450" spc="-10">
                <a:latin typeface="Times New Roman"/>
                <a:cs typeface="Times New Roman"/>
              </a:rPr>
              <a:t>the words than showed </a:t>
            </a:r>
            <a:r>
              <a:rPr dirty="0" sz="1450" spc="-5">
                <a:latin typeface="Times New Roman"/>
                <a:cs typeface="Times New Roman"/>
              </a:rPr>
              <a:t>upon </a:t>
            </a:r>
            <a:r>
              <a:rPr dirty="0" sz="1450" spc="-10">
                <a:latin typeface="Times New Roman"/>
                <a:cs typeface="Times New Roman"/>
              </a:rPr>
              <a:t>the face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12700" marR="10160" indent="255904">
              <a:lnSpc>
                <a:spcPts val="1730"/>
              </a:lnSpc>
              <a:spcBef>
                <a:spcPts val="715"/>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says the </a:t>
            </a:r>
            <a:r>
              <a:rPr dirty="0" sz="1450" spc="-20">
                <a:latin typeface="Times New Roman"/>
                <a:cs typeface="Times New Roman"/>
              </a:rPr>
              <a:t>other, </a:t>
            </a:r>
            <a:r>
              <a:rPr dirty="0" sz="1450" spc="-10">
                <a:latin typeface="Times New Roman"/>
                <a:cs typeface="Times New Roman"/>
              </a:rPr>
              <a:t>“and so has many </a:t>
            </a:r>
            <a:r>
              <a:rPr dirty="0" sz="1450" spc="-5">
                <a:latin typeface="Times New Roman"/>
                <a:cs typeface="Times New Roman"/>
              </a:rPr>
              <a:t>a </a:t>
            </a:r>
            <a:r>
              <a:rPr dirty="0" sz="1450" spc="-10">
                <a:latin typeface="Times New Roman"/>
                <a:cs typeface="Times New Roman"/>
              </a:rPr>
              <a:t>pretty man, for the matter </a:t>
            </a:r>
            <a:r>
              <a:rPr dirty="0" sz="1450" spc="-5">
                <a:latin typeface="Times New Roman"/>
                <a:cs typeface="Times New Roman"/>
              </a:rPr>
              <a:t>of  </a:t>
            </a:r>
            <a:r>
              <a:rPr dirty="0" sz="1450" spc="-10">
                <a:latin typeface="Times New Roman"/>
                <a:cs typeface="Times New Roman"/>
              </a:rPr>
              <a:t>that.”</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“No </a:t>
            </a:r>
            <a:r>
              <a:rPr dirty="0" sz="1450" spc="-5">
                <a:latin typeface="Times New Roman"/>
                <a:cs typeface="Times New Roman"/>
              </a:rPr>
              <a:t>doubt, </a:t>
            </a:r>
            <a:r>
              <a:rPr dirty="0" sz="1450" spc="-20">
                <a:latin typeface="Times New Roman"/>
                <a:cs typeface="Times New Roman"/>
              </a:rPr>
              <a:t>sir,” </a:t>
            </a:r>
            <a:r>
              <a:rPr dirty="0" sz="1450" spc="-10">
                <a:latin typeface="Times New Roman"/>
                <a:cs typeface="Times New Roman"/>
              </a:rPr>
              <a:t>says the captain, “and fine</a:t>
            </a:r>
            <a:r>
              <a:rPr dirty="0" sz="1450" spc="35">
                <a:latin typeface="Times New Roman"/>
                <a:cs typeface="Times New Roman"/>
              </a:rPr>
              <a:t> </a:t>
            </a:r>
            <a:r>
              <a:rPr dirty="0" sz="1450" spc="-10">
                <a:latin typeface="Times New Roman"/>
                <a:cs typeface="Times New Roman"/>
              </a:rPr>
              <a:t>coats.”</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“Oho!” says the </a:t>
            </a:r>
            <a:r>
              <a:rPr dirty="0" sz="1450" spc="-15">
                <a:latin typeface="Times New Roman"/>
                <a:cs typeface="Times New Roman"/>
              </a:rPr>
              <a:t>stranger, </a:t>
            </a:r>
            <a:r>
              <a:rPr dirty="0" sz="1450" spc="-10">
                <a:latin typeface="Times New Roman"/>
                <a:cs typeface="Times New Roman"/>
              </a:rPr>
              <a:t>“is that how the wind sets?” And </a:t>
            </a:r>
            <a:r>
              <a:rPr dirty="0" sz="1450" spc="-5">
                <a:latin typeface="Times New Roman"/>
                <a:cs typeface="Times New Roman"/>
              </a:rPr>
              <a:t>he </a:t>
            </a:r>
            <a:r>
              <a:rPr dirty="0" sz="1450" spc="-10">
                <a:latin typeface="Times New Roman"/>
                <a:cs typeface="Times New Roman"/>
              </a:rPr>
              <a:t>laid his hand  quickly </a:t>
            </a:r>
            <a:r>
              <a:rPr dirty="0" sz="1450" spc="-5">
                <a:latin typeface="Times New Roman"/>
                <a:cs typeface="Times New Roman"/>
              </a:rPr>
              <a:t>on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pistols.</a:t>
            </a:r>
            <a:endParaRPr sz="1450">
              <a:latin typeface="Times New Roman"/>
              <a:cs typeface="Times New Roman"/>
            </a:endParaRPr>
          </a:p>
          <a:p>
            <a:pPr algn="just" marL="12700" marR="5080" indent="255904">
              <a:lnSpc>
                <a:spcPts val="1730"/>
              </a:lnSpc>
              <a:spcBef>
                <a:spcPts val="720"/>
              </a:spcBef>
            </a:pPr>
            <a:r>
              <a:rPr dirty="0" sz="1450" spc="-15">
                <a:latin typeface="Times New Roman"/>
                <a:cs typeface="Times New Roman"/>
              </a:rPr>
              <a:t>“Don’t </a:t>
            </a:r>
            <a:r>
              <a:rPr dirty="0" sz="1450" spc="-5">
                <a:latin typeface="Times New Roman"/>
                <a:cs typeface="Times New Roman"/>
              </a:rPr>
              <a:t>be </a:t>
            </a:r>
            <a:r>
              <a:rPr dirty="0" sz="1450" spc="-20">
                <a:latin typeface="Times New Roman"/>
                <a:cs typeface="Times New Roman"/>
              </a:rPr>
              <a:t>hasty,” </a:t>
            </a:r>
            <a:r>
              <a:rPr dirty="0" sz="1450" spc="-10">
                <a:latin typeface="Times New Roman"/>
                <a:cs typeface="Times New Roman"/>
              </a:rPr>
              <a:t>said the captain. </a:t>
            </a:r>
            <a:r>
              <a:rPr dirty="0" sz="1450" spc="-15">
                <a:latin typeface="Times New Roman"/>
                <a:cs typeface="Times New Roman"/>
              </a:rPr>
              <a:t>“Don’t </a:t>
            </a:r>
            <a:r>
              <a:rPr dirty="0" sz="1450" spc="-5">
                <a:latin typeface="Times New Roman"/>
                <a:cs typeface="Times New Roman"/>
              </a:rPr>
              <a:t>do a </a:t>
            </a:r>
            <a:r>
              <a:rPr dirty="0" sz="1450" spc="-10">
                <a:latin typeface="Times New Roman"/>
                <a:cs typeface="Times New Roman"/>
              </a:rPr>
              <a:t>mischief before </a:t>
            </a:r>
            <a:r>
              <a:rPr dirty="0" sz="1450" spc="-5">
                <a:latin typeface="Times New Roman"/>
                <a:cs typeface="Times New Roman"/>
              </a:rPr>
              <a:t>ye </a:t>
            </a:r>
            <a:r>
              <a:rPr dirty="0" sz="1450" spc="-10">
                <a:latin typeface="Times New Roman"/>
                <a:cs typeface="Times New Roman"/>
              </a:rPr>
              <a:t>see the  need </a:t>
            </a:r>
            <a:r>
              <a:rPr dirty="0" sz="1450" spc="-5">
                <a:latin typeface="Times New Roman"/>
                <a:cs typeface="Times New Roman"/>
              </a:rPr>
              <a:t>of </a:t>
            </a:r>
            <a:r>
              <a:rPr dirty="0" sz="1450" spc="-10">
                <a:latin typeface="Times New Roman"/>
                <a:cs typeface="Times New Roman"/>
              </a:rPr>
              <a:t>it. </a:t>
            </a:r>
            <a:r>
              <a:rPr dirty="0" sz="1450" spc="-40">
                <a:latin typeface="Times New Roman"/>
                <a:cs typeface="Times New Roman"/>
              </a:rPr>
              <a:t>Ye’ve </a:t>
            </a:r>
            <a:r>
              <a:rPr dirty="0" sz="1450" spc="-5">
                <a:latin typeface="Times New Roman"/>
                <a:cs typeface="Times New Roman"/>
              </a:rPr>
              <a:t>a </a:t>
            </a:r>
            <a:r>
              <a:rPr dirty="0" sz="1450" spc="-10">
                <a:latin typeface="Times New Roman"/>
                <a:cs typeface="Times New Roman"/>
              </a:rPr>
              <a:t>French soldier’s coat </a:t>
            </a:r>
            <a:r>
              <a:rPr dirty="0" sz="1450" spc="-5">
                <a:latin typeface="Times New Roman"/>
                <a:cs typeface="Times New Roman"/>
              </a:rPr>
              <a:t>upon your </a:t>
            </a:r>
            <a:r>
              <a:rPr dirty="0" sz="1450" spc="-10">
                <a:latin typeface="Times New Roman"/>
                <a:cs typeface="Times New Roman"/>
              </a:rPr>
              <a:t>back and </a:t>
            </a:r>
            <a:r>
              <a:rPr dirty="0" sz="1450" spc="-5">
                <a:latin typeface="Times New Roman"/>
                <a:cs typeface="Times New Roman"/>
              </a:rPr>
              <a:t>a </a:t>
            </a:r>
            <a:r>
              <a:rPr dirty="0" sz="1450" spc="-10">
                <a:latin typeface="Times New Roman"/>
                <a:cs typeface="Times New Roman"/>
              </a:rPr>
              <a:t>Scotch </a:t>
            </a:r>
            <a:r>
              <a:rPr dirty="0" sz="1450" spc="-5">
                <a:latin typeface="Times New Roman"/>
                <a:cs typeface="Times New Roman"/>
              </a:rPr>
              <a:t>tongue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head,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t>
            </a:r>
            <a:r>
              <a:rPr dirty="0" sz="1450" spc="-10">
                <a:latin typeface="Times New Roman"/>
                <a:cs typeface="Times New Roman"/>
              </a:rPr>
              <a:t>so has many an honest fellow in these days, and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none </a:t>
            </a:r>
            <a:r>
              <a:rPr dirty="0" sz="1450" spc="-10">
                <a:latin typeface="Times New Roman"/>
                <a:cs typeface="Times New Roman"/>
              </a:rPr>
              <a:t>the worse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“So?” said the gentleman in the fine coat: “are </a:t>
            </a:r>
            <a:r>
              <a:rPr dirty="0" sz="1450" spc="-5">
                <a:latin typeface="Times New Roman"/>
                <a:cs typeface="Times New Roman"/>
              </a:rPr>
              <a:t>ye of </a:t>
            </a:r>
            <a:r>
              <a:rPr dirty="0" sz="1450" spc="-10">
                <a:latin typeface="Times New Roman"/>
                <a:cs typeface="Times New Roman"/>
              </a:rPr>
              <a:t>the honest party?”  (meaning, </a:t>
            </a:r>
            <a:r>
              <a:rPr dirty="0" sz="1450" spc="-50">
                <a:latin typeface="Times New Roman"/>
                <a:cs typeface="Times New Roman"/>
              </a:rPr>
              <a:t>Was </a:t>
            </a:r>
            <a:r>
              <a:rPr dirty="0" sz="1450" spc="-5">
                <a:latin typeface="Times New Roman"/>
                <a:cs typeface="Times New Roman"/>
              </a:rPr>
              <a:t>he a </a:t>
            </a:r>
            <a:r>
              <a:rPr dirty="0" sz="1450" spc="-10">
                <a:latin typeface="Times New Roman"/>
                <a:cs typeface="Times New Roman"/>
              </a:rPr>
              <a:t>Jacobite? for each side, in these sort </a:t>
            </a:r>
            <a:r>
              <a:rPr dirty="0" sz="1450" spc="-5">
                <a:latin typeface="Times New Roman"/>
                <a:cs typeface="Times New Roman"/>
              </a:rPr>
              <a:t>of </a:t>
            </a:r>
            <a:r>
              <a:rPr dirty="0" sz="1450" spc="-10">
                <a:latin typeface="Times New Roman"/>
                <a:cs typeface="Times New Roman"/>
              </a:rPr>
              <a:t>civil broils, takes  the name </a:t>
            </a:r>
            <a:r>
              <a:rPr dirty="0" sz="1450" spc="-5">
                <a:latin typeface="Times New Roman"/>
                <a:cs typeface="Times New Roman"/>
              </a:rPr>
              <a:t>of </a:t>
            </a:r>
            <a:r>
              <a:rPr dirty="0" sz="1450" spc="-10">
                <a:latin typeface="Times New Roman"/>
                <a:cs typeface="Times New Roman"/>
              </a:rPr>
              <a:t>honesty for its</a:t>
            </a:r>
            <a:r>
              <a:rPr dirty="0" sz="1450" spc="1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indent="255904">
              <a:lnSpc>
                <a:spcPts val="1730"/>
              </a:lnSpc>
              <a:spcBef>
                <a:spcPts val="785"/>
              </a:spcBef>
            </a:pPr>
            <a:r>
              <a:rPr dirty="0" sz="1450" spc="-30">
                <a:latin typeface="Times New Roman"/>
                <a:cs typeface="Times New Roman"/>
              </a:rPr>
              <a:t>“Why, </a:t>
            </a:r>
            <a:r>
              <a:rPr dirty="0" sz="1450" spc="-20">
                <a:latin typeface="Times New Roman"/>
                <a:cs typeface="Times New Roman"/>
              </a:rPr>
              <a:t>sir,” </a:t>
            </a:r>
            <a:r>
              <a:rPr dirty="0" sz="1450" spc="-10">
                <a:latin typeface="Times New Roman"/>
                <a:cs typeface="Times New Roman"/>
              </a:rPr>
              <a:t>replied the captain, “I am </a:t>
            </a:r>
            <a:r>
              <a:rPr dirty="0" sz="1450" spc="-5">
                <a:latin typeface="Times New Roman"/>
                <a:cs typeface="Times New Roman"/>
              </a:rPr>
              <a:t>a </a:t>
            </a:r>
            <a:r>
              <a:rPr dirty="0" sz="1450" spc="-10">
                <a:latin typeface="Times New Roman"/>
                <a:cs typeface="Times New Roman"/>
              </a:rPr>
              <a:t>true-blue Protestant, and </a:t>
            </a:r>
            <a:r>
              <a:rPr dirty="0" sz="1450" spc="-5">
                <a:latin typeface="Times New Roman"/>
                <a:cs typeface="Times New Roman"/>
              </a:rPr>
              <a:t>I </a:t>
            </a:r>
            <a:r>
              <a:rPr dirty="0" sz="1450" spc="-10">
                <a:latin typeface="Times New Roman"/>
                <a:cs typeface="Times New Roman"/>
              </a:rPr>
              <a:t>thank  God for it.” (It was the first word </a:t>
            </a:r>
            <a:r>
              <a:rPr dirty="0" sz="1450" spc="-5">
                <a:latin typeface="Times New Roman"/>
                <a:cs typeface="Times New Roman"/>
              </a:rPr>
              <a:t>of </a:t>
            </a:r>
            <a:r>
              <a:rPr dirty="0" sz="1450" spc="-10">
                <a:latin typeface="Times New Roman"/>
                <a:cs typeface="Times New Roman"/>
              </a:rPr>
              <a:t>any religion </a:t>
            </a:r>
            <a:r>
              <a:rPr dirty="0" sz="1450" spc="-5">
                <a:latin typeface="Times New Roman"/>
                <a:cs typeface="Times New Roman"/>
              </a:rPr>
              <a:t>I </a:t>
            </a:r>
            <a:r>
              <a:rPr dirty="0" sz="1450" spc="-10">
                <a:latin typeface="Times New Roman"/>
                <a:cs typeface="Times New Roman"/>
              </a:rPr>
              <a:t>had ever heard from him,  </a:t>
            </a:r>
            <a:r>
              <a:rPr dirty="0" sz="1450" spc="-5">
                <a:latin typeface="Times New Roman"/>
                <a:cs typeface="Times New Roman"/>
              </a:rPr>
              <a:t>but I </a:t>
            </a:r>
            <a:r>
              <a:rPr dirty="0" sz="1450" spc="-10">
                <a:latin typeface="Times New Roman"/>
                <a:cs typeface="Times New Roman"/>
              </a:rPr>
              <a:t>learnt afterwards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great church-goer while </a:t>
            </a:r>
            <a:r>
              <a:rPr dirty="0" sz="1450" spc="-5">
                <a:latin typeface="Times New Roman"/>
                <a:cs typeface="Times New Roman"/>
              </a:rPr>
              <a:t>on </a:t>
            </a:r>
            <a:r>
              <a:rPr dirty="0" sz="1450" spc="-10">
                <a:latin typeface="Times New Roman"/>
                <a:cs typeface="Times New Roman"/>
              </a:rPr>
              <a:t>shore.) “But, for  all that,” says he, “I can </a:t>
            </a:r>
            <a:r>
              <a:rPr dirty="0" sz="1450" spc="-5">
                <a:latin typeface="Times New Roman"/>
                <a:cs typeface="Times New Roman"/>
              </a:rPr>
              <a:t>be </a:t>
            </a:r>
            <a:r>
              <a:rPr dirty="0" sz="1450" spc="-10">
                <a:latin typeface="Times New Roman"/>
                <a:cs typeface="Times New Roman"/>
              </a:rPr>
              <a:t>sorry to see another man with his back to the</a:t>
            </a:r>
            <a:r>
              <a:rPr dirty="0" sz="1450" spc="18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“Can </a:t>
            </a:r>
            <a:r>
              <a:rPr dirty="0" sz="1450" spc="-5">
                <a:latin typeface="Times New Roman"/>
                <a:cs typeface="Times New Roman"/>
              </a:rPr>
              <a:t>ye </a:t>
            </a:r>
            <a:r>
              <a:rPr dirty="0" sz="1450" spc="-10">
                <a:latin typeface="Times New Roman"/>
                <a:cs typeface="Times New Roman"/>
              </a:rPr>
              <a:t>so, indeed?” asked the Jacobite. </a:t>
            </a:r>
            <a:r>
              <a:rPr dirty="0" sz="1450" spc="-30">
                <a:latin typeface="Times New Roman"/>
                <a:cs typeface="Times New Roman"/>
              </a:rPr>
              <a:t>“Well, </a:t>
            </a:r>
            <a:r>
              <a:rPr dirty="0" sz="1450" spc="-25">
                <a:latin typeface="Times New Roman"/>
                <a:cs typeface="Times New Roman"/>
              </a:rPr>
              <a:t>sir,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quite plain with  ye,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one of </a:t>
            </a:r>
            <a:r>
              <a:rPr dirty="0" sz="1450" spc="-10">
                <a:latin typeface="Times New Roman"/>
                <a:cs typeface="Times New Roman"/>
              </a:rPr>
              <a:t>those honest gentlemen that were in trouble about the years  forty-five and six; and (to </a:t>
            </a:r>
            <a:r>
              <a:rPr dirty="0" sz="1450" spc="-5">
                <a:latin typeface="Times New Roman"/>
                <a:cs typeface="Times New Roman"/>
              </a:rPr>
              <a:t>be </a:t>
            </a:r>
            <a:r>
              <a:rPr dirty="0" sz="1450" spc="-10">
                <a:latin typeface="Times New Roman"/>
                <a:cs typeface="Times New Roman"/>
              </a:rPr>
              <a:t>still quite plain with ye) if </a:t>
            </a:r>
            <a:r>
              <a:rPr dirty="0" sz="1450" spc="-5">
                <a:latin typeface="Times New Roman"/>
                <a:cs typeface="Times New Roman"/>
              </a:rPr>
              <a:t>I got </a:t>
            </a:r>
            <a:r>
              <a:rPr dirty="0" sz="1450" spc="-10">
                <a:latin typeface="Times New Roman"/>
                <a:cs typeface="Times New Roman"/>
              </a:rPr>
              <a:t>into the hands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 red-coated </a:t>
            </a:r>
            <a:r>
              <a:rPr dirty="0" sz="1450" spc="-20">
                <a:latin typeface="Times New Roman"/>
                <a:cs typeface="Times New Roman"/>
              </a:rPr>
              <a:t>gentry, </a:t>
            </a:r>
            <a:r>
              <a:rPr dirty="0" sz="1450" spc="-30">
                <a:latin typeface="Times New Roman"/>
                <a:cs typeface="Times New Roman"/>
              </a:rPr>
              <a:t>it’s </a:t>
            </a:r>
            <a:r>
              <a:rPr dirty="0" sz="1450" spc="-10">
                <a:latin typeface="Times New Roman"/>
                <a:cs typeface="Times New Roman"/>
              </a:rPr>
              <a:t>like it would </a:t>
            </a:r>
            <a:r>
              <a:rPr dirty="0" sz="1450" spc="-5">
                <a:latin typeface="Times New Roman"/>
                <a:cs typeface="Times New Roman"/>
              </a:rPr>
              <a:t>go </a:t>
            </a:r>
            <a:r>
              <a:rPr dirty="0" sz="1450" spc="-10">
                <a:latin typeface="Times New Roman"/>
                <a:cs typeface="Times New Roman"/>
              </a:rPr>
              <a:t>hard with me. </a:t>
            </a:r>
            <a:r>
              <a:rPr dirty="0" sz="1450" spc="-35">
                <a:latin typeface="Times New Roman"/>
                <a:cs typeface="Times New Roman"/>
              </a:rPr>
              <a:t>Now,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was  for France; and there was </a:t>
            </a:r>
            <a:r>
              <a:rPr dirty="0" sz="1450" spc="-5">
                <a:latin typeface="Times New Roman"/>
                <a:cs typeface="Times New Roman"/>
              </a:rPr>
              <a:t>a </a:t>
            </a:r>
            <a:r>
              <a:rPr dirty="0" sz="1450" spc="-10">
                <a:latin typeface="Times New Roman"/>
                <a:cs typeface="Times New Roman"/>
              </a:rPr>
              <a:t>French ship cruising here to pick me </a:t>
            </a:r>
            <a:r>
              <a:rPr dirty="0" sz="1450" spc="-5">
                <a:latin typeface="Times New Roman"/>
                <a:cs typeface="Times New Roman"/>
              </a:rPr>
              <a:t>up; but </a:t>
            </a:r>
            <a:r>
              <a:rPr dirty="0" sz="1450" spc="-10">
                <a:latin typeface="Times New Roman"/>
                <a:cs typeface="Times New Roman"/>
              </a:rPr>
              <a:t>she  gave </a:t>
            </a:r>
            <a:r>
              <a:rPr dirty="0" sz="1450" spc="-5">
                <a:latin typeface="Times New Roman"/>
                <a:cs typeface="Times New Roman"/>
              </a:rPr>
              <a:t>us </a:t>
            </a:r>
            <a:r>
              <a:rPr dirty="0" sz="1450" spc="-10">
                <a:latin typeface="Times New Roman"/>
                <a:cs typeface="Times New Roman"/>
              </a:rPr>
              <a:t>the go-by in the fog—as </a:t>
            </a:r>
            <a:r>
              <a:rPr dirty="0" sz="1450" spc="-5">
                <a:latin typeface="Times New Roman"/>
                <a:cs typeface="Times New Roman"/>
              </a:rPr>
              <a:t>I </a:t>
            </a:r>
            <a:r>
              <a:rPr dirty="0" sz="1450" spc="-10">
                <a:latin typeface="Times New Roman"/>
                <a:cs typeface="Times New Roman"/>
              </a:rPr>
              <a:t>wish from the heart that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yoursel’! And the best that </a:t>
            </a:r>
            <a:r>
              <a:rPr dirty="0" sz="1450" spc="-5">
                <a:latin typeface="Times New Roman"/>
                <a:cs typeface="Times New Roman"/>
              </a:rPr>
              <a:t>I </a:t>
            </a:r>
            <a:r>
              <a:rPr dirty="0" sz="1450" spc="-10">
                <a:latin typeface="Times New Roman"/>
                <a:cs typeface="Times New Roman"/>
              </a:rPr>
              <a:t>can say is this: If </a:t>
            </a:r>
            <a:r>
              <a:rPr dirty="0" sz="1450" spc="-5">
                <a:latin typeface="Times New Roman"/>
                <a:cs typeface="Times New Roman"/>
              </a:rPr>
              <a:t>ye </a:t>
            </a:r>
            <a:r>
              <a:rPr dirty="0" sz="1450" spc="-10">
                <a:latin typeface="Times New Roman"/>
                <a:cs typeface="Times New Roman"/>
              </a:rPr>
              <a:t>can set me ashore where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going, I </a:t>
            </a:r>
            <a:r>
              <a:rPr dirty="0" sz="1450" spc="-10">
                <a:latin typeface="Times New Roman"/>
                <a:cs typeface="Times New Roman"/>
              </a:rPr>
              <a:t>have that </a:t>
            </a:r>
            <a:r>
              <a:rPr dirty="0" sz="1450" spc="-5">
                <a:latin typeface="Times New Roman"/>
                <a:cs typeface="Times New Roman"/>
              </a:rPr>
              <a:t>upon </a:t>
            </a:r>
            <a:r>
              <a:rPr dirty="0" sz="1450" spc="-10">
                <a:latin typeface="Times New Roman"/>
                <a:cs typeface="Times New Roman"/>
              </a:rPr>
              <a:t>me will reward </a:t>
            </a:r>
            <a:r>
              <a:rPr dirty="0" sz="1450" spc="-5">
                <a:latin typeface="Times New Roman"/>
                <a:cs typeface="Times New Roman"/>
              </a:rPr>
              <a:t>you </a:t>
            </a:r>
            <a:r>
              <a:rPr dirty="0" sz="1450" spc="-10">
                <a:latin typeface="Times New Roman"/>
                <a:cs typeface="Times New Roman"/>
              </a:rPr>
              <a:t>highly for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“In France?” says the captain. “No, sir; that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But where </a:t>
            </a:r>
            <a:r>
              <a:rPr dirty="0" sz="1450" spc="-5">
                <a:latin typeface="Times New Roman"/>
                <a:cs typeface="Times New Roman"/>
              </a:rPr>
              <a:t>ye  </a:t>
            </a:r>
            <a:r>
              <a:rPr dirty="0" sz="1450" spc="-10">
                <a:latin typeface="Times New Roman"/>
                <a:cs typeface="Times New Roman"/>
              </a:rPr>
              <a:t>come from—we might talk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And then, </a:t>
            </a:r>
            <a:r>
              <a:rPr dirty="0" sz="1450" spc="-15">
                <a:latin typeface="Times New Roman"/>
                <a:cs typeface="Times New Roman"/>
              </a:rPr>
              <a:t>unhappily, </a:t>
            </a:r>
            <a:r>
              <a:rPr dirty="0" sz="1450" spc="-5">
                <a:latin typeface="Times New Roman"/>
                <a:cs typeface="Times New Roman"/>
              </a:rPr>
              <a:t>he </a:t>
            </a:r>
            <a:r>
              <a:rPr dirty="0" sz="1450" spc="-10">
                <a:latin typeface="Times New Roman"/>
                <a:cs typeface="Times New Roman"/>
              </a:rPr>
              <a:t>observed me standing in my </a:t>
            </a:r>
            <a:r>
              <a:rPr dirty="0" sz="1450" spc="-15">
                <a:latin typeface="Times New Roman"/>
                <a:cs typeface="Times New Roman"/>
              </a:rPr>
              <a:t>corner, </a:t>
            </a:r>
            <a:r>
              <a:rPr dirty="0" sz="1450" spc="-10">
                <a:latin typeface="Times New Roman"/>
                <a:cs typeface="Times New Roman"/>
              </a:rPr>
              <a:t>and packed  me </a:t>
            </a:r>
            <a:r>
              <a:rPr dirty="0" sz="1450" spc="-15">
                <a:latin typeface="Times New Roman"/>
                <a:cs typeface="Times New Roman"/>
              </a:rPr>
              <a:t>off </a:t>
            </a:r>
            <a:r>
              <a:rPr dirty="0" sz="1450" spc="-10">
                <a:latin typeface="Times New Roman"/>
                <a:cs typeface="Times New Roman"/>
              </a:rPr>
              <a:t>to the galley to get supper for the gentleman. </a:t>
            </a:r>
            <a:r>
              <a:rPr dirty="0" sz="1450" spc="-5">
                <a:latin typeface="Times New Roman"/>
                <a:cs typeface="Times New Roman"/>
              </a:rPr>
              <a:t>I </a:t>
            </a:r>
            <a:r>
              <a:rPr dirty="0" sz="1450" spc="-10">
                <a:latin typeface="Times New Roman"/>
                <a:cs typeface="Times New Roman"/>
              </a:rPr>
              <a:t>lost </a:t>
            </a:r>
            <a:r>
              <a:rPr dirty="0" sz="1450" spc="-5">
                <a:latin typeface="Times New Roman"/>
                <a:cs typeface="Times New Roman"/>
              </a:rPr>
              <a:t>no </a:t>
            </a:r>
            <a:r>
              <a:rPr dirty="0" sz="1450" spc="-10">
                <a:latin typeface="Times New Roman"/>
                <a:cs typeface="Times New Roman"/>
              </a:rPr>
              <a:t>time,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t>
            </a: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came back into the round-house, </a:t>
            </a:r>
            <a:r>
              <a:rPr dirty="0" sz="1450" spc="-5">
                <a:latin typeface="Times New Roman"/>
                <a:cs typeface="Times New Roman"/>
              </a:rPr>
              <a:t>I </a:t>
            </a:r>
            <a:r>
              <a:rPr dirty="0" sz="1450" spc="-10">
                <a:latin typeface="Times New Roman"/>
                <a:cs typeface="Times New Roman"/>
              </a:rPr>
              <a:t>found the gentleman had  taken </a:t>
            </a:r>
            <a:r>
              <a:rPr dirty="0" sz="1450" spc="-5">
                <a:latin typeface="Times New Roman"/>
                <a:cs typeface="Times New Roman"/>
              </a:rPr>
              <a:t>a </a:t>
            </a:r>
            <a:r>
              <a:rPr dirty="0" sz="1450" spc="-10">
                <a:latin typeface="Times New Roman"/>
                <a:cs typeface="Times New Roman"/>
              </a:rPr>
              <a:t>money-belt from about his waist, and poured </a:t>
            </a:r>
            <a:r>
              <a:rPr dirty="0" sz="1450" spc="-5">
                <a:latin typeface="Times New Roman"/>
                <a:cs typeface="Times New Roman"/>
              </a:rPr>
              <a:t>out a </a:t>
            </a:r>
            <a:r>
              <a:rPr dirty="0" sz="1450" spc="-10">
                <a:latin typeface="Times New Roman"/>
                <a:cs typeface="Times New Roman"/>
              </a:rPr>
              <a:t>guinea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upon  </a:t>
            </a:r>
            <a:r>
              <a:rPr dirty="0" sz="1450" spc="-10">
                <a:latin typeface="Times New Roman"/>
                <a:cs typeface="Times New Roman"/>
              </a:rPr>
              <a:t>the table. The captain was looking at the guineas, and then at the belt, and then  at the </a:t>
            </a:r>
            <a:r>
              <a:rPr dirty="0" sz="1450" spc="-15">
                <a:latin typeface="Times New Roman"/>
                <a:cs typeface="Times New Roman"/>
              </a:rPr>
              <a:t>gentleman’s </a:t>
            </a:r>
            <a:r>
              <a:rPr dirty="0" sz="1450" spc="-10">
                <a:latin typeface="Times New Roman"/>
                <a:cs typeface="Times New Roman"/>
              </a:rPr>
              <a:t>face; and </a:t>
            </a:r>
            <a:r>
              <a:rPr dirty="0" sz="1450" spc="-5">
                <a:latin typeface="Times New Roman"/>
                <a:cs typeface="Times New Roman"/>
              </a:rPr>
              <a:t>I thought he </a:t>
            </a:r>
            <a:r>
              <a:rPr dirty="0" sz="1450" spc="-10">
                <a:latin typeface="Times New Roman"/>
                <a:cs typeface="Times New Roman"/>
              </a:rPr>
              <a:t>seemed</a:t>
            </a:r>
            <a:r>
              <a:rPr dirty="0" sz="1450" spc="20">
                <a:latin typeface="Times New Roman"/>
                <a:cs typeface="Times New Roman"/>
              </a:rPr>
              <a:t> </a:t>
            </a:r>
            <a:r>
              <a:rPr dirty="0" sz="1450" spc="-10">
                <a:latin typeface="Times New Roman"/>
                <a:cs typeface="Times New Roman"/>
              </a:rPr>
              <a:t>excited.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“Half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cried, “and I’m </a:t>
            </a:r>
            <a:r>
              <a:rPr dirty="0" sz="1450" spc="-5">
                <a:latin typeface="Times New Roman"/>
                <a:cs typeface="Times New Roman"/>
              </a:rPr>
              <a:t>your</a:t>
            </a:r>
            <a:r>
              <a:rPr dirty="0" sz="1450" spc="15">
                <a:latin typeface="Times New Roman"/>
                <a:cs typeface="Times New Roman"/>
              </a:rPr>
              <a:t> </a:t>
            </a:r>
            <a:r>
              <a:rPr dirty="0" sz="1450" spc="-10">
                <a:latin typeface="Times New Roman"/>
                <a:cs typeface="Times New Roman"/>
              </a:rPr>
              <a:t>man!”</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The other swept back the guineas into the belt, and </a:t>
            </a:r>
            <a:r>
              <a:rPr dirty="0" sz="1450" spc="-5">
                <a:latin typeface="Times New Roman"/>
                <a:cs typeface="Times New Roman"/>
              </a:rPr>
              <a:t>put </a:t>
            </a:r>
            <a:r>
              <a:rPr dirty="0" sz="1450" spc="-10">
                <a:latin typeface="Times New Roman"/>
                <a:cs typeface="Times New Roman"/>
              </a:rPr>
              <a:t>it </a:t>
            </a:r>
            <a:r>
              <a:rPr dirty="0" sz="1450" spc="-5">
                <a:latin typeface="Times New Roman"/>
                <a:cs typeface="Times New Roman"/>
              </a:rPr>
              <a:t>on </a:t>
            </a:r>
            <a:r>
              <a:rPr dirty="0" sz="1450" spc="-10">
                <a:latin typeface="Times New Roman"/>
                <a:cs typeface="Times New Roman"/>
              </a:rPr>
              <a:t>again under  his waistcoat. “I have told </a:t>
            </a:r>
            <a:r>
              <a:rPr dirty="0" sz="1450" spc="-5">
                <a:latin typeface="Times New Roman"/>
                <a:cs typeface="Times New Roman"/>
              </a:rPr>
              <a:t>ye </a:t>
            </a:r>
            <a:r>
              <a:rPr dirty="0" sz="1450" spc="-20">
                <a:latin typeface="Times New Roman"/>
                <a:cs typeface="Times New Roman"/>
              </a:rPr>
              <a:t>sir,” </a:t>
            </a:r>
            <a:r>
              <a:rPr dirty="0" sz="1450" spc="-10">
                <a:latin typeface="Times New Roman"/>
                <a:cs typeface="Times New Roman"/>
              </a:rPr>
              <a:t>said he, “that </a:t>
            </a:r>
            <a:r>
              <a:rPr dirty="0" sz="1450" spc="-5">
                <a:latin typeface="Times New Roman"/>
                <a:cs typeface="Times New Roman"/>
              </a:rPr>
              <a:t>not one doit of </a:t>
            </a:r>
            <a:r>
              <a:rPr dirty="0" sz="1450" spc="-10">
                <a:latin typeface="Times New Roman"/>
                <a:cs typeface="Times New Roman"/>
              </a:rPr>
              <a:t>it belongs to  me. It belongs to my chieftain,” and here </a:t>
            </a:r>
            <a:r>
              <a:rPr dirty="0" sz="1450" spc="-5">
                <a:latin typeface="Times New Roman"/>
                <a:cs typeface="Times New Roman"/>
              </a:rPr>
              <a:t>he </a:t>
            </a:r>
            <a:r>
              <a:rPr dirty="0" sz="1450" spc="-10">
                <a:latin typeface="Times New Roman"/>
                <a:cs typeface="Times New Roman"/>
              </a:rPr>
              <a:t>touched his hat, “and while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but a </a:t>
            </a:r>
            <a:r>
              <a:rPr dirty="0" sz="1450" spc="-10">
                <a:latin typeface="Times New Roman"/>
                <a:cs typeface="Times New Roman"/>
              </a:rPr>
              <a:t>silly messenger to grudge some </a:t>
            </a:r>
            <a:r>
              <a:rPr dirty="0" sz="1450" spc="-5">
                <a:latin typeface="Times New Roman"/>
                <a:cs typeface="Times New Roman"/>
              </a:rPr>
              <a:t>of </a:t>
            </a:r>
            <a:r>
              <a:rPr dirty="0" sz="1450" spc="-10">
                <a:latin typeface="Times New Roman"/>
                <a:cs typeface="Times New Roman"/>
              </a:rPr>
              <a:t>it that the rest might come  safe, </a:t>
            </a:r>
            <a:r>
              <a:rPr dirty="0" sz="1450" spc="-5">
                <a:latin typeface="Times New Roman"/>
                <a:cs typeface="Times New Roman"/>
              </a:rPr>
              <a:t>I </a:t>
            </a:r>
            <a:r>
              <a:rPr dirty="0" sz="1450" spc="-10">
                <a:latin typeface="Times New Roman"/>
                <a:cs typeface="Times New Roman"/>
              </a:rPr>
              <a:t>should show myself </a:t>
            </a:r>
            <a:r>
              <a:rPr dirty="0" sz="1450" spc="-5">
                <a:latin typeface="Times New Roman"/>
                <a:cs typeface="Times New Roman"/>
              </a:rPr>
              <a:t>a hound </a:t>
            </a:r>
            <a:r>
              <a:rPr dirty="0" sz="1450" spc="-10">
                <a:latin typeface="Times New Roman"/>
                <a:cs typeface="Times New Roman"/>
              </a:rPr>
              <a:t>indeed if </a:t>
            </a:r>
            <a:r>
              <a:rPr dirty="0" sz="1450" spc="-5">
                <a:latin typeface="Times New Roman"/>
                <a:cs typeface="Times New Roman"/>
              </a:rPr>
              <a:t>I bought </a:t>
            </a:r>
            <a:r>
              <a:rPr dirty="0" sz="1450" spc="-10">
                <a:latin typeface="Times New Roman"/>
                <a:cs typeface="Times New Roman"/>
              </a:rPr>
              <a:t>my own carcase any too  </a:t>
            </a:r>
            <a:r>
              <a:rPr dirty="0" sz="1450" spc="-25">
                <a:latin typeface="Times New Roman"/>
                <a:cs typeface="Times New Roman"/>
              </a:rPr>
              <a:t>dear. </a:t>
            </a:r>
            <a:r>
              <a:rPr dirty="0" sz="1450" spc="-10">
                <a:latin typeface="Times New Roman"/>
                <a:cs typeface="Times New Roman"/>
              </a:rPr>
              <a:t>Thirty guineas </a:t>
            </a:r>
            <a:r>
              <a:rPr dirty="0" sz="1450" spc="-5">
                <a:latin typeface="Times New Roman"/>
                <a:cs typeface="Times New Roman"/>
              </a:rPr>
              <a:t>on </a:t>
            </a:r>
            <a:r>
              <a:rPr dirty="0" sz="1450" spc="-10">
                <a:latin typeface="Times New Roman"/>
                <a:cs typeface="Times New Roman"/>
              </a:rPr>
              <a:t>the sea-side, </a:t>
            </a:r>
            <a:r>
              <a:rPr dirty="0" sz="1450" spc="-5">
                <a:latin typeface="Times New Roman"/>
                <a:cs typeface="Times New Roman"/>
              </a:rPr>
              <a:t>or </a:t>
            </a:r>
            <a:r>
              <a:rPr dirty="0" sz="1450" spc="-10">
                <a:latin typeface="Times New Roman"/>
                <a:cs typeface="Times New Roman"/>
              </a:rPr>
              <a:t>sixty if </a:t>
            </a:r>
            <a:r>
              <a:rPr dirty="0" sz="1450" spc="-5">
                <a:latin typeface="Times New Roman"/>
                <a:cs typeface="Times New Roman"/>
              </a:rPr>
              <a:t>ye </a:t>
            </a:r>
            <a:r>
              <a:rPr dirty="0" sz="1450" spc="-10">
                <a:latin typeface="Times New Roman"/>
                <a:cs typeface="Times New Roman"/>
              </a:rPr>
              <a:t>set me </a:t>
            </a:r>
            <a:r>
              <a:rPr dirty="0" sz="1450" spc="-5">
                <a:latin typeface="Times New Roman"/>
                <a:cs typeface="Times New Roman"/>
              </a:rPr>
              <a:t>on </a:t>
            </a:r>
            <a:r>
              <a:rPr dirty="0" sz="1450" spc="-10">
                <a:latin typeface="Times New Roman"/>
                <a:cs typeface="Times New Roman"/>
              </a:rPr>
              <a:t>the Linnhe Loch.  </a:t>
            </a:r>
            <a:r>
              <a:rPr dirty="0" sz="1450" spc="-35">
                <a:latin typeface="Times New Roman"/>
                <a:cs typeface="Times New Roman"/>
              </a:rPr>
              <a:t>Take </a:t>
            </a:r>
            <a:r>
              <a:rPr dirty="0" sz="1450" spc="-10">
                <a:latin typeface="Times New Roman"/>
                <a:cs typeface="Times New Roman"/>
              </a:rPr>
              <a:t>it, if </a:t>
            </a:r>
            <a:r>
              <a:rPr dirty="0" sz="1450" spc="-5">
                <a:latin typeface="Times New Roman"/>
                <a:cs typeface="Times New Roman"/>
              </a:rPr>
              <a:t>ye </a:t>
            </a:r>
            <a:r>
              <a:rPr dirty="0" sz="1450" spc="-10">
                <a:latin typeface="Times New Roman"/>
                <a:cs typeface="Times New Roman"/>
              </a:rPr>
              <a:t>will; if </a:t>
            </a:r>
            <a:r>
              <a:rPr dirty="0" sz="1450" spc="-5">
                <a:latin typeface="Times New Roman"/>
                <a:cs typeface="Times New Roman"/>
              </a:rPr>
              <a:t>not, ye </a:t>
            </a:r>
            <a:r>
              <a:rPr dirty="0" sz="1450" spc="-10">
                <a:latin typeface="Times New Roman"/>
                <a:cs typeface="Times New Roman"/>
              </a:rPr>
              <a:t>can </a:t>
            </a:r>
            <a:r>
              <a:rPr dirty="0" sz="1450" spc="-5">
                <a:latin typeface="Times New Roman"/>
                <a:cs typeface="Times New Roman"/>
              </a:rPr>
              <a:t>do your</a:t>
            </a:r>
            <a:r>
              <a:rPr dirty="0" sz="1450" spc="45">
                <a:latin typeface="Times New Roman"/>
                <a:cs typeface="Times New Roman"/>
              </a:rPr>
              <a:t> </a:t>
            </a:r>
            <a:r>
              <a:rPr dirty="0" sz="1450" spc="-10">
                <a:latin typeface="Times New Roman"/>
                <a:cs typeface="Times New Roman"/>
              </a:rPr>
              <a:t>worst.”</a:t>
            </a:r>
            <a:endParaRPr sz="1450">
              <a:latin typeface="Times New Roman"/>
              <a:cs typeface="Times New Roman"/>
            </a:endParaRPr>
          </a:p>
          <a:p>
            <a:pPr algn="just" marL="268605">
              <a:lnSpc>
                <a:spcPct val="100000"/>
              </a:lnSpc>
              <a:spcBef>
                <a:spcPts val="715"/>
              </a:spcBef>
            </a:pPr>
            <a:r>
              <a:rPr dirty="0" sz="1450" spc="-55">
                <a:latin typeface="Times New Roman"/>
                <a:cs typeface="Times New Roman"/>
              </a:rPr>
              <a:t>“Ay,” </a:t>
            </a:r>
            <a:r>
              <a:rPr dirty="0" sz="1450" spc="-10">
                <a:latin typeface="Times New Roman"/>
                <a:cs typeface="Times New Roman"/>
              </a:rPr>
              <a:t>said Hoseason. “And if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ye </a:t>
            </a:r>
            <a:r>
              <a:rPr dirty="0" sz="1450" spc="-10">
                <a:latin typeface="Times New Roman"/>
                <a:cs typeface="Times New Roman"/>
              </a:rPr>
              <a:t>over to the</a:t>
            </a:r>
            <a:r>
              <a:rPr dirty="0" sz="1450" spc="95">
                <a:latin typeface="Times New Roman"/>
                <a:cs typeface="Times New Roman"/>
              </a:rPr>
              <a:t> </a:t>
            </a:r>
            <a:r>
              <a:rPr dirty="0" sz="1450" spc="-10">
                <a:latin typeface="Times New Roman"/>
                <a:cs typeface="Times New Roman"/>
              </a:rPr>
              <a:t>soldiers?”</a:t>
            </a:r>
            <a:endParaRPr sz="1450">
              <a:latin typeface="Times New Roman"/>
              <a:cs typeface="Times New Roman"/>
            </a:endParaRPr>
          </a:p>
          <a:p>
            <a:pPr algn="just" marL="12700" marR="8890" indent="255904">
              <a:lnSpc>
                <a:spcPts val="1730"/>
              </a:lnSpc>
              <a:spcBef>
                <a:spcPts val="775"/>
              </a:spcBef>
            </a:pPr>
            <a:r>
              <a:rPr dirty="0" sz="1450" spc="-60">
                <a:latin typeface="Times New Roman"/>
                <a:cs typeface="Times New Roman"/>
              </a:rPr>
              <a:t>“Ye </a:t>
            </a:r>
            <a:r>
              <a:rPr dirty="0" sz="1450" spc="-10">
                <a:latin typeface="Times New Roman"/>
                <a:cs typeface="Times New Roman"/>
              </a:rPr>
              <a:t>would make </a:t>
            </a:r>
            <a:r>
              <a:rPr dirty="0" sz="1450" spc="-5">
                <a:latin typeface="Times New Roman"/>
                <a:cs typeface="Times New Roman"/>
              </a:rPr>
              <a:t>a </a:t>
            </a:r>
            <a:r>
              <a:rPr dirty="0" sz="1450" spc="-20">
                <a:latin typeface="Times New Roman"/>
                <a:cs typeface="Times New Roman"/>
              </a:rPr>
              <a:t>fool’s </a:t>
            </a:r>
            <a:r>
              <a:rPr dirty="0" sz="1450" spc="-10">
                <a:latin typeface="Times New Roman"/>
                <a:cs typeface="Times New Roman"/>
              </a:rPr>
              <a:t>bargain,” said the </a:t>
            </a:r>
            <a:r>
              <a:rPr dirty="0" sz="1450" spc="-20">
                <a:latin typeface="Times New Roman"/>
                <a:cs typeface="Times New Roman"/>
              </a:rPr>
              <a:t>other. </a:t>
            </a:r>
            <a:r>
              <a:rPr dirty="0" sz="1450" spc="-10">
                <a:latin typeface="Times New Roman"/>
                <a:cs typeface="Times New Roman"/>
              </a:rPr>
              <a:t>“My chief, let me tell  </a:t>
            </a:r>
            <a:r>
              <a:rPr dirty="0" sz="1450" spc="-5">
                <a:latin typeface="Times New Roman"/>
                <a:cs typeface="Times New Roman"/>
              </a:rPr>
              <a:t>you, </a:t>
            </a:r>
            <a:r>
              <a:rPr dirty="0" sz="1450" spc="-25">
                <a:latin typeface="Times New Roman"/>
                <a:cs typeface="Times New Roman"/>
              </a:rPr>
              <a:t>sir, </a:t>
            </a:r>
            <a:r>
              <a:rPr dirty="0" sz="1450" spc="-10">
                <a:latin typeface="Times New Roman"/>
                <a:cs typeface="Times New Roman"/>
              </a:rPr>
              <a:t>is forfeited, like every honest man in Scotland. His estate is in the  hands </a:t>
            </a:r>
            <a:r>
              <a:rPr dirty="0" sz="1450" spc="-5">
                <a:latin typeface="Times New Roman"/>
                <a:cs typeface="Times New Roman"/>
              </a:rPr>
              <a:t>of </a:t>
            </a:r>
            <a:r>
              <a:rPr dirty="0" sz="1450" spc="-10">
                <a:latin typeface="Times New Roman"/>
                <a:cs typeface="Times New Roman"/>
              </a:rPr>
              <a:t>the man they call King </a:t>
            </a:r>
            <a:r>
              <a:rPr dirty="0" sz="1450" spc="-15">
                <a:latin typeface="Times New Roman"/>
                <a:cs typeface="Times New Roman"/>
              </a:rPr>
              <a:t>George; </a:t>
            </a:r>
            <a:r>
              <a:rPr dirty="0" sz="1450" spc="-10">
                <a:latin typeface="Times New Roman"/>
                <a:cs typeface="Times New Roman"/>
              </a:rPr>
              <a:t>and it is his </a:t>
            </a:r>
            <a:r>
              <a:rPr dirty="0" sz="1450" spc="-15">
                <a:latin typeface="Times New Roman"/>
                <a:cs typeface="Times New Roman"/>
              </a:rPr>
              <a:t>officers </a:t>
            </a:r>
            <a:r>
              <a:rPr dirty="0" sz="1450" spc="-10">
                <a:latin typeface="Times New Roman"/>
                <a:cs typeface="Times New Roman"/>
              </a:rPr>
              <a:t>that collect the  rents, </a:t>
            </a:r>
            <a:r>
              <a:rPr dirty="0" sz="1450" spc="-5">
                <a:latin typeface="Times New Roman"/>
                <a:cs typeface="Times New Roman"/>
              </a:rPr>
              <a:t>or </a:t>
            </a:r>
            <a:r>
              <a:rPr dirty="0" sz="1450" spc="-10">
                <a:latin typeface="Times New Roman"/>
                <a:cs typeface="Times New Roman"/>
              </a:rPr>
              <a:t>try to collect them. But for the </a:t>
            </a:r>
            <a:r>
              <a:rPr dirty="0" sz="1450" spc="-5">
                <a:latin typeface="Times New Roman"/>
                <a:cs typeface="Times New Roman"/>
              </a:rPr>
              <a:t>honour of </a:t>
            </a:r>
            <a:r>
              <a:rPr dirty="0" sz="1450" spc="-10">
                <a:latin typeface="Times New Roman"/>
                <a:cs typeface="Times New Roman"/>
              </a:rPr>
              <a:t>Scotland, the </a:t>
            </a:r>
            <a:r>
              <a:rPr dirty="0" sz="1450" spc="-5">
                <a:latin typeface="Times New Roman"/>
                <a:cs typeface="Times New Roman"/>
              </a:rPr>
              <a:t>poor </a:t>
            </a:r>
            <a:r>
              <a:rPr dirty="0" sz="1450" spc="-10">
                <a:latin typeface="Times New Roman"/>
                <a:cs typeface="Times New Roman"/>
              </a:rPr>
              <a:t>tenant  bodies take </a:t>
            </a:r>
            <a:r>
              <a:rPr dirty="0" sz="1450" spc="-5">
                <a:latin typeface="Times New Roman"/>
                <a:cs typeface="Times New Roman"/>
              </a:rPr>
              <a:t>a thought upon </a:t>
            </a:r>
            <a:r>
              <a:rPr dirty="0" sz="1450" spc="-10">
                <a:latin typeface="Times New Roman"/>
                <a:cs typeface="Times New Roman"/>
              </a:rPr>
              <a:t>their chief lying in exile; and this money is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that very rent for which King </a:t>
            </a:r>
            <a:r>
              <a:rPr dirty="0" sz="1450" spc="-15">
                <a:latin typeface="Times New Roman"/>
                <a:cs typeface="Times New Roman"/>
              </a:rPr>
              <a:t>George </a:t>
            </a:r>
            <a:r>
              <a:rPr dirty="0" sz="1450" spc="-10">
                <a:latin typeface="Times New Roman"/>
                <a:cs typeface="Times New Roman"/>
              </a:rPr>
              <a:t>is looking. </a:t>
            </a:r>
            <a:r>
              <a:rPr dirty="0" sz="1450" spc="-35">
                <a:latin typeface="Times New Roman"/>
                <a:cs typeface="Times New Roman"/>
              </a:rPr>
              <a:t>Now, </a:t>
            </a:r>
            <a:r>
              <a:rPr dirty="0" sz="1450" spc="-25">
                <a:latin typeface="Times New Roman"/>
                <a:cs typeface="Times New Roman"/>
              </a:rPr>
              <a:t>sir, </a:t>
            </a:r>
            <a:r>
              <a:rPr dirty="0" sz="1450" spc="-5">
                <a:latin typeface="Times New Roman"/>
                <a:cs typeface="Times New Roman"/>
              </a:rPr>
              <a:t>ye </a:t>
            </a:r>
            <a:r>
              <a:rPr dirty="0" sz="1450" spc="-10">
                <a:latin typeface="Times New Roman"/>
                <a:cs typeface="Times New Roman"/>
              </a:rPr>
              <a:t>seem to me to  </a:t>
            </a:r>
            <a:r>
              <a:rPr dirty="0" sz="1450" spc="-5">
                <a:latin typeface="Times New Roman"/>
                <a:cs typeface="Times New Roman"/>
              </a:rPr>
              <a:t>be a </a:t>
            </a:r>
            <a:r>
              <a:rPr dirty="0" sz="1450" spc="-10">
                <a:latin typeface="Times New Roman"/>
                <a:cs typeface="Times New Roman"/>
              </a:rPr>
              <a:t>man that understands things: bring this money within the reach </a:t>
            </a:r>
            <a:r>
              <a:rPr dirty="0" sz="1450" spc="-5">
                <a:latin typeface="Times New Roman"/>
                <a:cs typeface="Times New Roman"/>
              </a:rPr>
              <a:t>of  </a:t>
            </a:r>
            <a:r>
              <a:rPr dirty="0" sz="1450" spc="-10">
                <a:latin typeface="Times New Roman"/>
                <a:cs typeface="Times New Roman"/>
              </a:rPr>
              <a:t>Government, and how much </a:t>
            </a:r>
            <a:r>
              <a:rPr dirty="0" sz="1450" spc="-5">
                <a:latin typeface="Times New Roman"/>
                <a:cs typeface="Times New Roman"/>
              </a:rPr>
              <a:t>of </a:t>
            </a:r>
            <a:r>
              <a:rPr dirty="0" sz="1450" spc="-10">
                <a:latin typeface="Times New Roman"/>
                <a:cs typeface="Times New Roman"/>
              </a:rPr>
              <a:t>it’ll come to</a:t>
            </a:r>
            <a:r>
              <a:rPr dirty="0" sz="1450" spc="2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“Little </a:t>
            </a:r>
            <a:r>
              <a:rPr dirty="0" sz="1450" spc="-5">
                <a:latin typeface="Times New Roman"/>
                <a:cs typeface="Times New Roman"/>
              </a:rPr>
              <a:t>enough,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said Hoseason; and then, “if they </a:t>
            </a:r>
            <a:r>
              <a:rPr dirty="0" sz="1450" spc="-25">
                <a:latin typeface="Times New Roman"/>
                <a:cs typeface="Times New Roman"/>
              </a:rPr>
              <a:t>knew,” </a:t>
            </a:r>
            <a:r>
              <a:rPr dirty="0" sz="1450" spc="-5">
                <a:latin typeface="Times New Roman"/>
                <a:cs typeface="Times New Roman"/>
              </a:rPr>
              <a:t>he  </a:t>
            </a:r>
            <a:r>
              <a:rPr dirty="0" sz="1450" spc="-10">
                <a:latin typeface="Times New Roman"/>
                <a:cs typeface="Times New Roman"/>
              </a:rPr>
              <a:t>added, </a:t>
            </a:r>
            <a:r>
              <a:rPr dirty="0" sz="1450" spc="-25">
                <a:latin typeface="Times New Roman"/>
                <a:cs typeface="Times New Roman"/>
              </a:rPr>
              <a:t>drily.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think, if </a:t>
            </a:r>
            <a:r>
              <a:rPr dirty="0" sz="1450" spc="-5">
                <a:latin typeface="Times New Roman"/>
                <a:cs typeface="Times New Roman"/>
              </a:rPr>
              <a:t>I </a:t>
            </a:r>
            <a:r>
              <a:rPr dirty="0" sz="1450" spc="-10">
                <a:latin typeface="Times New Roman"/>
                <a:cs typeface="Times New Roman"/>
              </a:rPr>
              <a:t>was to </a:t>
            </a:r>
            <a:r>
              <a:rPr dirty="0" sz="1450" spc="-30">
                <a:latin typeface="Times New Roman"/>
                <a:cs typeface="Times New Roman"/>
              </a:rPr>
              <a:t>try,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hold my </a:t>
            </a:r>
            <a:r>
              <a:rPr dirty="0" sz="1450" spc="-5">
                <a:latin typeface="Times New Roman"/>
                <a:cs typeface="Times New Roman"/>
              </a:rPr>
              <a:t>tongue </a:t>
            </a:r>
            <a:r>
              <a:rPr dirty="0" sz="1450" spc="-10">
                <a:latin typeface="Times New Roman"/>
                <a:cs typeface="Times New Roman"/>
              </a:rPr>
              <a:t>about</a:t>
            </a:r>
            <a:r>
              <a:rPr dirty="0" sz="1450" spc="19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“Ah, </a:t>
            </a:r>
            <a:r>
              <a:rPr dirty="0" sz="1450" spc="-5">
                <a:latin typeface="Times New Roman"/>
                <a:cs typeface="Times New Roman"/>
              </a:rPr>
              <a:t>but </a:t>
            </a:r>
            <a:r>
              <a:rPr dirty="0" sz="1450" spc="-10">
                <a:latin typeface="Times New Roman"/>
                <a:cs typeface="Times New Roman"/>
              </a:rPr>
              <a:t>I’ll begowk </a:t>
            </a:r>
            <a:r>
              <a:rPr dirty="0" sz="1450" spc="-5">
                <a:latin typeface="Times New Roman"/>
                <a:cs typeface="Times New Roman"/>
              </a:rPr>
              <a:t>ye </a:t>
            </a:r>
            <a:r>
              <a:rPr dirty="0" sz="1450" spc="-10">
                <a:latin typeface="Times New Roman"/>
                <a:cs typeface="Times New Roman"/>
              </a:rPr>
              <a:t>there!” cried the gentleman. “Play me false, and  I’ll play </a:t>
            </a:r>
            <a:r>
              <a:rPr dirty="0" sz="1450" spc="-5">
                <a:latin typeface="Times New Roman"/>
                <a:cs typeface="Times New Roman"/>
              </a:rPr>
              <a:t>you </a:t>
            </a:r>
            <a:r>
              <a:rPr dirty="0" sz="1450" spc="-10">
                <a:latin typeface="Times New Roman"/>
                <a:cs typeface="Times New Roman"/>
              </a:rPr>
              <a:t>cunning. If </a:t>
            </a:r>
            <a:r>
              <a:rPr dirty="0" sz="1450" spc="-5">
                <a:latin typeface="Times New Roman"/>
                <a:cs typeface="Times New Roman"/>
              </a:rPr>
              <a:t>a </a:t>
            </a:r>
            <a:r>
              <a:rPr dirty="0" sz="1450" spc="-10">
                <a:latin typeface="Times New Roman"/>
                <a:cs typeface="Times New Roman"/>
              </a:rPr>
              <a:t>hand is laid </a:t>
            </a:r>
            <a:r>
              <a:rPr dirty="0" sz="1450" spc="-5">
                <a:latin typeface="Times New Roman"/>
                <a:cs typeface="Times New Roman"/>
              </a:rPr>
              <a:t>upon </a:t>
            </a:r>
            <a:r>
              <a:rPr dirty="0" sz="1450" spc="-10">
                <a:latin typeface="Times New Roman"/>
                <a:cs typeface="Times New Roman"/>
              </a:rPr>
              <a:t>me, they shall ken what money it  is.”</a:t>
            </a:r>
            <a:endParaRPr sz="1450">
              <a:latin typeface="Times New Roman"/>
              <a:cs typeface="Times New Roman"/>
            </a:endParaRPr>
          </a:p>
          <a:p>
            <a:pPr algn="just" marL="268605">
              <a:lnSpc>
                <a:spcPts val="1735"/>
              </a:lnSpc>
              <a:spcBef>
                <a:spcPts val="650"/>
              </a:spcBef>
            </a:pPr>
            <a:r>
              <a:rPr dirty="0" sz="1450" spc="-25">
                <a:latin typeface="Times New Roman"/>
                <a:cs typeface="Times New Roman"/>
              </a:rPr>
              <a:t>“Well,” </a:t>
            </a:r>
            <a:r>
              <a:rPr dirty="0" sz="1450" spc="-10">
                <a:latin typeface="Times New Roman"/>
                <a:cs typeface="Times New Roman"/>
              </a:rPr>
              <a:t>returned the captain, “what must </a:t>
            </a:r>
            <a:r>
              <a:rPr dirty="0" sz="1450" spc="-5">
                <a:latin typeface="Times New Roman"/>
                <a:cs typeface="Times New Roman"/>
              </a:rPr>
              <a:t>be </a:t>
            </a:r>
            <a:r>
              <a:rPr dirty="0" sz="1450" spc="-10">
                <a:latin typeface="Times New Roman"/>
                <a:cs typeface="Times New Roman"/>
              </a:rPr>
              <a:t>must. Sixty guineas, and</a:t>
            </a:r>
            <a:r>
              <a:rPr dirty="0" sz="1450" spc="60">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12700">
              <a:lnSpc>
                <a:spcPts val="1735"/>
              </a:lnSpc>
            </a:pPr>
            <a:r>
              <a:rPr dirty="0" sz="1450" spc="-25">
                <a:latin typeface="Times New Roman"/>
                <a:cs typeface="Times New Roman"/>
              </a:rPr>
              <a:t>Here’s </a:t>
            </a:r>
            <a:r>
              <a:rPr dirty="0" sz="1450" spc="-10">
                <a:latin typeface="Times New Roman"/>
                <a:cs typeface="Times New Roman"/>
              </a:rPr>
              <a:t>my hand </a:t>
            </a:r>
            <a:r>
              <a:rPr dirty="0" sz="1450" spc="-5">
                <a:latin typeface="Times New Roman"/>
                <a:cs typeface="Times New Roman"/>
              </a:rPr>
              <a:t>upon</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a:t>
            </a:r>
            <a:r>
              <a:rPr dirty="0" sz="1450" spc="-25">
                <a:latin typeface="Times New Roman"/>
                <a:cs typeface="Times New Roman"/>
              </a:rPr>
              <a:t>here’s </a:t>
            </a:r>
            <a:r>
              <a:rPr dirty="0" sz="1450" spc="-10">
                <a:latin typeface="Times New Roman"/>
                <a:cs typeface="Times New Roman"/>
              </a:rPr>
              <a:t>mine,” said the</a:t>
            </a:r>
            <a:r>
              <a:rPr dirty="0" sz="1450" spc="2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12700" indent="255904">
              <a:lnSpc>
                <a:spcPts val="1730"/>
              </a:lnSpc>
              <a:spcBef>
                <a:spcPts val="844"/>
              </a:spcBef>
            </a:pPr>
            <a:r>
              <a:rPr dirty="0" sz="1450" spc="-10">
                <a:latin typeface="Times New Roman"/>
                <a:cs typeface="Times New Roman"/>
              </a:rPr>
              <a:t>And thereupon the captain went </a:t>
            </a:r>
            <a:r>
              <a:rPr dirty="0" sz="1450" spc="-5">
                <a:latin typeface="Times New Roman"/>
                <a:cs typeface="Times New Roman"/>
              </a:rPr>
              <a:t>out </a:t>
            </a:r>
            <a:r>
              <a:rPr dirty="0" sz="1450" spc="-10">
                <a:latin typeface="Times New Roman"/>
                <a:cs typeface="Times New Roman"/>
              </a:rPr>
              <a:t>(rather </a:t>
            </a:r>
            <a:r>
              <a:rPr dirty="0" sz="1450" spc="-20">
                <a:latin typeface="Times New Roman"/>
                <a:cs typeface="Times New Roman"/>
              </a:rPr>
              <a:t>hurriedly, </a:t>
            </a:r>
            <a:r>
              <a:rPr dirty="0" sz="1450" spc="-5">
                <a:latin typeface="Times New Roman"/>
                <a:cs typeface="Times New Roman"/>
              </a:rPr>
              <a:t>I </a:t>
            </a:r>
            <a:r>
              <a:rPr dirty="0" sz="1450" spc="-10">
                <a:latin typeface="Times New Roman"/>
                <a:cs typeface="Times New Roman"/>
              </a:rPr>
              <a:t>thought), and left  me alone in the round-house with the</a:t>
            </a:r>
            <a:r>
              <a:rPr dirty="0" sz="1450" spc="30">
                <a:latin typeface="Times New Roman"/>
                <a:cs typeface="Times New Roman"/>
              </a:rPr>
              <a:t> </a:t>
            </a:r>
            <a:r>
              <a:rPr dirty="0" sz="1450" spc="-20">
                <a:latin typeface="Times New Roman"/>
                <a:cs typeface="Times New Roman"/>
              </a:rPr>
              <a:t>stranger.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At that period (so soon after the forty-five) there were many exiled  gentlemen coming back at the peril </a:t>
            </a:r>
            <a:r>
              <a:rPr dirty="0" sz="1450" spc="-5">
                <a:latin typeface="Times New Roman"/>
                <a:cs typeface="Times New Roman"/>
              </a:rPr>
              <a:t>of </a:t>
            </a:r>
            <a:r>
              <a:rPr dirty="0" sz="1450" spc="-10">
                <a:latin typeface="Times New Roman"/>
                <a:cs typeface="Times New Roman"/>
              </a:rPr>
              <a:t>their lives, either to see their friends </a:t>
            </a:r>
            <a:r>
              <a:rPr dirty="0" sz="1450" spc="-5">
                <a:latin typeface="Times New Roman"/>
                <a:cs typeface="Times New Roman"/>
              </a:rPr>
              <a:t>or  </a:t>
            </a:r>
            <a:r>
              <a:rPr dirty="0" sz="1450" spc="-10">
                <a:latin typeface="Times New Roman"/>
                <a:cs typeface="Times New Roman"/>
              </a:rPr>
              <a:t>to collect </a:t>
            </a:r>
            <a:r>
              <a:rPr dirty="0" sz="1450" spc="-5">
                <a:latin typeface="Times New Roman"/>
                <a:cs typeface="Times New Roman"/>
              </a:rPr>
              <a:t>a </a:t>
            </a:r>
            <a:r>
              <a:rPr dirty="0" sz="1450" spc="-10">
                <a:latin typeface="Times New Roman"/>
                <a:cs typeface="Times New Roman"/>
              </a:rPr>
              <a:t>little money; and as </a:t>
            </a:r>
            <a:r>
              <a:rPr dirty="0" sz="1450" spc="-5">
                <a:latin typeface="Times New Roman"/>
                <a:cs typeface="Times New Roman"/>
              </a:rPr>
              <a:t>for </a:t>
            </a:r>
            <a:r>
              <a:rPr dirty="0" sz="1450" spc="-10">
                <a:latin typeface="Times New Roman"/>
                <a:cs typeface="Times New Roman"/>
              </a:rPr>
              <a:t>the Highland chiefs that had been forfeited,  it was </a:t>
            </a:r>
            <a:r>
              <a:rPr dirty="0" sz="1450" spc="-5">
                <a:latin typeface="Times New Roman"/>
                <a:cs typeface="Times New Roman"/>
              </a:rPr>
              <a:t>a </a:t>
            </a:r>
            <a:r>
              <a:rPr dirty="0" sz="1450" spc="-10">
                <a:latin typeface="Times New Roman"/>
                <a:cs typeface="Times New Roman"/>
              </a:rPr>
              <a:t>common matter </a:t>
            </a:r>
            <a:r>
              <a:rPr dirty="0" sz="1450" spc="-5">
                <a:latin typeface="Times New Roman"/>
                <a:cs typeface="Times New Roman"/>
              </a:rPr>
              <a:t>of </a:t>
            </a:r>
            <a:r>
              <a:rPr dirty="0" sz="1450" spc="-10">
                <a:latin typeface="Times New Roman"/>
                <a:cs typeface="Times New Roman"/>
              </a:rPr>
              <a:t>talk how their tenants would stint themselves to  send them </a:t>
            </a:r>
            <a:r>
              <a:rPr dirty="0" sz="1450" spc="-25">
                <a:latin typeface="Times New Roman"/>
                <a:cs typeface="Times New Roman"/>
              </a:rPr>
              <a:t>money, </a:t>
            </a:r>
            <a:r>
              <a:rPr dirty="0" sz="1450" spc="-10">
                <a:latin typeface="Times New Roman"/>
                <a:cs typeface="Times New Roman"/>
              </a:rPr>
              <a:t>and their clansmen outface the soldiery to get it </a:t>
            </a:r>
            <a:r>
              <a:rPr dirty="0" sz="1450" spc="-5">
                <a:latin typeface="Times New Roman"/>
                <a:cs typeface="Times New Roman"/>
              </a:rPr>
              <a:t>in, </a:t>
            </a:r>
            <a:r>
              <a:rPr dirty="0" sz="1450" spc="-10">
                <a:latin typeface="Times New Roman"/>
                <a:cs typeface="Times New Roman"/>
              </a:rPr>
              <a:t>and run  the gauntlet </a:t>
            </a:r>
            <a:r>
              <a:rPr dirty="0" sz="1450" spc="-5">
                <a:latin typeface="Times New Roman"/>
                <a:cs typeface="Times New Roman"/>
              </a:rPr>
              <a:t>of our </a:t>
            </a:r>
            <a:r>
              <a:rPr dirty="0" sz="1450" spc="-10">
                <a:latin typeface="Times New Roman"/>
                <a:cs typeface="Times New Roman"/>
              </a:rPr>
              <a:t>great navy to carry it across. All this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of </a:t>
            </a:r>
            <a:r>
              <a:rPr dirty="0" sz="1450" spc="-10">
                <a:latin typeface="Times New Roman"/>
                <a:cs typeface="Times New Roman"/>
              </a:rPr>
              <a:t>course, heard  tell of; and now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man under my eyes whose life was forfeit </a:t>
            </a:r>
            <a:r>
              <a:rPr dirty="0" sz="1450" spc="-5">
                <a:latin typeface="Times New Roman"/>
                <a:cs typeface="Times New Roman"/>
              </a:rPr>
              <a:t>on </a:t>
            </a:r>
            <a:r>
              <a:rPr dirty="0" sz="1450" spc="-10">
                <a:latin typeface="Times New Roman"/>
                <a:cs typeface="Times New Roman"/>
              </a:rPr>
              <a:t>all these  counts and </a:t>
            </a:r>
            <a:r>
              <a:rPr dirty="0" sz="1450" spc="-5">
                <a:latin typeface="Times New Roman"/>
                <a:cs typeface="Times New Roman"/>
              </a:rPr>
              <a:t>upon one </a:t>
            </a:r>
            <a:r>
              <a:rPr dirty="0" sz="1450" spc="-10">
                <a:latin typeface="Times New Roman"/>
                <a:cs typeface="Times New Roman"/>
              </a:rPr>
              <a:t>more, 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rebel and </a:t>
            </a:r>
            <a:r>
              <a:rPr dirty="0" sz="1450" spc="-5">
                <a:latin typeface="Times New Roman"/>
                <a:cs typeface="Times New Roman"/>
              </a:rPr>
              <a:t>a </a:t>
            </a:r>
            <a:r>
              <a:rPr dirty="0" sz="1450" spc="-10">
                <a:latin typeface="Times New Roman"/>
                <a:cs typeface="Times New Roman"/>
              </a:rPr>
              <a:t>smuggler </a:t>
            </a:r>
            <a:r>
              <a:rPr dirty="0" sz="1450" spc="-5">
                <a:latin typeface="Times New Roman"/>
                <a:cs typeface="Times New Roman"/>
              </a:rPr>
              <a:t>of </a:t>
            </a:r>
            <a:r>
              <a:rPr dirty="0" sz="1450" spc="-10">
                <a:latin typeface="Times New Roman"/>
                <a:cs typeface="Times New Roman"/>
              </a:rPr>
              <a:t>rents,  </a:t>
            </a:r>
            <a:r>
              <a:rPr dirty="0" sz="1450" spc="-5">
                <a:latin typeface="Times New Roman"/>
                <a:cs typeface="Times New Roman"/>
              </a:rPr>
              <a:t>but </a:t>
            </a:r>
            <a:r>
              <a:rPr dirty="0" sz="1450" spc="-10">
                <a:latin typeface="Times New Roman"/>
                <a:cs typeface="Times New Roman"/>
              </a:rPr>
              <a:t>had taken service with King Louis </a:t>
            </a:r>
            <a:r>
              <a:rPr dirty="0" sz="1450" spc="-5">
                <a:latin typeface="Times New Roman"/>
                <a:cs typeface="Times New Roman"/>
              </a:rPr>
              <a:t>of </a:t>
            </a:r>
            <a:r>
              <a:rPr dirty="0" sz="1450" spc="-10">
                <a:latin typeface="Times New Roman"/>
                <a:cs typeface="Times New Roman"/>
              </a:rPr>
              <a:t>France. And as if all this were </a:t>
            </a:r>
            <a:r>
              <a:rPr dirty="0" sz="1450" spc="-5">
                <a:latin typeface="Times New Roman"/>
                <a:cs typeface="Times New Roman"/>
              </a:rPr>
              <a:t>not  enough,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belt full </a:t>
            </a:r>
            <a:r>
              <a:rPr dirty="0" sz="1450" spc="-5">
                <a:latin typeface="Times New Roman"/>
                <a:cs typeface="Times New Roman"/>
              </a:rPr>
              <a:t>of </a:t>
            </a:r>
            <a:r>
              <a:rPr dirty="0" sz="1450" spc="-10">
                <a:latin typeface="Times New Roman"/>
                <a:cs typeface="Times New Roman"/>
              </a:rPr>
              <a:t>golden guineas round his loins. Whatever my  opinions,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look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man without </a:t>
            </a:r>
            <a:r>
              <a:rPr dirty="0" sz="1450" spc="-5">
                <a:latin typeface="Times New Roman"/>
                <a:cs typeface="Times New Roman"/>
              </a:rPr>
              <a:t>a </a:t>
            </a:r>
            <a:r>
              <a:rPr dirty="0" sz="1450" spc="-10">
                <a:latin typeface="Times New Roman"/>
                <a:cs typeface="Times New Roman"/>
              </a:rPr>
              <a:t>lively</a:t>
            </a:r>
            <a:r>
              <a:rPr dirty="0" sz="1450" spc="5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“And so you’re </a:t>
            </a:r>
            <a:r>
              <a:rPr dirty="0" sz="1450" spc="-5">
                <a:latin typeface="Times New Roman"/>
                <a:cs typeface="Times New Roman"/>
              </a:rPr>
              <a:t>a </a:t>
            </a:r>
            <a:r>
              <a:rPr dirty="0" sz="1450" spc="-10">
                <a:latin typeface="Times New Roman"/>
                <a:cs typeface="Times New Roman"/>
              </a:rPr>
              <a:t>Jacobite?” said I, as </a:t>
            </a:r>
            <a:r>
              <a:rPr dirty="0" sz="1450" spc="-5">
                <a:latin typeface="Times New Roman"/>
                <a:cs typeface="Times New Roman"/>
              </a:rPr>
              <a:t>I </a:t>
            </a:r>
            <a:r>
              <a:rPr dirty="0" sz="1450" spc="-10">
                <a:latin typeface="Times New Roman"/>
                <a:cs typeface="Times New Roman"/>
              </a:rPr>
              <a:t>set meat before</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55">
                <a:latin typeface="Times New Roman"/>
                <a:cs typeface="Times New Roman"/>
              </a:rPr>
              <a:t>“Ay,” </a:t>
            </a:r>
            <a:r>
              <a:rPr dirty="0" sz="1450" spc="-10">
                <a:latin typeface="Times New Roman"/>
                <a:cs typeface="Times New Roman"/>
              </a:rPr>
              <a:t>said he, beginning to eat. “And </a:t>
            </a:r>
            <a:r>
              <a:rPr dirty="0" sz="1450" spc="-5">
                <a:latin typeface="Times New Roman"/>
                <a:cs typeface="Times New Roman"/>
              </a:rPr>
              <a:t>you, by your </a:t>
            </a:r>
            <a:r>
              <a:rPr dirty="0" sz="1450" spc="-10">
                <a:latin typeface="Times New Roman"/>
                <a:cs typeface="Times New Roman"/>
              </a:rPr>
              <a:t>long face, should </a:t>
            </a:r>
            <a:r>
              <a:rPr dirty="0" sz="1450" spc="-5">
                <a:latin typeface="Times New Roman"/>
                <a:cs typeface="Times New Roman"/>
              </a:rPr>
              <a:t>be a  </a:t>
            </a:r>
            <a:r>
              <a:rPr dirty="0" sz="1450" spc="-10">
                <a:latin typeface="Times New Roman"/>
                <a:cs typeface="Times New Roman"/>
              </a:rPr>
              <a:t>Whig?”</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“Betwixt and between,” said I, </a:t>
            </a:r>
            <a:r>
              <a:rPr dirty="0" sz="1450" spc="-5">
                <a:latin typeface="Times New Roman"/>
                <a:cs typeface="Times New Roman"/>
              </a:rPr>
              <a:t>not </a:t>
            </a:r>
            <a:r>
              <a:rPr dirty="0" sz="1450" spc="-10">
                <a:latin typeface="Times New Roman"/>
                <a:cs typeface="Times New Roman"/>
              </a:rPr>
              <a:t>to annoy him; for indeed </a:t>
            </a:r>
            <a:r>
              <a:rPr dirty="0" sz="1450" spc="-5">
                <a:latin typeface="Times New Roman"/>
                <a:cs typeface="Times New Roman"/>
              </a:rPr>
              <a:t>I </a:t>
            </a:r>
            <a:r>
              <a:rPr dirty="0" sz="1450" spc="-10">
                <a:latin typeface="Times New Roman"/>
                <a:cs typeface="Times New Roman"/>
              </a:rPr>
              <a:t>was as </a:t>
            </a:r>
            <a:r>
              <a:rPr dirty="0" sz="1450" spc="-5">
                <a:latin typeface="Times New Roman"/>
                <a:cs typeface="Times New Roman"/>
              </a:rPr>
              <a:t>good  a </a:t>
            </a:r>
            <a:r>
              <a:rPr dirty="0" sz="1450" spc="-10">
                <a:latin typeface="Times New Roman"/>
                <a:cs typeface="Times New Roman"/>
              </a:rPr>
              <a:t>Whig as </a:t>
            </a:r>
            <a:r>
              <a:rPr dirty="0" sz="1450" spc="-35">
                <a:latin typeface="Times New Roman"/>
                <a:cs typeface="Times New Roman"/>
              </a:rPr>
              <a:t>Mr. </a:t>
            </a:r>
            <a:r>
              <a:rPr dirty="0" sz="1450" spc="-10">
                <a:latin typeface="Times New Roman"/>
                <a:cs typeface="Times New Roman"/>
              </a:rPr>
              <a:t>Campbell could make</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naething,” said he. “But I’m saying, </a:t>
            </a:r>
            <a:r>
              <a:rPr dirty="0" sz="1450" spc="-35">
                <a:latin typeface="Times New Roman"/>
                <a:cs typeface="Times New Roman"/>
              </a:rPr>
              <a:t>Mr. </a:t>
            </a:r>
            <a:r>
              <a:rPr dirty="0" sz="1450" spc="-10">
                <a:latin typeface="Times New Roman"/>
                <a:cs typeface="Times New Roman"/>
              </a:rPr>
              <a:t>Betwixt-and-  Between,” </a:t>
            </a:r>
            <a:r>
              <a:rPr dirty="0" sz="1450" spc="-5">
                <a:latin typeface="Times New Roman"/>
                <a:cs typeface="Times New Roman"/>
              </a:rPr>
              <a:t>he </a:t>
            </a:r>
            <a:r>
              <a:rPr dirty="0" sz="1450" spc="-10">
                <a:latin typeface="Times New Roman"/>
                <a:cs typeface="Times New Roman"/>
              </a:rPr>
              <a:t>added, “this bottle </a:t>
            </a:r>
            <a:r>
              <a:rPr dirty="0" sz="1450" spc="-5">
                <a:latin typeface="Times New Roman"/>
                <a:cs typeface="Times New Roman"/>
              </a:rPr>
              <a:t>of </a:t>
            </a:r>
            <a:r>
              <a:rPr dirty="0" sz="1450" spc="-10">
                <a:latin typeface="Times New Roman"/>
                <a:cs typeface="Times New Roman"/>
              </a:rPr>
              <a:t>yours is </a:t>
            </a:r>
            <a:r>
              <a:rPr dirty="0" sz="1450" spc="-5">
                <a:latin typeface="Times New Roman"/>
                <a:cs typeface="Times New Roman"/>
              </a:rPr>
              <a:t>dry; </a:t>
            </a:r>
            <a:r>
              <a:rPr dirty="0" sz="1450" spc="-10">
                <a:latin typeface="Times New Roman"/>
                <a:cs typeface="Times New Roman"/>
              </a:rPr>
              <a:t>and </a:t>
            </a:r>
            <a:r>
              <a:rPr dirty="0" sz="1450" spc="-30">
                <a:latin typeface="Times New Roman"/>
                <a:cs typeface="Times New Roman"/>
              </a:rPr>
              <a:t>it’s </a:t>
            </a:r>
            <a:r>
              <a:rPr dirty="0" sz="1450" spc="-10">
                <a:latin typeface="Times New Roman"/>
                <a:cs typeface="Times New Roman"/>
              </a:rPr>
              <a:t>hard if I’m to pay  sixty guineas and </a:t>
            </a:r>
            <a:r>
              <a:rPr dirty="0" sz="1450" spc="-5">
                <a:latin typeface="Times New Roman"/>
                <a:cs typeface="Times New Roman"/>
              </a:rPr>
              <a:t>be </a:t>
            </a:r>
            <a:r>
              <a:rPr dirty="0" sz="1450" spc="-10">
                <a:latin typeface="Times New Roman"/>
                <a:cs typeface="Times New Roman"/>
              </a:rPr>
              <a:t>grudged </a:t>
            </a:r>
            <a:r>
              <a:rPr dirty="0" sz="1450" spc="-5">
                <a:latin typeface="Times New Roman"/>
                <a:cs typeface="Times New Roman"/>
              </a:rPr>
              <a:t>a </a:t>
            </a:r>
            <a:r>
              <a:rPr dirty="0" sz="1450" spc="-10">
                <a:latin typeface="Times New Roman"/>
                <a:cs typeface="Times New Roman"/>
              </a:rPr>
              <a:t>dram </a:t>
            </a:r>
            <a:r>
              <a:rPr dirty="0" sz="1450" spc="-5">
                <a:latin typeface="Times New Roman"/>
                <a:cs typeface="Times New Roman"/>
              </a:rPr>
              <a:t>upon </a:t>
            </a:r>
            <a:r>
              <a:rPr dirty="0" sz="1450" spc="-10">
                <a:latin typeface="Times New Roman"/>
                <a:cs typeface="Times New Roman"/>
              </a:rPr>
              <a:t>the back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“I’ll </a:t>
            </a:r>
            <a:r>
              <a:rPr dirty="0" sz="1450" spc="-5">
                <a:latin typeface="Times New Roman"/>
                <a:cs typeface="Times New Roman"/>
              </a:rPr>
              <a:t>go </a:t>
            </a:r>
            <a:r>
              <a:rPr dirty="0" sz="1450" spc="-10">
                <a:latin typeface="Times New Roman"/>
                <a:cs typeface="Times New Roman"/>
              </a:rPr>
              <a:t>and ask for the </a:t>
            </a:r>
            <a:r>
              <a:rPr dirty="0" sz="1450" spc="-25">
                <a:latin typeface="Times New Roman"/>
                <a:cs typeface="Times New Roman"/>
              </a:rPr>
              <a:t>key,” </a:t>
            </a:r>
            <a:r>
              <a:rPr dirty="0" sz="1450" spc="-10">
                <a:latin typeface="Times New Roman"/>
                <a:cs typeface="Times New Roman"/>
              </a:rPr>
              <a:t>said I, and stepped </a:t>
            </a:r>
            <a:r>
              <a:rPr dirty="0" sz="1450" spc="-5">
                <a:latin typeface="Times New Roman"/>
                <a:cs typeface="Times New Roman"/>
              </a:rPr>
              <a:t>on</a:t>
            </a:r>
            <a:r>
              <a:rPr dirty="0" sz="1450" spc="70">
                <a:latin typeface="Times New Roman"/>
                <a:cs typeface="Times New Roman"/>
              </a:rPr>
              <a:t> </a:t>
            </a:r>
            <a:r>
              <a:rPr dirty="0" sz="1450" spc="-10">
                <a:latin typeface="Times New Roman"/>
                <a:cs typeface="Times New Roman"/>
              </a:rPr>
              <a:t>deck.</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The fog was as close as </a:t>
            </a:r>
            <a:r>
              <a:rPr dirty="0" sz="1450" spc="-20">
                <a:latin typeface="Times New Roman"/>
                <a:cs typeface="Times New Roman"/>
              </a:rPr>
              <a:t>ever, </a:t>
            </a:r>
            <a:r>
              <a:rPr dirty="0" sz="1450" spc="-5">
                <a:latin typeface="Times New Roman"/>
                <a:cs typeface="Times New Roman"/>
              </a:rPr>
              <a:t>but </a:t>
            </a:r>
            <a:r>
              <a:rPr dirty="0" sz="1450" spc="-10">
                <a:latin typeface="Times New Roman"/>
                <a:cs typeface="Times New Roman"/>
              </a:rPr>
              <a:t>the swell almost down. They had laid the  brig </a:t>
            </a:r>
            <a:r>
              <a:rPr dirty="0" sz="1450" spc="-5">
                <a:latin typeface="Times New Roman"/>
                <a:cs typeface="Times New Roman"/>
              </a:rPr>
              <a:t>to, not </a:t>
            </a:r>
            <a:r>
              <a:rPr dirty="0" sz="1450" spc="-10">
                <a:latin typeface="Times New Roman"/>
                <a:cs typeface="Times New Roman"/>
              </a:rPr>
              <a:t>knowing precisely where they were, and the wind (what little there  was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serving well for their true course. Some </a:t>
            </a:r>
            <a:r>
              <a:rPr dirty="0" sz="1450" spc="-5">
                <a:latin typeface="Times New Roman"/>
                <a:cs typeface="Times New Roman"/>
              </a:rPr>
              <a:t>of </a:t>
            </a:r>
            <a:r>
              <a:rPr dirty="0" sz="1450" spc="-10">
                <a:latin typeface="Times New Roman"/>
                <a:cs typeface="Times New Roman"/>
              </a:rPr>
              <a:t>the hands were still  hearkening for breakers; </a:t>
            </a:r>
            <a:r>
              <a:rPr dirty="0" sz="1450" spc="-5">
                <a:latin typeface="Times New Roman"/>
                <a:cs typeface="Times New Roman"/>
              </a:rPr>
              <a:t>but </a:t>
            </a:r>
            <a:r>
              <a:rPr dirty="0" sz="1450" spc="-10">
                <a:latin typeface="Times New Roman"/>
                <a:cs typeface="Times New Roman"/>
              </a:rPr>
              <a:t>the captain and the two </a:t>
            </a:r>
            <a:r>
              <a:rPr dirty="0" sz="1450" spc="-15">
                <a:latin typeface="Times New Roman"/>
                <a:cs typeface="Times New Roman"/>
              </a:rPr>
              <a:t>officers </a:t>
            </a:r>
            <a:r>
              <a:rPr dirty="0" sz="1450" spc="-10">
                <a:latin typeface="Times New Roman"/>
                <a:cs typeface="Times New Roman"/>
              </a:rPr>
              <a:t>were in the waist  with their heads </a:t>
            </a:r>
            <a:r>
              <a:rPr dirty="0" sz="1450" spc="-20">
                <a:latin typeface="Times New Roman"/>
                <a:cs typeface="Times New Roman"/>
              </a:rPr>
              <a:t>together. </a:t>
            </a:r>
            <a:r>
              <a:rPr dirty="0" sz="1450" spc="-10">
                <a:latin typeface="Times New Roman"/>
                <a:cs typeface="Times New Roman"/>
              </a:rPr>
              <a:t>It struck me (I don’t know why) that they were after  </a:t>
            </a:r>
            <a:r>
              <a:rPr dirty="0" sz="1450" spc="-5">
                <a:latin typeface="Times New Roman"/>
                <a:cs typeface="Times New Roman"/>
              </a:rPr>
              <a:t>no good; </a:t>
            </a:r>
            <a:r>
              <a:rPr dirty="0" sz="1450" spc="-10">
                <a:latin typeface="Times New Roman"/>
                <a:cs typeface="Times New Roman"/>
              </a:rPr>
              <a:t>and the first word </a:t>
            </a:r>
            <a:r>
              <a:rPr dirty="0" sz="1450" spc="-5">
                <a:latin typeface="Times New Roman"/>
                <a:cs typeface="Times New Roman"/>
              </a:rPr>
              <a:t>I </a:t>
            </a:r>
            <a:r>
              <a:rPr dirty="0" sz="1450" spc="-10">
                <a:latin typeface="Times New Roman"/>
                <a:cs typeface="Times New Roman"/>
              </a:rPr>
              <a:t>heard, as </a:t>
            </a:r>
            <a:r>
              <a:rPr dirty="0" sz="1450" spc="-5">
                <a:latin typeface="Times New Roman"/>
                <a:cs typeface="Times New Roman"/>
              </a:rPr>
              <a:t>I </a:t>
            </a:r>
            <a:r>
              <a:rPr dirty="0" sz="1450" spc="-10">
                <a:latin typeface="Times New Roman"/>
                <a:cs typeface="Times New Roman"/>
              </a:rPr>
              <a:t>drew softly </a:t>
            </a:r>
            <a:r>
              <a:rPr dirty="0" sz="1450" spc="-20">
                <a:latin typeface="Times New Roman"/>
                <a:cs typeface="Times New Roman"/>
              </a:rPr>
              <a:t>near, </a:t>
            </a:r>
            <a:r>
              <a:rPr dirty="0" sz="1450" spc="-10">
                <a:latin typeface="Times New Roman"/>
                <a:cs typeface="Times New Roman"/>
              </a:rPr>
              <a:t>more than confirmed  me.</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It was </a:t>
            </a:r>
            <a:r>
              <a:rPr dirty="0" sz="1450" spc="-35">
                <a:latin typeface="Times New Roman"/>
                <a:cs typeface="Times New Roman"/>
              </a:rPr>
              <a:t>Mr. </a:t>
            </a:r>
            <a:r>
              <a:rPr dirty="0" sz="1450" spc="-10">
                <a:latin typeface="Times New Roman"/>
                <a:cs typeface="Times New Roman"/>
              </a:rPr>
              <a:t>Riach, crying </a:t>
            </a:r>
            <a:r>
              <a:rPr dirty="0" sz="1450" spc="-5">
                <a:latin typeface="Times New Roman"/>
                <a:cs typeface="Times New Roman"/>
              </a:rPr>
              <a:t>out </a:t>
            </a:r>
            <a:r>
              <a:rPr dirty="0" sz="1450" spc="-10">
                <a:latin typeface="Times New Roman"/>
                <a:cs typeface="Times New Roman"/>
              </a:rPr>
              <a:t>as if </a:t>
            </a:r>
            <a:r>
              <a:rPr dirty="0" sz="1450" spc="-5">
                <a:latin typeface="Times New Roman"/>
                <a:cs typeface="Times New Roman"/>
              </a:rPr>
              <a:t>upon a </a:t>
            </a:r>
            <a:r>
              <a:rPr dirty="0" sz="1450" spc="-10">
                <a:latin typeface="Times New Roman"/>
                <a:cs typeface="Times New Roman"/>
              </a:rPr>
              <a:t>sudden thought: “Couldn’t we  wile him </a:t>
            </a:r>
            <a:r>
              <a:rPr dirty="0" sz="1450" spc="-5">
                <a:latin typeface="Times New Roman"/>
                <a:cs typeface="Times New Roman"/>
              </a:rPr>
              <a:t>out 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round-house?”</a:t>
            </a:r>
            <a:endParaRPr sz="1450">
              <a:latin typeface="Times New Roman"/>
              <a:cs typeface="Times New Roman"/>
            </a:endParaRPr>
          </a:p>
          <a:p>
            <a:pPr algn="just" marL="12700" marR="6350" indent="255904">
              <a:lnSpc>
                <a:spcPts val="1730"/>
              </a:lnSpc>
              <a:spcBef>
                <a:spcPts val="785"/>
              </a:spcBef>
            </a:pPr>
            <a:r>
              <a:rPr dirty="0" sz="1450" spc="-25">
                <a:latin typeface="Times New Roman"/>
                <a:cs typeface="Times New Roman"/>
              </a:rPr>
              <a:t>“He’s </a:t>
            </a:r>
            <a:r>
              <a:rPr dirty="0" sz="1450" spc="-10">
                <a:latin typeface="Times New Roman"/>
                <a:cs typeface="Times New Roman"/>
              </a:rPr>
              <a:t>better where </a:t>
            </a:r>
            <a:r>
              <a:rPr dirty="0" sz="1450" spc="-5">
                <a:latin typeface="Times New Roman"/>
                <a:cs typeface="Times New Roman"/>
              </a:rPr>
              <a:t>he </a:t>
            </a:r>
            <a:r>
              <a:rPr dirty="0" sz="1450" spc="-10">
                <a:latin typeface="Times New Roman"/>
                <a:cs typeface="Times New Roman"/>
              </a:rPr>
              <a:t>is,” returned Hoseason; “he </a:t>
            </a:r>
            <a:r>
              <a:rPr dirty="0" sz="1450" spc="-15">
                <a:latin typeface="Times New Roman"/>
                <a:cs typeface="Times New Roman"/>
              </a:rPr>
              <a:t>hasn’t </a:t>
            </a:r>
            <a:r>
              <a:rPr dirty="0" sz="1450" spc="-10">
                <a:latin typeface="Times New Roman"/>
                <a:cs typeface="Times New Roman"/>
              </a:rPr>
              <a:t>room to use his  sword.”</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“Well, </a:t>
            </a:r>
            <a:r>
              <a:rPr dirty="0" sz="1450" spc="-25">
                <a:latin typeface="Times New Roman"/>
                <a:cs typeface="Times New Roman"/>
              </a:rPr>
              <a:t>that’s </a:t>
            </a:r>
            <a:r>
              <a:rPr dirty="0" sz="1450" spc="-10">
                <a:latin typeface="Times New Roman"/>
                <a:cs typeface="Times New Roman"/>
              </a:rPr>
              <a:t>true,” said Riach; “but </a:t>
            </a:r>
            <a:r>
              <a:rPr dirty="0" sz="1450" spc="-30">
                <a:latin typeface="Times New Roman"/>
                <a:cs typeface="Times New Roman"/>
              </a:rPr>
              <a:t>he’s </a:t>
            </a:r>
            <a:r>
              <a:rPr dirty="0" sz="1450" spc="-10">
                <a:latin typeface="Times New Roman"/>
                <a:cs typeface="Times New Roman"/>
              </a:rPr>
              <a:t>hard to come</a:t>
            </a:r>
            <a:r>
              <a:rPr dirty="0" sz="1450" spc="110">
                <a:latin typeface="Times New Roman"/>
                <a:cs typeface="Times New Roman"/>
              </a:rPr>
              <a:t> </a:t>
            </a:r>
            <a:r>
              <a:rPr dirty="0" sz="1450" spc="-10">
                <a:latin typeface="Times New Roman"/>
                <a:cs typeface="Times New Roman"/>
              </a:rPr>
              <a:t>at.”</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“Hut!” said Hoseason. </a:t>
            </a:r>
            <a:r>
              <a:rPr dirty="0" sz="1450" spc="-50">
                <a:latin typeface="Times New Roman"/>
                <a:cs typeface="Times New Roman"/>
              </a:rPr>
              <a:t>“We </a:t>
            </a:r>
            <a:r>
              <a:rPr dirty="0" sz="1450" spc="-10">
                <a:latin typeface="Times New Roman"/>
                <a:cs typeface="Times New Roman"/>
              </a:rPr>
              <a:t>can get the man in talk, </a:t>
            </a:r>
            <a:r>
              <a:rPr dirty="0" sz="1450" spc="-5">
                <a:latin typeface="Times New Roman"/>
                <a:cs typeface="Times New Roman"/>
              </a:rPr>
              <a:t>one upon </a:t>
            </a:r>
            <a:r>
              <a:rPr dirty="0" sz="1450" spc="-10">
                <a:latin typeface="Times New Roman"/>
                <a:cs typeface="Times New Roman"/>
              </a:rPr>
              <a:t>each side,  and pin him </a:t>
            </a:r>
            <a:r>
              <a:rPr dirty="0" sz="1450" spc="-5">
                <a:latin typeface="Times New Roman"/>
                <a:cs typeface="Times New Roman"/>
              </a:rPr>
              <a:t>by </a:t>
            </a:r>
            <a:r>
              <a:rPr dirty="0" sz="1450" spc="-10">
                <a:latin typeface="Times New Roman"/>
                <a:cs typeface="Times New Roman"/>
              </a:rPr>
              <a:t>the two arms; </a:t>
            </a:r>
            <a:r>
              <a:rPr dirty="0" sz="1450" spc="-5">
                <a:latin typeface="Times New Roman"/>
                <a:cs typeface="Times New Roman"/>
              </a:rPr>
              <a:t>or </a:t>
            </a:r>
            <a:r>
              <a:rPr dirty="0" sz="1450" spc="-10">
                <a:latin typeface="Times New Roman"/>
                <a:cs typeface="Times New Roman"/>
              </a:rPr>
              <a:t>if that’ll </a:t>
            </a:r>
            <a:r>
              <a:rPr dirty="0" sz="1450" spc="-5">
                <a:latin typeface="Times New Roman"/>
                <a:cs typeface="Times New Roman"/>
              </a:rPr>
              <a:t>not hold, </a:t>
            </a:r>
            <a:r>
              <a:rPr dirty="0" sz="1450" spc="-25">
                <a:latin typeface="Times New Roman"/>
                <a:cs typeface="Times New Roman"/>
              </a:rPr>
              <a:t>sir, </a:t>
            </a:r>
            <a:r>
              <a:rPr dirty="0" sz="1450" spc="-10">
                <a:latin typeface="Times New Roman"/>
                <a:cs typeface="Times New Roman"/>
              </a:rPr>
              <a:t>we can make </a:t>
            </a:r>
            <a:r>
              <a:rPr dirty="0" sz="1450" spc="-5">
                <a:latin typeface="Times New Roman"/>
                <a:cs typeface="Times New Roman"/>
              </a:rPr>
              <a:t>a </a:t>
            </a:r>
            <a:r>
              <a:rPr dirty="0" sz="1450" spc="-10">
                <a:latin typeface="Times New Roman"/>
                <a:cs typeface="Times New Roman"/>
              </a:rPr>
              <a:t>run </a:t>
            </a:r>
            <a:r>
              <a:rPr dirty="0" sz="1450" spc="-5">
                <a:latin typeface="Times New Roman"/>
                <a:cs typeface="Times New Roman"/>
              </a:rPr>
              <a:t>by  </a:t>
            </a:r>
            <a:r>
              <a:rPr dirty="0" sz="1450" spc="-10">
                <a:latin typeface="Times New Roman"/>
                <a:cs typeface="Times New Roman"/>
              </a:rPr>
              <a:t>both the doors and get him under hand before </a:t>
            </a:r>
            <a:r>
              <a:rPr dirty="0" sz="1450" spc="-5">
                <a:latin typeface="Times New Roman"/>
                <a:cs typeface="Times New Roman"/>
              </a:rPr>
              <a:t>he </a:t>
            </a:r>
            <a:r>
              <a:rPr dirty="0" sz="1450" spc="-10">
                <a:latin typeface="Times New Roman"/>
                <a:cs typeface="Times New Roman"/>
              </a:rPr>
              <a:t>has the time to</a:t>
            </a:r>
            <a:r>
              <a:rPr dirty="0" sz="1450" spc="114">
                <a:latin typeface="Times New Roman"/>
                <a:cs typeface="Times New Roman"/>
              </a:rPr>
              <a:t> </a:t>
            </a:r>
            <a:r>
              <a:rPr dirty="0" sz="1450" spc="-25">
                <a:latin typeface="Times New Roman"/>
                <a:cs typeface="Times New Roman"/>
              </a:rPr>
              <a:t>draw.”</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At this hearing, </a:t>
            </a:r>
            <a:r>
              <a:rPr dirty="0" sz="1450" spc="-5">
                <a:latin typeface="Times New Roman"/>
                <a:cs typeface="Times New Roman"/>
              </a:rPr>
              <a:t>I </a:t>
            </a:r>
            <a:r>
              <a:rPr dirty="0" sz="1450" spc="-10">
                <a:latin typeface="Times New Roman"/>
                <a:cs typeface="Times New Roman"/>
              </a:rPr>
              <a:t>was seized with both fear and anger at these treacherous,  </a:t>
            </a:r>
            <a:r>
              <a:rPr dirty="0" sz="1450" spc="-20">
                <a:latin typeface="Times New Roman"/>
                <a:cs typeface="Times New Roman"/>
              </a:rPr>
              <a:t>greedy, </a:t>
            </a:r>
            <a:r>
              <a:rPr dirty="0" sz="1450" spc="-10">
                <a:latin typeface="Times New Roman"/>
                <a:cs typeface="Times New Roman"/>
              </a:rPr>
              <a:t>bloody men that </a:t>
            </a:r>
            <a:r>
              <a:rPr dirty="0" sz="1450" spc="-5">
                <a:latin typeface="Times New Roman"/>
                <a:cs typeface="Times New Roman"/>
              </a:rPr>
              <a:t>I </a:t>
            </a:r>
            <a:r>
              <a:rPr dirty="0" sz="1450" spc="-10">
                <a:latin typeface="Times New Roman"/>
                <a:cs typeface="Times New Roman"/>
              </a:rPr>
              <a:t>sailed with. My first mind was to run away; my  second was</a:t>
            </a:r>
            <a:r>
              <a:rPr dirty="0" sz="1450" spc="-5">
                <a:latin typeface="Times New Roman"/>
                <a:cs typeface="Times New Roman"/>
              </a:rPr>
              <a:t> </a:t>
            </a:r>
            <a:r>
              <a:rPr dirty="0" sz="1450" spc="-20">
                <a:latin typeface="Times New Roman"/>
                <a:cs typeface="Times New Roman"/>
              </a:rPr>
              <a:t>bolder.</a:t>
            </a:r>
            <a:endParaRPr sz="1450">
              <a:latin typeface="Times New Roman"/>
              <a:cs typeface="Times New Roman"/>
            </a:endParaRPr>
          </a:p>
          <a:p>
            <a:pPr algn="just" marL="268605">
              <a:lnSpc>
                <a:spcPts val="1735"/>
              </a:lnSpc>
              <a:spcBef>
                <a:spcPts val="725"/>
              </a:spcBef>
            </a:pPr>
            <a:r>
              <a:rPr dirty="0" sz="1450" spc="-10">
                <a:latin typeface="Times New Roman"/>
                <a:cs typeface="Times New Roman"/>
              </a:rPr>
              <a:t>“Captain,”</a:t>
            </a:r>
            <a:r>
              <a:rPr dirty="0" sz="1450" spc="155">
                <a:latin typeface="Times New Roman"/>
                <a:cs typeface="Times New Roman"/>
              </a:rPr>
              <a:t> </a:t>
            </a:r>
            <a:r>
              <a:rPr dirty="0" sz="1450" spc="-10">
                <a:latin typeface="Times New Roman"/>
                <a:cs typeface="Times New Roman"/>
              </a:rPr>
              <a:t>said</a:t>
            </a:r>
            <a:r>
              <a:rPr dirty="0" sz="1450" spc="155">
                <a:latin typeface="Times New Roman"/>
                <a:cs typeface="Times New Roman"/>
              </a:rPr>
              <a:t> </a:t>
            </a:r>
            <a:r>
              <a:rPr dirty="0" sz="1450" spc="-10">
                <a:latin typeface="Times New Roman"/>
                <a:cs typeface="Times New Roman"/>
              </a:rPr>
              <a:t>I,</a:t>
            </a:r>
            <a:r>
              <a:rPr dirty="0" sz="1450" spc="16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gentleman</a:t>
            </a:r>
            <a:r>
              <a:rPr dirty="0" sz="1450" spc="155">
                <a:latin typeface="Times New Roman"/>
                <a:cs typeface="Times New Roman"/>
              </a:rPr>
              <a:t> </a:t>
            </a:r>
            <a:r>
              <a:rPr dirty="0" sz="1450" spc="-10">
                <a:latin typeface="Times New Roman"/>
                <a:cs typeface="Times New Roman"/>
              </a:rPr>
              <a:t>is</a:t>
            </a:r>
            <a:r>
              <a:rPr dirty="0" sz="1450" spc="160">
                <a:latin typeface="Times New Roman"/>
                <a:cs typeface="Times New Roman"/>
              </a:rPr>
              <a:t> </a:t>
            </a:r>
            <a:r>
              <a:rPr dirty="0" sz="1450" spc="-10">
                <a:latin typeface="Times New Roman"/>
                <a:cs typeface="Times New Roman"/>
              </a:rPr>
              <a:t>seeking</a:t>
            </a:r>
            <a:r>
              <a:rPr dirty="0" sz="1450" spc="155">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dram,</a:t>
            </a:r>
            <a:r>
              <a:rPr dirty="0" sz="1450" spc="16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20">
                <a:latin typeface="Times New Roman"/>
                <a:cs typeface="Times New Roman"/>
              </a:rPr>
              <a:t>bottle’s</a:t>
            </a:r>
            <a:r>
              <a:rPr dirty="0" sz="1450" spc="16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a:lnSpc>
                <a:spcPts val="1735"/>
              </a:lnSpc>
            </a:pP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give me the</a:t>
            </a:r>
            <a:r>
              <a:rPr dirty="0" sz="1450" spc="20">
                <a:latin typeface="Times New Roman"/>
                <a:cs typeface="Times New Roman"/>
              </a:rPr>
              <a:t> </a:t>
            </a:r>
            <a:r>
              <a:rPr dirty="0" sz="1450" spc="-10">
                <a:latin typeface="Times New Roman"/>
                <a:cs typeface="Times New Roman"/>
              </a:rPr>
              <a:t>key?”</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They all started and turned</a:t>
            </a:r>
            <a:r>
              <a:rPr dirty="0" sz="1450" spc="10">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268605">
              <a:lnSpc>
                <a:spcPct val="100000"/>
              </a:lnSpc>
              <a:spcBef>
                <a:spcPts val="780"/>
              </a:spcBef>
            </a:pPr>
            <a:r>
              <a:rPr dirty="0" sz="1450" spc="-30">
                <a:latin typeface="Times New Roman"/>
                <a:cs typeface="Times New Roman"/>
              </a:rPr>
              <a:t>“Why, </a:t>
            </a:r>
            <a:r>
              <a:rPr dirty="0" sz="1450" spc="-25">
                <a:latin typeface="Times New Roman"/>
                <a:cs typeface="Times New Roman"/>
              </a:rPr>
              <a:t>here’s </a:t>
            </a:r>
            <a:r>
              <a:rPr dirty="0" sz="1450" spc="-5">
                <a:latin typeface="Times New Roman"/>
                <a:cs typeface="Times New Roman"/>
              </a:rPr>
              <a:t>our </a:t>
            </a:r>
            <a:r>
              <a:rPr dirty="0" sz="1450" spc="-10">
                <a:latin typeface="Times New Roman"/>
                <a:cs typeface="Times New Roman"/>
              </a:rPr>
              <a:t>chance to get the</a:t>
            </a:r>
            <a:r>
              <a:rPr dirty="0" sz="1450" spc="55">
                <a:latin typeface="Times New Roman"/>
                <a:cs typeface="Times New Roman"/>
              </a:rPr>
              <a:t> </a:t>
            </a:r>
            <a:r>
              <a:rPr dirty="0" sz="1450" spc="-10">
                <a:latin typeface="Times New Roman"/>
                <a:cs typeface="Times New Roman"/>
              </a:rPr>
              <a:t>firearms!”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Riach cried; and then to me: “Hark ye, David,” </a:t>
            </a:r>
            <a:r>
              <a:rPr dirty="0" sz="1450" spc="-5">
                <a:latin typeface="Times New Roman"/>
                <a:cs typeface="Times New Roman"/>
              </a:rPr>
              <a:t>he </a:t>
            </a:r>
            <a:r>
              <a:rPr dirty="0" sz="1450" spc="-10">
                <a:latin typeface="Times New Roman"/>
                <a:cs typeface="Times New Roman"/>
              </a:rPr>
              <a:t>said, “do </a:t>
            </a:r>
            <a:r>
              <a:rPr dirty="0" sz="1450" spc="-5">
                <a:latin typeface="Times New Roman"/>
                <a:cs typeface="Times New Roman"/>
              </a:rPr>
              <a:t>ye </a:t>
            </a:r>
            <a:r>
              <a:rPr dirty="0" sz="1450" spc="-10">
                <a:latin typeface="Times New Roman"/>
                <a:cs typeface="Times New Roman"/>
              </a:rPr>
              <a:t>ken where  the pistols</a:t>
            </a:r>
            <a:r>
              <a:rPr dirty="0" sz="1450" spc="-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8890" indent="255904">
              <a:lnSpc>
                <a:spcPts val="1730"/>
              </a:lnSpc>
              <a:spcBef>
                <a:spcPts val="715"/>
              </a:spcBef>
            </a:pPr>
            <a:r>
              <a:rPr dirty="0" sz="1450" spc="-65">
                <a:latin typeface="Times New Roman"/>
                <a:cs typeface="Times New Roman"/>
              </a:rPr>
              <a:t>“Ay, </a:t>
            </a:r>
            <a:r>
              <a:rPr dirty="0" sz="1450" spc="-30">
                <a:latin typeface="Times New Roman"/>
                <a:cs typeface="Times New Roman"/>
              </a:rPr>
              <a:t>ay,” </a:t>
            </a:r>
            <a:r>
              <a:rPr dirty="0" sz="1450" spc="-5">
                <a:latin typeface="Times New Roman"/>
                <a:cs typeface="Times New Roman"/>
              </a:rPr>
              <a:t>put </a:t>
            </a:r>
            <a:r>
              <a:rPr dirty="0" sz="1450" spc="-10">
                <a:latin typeface="Times New Roman"/>
                <a:cs typeface="Times New Roman"/>
              </a:rPr>
              <a:t>in Hoseason. “David kens; </a:t>
            </a:r>
            <a:r>
              <a:rPr dirty="0" sz="1450" spc="-20">
                <a:latin typeface="Times New Roman"/>
                <a:cs typeface="Times New Roman"/>
              </a:rPr>
              <a:t>David’s </a:t>
            </a:r>
            <a:r>
              <a:rPr dirty="0" sz="1450" spc="-5">
                <a:latin typeface="Times New Roman"/>
                <a:cs typeface="Times New Roman"/>
              </a:rPr>
              <a:t>a good </a:t>
            </a:r>
            <a:r>
              <a:rPr dirty="0" sz="1450" spc="-10">
                <a:latin typeface="Times New Roman"/>
                <a:cs typeface="Times New Roman"/>
              </a:rPr>
              <a:t>lad. </a:t>
            </a:r>
            <a:r>
              <a:rPr dirty="0" sz="1450" spc="-85">
                <a:latin typeface="Times New Roman"/>
                <a:cs typeface="Times New Roman"/>
              </a:rPr>
              <a:t>Ye </a:t>
            </a:r>
            <a:r>
              <a:rPr dirty="0" sz="1450" spc="-10">
                <a:latin typeface="Times New Roman"/>
                <a:cs typeface="Times New Roman"/>
              </a:rPr>
              <a:t>see, David  my man, </a:t>
            </a:r>
            <a:r>
              <a:rPr dirty="0" sz="1450" spc="-5">
                <a:latin typeface="Times New Roman"/>
                <a:cs typeface="Times New Roman"/>
              </a:rPr>
              <a:t>yon </a:t>
            </a:r>
            <a:r>
              <a:rPr dirty="0" sz="1450" spc="-10">
                <a:latin typeface="Times New Roman"/>
                <a:cs typeface="Times New Roman"/>
              </a:rPr>
              <a:t>wild Hielandman is </a:t>
            </a:r>
            <a:r>
              <a:rPr dirty="0" sz="1450" spc="-5">
                <a:latin typeface="Times New Roman"/>
                <a:cs typeface="Times New Roman"/>
              </a:rPr>
              <a:t>a </a:t>
            </a:r>
            <a:r>
              <a:rPr dirty="0" sz="1450" spc="-10">
                <a:latin typeface="Times New Roman"/>
                <a:cs typeface="Times New Roman"/>
              </a:rPr>
              <a:t>danger to the ship, besides being </a:t>
            </a:r>
            <a:r>
              <a:rPr dirty="0" sz="1450" spc="-5">
                <a:latin typeface="Times New Roman"/>
                <a:cs typeface="Times New Roman"/>
              </a:rPr>
              <a:t>a </a:t>
            </a:r>
            <a:r>
              <a:rPr dirty="0" sz="1450" spc="-10">
                <a:latin typeface="Times New Roman"/>
                <a:cs typeface="Times New Roman"/>
              </a:rPr>
              <a:t>rank foe  to King </a:t>
            </a:r>
            <a:r>
              <a:rPr dirty="0" sz="1450" spc="-15">
                <a:latin typeface="Times New Roman"/>
                <a:cs typeface="Times New Roman"/>
              </a:rPr>
              <a:t>George, </a:t>
            </a:r>
            <a:r>
              <a:rPr dirty="0" sz="1450" spc="-10">
                <a:latin typeface="Times New Roman"/>
                <a:cs typeface="Times New Roman"/>
              </a:rPr>
              <a:t>God bless</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25"/>
              </a:spcBef>
            </a:pP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had</a:t>
            </a:r>
            <a:r>
              <a:rPr dirty="0" sz="1450" spc="25">
                <a:latin typeface="Times New Roman"/>
                <a:cs typeface="Times New Roman"/>
              </a:rPr>
              <a:t> </a:t>
            </a:r>
            <a:r>
              <a:rPr dirty="0" sz="1450" spc="-10">
                <a:latin typeface="Times New Roman"/>
                <a:cs typeface="Times New Roman"/>
              </a:rPr>
              <a:t>never</a:t>
            </a:r>
            <a:r>
              <a:rPr dirty="0" sz="1450" spc="25">
                <a:latin typeface="Times New Roman"/>
                <a:cs typeface="Times New Roman"/>
              </a:rPr>
              <a:t> </a:t>
            </a:r>
            <a:r>
              <a:rPr dirty="0" sz="1450" spc="-10">
                <a:latin typeface="Times New Roman"/>
                <a:cs typeface="Times New Roman"/>
              </a:rPr>
              <a:t>been</a:t>
            </a:r>
            <a:r>
              <a:rPr dirty="0" sz="1450" spc="25">
                <a:latin typeface="Times New Roman"/>
                <a:cs typeface="Times New Roman"/>
              </a:rPr>
              <a:t> </a:t>
            </a:r>
            <a:r>
              <a:rPr dirty="0" sz="1450" spc="-10">
                <a:latin typeface="Times New Roman"/>
                <a:cs typeface="Times New Roman"/>
              </a:rPr>
              <a:t>so</a:t>
            </a:r>
            <a:r>
              <a:rPr dirty="0" sz="1450" spc="20">
                <a:latin typeface="Times New Roman"/>
                <a:cs typeface="Times New Roman"/>
              </a:rPr>
              <a:t> </a:t>
            </a:r>
            <a:r>
              <a:rPr dirty="0" sz="1450" spc="-10">
                <a:latin typeface="Times New Roman"/>
                <a:cs typeface="Times New Roman"/>
              </a:rPr>
              <a:t>be-Davided</a:t>
            </a:r>
            <a:r>
              <a:rPr dirty="0" sz="1450" spc="25">
                <a:latin typeface="Times New Roman"/>
                <a:cs typeface="Times New Roman"/>
              </a:rPr>
              <a:t> </a:t>
            </a:r>
            <a:r>
              <a:rPr dirty="0" sz="1450" spc="-10">
                <a:latin typeface="Times New Roman"/>
                <a:cs typeface="Times New Roman"/>
              </a:rPr>
              <a:t>since</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came</a:t>
            </a:r>
            <a:r>
              <a:rPr dirty="0" sz="1450" spc="20">
                <a:latin typeface="Times New Roman"/>
                <a:cs typeface="Times New Roman"/>
              </a:rPr>
              <a:t> </a:t>
            </a:r>
            <a:r>
              <a:rPr dirty="0" sz="1450" spc="-5">
                <a:latin typeface="Times New Roman"/>
                <a:cs typeface="Times New Roman"/>
              </a:rPr>
              <a:t>on</a:t>
            </a:r>
            <a:r>
              <a:rPr dirty="0" sz="1450" spc="25">
                <a:latin typeface="Times New Roman"/>
                <a:cs typeface="Times New Roman"/>
              </a:rPr>
              <a:t> </a:t>
            </a:r>
            <a:r>
              <a:rPr dirty="0" sz="1450" spc="-10">
                <a:latin typeface="Times New Roman"/>
                <a:cs typeface="Times New Roman"/>
              </a:rPr>
              <a:t>board:</a:t>
            </a:r>
            <a:r>
              <a:rPr dirty="0" sz="1450" spc="25">
                <a:latin typeface="Times New Roman"/>
                <a:cs typeface="Times New Roman"/>
              </a:rPr>
              <a:t> </a:t>
            </a:r>
            <a:r>
              <a:rPr dirty="0" sz="1450" spc="-5">
                <a:latin typeface="Times New Roman"/>
                <a:cs typeface="Times New Roman"/>
              </a:rPr>
              <a:t>but</a:t>
            </a:r>
            <a:r>
              <a:rPr dirty="0" sz="1450" spc="25">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said</a:t>
            </a:r>
            <a:r>
              <a:rPr dirty="0" sz="1450" spc="25">
                <a:latin typeface="Times New Roman"/>
                <a:cs typeface="Times New Roman"/>
              </a:rPr>
              <a:t> </a:t>
            </a:r>
            <a:r>
              <a:rPr dirty="0" sz="1450" spc="-45">
                <a:latin typeface="Times New Roman"/>
                <a:cs typeface="Times New Roman"/>
              </a:rPr>
              <a:t>Yes,</a:t>
            </a:r>
            <a:r>
              <a:rPr dirty="0" sz="1450" spc="25">
                <a:latin typeface="Times New Roman"/>
                <a:cs typeface="Times New Roman"/>
              </a:rPr>
              <a:t> </a:t>
            </a:r>
            <a:r>
              <a:rPr dirty="0" sz="1450" spc="-10">
                <a:latin typeface="Times New Roman"/>
                <a:cs typeface="Times New Roman"/>
              </a:rPr>
              <a:t>as</a:t>
            </a:r>
            <a:r>
              <a:rPr dirty="0" sz="1450" spc="25">
                <a:latin typeface="Times New Roman"/>
                <a:cs typeface="Times New Roman"/>
              </a:rPr>
              <a:t> </a:t>
            </a:r>
            <a:r>
              <a:rPr dirty="0" sz="1450" spc="-10">
                <a:latin typeface="Times New Roman"/>
                <a:cs typeface="Times New Roman"/>
              </a:rPr>
              <a:t>if</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2348"/>
            <a:ext cx="5807710" cy="9415780"/>
          </a:xfrm>
          <a:prstGeom prst="rect">
            <a:avLst/>
          </a:prstGeom>
        </p:spPr>
        <p:txBody>
          <a:bodyPr wrap="square" lIns="0" tIns="110489" rIns="0" bIns="0" rtlCol="0" vert="horz">
            <a:spAutoFit/>
          </a:bodyPr>
          <a:lstStyle/>
          <a:p>
            <a:pPr algn="just" marL="12700">
              <a:lnSpc>
                <a:spcPct val="100000"/>
              </a:lnSpc>
              <a:spcBef>
                <a:spcPts val="869"/>
              </a:spcBef>
            </a:pP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heard were quite</a:t>
            </a:r>
            <a:r>
              <a:rPr dirty="0" sz="1450" spc="5">
                <a:latin typeface="Times New Roman"/>
                <a:cs typeface="Times New Roman"/>
              </a:rPr>
              <a:t> </a:t>
            </a:r>
            <a:r>
              <a:rPr dirty="0" sz="1450" spc="-10">
                <a:latin typeface="Times New Roman"/>
                <a:cs typeface="Times New Roman"/>
              </a:rPr>
              <a:t>natural.</a:t>
            </a:r>
            <a:endParaRPr sz="1450">
              <a:latin typeface="Times New Roman"/>
              <a:cs typeface="Times New Roman"/>
            </a:endParaRPr>
          </a:p>
          <a:p>
            <a:pPr algn="just" marL="12700" marR="5715" indent="255904">
              <a:lnSpc>
                <a:spcPts val="1730"/>
              </a:lnSpc>
              <a:spcBef>
                <a:spcPts val="835"/>
              </a:spcBef>
            </a:pPr>
            <a:r>
              <a:rPr dirty="0" sz="1450" spc="-10">
                <a:latin typeface="Times New Roman"/>
                <a:cs typeface="Times New Roman"/>
              </a:rPr>
              <a:t>“The trouble is,” resumed the captain, “that all </a:t>
            </a:r>
            <a:r>
              <a:rPr dirty="0" sz="1450" spc="-5">
                <a:latin typeface="Times New Roman"/>
                <a:cs typeface="Times New Roman"/>
              </a:rPr>
              <a:t>our </a:t>
            </a:r>
            <a:r>
              <a:rPr dirty="0" sz="1450" spc="-10">
                <a:latin typeface="Times New Roman"/>
                <a:cs typeface="Times New Roman"/>
              </a:rPr>
              <a:t>firelocks, great and  little, are in the round-house under this </a:t>
            </a:r>
            <a:r>
              <a:rPr dirty="0" sz="1450" spc="-25">
                <a:latin typeface="Times New Roman"/>
                <a:cs typeface="Times New Roman"/>
              </a:rPr>
              <a:t>man’s </a:t>
            </a:r>
            <a:r>
              <a:rPr dirty="0" sz="1450" spc="-10">
                <a:latin typeface="Times New Roman"/>
                <a:cs typeface="Times New Roman"/>
              </a:rPr>
              <a:t>nose; likewise the </a:t>
            </a:r>
            <a:r>
              <a:rPr dirty="0" sz="1450" spc="-20">
                <a:latin typeface="Times New Roman"/>
                <a:cs typeface="Times New Roman"/>
              </a:rPr>
              <a:t>powder. </a:t>
            </a:r>
            <a:r>
              <a:rPr dirty="0" sz="1450" spc="-35">
                <a:latin typeface="Times New Roman"/>
                <a:cs typeface="Times New Roman"/>
              </a:rPr>
              <a:t>Now,  </a:t>
            </a:r>
            <a:r>
              <a:rPr dirty="0" sz="1450" spc="-10">
                <a:latin typeface="Times New Roman"/>
                <a:cs typeface="Times New Roman"/>
              </a:rPr>
              <a:t>if I, </a:t>
            </a:r>
            <a:r>
              <a:rPr dirty="0" sz="1450" spc="-5">
                <a:latin typeface="Times New Roman"/>
                <a:cs typeface="Times New Roman"/>
              </a:rPr>
              <a:t>or one of </a:t>
            </a:r>
            <a:r>
              <a:rPr dirty="0" sz="1450" spc="-10">
                <a:latin typeface="Times New Roman"/>
                <a:cs typeface="Times New Roman"/>
              </a:rPr>
              <a:t>the </a:t>
            </a:r>
            <a:r>
              <a:rPr dirty="0" sz="1450" spc="-15">
                <a:latin typeface="Times New Roman"/>
                <a:cs typeface="Times New Roman"/>
              </a:rPr>
              <a:t>officers, </a:t>
            </a:r>
            <a:r>
              <a:rPr dirty="0" sz="1450" spc="-10">
                <a:latin typeface="Times New Roman"/>
                <a:cs typeface="Times New Roman"/>
              </a:rPr>
              <a:t>was to </a:t>
            </a:r>
            <a:r>
              <a:rPr dirty="0" sz="1450" spc="-5">
                <a:latin typeface="Times New Roman"/>
                <a:cs typeface="Times New Roman"/>
              </a:rPr>
              <a:t>go </a:t>
            </a:r>
            <a:r>
              <a:rPr dirty="0" sz="1450" spc="-10">
                <a:latin typeface="Times New Roman"/>
                <a:cs typeface="Times New Roman"/>
              </a:rPr>
              <a:t>in and take them, </a:t>
            </a:r>
            <a:r>
              <a:rPr dirty="0" sz="1450" spc="-5">
                <a:latin typeface="Times New Roman"/>
                <a:cs typeface="Times New Roman"/>
              </a:rPr>
              <a:t>he </a:t>
            </a:r>
            <a:r>
              <a:rPr dirty="0" sz="1450" spc="-10">
                <a:latin typeface="Times New Roman"/>
                <a:cs typeface="Times New Roman"/>
              </a:rPr>
              <a:t>would fall to  thinking. But </a:t>
            </a:r>
            <a:r>
              <a:rPr dirty="0" sz="1450" spc="-5">
                <a:latin typeface="Times New Roman"/>
                <a:cs typeface="Times New Roman"/>
              </a:rPr>
              <a:t>a </a:t>
            </a:r>
            <a:r>
              <a:rPr dirty="0" sz="1450" spc="-10">
                <a:latin typeface="Times New Roman"/>
                <a:cs typeface="Times New Roman"/>
              </a:rPr>
              <a:t>lad like </a:t>
            </a:r>
            <a:r>
              <a:rPr dirty="0" sz="1450" spc="-5">
                <a:latin typeface="Times New Roman"/>
                <a:cs typeface="Times New Roman"/>
              </a:rPr>
              <a:t>you, </a:t>
            </a:r>
            <a:r>
              <a:rPr dirty="0" sz="1450" spc="-10">
                <a:latin typeface="Times New Roman"/>
                <a:cs typeface="Times New Roman"/>
              </a:rPr>
              <a:t>David, might snap </a:t>
            </a:r>
            <a:r>
              <a:rPr dirty="0" sz="1450" spc="-5">
                <a:latin typeface="Times New Roman"/>
                <a:cs typeface="Times New Roman"/>
              </a:rPr>
              <a:t>up a </a:t>
            </a:r>
            <a:r>
              <a:rPr dirty="0" sz="1450" spc="-10">
                <a:latin typeface="Times New Roman"/>
                <a:cs typeface="Times New Roman"/>
              </a:rPr>
              <a:t>horn and </a:t>
            </a:r>
            <a:r>
              <a:rPr dirty="0" sz="1450" spc="-5">
                <a:latin typeface="Times New Roman"/>
                <a:cs typeface="Times New Roman"/>
              </a:rPr>
              <a:t>a </a:t>
            </a:r>
            <a:r>
              <a:rPr dirty="0" sz="1450" spc="-10">
                <a:latin typeface="Times New Roman"/>
                <a:cs typeface="Times New Roman"/>
              </a:rPr>
              <a:t>pistol </a:t>
            </a:r>
            <a:r>
              <a:rPr dirty="0" sz="1450" spc="-5">
                <a:latin typeface="Times New Roman"/>
                <a:cs typeface="Times New Roman"/>
              </a:rPr>
              <a:t>or </a:t>
            </a:r>
            <a:r>
              <a:rPr dirty="0" sz="1450" spc="-10">
                <a:latin typeface="Times New Roman"/>
                <a:cs typeface="Times New Roman"/>
              </a:rPr>
              <a:t>two  without remark. And if </a:t>
            </a:r>
            <a:r>
              <a:rPr dirty="0" sz="1450" spc="-5">
                <a:latin typeface="Times New Roman"/>
                <a:cs typeface="Times New Roman"/>
              </a:rPr>
              <a:t>ye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it </a:t>
            </a:r>
            <a:r>
              <a:rPr dirty="0" sz="1450" spc="-20">
                <a:latin typeface="Times New Roman"/>
                <a:cs typeface="Times New Roman"/>
              </a:rPr>
              <a:t>cleverly, </a:t>
            </a:r>
            <a:r>
              <a:rPr dirty="0" sz="1450" spc="-10">
                <a:latin typeface="Times New Roman"/>
                <a:cs typeface="Times New Roman"/>
              </a:rPr>
              <a:t>I’ll bear it in mind when it’ll </a:t>
            </a:r>
            <a:r>
              <a:rPr dirty="0" sz="1450" spc="-5">
                <a:latin typeface="Times New Roman"/>
                <a:cs typeface="Times New Roman"/>
              </a:rPr>
              <a:t>be  good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to have friends; and </a:t>
            </a:r>
            <a:r>
              <a:rPr dirty="0" sz="1450" spc="-25">
                <a:latin typeface="Times New Roman"/>
                <a:cs typeface="Times New Roman"/>
              </a:rPr>
              <a:t>that’s </a:t>
            </a:r>
            <a:r>
              <a:rPr dirty="0" sz="1450" spc="-10">
                <a:latin typeface="Times New Roman"/>
                <a:cs typeface="Times New Roman"/>
              </a:rPr>
              <a:t>when we come to</a:t>
            </a:r>
            <a:r>
              <a:rPr dirty="0" sz="1450" spc="85">
                <a:latin typeface="Times New Roman"/>
                <a:cs typeface="Times New Roman"/>
              </a:rPr>
              <a:t> </a:t>
            </a:r>
            <a:r>
              <a:rPr dirty="0" sz="1450" spc="-10">
                <a:latin typeface="Times New Roman"/>
                <a:cs typeface="Times New Roman"/>
              </a:rPr>
              <a:t>Carolina.”</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Here </a:t>
            </a:r>
            <a:r>
              <a:rPr dirty="0" sz="1450" spc="-35">
                <a:latin typeface="Times New Roman"/>
                <a:cs typeface="Times New Roman"/>
              </a:rPr>
              <a:t>Mr. </a:t>
            </a:r>
            <a:r>
              <a:rPr dirty="0" sz="1450" spc="-10">
                <a:latin typeface="Times New Roman"/>
                <a:cs typeface="Times New Roman"/>
              </a:rPr>
              <a:t>Riach whispered him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little.</a:t>
            </a:r>
            <a:endParaRPr sz="1450">
              <a:latin typeface="Times New Roman"/>
              <a:cs typeface="Times New Roman"/>
            </a:endParaRPr>
          </a:p>
          <a:p>
            <a:pPr algn="just" marL="12700" marR="8890" indent="255904">
              <a:lnSpc>
                <a:spcPts val="1730"/>
              </a:lnSpc>
              <a:spcBef>
                <a:spcPts val="844"/>
              </a:spcBef>
            </a:pPr>
            <a:r>
              <a:rPr dirty="0" sz="1450" spc="-45">
                <a:latin typeface="Times New Roman"/>
                <a:cs typeface="Times New Roman"/>
              </a:rPr>
              <a:t>“Very </a:t>
            </a:r>
            <a:r>
              <a:rPr dirty="0" sz="1450" spc="-10">
                <a:latin typeface="Times New Roman"/>
                <a:cs typeface="Times New Roman"/>
              </a:rPr>
              <a:t>right, </a:t>
            </a:r>
            <a:r>
              <a:rPr dirty="0" sz="1450" spc="-20">
                <a:latin typeface="Times New Roman"/>
                <a:cs typeface="Times New Roman"/>
              </a:rPr>
              <a:t>sir,” </a:t>
            </a:r>
            <a:r>
              <a:rPr dirty="0" sz="1450" spc="-10">
                <a:latin typeface="Times New Roman"/>
                <a:cs typeface="Times New Roman"/>
              </a:rPr>
              <a:t>said the captain; and then to myself: “And see here,  David, </a:t>
            </a:r>
            <a:r>
              <a:rPr dirty="0" sz="1450" spc="-5">
                <a:latin typeface="Times New Roman"/>
                <a:cs typeface="Times New Roman"/>
              </a:rPr>
              <a:t>yon </a:t>
            </a:r>
            <a:r>
              <a:rPr dirty="0" sz="1450" spc="-10">
                <a:latin typeface="Times New Roman"/>
                <a:cs typeface="Times New Roman"/>
              </a:rPr>
              <a:t>man has </a:t>
            </a:r>
            <a:r>
              <a:rPr dirty="0" sz="1450" spc="-5">
                <a:latin typeface="Times New Roman"/>
                <a:cs typeface="Times New Roman"/>
              </a:rPr>
              <a:t>a </a:t>
            </a:r>
            <a:r>
              <a:rPr dirty="0" sz="1450" spc="-10">
                <a:latin typeface="Times New Roman"/>
                <a:cs typeface="Times New Roman"/>
              </a:rPr>
              <a:t>beltful </a:t>
            </a:r>
            <a:r>
              <a:rPr dirty="0" sz="1450" spc="-5">
                <a:latin typeface="Times New Roman"/>
                <a:cs typeface="Times New Roman"/>
              </a:rPr>
              <a:t>of gold,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that </a:t>
            </a:r>
            <a:r>
              <a:rPr dirty="0" sz="1450" spc="-5">
                <a:latin typeface="Times New Roman"/>
                <a:cs typeface="Times New Roman"/>
              </a:rPr>
              <a:t>you </a:t>
            </a:r>
            <a:r>
              <a:rPr dirty="0" sz="1450" spc="-10">
                <a:latin typeface="Times New Roman"/>
                <a:cs typeface="Times New Roman"/>
              </a:rPr>
              <a:t>shall  have </a:t>
            </a:r>
            <a:r>
              <a:rPr dirty="0" sz="1450" spc="-5">
                <a:latin typeface="Times New Roman"/>
                <a:cs typeface="Times New Roman"/>
              </a:rPr>
              <a:t>your </a:t>
            </a:r>
            <a:r>
              <a:rPr dirty="0" sz="1450" spc="-10">
                <a:latin typeface="Times New Roman"/>
                <a:cs typeface="Times New Roman"/>
              </a:rPr>
              <a:t>fingers in</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790"/>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wished, though indeed </a:t>
            </a:r>
            <a:r>
              <a:rPr dirty="0" sz="1450" spc="-5">
                <a:latin typeface="Times New Roman"/>
                <a:cs typeface="Times New Roman"/>
              </a:rPr>
              <a:t>I </a:t>
            </a:r>
            <a:r>
              <a:rPr dirty="0" sz="1450" spc="-10">
                <a:latin typeface="Times New Roman"/>
                <a:cs typeface="Times New Roman"/>
              </a:rPr>
              <a:t>had scarce breath to  speak with; and </a:t>
            </a:r>
            <a:r>
              <a:rPr dirty="0" sz="1450" spc="-5">
                <a:latin typeface="Times New Roman"/>
                <a:cs typeface="Times New Roman"/>
              </a:rPr>
              <a:t>upon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gave me the key </a:t>
            </a:r>
            <a:r>
              <a:rPr dirty="0" sz="1450" spc="-5">
                <a:latin typeface="Times New Roman"/>
                <a:cs typeface="Times New Roman"/>
              </a:rPr>
              <a:t>of </a:t>
            </a:r>
            <a:r>
              <a:rPr dirty="0" sz="1450" spc="-10">
                <a:latin typeface="Times New Roman"/>
                <a:cs typeface="Times New Roman"/>
              </a:rPr>
              <a:t>the spirit </a:t>
            </a:r>
            <a:r>
              <a:rPr dirty="0" sz="1450" spc="-15">
                <a:latin typeface="Times New Roman"/>
                <a:cs typeface="Times New Roman"/>
              </a:rPr>
              <a:t>locker,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go </a:t>
            </a:r>
            <a:r>
              <a:rPr dirty="0" sz="1450" spc="-10">
                <a:latin typeface="Times New Roman"/>
                <a:cs typeface="Times New Roman"/>
              </a:rPr>
              <a:t>slowly back to the round-house. What was </a:t>
            </a:r>
            <a:r>
              <a:rPr dirty="0" sz="1450" spc="-5">
                <a:latin typeface="Times New Roman"/>
                <a:cs typeface="Times New Roman"/>
              </a:rPr>
              <a:t>I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They were </a:t>
            </a:r>
            <a:r>
              <a:rPr dirty="0" sz="1450" spc="-5">
                <a:latin typeface="Times New Roman"/>
                <a:cs typeface="Times New Roman"/>
              </a:rPr>
              <a:t>dogs </a:t>
            </a:r>
            <a:r>
              <a:rPr dirty="0" sz="1450" spc="-10">
                <a:latin typeface="Times New Roman"/>
                <a:cs typeface="Times New Roman"/>
              </a:rPr>
              <a:t>and  thieves; they had stolen me from my own country; they had killed </a:t>
            </a:r>
            <a:r>
              <a:rPr dirty="0" sz="1450" spc="-5">
                <a:latin typeface="Times New Roman"/>
                <a:cs typeface="Times New Roman"/>
              </a:rPr>
              <a:t>poor  </a:t>
            </a:r>
            <a:r>
              <a:rPr dirty="0" sz="1450" spc="-10">
                <a:latin typeface="Times New Roman"/>
                <a:cs typeface="Times New Roman"/>
              </a:rPr>
              <a:t>Ransome; and was </a:t>
            </a:r>
            <a:r>
              <a:rPr dirty="0" sz="1450" spc="-5">
                <a:latin typeface="Times New Roman"/>
                <a:cs typeface="Times New Roman"/>
              </a:rPr>
              <a:t>I </a:t>
            </a:r>
            <a:r>
              <a:rPr dirty="0" sz="1450" spc="-10">
                <a:latin typeface="Times New Roman"/>
                <a:cs typeface="Times New Roman"/>
              </a:rPr>
              <a:t>to hold the candle to another murder? But then, </a:t>
            </a:r>
            <a:r>
              <a:rPr dirty="0" sz="1450" spc="-5">
                <a:latin typeface="Times New Roman"/>
                <a:cs typeface="Times New Roman"/>
              </a:rPr>
              <a:t>upon </a:t>
            </a:r>
            <a:r>
              <a:rPr dirty="0" sz="1450" spc="-10">
                <a:latin typeface="Times New Roman"/>
                <a:cs typeface="Times New Roman"/>
              </a:rPr>
              <a:t>the  other hand, there was the fear </a:t>
            </a:r>
            <a:r>
              <a:rPr dirty="0" sz="1450" spc="-5">
                <a:latin typeface="Times New Roman"/>
                <a:cs typeface="Times New Roman"/>
              </a:rPr>
              <a:t>of </a:t>
            </a:r>
            <a:r>
              <a:rPr dirty="0" sz="1450" spc="-10">
                <a:latin typeface="Times New Roman"/>
                <a:cs typeface="Times New Roman"/>
              </a:rPr>
              <a:t>death very plain before me; for what could </a:t>
            </a:r>
            <a:r>
              <a:rPr dirty="0" sz="1450" spc="-5">
                <a:latin typeface="Times New Roman"/>
                <a:cs typeface="Times New Roman"/>
              </a:rPr>
              <a:t>a  boy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man, if they were as brave as lions, against </a:t>
            </a:r>
            <a:r>
              <a:rPr dirty="0" sz="1450" spc="-5">
                <a:latin typeface="Times New Roman"/>
                <a:cs typeface="Times New Roman"/>
              </a:rPr>
              <a:t>a </a:t>
            </a:r>
            <a:r>
              <a:rPr dirty="0" sz="1450" spc="-10">
                <a:latin typeface="Times New Roman"/>
                <a:cs typeface="Times New Roman"/>
              </a:rPr>
              <a:t>whole </a:t>
            </a:r>
            <a:r>
              <a:rPr dirty="0" sz="1450" spc="-20">
                <a:latin typeface="Times New Roman"/>
                <a:cs typeface="Times New Roman"/>
              </a:rPr>
              <a:t>ship’s  </a:t>
            </a:r>
            <a:r>
              <a:rPr dirty="0" sz="1450" spc="-10">
                <a:latin typeface="Times New Roman"/>
                <a:cs typeface="Times New Roman"/>
              </a:rPr>
              <a:t>company?</a:t>
            </a:r>
            <a:endParaRPr sz="1450">
              <a:latin typeface="Times New Roman"/>
              <a:cs typeface="Times New Roman"/>
            </a:endParaRPr>
          </a:p>
          <a:p>
            <a:pPr algn="just" marL="12700" marR="5080" indent="255904">
              <a:lnSpc>
                <a:spcPts val="1730"/>
              </a:lnSpc>
              <a:spcBef>
                <a:spcPts val="705"/>
              </a:spcBef>
            </a:pPr>
            <a:r>
              <a:rPr dirty="0" sz="1450" spc="-5">
                <a:latin typeface="Times New Roman"/>
                <a:cs typeface="Times New Roman"/>
              </a:rPr>
              <a:t>I </a:t>
            </a:r>
            <a:r>
              <a:rPr dirty="0" sz="1450" spc="-10">
                <a:latin typeface="Times New Roman"/>
                <a:cs typeface="Times New Roman"/>
              </a:rPr>
              <a:t>was still arguing it back and forth, and getting </a:t>
            </a:r>
            <a:r>
              <a:rPr dirty="0" sz="1450" spc="-5">
                <a:latin typeface="Times New Roman"/>
                <a:cs typeface="Times New Roman"/>
              </a:rPr>
              <a:t>no </a:t>
            </a:r>
            <a:r>
              <a:rPr dirty="0" sz="1450" spc="-10">
                <a:latin typeface="Times New Roman"/>
                <a:cs typeface="Times New Roman"/>
              </a:rPr>
              <a:t>great clearness, when </a:t>
            </a:r>
            <a:r>
              <a:rPr dirty="0" sz="1450" spc="-5">
                <a:latin typeface="Times New Roman"/>
                <a:cs typeface="Times New Roman"/>
              </a:rPr>
              <a:t>I  </a:t>
            </a:r>
            <a:r>
              <a:rPr dirty="0" sz="1450" spc="-10">
                <a:latin typeface="Times New Roman"/>
                <a:cs typeface="Times New Roman"/>
              </a:rPr>
              <a:t>came into the round-house and saw the Jacobite eating his supper under the  lamp; and at that my mind was made </a:t>
            </a:r>
            <a:r>
              <a:rPr dirty="0" sz="1450" spc="-5">
                <a:latin typeface="Times New Roman"/>
                <a:cs typeface="Times New Roman"/>
              </a:rPr>
              <a:t>up </a:t>
            </a:r>
            <a:r>
              <a:rPr dirty="0" sz="1450" spc="-10">
                <a:latin typeface="Times New Roman"/>
                <a:cs typeface="Times New Roman"/>
              </a:rPr>
              <a:t>all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credit </a:t>
            </a:r>
            <a:r>
              <a:rPr dirty="0" sz="1450" spc="-5">
                <a:latin typeface="Times New Roman"/>
                <a:cs typeface="Times New Roman"/>
              </a:rPr>
              <a:t>by </a:t>
            </a:r>
            <a:r>
              <a:rPr dirty="0" sz="1450" spc="-10">
                <a:latin typeface="Times New Roman"/>
                <a:cs typeface="Times New Roman"/>
              </a:rPr>
              <a:t>it;  it was </a:t>
            </a:r>
            <a:r>
              <a:rPr dirty="0" sz="1450" spc="-5">
                <a:latin typeface="Times New Roman"/>
                <a:cs typeface="Times New Roman"/>
              </a:rPr>
              <a:t>by no </a:t>
            </a:r>
            <a:r>
              <a:rPr dirty="0" sz="1450" spc="-10">
                <a:latin typeface="Times New Roman"/>
                <a:cs typeface="Times New Roman"/>
              </a:rPr>
              <a:t>choice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but </a:t>
            </a:r>
            <a:r>
              <a:rPr dirty="0" sz="1450" spc="-10">
                <a:latin typeface="Times New Roman"/>
                <a:cs typeface="Times New Roman"/>
              </a:rPr>
              <a:t>as if </a:t>
            </a:r>
            <a:r>
              <a:rPr dirty="0" sz="1450" spc="-5">
                <a:latin typeface="Times New Roman"/>
                <a:cs typeface="Times New Roman"/>
              </a:rPr>
              <a:t>by </a:t>
            </a:r>
            <a:r>
              <a:rPr dirty="0" sz="1450" spc="-10">
                <a:latin typeface="Times New Roman"/>
                <a:cs typeface="Times New Roman"/>
              </a:rPr>
              <a:t>compulsion, that </a:t>
            </a:r>
            <a:r>
              <a:rPr dirty="0" sz="1450" spc="-5">
                <a:latin typeface="Times New Roman"/>
                <a:cs typeface="Times New Roman"/>
              </a:rPr>
              <a:t>I </a:t>
            </a:r>
            <a:r>
              <a:rPr dirty="0" sz="1450" spc="-10">
                <a:latin typeface="Times New Roman"/>
                <a:cs typeface="Times New Roman"/>
              </a:rPr>
              <a:t>walked right </a:t>
            </a:r>
            <a:r>
              <a:rPr dirty="0" sz="1450" spc="-5">
                <a:latin typeface="Times New Roman"/>
                <a:cs typeface="Times New Roman"/>
              </a:rPr>
              <a:t>up </a:t>
            </a:r>
            <a:r>
              <a:rPr dirty="0" sz="1450" spc="-10">
                <a:latin typeface="Times New Roman"/>
                <a:cs typeface="Times New Roman"/>
              </a:rPr>
              <a:t>to  the table and </a:t>
            </a:r>
            <a:r>
              <a:rPr dirty="0" sz="1450" spc="-5">
                <a:latin typeface="Times New Roman"/>
                <a:cs typeface="Times New Roman"/>
              </a:rPr>
              <a:t>put </a:t>
            </a:r>
            <a:r>
              <a:rPr dirty="0" sz="1450" spc="-10">
                <a:latin typeface="Times New Roman"/>
                <a:cs typeface="Times New Roman"/>
              </a:rPr>
              <a:t>my hand </a:t>
            </a:r>
            <a:r>
              <a:rPr dirty="0" sz="1450" spc="-5">
                <a:latin typeface="Times New Roman"/>
                <a:cs typeface="Times New Roman"/>
              </a:rPr>
              <a:t>on </a:t>
            </a:r>
            <a:r>
              <a:rPr dirty="0" sz="1450" spc="-10">
                <a:latin typeface="Times New Roman"/>
                <a:cs typeface="Times New Roman"/>
              </a:rPr>
              <a:t>his</a:t>
            </a:r>
            <a:r>
              <a:rPr dirty="0" sz="1450" spc="15">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killed?” said I. He sprang to his feet, and looked </a:t>
            </a:r>
            <a:r>
              <a:rPr dirty="0" sz="1450" spc="-5">
                <a:latin typeface="Times New Roman"/>
                <a:cs typeface="Times New Roman"/>
              </a:rPr>
              <a:t>a  </a:t>
            </a:r>
            <a:r>
              <a:rPr dirty="0" sz="1450" spc="-10">
                <a:latin typeface="Times New Roman"/>
                <a:cs typeface="Times New Roman"/>
              </a:rPr>
              <a:t>question at me as clear as if </a:t>
            </a:r>
            <a:r>
              <a:rPr dirty="0" sz="1450" spc="-5">
                <a:latin typeface="Times New Roman"/>
                <a:cs typeface="Times New Roman"/>
              </a:rPr>
              <a:t>he </a:t>
            </a:r>
            <a:r>
              <a:rPr dirty="0" sz="1450" spc="-10">
                <a:latin typeface="Times New Roman"/>
                <a:cs typeface="Times New Roman"/>
              </a:rPr>
              <a:t>had</a:t>
            </a:r>
            <a:r>
              <a:rPr dirty="0" sz="1450" spc="30">
                <a:latin typeface="Times New Roman"/>
                <a:cs typeface="Times New Roman"/>
              </a:rPr>
              <a:t> </a:t>
            </a:r>
            <a:r>
              <a:rPr dirty="0" sz="1450" spc="-10">
                <a:latin typeface="Times New Roman"/>
                <a:cs typeface="Times New Roman"/>
              </a:rPr>
              <a:t>spoken.</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“O!” cried I, “they’re all murderers here;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ship full </a:t>
            </a:r>
            <a:r>
              <a:rPr dirty="0" sz="1450" spc="-5">
                <a:latin typeface="Times New Roman"/>
                <a:cs typeface="Times New Roman"/>
              </a:rPr>
              <a:t>of </a:t>
            </a:r>
            <a:r>
              <a:rPr dirty="0" sz="1450" spc="-10">
                <a:latin typeface="Times New Roman"/>
                <a:cs typeface="Times New Roman"/>
              </a:rPr>
              <a:t>them! They’ve  murdered </a:t>
            </a:r>
            <a:r>
              <a:rPr dirty="0" sz="1450" spc="-5">
                <a:latin typeface="Times New Roman"/>
                <a:cs typeface="Times New Roman"/>
              </a:rPr>
              <a:t>a boy </a:t>
            </a:r>
            <a:r>
              <a:rPr dirty="0" sz="1450" spc="-20">
                <a:latin typeface="Times New Roman"/>
                <a:cs typeface="Times New Roman"/>
              </a:rPr>
              <a:t>already. </a:t>
            </a:r>
            <a:r>
              <a:rPr dirty="0" sz="1450" spc="-10">
                <a:latin typeface="Times New Roman"/>
                <a:cs typeface="Times New Roman"/>
              </a:rPr>
              <a:t>Now </a:t>
            </a:r>
            <a:r>
              <a:rPr dirty="0" sz="1450" spc="-30">
                <a:latin typeface="Times New Roman"/>
                <a:cs typeface="Times New Roman"/>
              </a:rPr>
              <a:t>it’s</a:t>
            </a:r>
            <a:r>
              <a:rPr dirty="0" sz="1450" spc="1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6985" indent="255904">
              <a:lnSpc>
                <a:spcPts val="1730"/>
              </a:lnSpc>
              <a:spcBef>
                <a:spcPts val="715"/>
              </a:spcBef>
            </a:pPr>
            <a:r>
              <a:rPr dirty="0" sz="1450" spc="-65">
                <a:latin typeface="Times New Roman"/>
                <a:cs typeface="Times New Roman"/>
              </a:rPr>
              <a:t>“Ay, </a:t>
            </a:r>
            <a:r>
              <a:rPr dirty="0" sz="1450" spc="-30">
                <a:latin typeface="Times New Roman"/>
                <a:cs typeface="Times New Roman"/>
              </a:rPr>
              <a:t>ay,” </a:t>
            </a:r>
            <a:r>
              <a:rPr dirty="0" sz="1450" spc="-10">
                <a:latin typeface="Times New Roman"/>
                <a:cs typeface="Times New Roman"/>
              </a:rPr>
              <a:t>said he; “but they have </a:t>
            </a:r>
            <a:r>
              <a:rPr dirty="0" sz="1450" spc="-15">
                <a:latin typeface="Times New Roman"/>
                <a:cs typeface="Times New Roman"/>
              </a:rPr>
              <a:t>n’t </a:t>
            </a:r>
            <a:r>
              <a:rPr dirty="0" sz="1450" spc="-5">
                <a:latin typeface="Times New Roman"/>
                <a:cs typeface="Times New Roman"/>
              </a:rPr>
              <a:t>got </a:t>
            </a:r>
            <a:r>
              <a:rPr dirty="0" sz="1450" spc="-10">
                <a:latin typeface="Times New Roman"/>
                <a:cs typeface="Times New Roman"/>
              </a:rPr>
              <a:t>me yet.” And then looking at me  </a:t>
            </a:r>
            <a:r>
              <a:rPr dirty="0" sz="1450" spc="-20">
                <a:latin typeface="Times New Roman"/>
                <a:cs typeface="Times New Roman"/>
              </a:rPr>
              <a:t>curiously, “Will </a:t>
            </a:r>
            <a:r>
              <a:rPr dirty="0" sz="1450" spc="-5">
                <a:latin typeface="Times New Roman"/>
                <a:cs typeface="Times New Roman"/>
              </a:rPr>
              <a:t>ye </a:t>
            </a:r>
            <a:r>
              <a:rPr dirty="0" sz="1450" spc="-10">
                <a:latin typeface="Times New Roman"/>
                <a:cs typeface="Times New Roman"/>
              </a:rPr>
              <a:t>stand with</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marR="243204">
              <a:lnSpc>
                <a:spcPts val="2520"/>
              </a:lnSpc>
              <a:spcBef>
                <a:spcPts val="160"/>
              </a:spcBef>
            </a:pPr>
            <a:r>
              <a:rPr dirty="0" sz="1450" spc="-10">
                <a:latin typeface="Times New Roman"/>
                <a:cs typeface="Times New Roman"/>
              </a:rPr>
              <a:t>“That will I!” said I. “I am </a:t>
            </a:r>
            <a:r>
              <a:rPr dirty="0" sz="1450" spc="-5">
                <a:latin typeface="Times New Roman"/>
                <a:cs typeface="Times New Roman"/>
              </a:rPr>
              <a:t>no </a:t>
            </a:r>
            <a:r>
              <a:rPr dirty="0" sz="1450" spc="-10">
                <a:latin typeface="Times New Roman"/>
                <a:cs typeface="Times New Roman"/>
              </a:rPr>
              <a:t>thief, </a:t>
            </a:r>
            <a:r>
              <a:rPr dirty="0" sz="1450" spc="-5">
                <a:latin typeface="Times New Roman"/>
                <a:cs typeface="Times New Roman"/>
              </a:rPr>
              <a:t>nor </a:t>
            </a:r>
            <a:r>
              <a:rPr dirty="0" sz="1450" spc="-10">
                <a:latin typeface="Times New Roman"/>
                <a:cs typeface="Times New Roman"/>
              </a:rPr>
              <a:t>yet </a:t>
            </a:r>
            <a:r>
              <a:rPr dirty="0" sz="1450" spc="-20">
                <a:latin typeface="Times New Roman"/>
                <a:cs typeface="Times New Roman"/>
              </a:rPr>
              <a:t>murderer. </a:t>
            </a:r>
            <a:r>
              <a:rPr dirty="0" sz="1450" spc="-10">
                <a:latin typeface="Times New Roman"/>
                <a:cs typeface="Times New Roman"/>
              </a:rPr>
              <a:t>I’ll stand </a:t>
            </a:r>
            <a:r>
              <a:rPr dirty="0" sz="1450" spc="-5">
                <a:latin typeface="Times New Roman"/>
                <a:cs typeface="Times New Roman"/>
              </a:rPr>
              <a:t>by you.”  </a:t>
            </a:r>
            <a:r>
              <a:rPr dirty="0" sz="1450" spc="-30">
                <a:latin typeface="Times New Roman"/>
                <a:cs typeface="Times New Roman"/>
              </a:rPr>
              <a:t>“Why, </a:t>
            </a:r>
            <a:r>
              <a:rPr dirty="0" sz="1450" spc="-10">
                <a:latin typeface="Times New Roman"/>
                <a:cs typeface="Times New Roman"/>
              </a:rPr>
              <a:t>then,” said he, </a:t>
            </a:r>
            <a:r>
              <a:rPr dirty="0" sz="1450" spc="-20">
                <a:latin typeface="Times New Roman"/>
                <a:cs typeface="Times New Roman"/>
              </a:rPr>
              <a:t>“what’s </a:t>
            </a:r>
            <a:r>
              <a:rPr dirty="0" sz="1450" spc="-5">
                <a:latin typeface="Times New Roman"/>
                <a:cs typeface="Times New Roman"/>
              </a:rPr>
              <a:t>your</a:t>
            </a:r>
            <a:r>
              <a:rPr dirty="0" sz="1450" spc="4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13335" indent="255904">
              <a:lnSpc>
                <a:spcPts val="1730"/>
              </a:lnSpc>
              <a:spcBef>
                <a:spcPts val="560"/>
              </a:spcBef>
            </a:pPr>
            <a:r>
              <a:rPr dirty="0" sz="1450" spc="-10">
                <a:latin typeface="Times New Roman"/>
                <a:cs typeface="Times New Roman"/>
              </a:rPr>
              <a:t>“David </a:t>
            </a:r>
            <a:r>
              <a:rPr dirty="0" sz="1450" spc="-15">
                <a:latin typeface="Times New Roman"/>
                <a:cs typeface="Times New Roman"/>
              </a:rPr>
              <a:t>Balfour,” </a:t>
            </a:r>
            <a:r>
              <a:rPr dirty="0" sz="1450" spc="-10">
                <a:latin typeface="Times New Roman"/>
                <a:cs typeface="Times New Roman"/>
              </a:rPr>
              <a:t>said I; and then, thinking that </a:t>
            </a:r>
            <a:r>
              <a:rPr dirty="0" sz="1450" spc="-5">
                <a:latin typeface="Times New Roman"/>
                <a:cs typeface="Times New Roman"/>
              </a:rPr>
              <a:t>a </a:t>
            </a:r>
            <a:r>
              <a:rPr dirty="0" sz="1450" spc="-10">
                <a:latin typeface="Times New Roman"/>
                <a:cs typeface="Times New Roman"/>
              </a:rPr>
              <a:t>man with so fine </a:t>
            </a:r>
            <a:r>
              <a:rPr dirty="0" sz="1450" spc="-5">
                <a:latin typeface="Times New Roman"/>
                <a:cs typeface="Times New Roman"/>
              </a:rPr>
              <a:t>a </a:t>
            </a:r>
            <a:r>
              <a:rPr dirty="0" sz="1450" spc="-10">
                <a:latin typeface="Times New Roman"/>
                <a:cs typeface="Times New Roman"/>
              </a:rPr>
              <a:t>coat  must like fine people, </a:t>
            </a:r>
            <a:r>
              <a:rPr dirty="0" sz="1450" spc="-5">
                <a:latin typeface="Times New Roman"/>
                <a:cs typeface="Times New Roman"/>
              </a:rPr>
              <a:t>I </a:t>
            </a:r>
            <a:r>
              <a:rPr dirty="0" sz="1450" spc="-10">
                <a:latin typeface="Times New Roman"/>
                <a:cs typeface="Times New Roman"/>
              </a:rPr>
              <a:t>added for the first time, “of</a:t>
            </a:r>
            <a:r>
              <a:rPr dirty="0" sz="1450" spc="60">
                <a:latin typeface="Times New Roman"/>
                <a:cs typeface="Times New Roman"/>
              </a:rPr>
              <a:t> </a:t>
            </a:r>
            <a:r>
              <a:rPr dirty="0" sz="1450" spc="-10">
                <a:latin typeface="Times New Roman"/>
                <a:cs typeface="Times New Roman"/>
              </a:rPr>
              <a:t>Shaws.”</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It never occurred to him to </a:t>
            </a:r>
            <a:r>
              <a:rPr dirty="0" sz="1450" spc="-5">
                <a:latin typeface="Times New Roman"/>
                <a:cs typeface="Times New Roman"/>
              </a:rPr>
              <a:t>doubt </a:t>
            </a:r>
            <a:r>
              <a:rPr dirty="0" sz="1450" spc="-10">
                <a:latin typeface="Times New Roman"/>
                <a:cs typeface="Times New Roman"/>
              </a:rPr>
              <a:t>me, for </a:t>
            </a:r>
            <a:r>
              <a:rPr dirty="0" sz="1450" spc="-5">
                <a:latin typeface="Times New Roman"/>
                <a:cs typeface="Times New Roman"/>
              </a:rPr>
              <a:t>a </a:t>
            </a:r>
            <a:r>
              <a:rPr dirty="0" sz="1450" spc="-10">
                <a:latin typeface="Times New Roman"/>
                <a:cs typeface="Times New Roman"/>
              </a:rPr>
              <a:t>Highlander is used to see great  gentlefolk in great poverty;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estate </a:t>
            </a:r>
            <a:r>
              <a:rPr dirty="0" sz="1450" spc="-5">
                <a:latin typeface="Times New Roman"/>
                <a:cs typeface="Times New Roman"/>
              </a:rPr>
              <a:t>of </a:t>
            </a:r>
            <a:r>
              <a:rPr dirty="0" sz="1450" spc="-10">
                <a:latin typeface="Times New Roman"/>
                <a:cs typeface="Times New Roman"/>
              </a:rPr>
              <a:t>his own, my words  nettled </a:t>
            </a:r>
            <a:r>
              <a:rPr dirty="0" sz="1450" spc="-5">
                <a:latin typeface="Times New Roman"/>
                <a:cs typeface="Times New Roman"/>
              </a:rPr>
              <a:t>a </a:t>
            </a:r>
            <a:r>
              <a:rPr dirty="0" sz="1450" spc="-10">
                <a:latin typeface="Times New Roman"/>
                <a:cs typeface="Times New Roman"/>
              </a:rPr>
              <a:t>very childish vanity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17660"/>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“My name is Stewart,” </a:t>
            </a:r>
            <a:r>
              <a:rPr dirty="0" sz="1450" spc="-5">
                <a:latin typeface="Times New Roman"/>
                <a:cs typeface="Times New Roman"/>
              </a:rPr>
              <a:t>he </a:t>
            </a:r>
            <a:r>
              <a:rPr dirty="0" sz="1450" spc="-10">
                <a:latin typeface="Times New Roman"/>
                <a:cs typeface="Times New Roman"/>
              </a:rPr>
              <a:t>said, drawing himself </a:t>
            </a:r>
            <a:r>
              <a:rPr dirty="0" sz="1450" spc="-5">
                <a:latin typeface="Times New Roman"/>
                <a:cs typeface="Times New Roman"/>
              </a:rPr>
              <a:t>up. </a:t>
            </a:r>
            <a:r>
              <a:rPr dirty="0" sz="1450" spc="-10">
                <a:latin typeface="Times New Roman"/>
                <a:cs typeface="Times New Roman"/>
              </a:rPr>
              <a:t>“Alan Breck, they call  me. A </a:t>
            </a:r>
            <a:r>
              <a:rPr dirty="0" sz="1450" spc="-20">
                <a:latin typeface="Times New Roman"/>
                <a:cs typeface="Times New Roman"/>
              </a:rPr>
              <a:t>king’s </a:t>
            </a:r>
            <a:r>
              <a:rPr dirty="0" sz="1450" spc="-10">
                <a:latin typeface="Times New Roman"/>
                <a:cs typeface="Times New Roman"/>
              </a:rPr>
              <a:t>name is </a:t>
            </a:r>
            <a:r>
              <a:rPr dirty="0" sz="1450" spc="-5">
                <a:latin typeface="Times New Roman"/>
                <a:cs typeface="Times New Roman"/>
              </a:rPr>
              <a:t>good </a:t>
            </a:r>
            <a:r>
              <a:rPr dirty="0" sz="1450" spc="-10">
                <a:latin typeface="Times New Roman"/>
                <a:cs typeface="Times New Roman"/>
              </a:rPr>
              <a:t>enough for me, though </a:t>
            </a:r>
            <a:r>
              <a:rPr dirty="0" sz="1450" spc="-5">
                <a:latin typeface="Times New Roman"/>
                <a:cs typeface="Times New Roman"/>
              </a:rPr>
              <a:t>I </a:t>
            </a:r>
            <a:r>
              <a:rPr dirty="0" sz="1450" spc="-10">
                <a:latin typeface="Times New Roman"/>
                <a:cs typeface="Times New Roman"/>
              </a:rPr>
              <a:t>bear it plain and have the  name </a:t>
            </a:r>
            <a:r>
              <a:rPr dirty="0" sz="1450" spc="-5">
                <a:latin typeface="Times New Roman"/>
                <a:cs typeface="Times New Roman"/>
              </a:rPr>
              <a:t>of no </a:t>
            </a:r>
            <a:r>
              <a:rPr dirty="0" sz="1450" spc="-10">
                <a:latin typeface="Times New Roman"/>
                <a:cs typeface="Times New Roman"/>
              </a:rPr>
              <a:t>farm-midden to clap to the hind-end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And having administered this rebuke, as though it were something </a:t>
            </a:r>
            <a:r>
              <a:rPr dirty="0" sz="1450" spc="-5">
                <a:latin typeface="Times New Roman"/>
                <a:cs typeface="Times New Roman"/>
              </a:rPr>
              <a:t>of a  </a:t>
            </a:r>
            <a:r>
              <a:rPr dirty="0" sz="1450" spc="-10">
                <a:latin typeface="Times New Roman"/>
                <a:cs typeface="Times New Roman"/>
              </a:rPr>
              <a:t>chief importance, </a:t>
            </a:r>
            <a:r>
              <a:rPr dirty="0" sz="1450" spc="-5">
                <a:latin typeface="Times New Roman"/>
                <a:cs typeface="Times New Roman"/>
              </a:rPr>
              <a:t>he </a:t>
            </a:r>
            <a:r>
              <a:rPr dirty="0" sz="1450" spc="-10">
                <a:latin typeface="Times New Roman"/>
                <a:cs typeface="Times New Roman"/>
              </a:rPr>
              <a:t>turned to examine </a:t>
            </a:r>
            <a:r>
              <a:rPr dirty="0" sz="1450" spc="-5">
                <a:latin typeface="Times New Roman"/>
                <a:cs typeface="Times New Roman"/>
              </a:rPr>
              <a:t>our</a:t>
            </a:r>
            <a:r>
              <a:rPr dirty="0" sz="1450" spc="20">
                <a:latin typeface="Times New Roman"/>
                <a:cs typeface="Times New Roman"/>
              </a:rPr>
              <a:t> </a:t>
            </a:r>
            <a:r>
              <a:rPr dirty="0" sz="1450" spc="-10">
                <a:latin typeface="Times New Roman"/>
                <a:cs typeface="Times New Roman"/>
              </a:rPr>
              <a:t>defences.</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The round-house was built very strong, to support the breaching </a:t>
            </a:r>
            <a:r>
              <a:rPr dirty="0" sz="1450" spc="-5">
                <a:latin typeface="Times New Roman"/>
                <a:cs typeface="Times New Roman"/>
              </a:rPr>
              <a:t>of </a:t>
            </a:r>
            <a:r>
              <a:rPr dirty="0" sz="1450" spc="-10">
                <a:latin typeface="Times New Roman"/>
                <a:cs typeface="Times New Roman"/>
              </a:rPr>
              <a:t>the  seas. Of its five apertures, only the skylight and the two doors were </a:t>
            </a:r>
            <a:r>
              <a:rPr dirty="0" sz="1450" spc="-15">
                <a:latin typeface="Times New Roman"/>
                <a:cs typeface="Times New Roman"/>
              </a:rPr>
              <a:t>large  </a:t>
            </a:r>
            <a:r>
              <a:rPr dirty="0" sz="1450" spc="-10">
                <a:latin typeface="Times New Roman"/>
                <a:cs typeface="Times New Roman"/>
              </a:rPr>
              <a:t>enough for the passage </a:t>
            </a:r>
            <a:r>
              <a:rPr dirty="0" sz="1450" spc="-5">
                <a:latin typeface="Times New Roman"/>
                <a:cs typeface="Times New Roman"/>
              </a:rPr>
              <a:t>of a </a:t>
            </a:r>
            <a:r>
              <a:rPr dirty="0" sz="1450" spc="-10">
                <a:latin typeface="Times New Roman"/>
                <a:cs typeface="Times New Roman"/>
              </a:rPr>
              <a:t>man. The doors, besides, could </a:t>
            </a:r>
            <a:r>
              <a:rPr dirty="0" sz="1450" spc="-5">
                <a:latin typeface="Times New Roman"/>
                <a:cs typeface="Times New Roman"/>
              </a:rPr>
              <a:t>be </a:t>
            </a:r>
            <a:r>
              <a:rPr dirty="0" sz="1450" spc="-10">
                <a:latin typeface="Times New Roman"/>
                <a:cs typeface="Times New Roman"/>
              </a:rPr>
              <a:t>drawn close:  they were </a:t>
            </a:r>
            <a:r>
              <a:rPr dirty="0" sz="1450" spc="-5">
                <a:latin typeface="Times New Roman"/>
                <a:cs typeface="Times New Roman"/>
              </a:rPr>
              <a:t>of </a:t>
            </a:r>
            <a:r>
              <a:rPr dirty="0" sz="1450" spc="-10">
                <a:latin typeface="Times New Roman"/>
                <a:cs typeface="Times New Roman"/>
              </a:rPr>
              <a:t>stout oak, and ran in grooves, and were fitted with </a:t>
            </a:r>
            <a:r>
              <a:rPr dirty="0" sz="1450" spc="-5">
                <a:latin typeface="Times New Roman"/>
                <a:cs typeface="Times New Roman"/>
              </a:rPr>
              <a:t>hooks </a:t>
            </a:r>
            <a:r>
              <a:rPr dirty="0" sz="1450" spc="-10">
                <a:latin typeface="Times New Roman"/>
                <a:cs typeface="Times New Roman"/>
              </a:rPr>
              <a:t>to keep  them either shut </a:t>
            </a:r>
            <a:r>
              <a:rPr dirty="0" sz="1450" spc="-5">
                <a:latin typeface="Times New Roman"/>
                <a:cs typeface="Times New Roman"/>
              </a:rPr>
              <a:t>or </a:t>
            </a:r>
            <a:r>
              <a:rPr dirty="0" sz="1450" spc="-10">
                <a:latin typeface="Times New Roman"/>
                <a:cs typeface="Times New Roman"/>
              </a:rPr>
              <a:t>open, as the need arose. The </a:t>
            </a:r>
            <a:r>
              <a:rPr dirty="0" sz="1450" spc="-5">
                <a:latin typeface="Times New Roman"/>
                <a:cs typeface="Times New Roman"/>
              </a:rPr>
              <a:t>one </a:t>
            </a:r>
            <a:r>
              <a:rPr dirty="0" sz="1450" spc="-10">
                <a:latin typeface="Times New Roman"/>
                <a:cs typeface="Times New Roman"/>
              </a:rPr>
              <a:t>that was already shut </a:t>
            </a:r>
            <a:r>
              <a:rPr dirty="0" sz="1450" spc="-5">
                <a:latin typeface="Times New Roman"/>
                <a:cs typeface="Times New Roman"/>
              </a:rPr>
              <a:t>I  </a:t>
            </a:r>
            <a:r>
              <a:rPr dirty="0" sz="1450" spc="-10">
                <a:latin typeface="Times New Roman"/>
                <a:cs typeface="Times New Roman"/>
              </a:rPr>
              <a:t>secured in this fashion;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proceeding to slide to the </a:t>
            </a:r>
            <a:r>
              <a:rPr dirty="0" sz="1450" spc="-20">
                <a:latin typeface="Times New Roman"/>
                <a:cs typeface="Times New Roman"/>
              </a:rPr>
              <a:t>other, </a:t>
            </a:r>
            <a:r>
              <a:rPr dirty="0" sz="1450" spc="-10">
                <a:latin typeface="Times New Roman"/>
                <a:cs typeface="Times New Roman"/>
              </a:rPr>
              <a:t>Alan  stopped me.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“David,” said he—“for </a:t>
            </a:r>
            <a:r>
              <a:rPr dirty="0" sz="1450" spc="-5">
                <a:latin typeface="Times New Roman"/>
                <a:cs typeface="Times New Roman"/>
              </a:rPr>
              <a:t>I </a:t>
            </a:r>
            <a:r>
              <a:rPr dirty="0" sz="1450" spc="-10">
                <a:latin typeface="Times New Roman"/>
                <a:cs typeface="Times New Roman"/>
              </a:rPr>
              <a:t>cannae bring to mind the name </a:t>
            </a:r>
            <a:r>
              <a:rPr dirty="0" sz="1450" spc="-5">
                <a:latin typeface="Times New Roman"/>
                <a:cs typeface="Times New Roman"/>
              </a:rPr>
              <a:t>of your </a:t>
            </a:r>
            <a:r>
              <a:rPr dirty="0" sz="1450" spc="-10">
                <a:latin typeface="Times New Roman"/>
                <a:cs typeface="Times New Roman"/>
              </a:rPr>
              <a:t>landed  estate, and so will make so bold as to call </a:t>
            </a:r>
            <a:r>
              <a:rPr dirty="0" sz="1450" spc="-5">
                <a:latin typeface="Times New Roman"/>
                <a:cs typeface="Times New Roman"/>
              </a:rPr>
              <a:t>you </a:t>
            </a:r>
            <a:r>
              <a:rPr dirty="0" sz="1450" spc="-10">
                <a:latin typeface="Times New Roman"/>
                <a:cs typeface="Times New Roman"/>
              </a:rPr>
              <a:t>David—that </a:t>
            </a:r>
            <a:r>
              <a:rPr dirty="0" sz="1450" spc="-20">
                <a:latin typeface="Times New Roman"/>
                <a:cs typeface="Times New Roman"/>
              </a:rPr>
              <a:t>door, </a:t>
            </a:r>
            <a:r>
              <a:rPr dirty="0" sz="1450" spc="-10">
                <a:latin typeface="Times New Roman"/>
                <a:cs typeface="Times New Roman"/>
              </a:rPr>
              <a:t>being open,  is the best part </a:t>
            </a:r>
            <a:r>
              <a:rPr dirty="0" sz="1450" spc="-5">
                <a:latin typeface="Times New Roman"/>
                <a:cs typeface="Times New Roman"/>
              </a:rPr>
              <a:t>of </a:t>
            </a:r>
            <a:r>
              <a:rPr dirty="0" sz="1450" spc="-10">
                <a:latin typeface="Times New Roman"/>
                <a:cs typeface="Times New Roman"/>
              </a:rPr>
              <a:t>my</a:t>
            </a:r>
            <a:r>
              <a:rPr dirty="0" sz="1450" spc="10">
                <a:latin typeface="Times New Roman"/>
                <a:cs typeface="Times New Roman"/>
              </a:rPr>
              <a:t> </a:t>
            </a:r>
            <a:r>
              <a:rPr dirty="0" sz="1450" spc="-10">
                <a:latin typeface="Times New Roman"/>
                <a:cs typeface="Times New Roman"/>
              </a:rPr>
              <a:t>defences.”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yet better shut,” says</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“Not so, David,” says he. </a:t>
            </a:r>
            <a:r>
              <a:rPr dirty="0" sz="1450" spc="-60">
                <a:latin typeface="Times New Roman"/>
                <a:cs typeface="Times New Roman"/>
              </a:rPr>
              <a:t>“Ye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but one </a:t>
            </a:r>
            <a:r>
              <a:rPr dirty="0" sz="1450" spc="-10">
                <a:latin typeface="Times New Roman"/>
                <a:cs typeface="Times New Roman"/>
              </a:rPr>
              <a:t>face; </a:t>
            </a:r>
            <a:r>
              <a:rPr dirty="0" sz="1450" spc="-5">
                <a:latin typeface="Times New Roman"/>
                <a:cs typeface="Times New Roman"/>
              </a:rPr>
              <a:t>but </a:t>
            </a:r>
            <a:r>
              <a:rPr dirty="0" sz="1450" spc="-10">
                <a:latin typeface="Times New Roman"/>
                <a:cs typeface="Times New Roman"/>
              </a:rPr>
              <a:t>so long as that  </a:t>
            </a:r>
            <a:r>
              <a:rPr dirty="0" sz="1450" spc="-5">
                <a:latin typeface="Times New Roman"/>
                <a:cs typeface="Times New Roman"/>
              </a:rPr>
              <a:t>door </a:t>
            </a:r>
            <a:r>
              <a:rPr dirty="0" sz="1450" spc="-10">
                <a:latin typeface="Times New Roman"/>
                <a:cs typeface="Times New Roman"/>
              </a:rPr>
              <a:t>is open and my face to it, the best part </a:t>
            </a:r>
            <a:r>
              <a:rPr dirty="0" sz="1450" spc="-5">
                <a:latin typeface="Times New Roman"/>
                <a:cs typeface="Times New Roman"/>
              </a:rPr>
              <a:t>of </a:t>
            </a:r>
            <a:r>
              <a:rPr dirty="0" sz="1450" spc="-10">
                <a:latin typeface="Times New Roman"/>
                <a:cs typeface="Times New Roman"/>
              </a:rPr>
              <a:t>my enemies will </a:t>
            </a:r>
            <a:r>
              <a:rPr dirty="0" sz="1450" spc="-5">
                <a:latin typeface="Times New Roman"/>
                <a:cs typeface="Times New Roman"/>
              </a:rPr>
              <a:t>be </a:t>
            </a:r>
            <a:r>
              <a:rPr dirty="0" sz="1450" spc="-10">
                <a:latin typeface="Times New Roman"/>
                <a:cs typeface="Times New Roman"/>
              </a:rPr>
              <a:t>in front </a:t>
            </a:r>
            <a:r>
              <a:rPr dirty="0" sz="1450" spc="-5">
                <a:latin typeface="Times New Roman"/>
                <a:cs typeface="Times New Roman"/>
              </a:rPr>
              <a:t>of  </a:t>
            </a:r>
            <a:r>
              <a:rPr dirty="0" sz="1450" spc="-10">
                <a:latin typeface="Times New Roman"/>
                <a:cs typeface="Times New Roman"/>
              </a:rPr>
              <a:t>me, where </a:t>
            </a:r>
            <a:r>
              <a:rPr dirty="0" sz="1450" spc="-5">
                <a:latin typeface="Times New Roman"/>
                <a:cs typeface="Times New Roman"/>
              </a:rPr>
              <a:t>I </a:t>
            </a:r>
            <a:r>
              <a:rPr dirty="0" sz="1450" spc="-10">
                <a:latin typeface="Times New Roman"/>
                <a:cs typeface="Times New Roman"/>
              </a:rPr>
              <a:t>would aye wish to find</a:t>
            </a:r>
            <a:r>
              <a:rPr dirty="0" sz="1450" spc="2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gave me from the rack </a:t>
            </a:r>
            <a:r>
              <a:rPr dirty="0" sz="1450" spc="-5">
                <a:latin typeface="Times New Roman"/>
                <a:cs typeface="Times New Roman"/>
              </a:rPr>
              <a:t>a </a:t>
            </a:r>
            <a:r>
              <a:rPr dirty="0" sz="1450" spc="-10">
                <a:latin typeface="Times New Roman"/>
                <a:cs typeface="Times New Roman"/>
              </a:rPr>
              <a:t>cutlass (of which there were </a:t>
            </a:r>
            <a:r>
              <a:rPr dirty="0" sz="1450" spc="-5">
                <a:latin typeface="Times New Roman"/>
                <a:cs typeface="Times New Roman"/>
              </a:rPr>
              <a:t>a </a:t>
            </a:r>
            <a:r>
              <a:rPr dirty="0" sz="1450" spc="-10">
                <a:latin typeface="Times New Roman"/>
                <a:cs typeface="Times New Roman"/>
              </a:rPr>
              <a:t>few  besides the firearms), choosing it with great care, shaking his head and saying  </a:t>
            </a:r>
            <a:r>
              <a:rPr dirty="0" sz="1450" spc="-5">
                <a:latin typeface="Times New Roman"/>
                <a:cs typeface="Times New Roman"/>
              </a:rPr>
              <a:t>he </a:t>
            </a:r>
            <a:r>
              <a:rPr dirty="0" sz="1450" spc="-10">
                <a:latin typeface="Times New Roman"/>
                <a:cs typeface="Times New Roman"/>
              </a:rPr>
              <a:t>had never in all his life seen poorer weapons; and next </a:t>
            </a:r>
            <a:r>
              <a:rPr dirty="0" sz="1450" spc="-5">
                <a:latin typeface="Times New Roman"/>
                <a:cs typeface="Times New Roman"/>
              </a:rPr>
              <a:t>he </a:t>
            </a:r>
            <a:r>
              <a:rPr dirty="0" sz="1450" spc="-10">
                <a:latin typeface="Times New Roman"/>
                <a:cs typeface="Times New Roman"/>
              </a:rPr>
              <a:t>set me down to  the table with </a:t>
            </a:r>
            <a:r>
              <a:rPr dirty="0" sz="1450" spc="-5">
                <a:latin typeface="Times New Roman"/>
                <a:cs typeface="Times New Roman"/>
              </a:rPr>
              <a:t>a </a:t>
            </a:r>
            <a:r>
              <a:rPr dirty="0" sz="1450" spc="-10">
                <a:latin typeface="Times New Roman"/>
                <a:cs typeface="Times New Roman"/>
              </a:rPr>
              <a:t>powder-horn, </a:t>
            </a:r>
            <a:r>
              <a:rPr dirty="0" sz="1450" spc="-5">
                <a:latin typeface="Times New Roman"/>
                <a:cs typeface="Times New Roman"/>
              </a:rPr>
              <a:t>a </a:t>
            </a:r>
            <a:r>
              <a:rPr dirty="0" sz="1450" spc="-10">
                <a:latin typeface="Times New Roman"/>
                <a:cs typeface="Times New Roman"/>
              </a:rPr>
              <a:t>bag </a:t>
            </a:r>
            <a:r>
              <a:rPr dirty="0" sz="1450" spc="-5">
                <a:latin typeface="Times New Roman"/>
                <a:cs typeface="Times New Roman"/>
              </a:rPr>
              <a:t>of </a:t>
            </a:r>
            <a:r>
              <a:rPr dirty="0" sz="1450" spc="-10">
                <a:latin typeface="Times New Roman"/>
                <a:cs typeface="Times New Roman"/>
              </a:rPr>
              <a:t>bullets and all the pistols, which </a:t>
            </a:r>
            <a:r>
              <a:rPr dirty="0" sz="1450" spc="-5">
                <a:latin typeface="Times New Roman"/>
                <a:cs typeface="Times New Roman"/>
              </a:rPr>
              <a:t>he  </a:t>
            </a:r>
            <a:r>
              <a:rPr dirty="0" sz="1450" spc="-10">
                <a:latin typeface="Times New Roman"/>
                <a:cs typeface="Times New Roman"/>
              </a:rPr>
              <a:t>bade me</a:t>
            </a:r>
            <a:r>
              <a:rPr dirty="0" sz="1450" spc="-5">
                <a:latin typeface="Times New Roman"/>
                <a:cs typeface="Times New Roman"/>
              </a:rPr>
              <a:t> </a:t>
            </a:r>
            <a:r>
              <a:rPr dirty="0" sz="1450" spc="-15">
                <a:latin typeface="Times New Roman"/>
                <a:cs typeface="Times New Roman"/>
              </a:rPr>
              <a:t>charge.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“And that will </a:t>
            </a:r>
            <a:r>
              <a:rPr dirty="0" sz="1450" spc="-5">
                <a:latin typeface="Times New Roman"/>
                <a:cs typeface="Times New Roman"/>
              </a:rPr>
              <a:t>be </a:t>
            </a:r>
            <a:r>
              <a:rPr dirty="0" sz="1450" spc="-10">
                <a:latin typeface="Times New Roman"/>
                <a:cs typeface="Times New Roman"/>
              </a:rPr>
              <a:t>better work, let me tell </a:t>
            </a:r>
            <a:r>
              <a:rPr dirty="0" sz="1450" spc="-5">
                <a:latin typeface="Times New Roman"/>
                <a:cs typeface="Times New Roman"/>
              </a:rPr>
              <a:t>you,” </a:t>
            </a:r>
            <a:r>
              <a:rPr dirty="0" sz="1450" spc="-10">
                <a:latin typeface="Times New Roman"/>
                <a:cs typeface="Times New Roman"/>
              </a:rPr>
              <a:t>said he, “for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decent birth, than scraping plates and raxing drams to </a:t>
            </a:r>
            <a:r>
              <a:rPr dirty="0" sz="1450" spc="-5">
                <a:latin typeface="Times New Roman"/>
                <a:cs typeface="Times New Roman"/>
              </a:rPr>
              <a:t>a </a:t>
            </a:r>
            <a:r>
              <a:rPr dirty="0" sz="1450" spc="-10">
                <a:latin typeface="Times New Roman"/>
                <a:cs typeface="Times New Roman"/>
              </a:rPr>
              <a:t>wheen tarry</a:t>
            </a:r>
            <a:r>
              <a:rPr dirty="0" sz="1450" spc="125">
                <a:latin typeface="Times New Roman"/>
                <a:cs typeface="Times New Roman"/>
              </a:rPr>
              <a:t> </a:t>
            </a:r>
            <a:r>
              <a:rPr dirty="0" sz="1450" spc="-10">
                <a:latin typeface="Times New Roman"/>
                <a:cs typeface="Times New Roman"/>
              </a:rPr>
              <a:t>sailors.”</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Thereupon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in the midst with his face to the </a:t>
            </a:r>
            <a:r>
              <a:rPr dirty="0" sz="1450" spc="-20">
                <a:latin typeface="Times New Roman"/>
                <a:cs typeface="Times New Roman"/>
              </a:rPr>
              <a:t>door, </a:t>
            </a:r>
            <a:r>
              <a:rPr dirty="0" sz="1450" spc="-10">
                <a:latin typeface="Times New Roman"/>
                <a:cs typeface="Times New Roman"/>
              </a:rPr>
              <a:t>and drawing  his great sword, made trial </a:t>
            </a:r>
            <a:r>
              <a:rPr dirty="0" sz="1450" spc="-5">
                <a:latin typeface="Times New Roman"/>
                <a:cs typeface="Times New Roman"/>
              </a:rPr>
              <a:t>of </a:t>
            </a:r>
            <a:r>
              <a:rPr dirty="0" sz="1450" spc="-10">
                <a:latin typeface="Times New Roman"/>
                <a:cs typeface="Times New Roman"/>
              </a:rPr>
              <a:t>the room </a:t>
            </a:r>
            <a:r>
              <a:rPr dirty="0" sz="1450" spc="-5">
                <a:latin typeface="Times New Roman"/>
                <a:cs typeface="Times New Roman"/>
              </a:rPr>
              <a:t>he </a:t>
            </a:r>
            <a:r>
              <a:rPr dirty="0" sz="1450" spc="-10">
                <a:latin typeface="Times New Roman"/>
                <a:cs typeface="Times New Roman"/>
              </a:rPr>
              <a:t>had to wield it</a:t>
            </a:r>
            <a:r>
              <a:rPr dirty="0" sz="1450" spc="55">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 must stick to the point,” </a:t>
            </a:r>
            <a:r>
              <a:rPr dirty="0" sz="1450" spc="-5">
                <a:latin typeface="Times New Roman"/>
                <a:cs typeface="Times New Roman"/>
              </a:rPr>
              <a:t>he </a:t>
            </a:r>
            <a:r>
              <a:rPr dirty="0" sz="1450" spc="-10">
                <a:latin typeface="Times New Roman"/>
                <a:cs typeface="Times New Roman"/>
              </a:rPr>
              <a:t>said, shaking his head; “and </a:t>
            </a:r>
            <a:r>
              <a:rPr dirty="0" sz="1450" spc="-25">
                <a:latin typeface="Times New Roman"/>
                <a:cs typeface="Times New Roman"/>
              </a:rPr>
              <a:t>that’s </a:t>
            </a:r>
            <a:r>
              <a:rPr dirty="0" sz="1450" spc="-5">
                <a:latin typeface="Times New Roman"/>
                <a:cs typeface="Times New Roman"/>
              </a:rPr>
              <a:t>a </a:t>
            </a:r>
            <a:r>
              <a:rPr dirty="0" sz="1450" spc="-25">
                <a:latin typeface="Times New Roman"/>
                <a:cs typeface="Times New Roman"/>
              </a:rPr>
              <a:t>pity, </a:t>
            </a:r>
            <a:r>
              <a:rPr dirty="0" sz="1450" spc="-5">
                <a:latin typeface="Times New Roman"/>
                <a:cs typeface="Times New Roman"/>
              </a:rPr>
              <a:t>too.  </a:t>
            </a:r>
            <a:r>
              <a:rPr dirty="0" sz="1450" spc="-10">
                <a:latin typeface="Times New Roman"/>
                <a:cs typeface="Times New Roman"/>
              </a:rPr>
              <a:t>It doesn’t set my genius, which is all for the upper guard. And, </a:t>
            </a:r>
            <a:r>
              <a:rPr dirty="0" sz="1450" spc="-25">
                <a:latin typeface="Times New Roman"/>
                <a:cs typeface="Times New Roman"/>
              </a:rPr>
              <a:t>now,” </a:t>
            </a:r>
            <a:r>
              <a:rPr dirty="0" sz="1450" spc="-10">
                <a:latin typeface="Times New Roman"/>
                <a:cs typeface="Times New Roman"/>
              </a:rPr>
              <a:t>said he,  “do </a:t>
            </a:r>
            <a:r>
              <a:rPr dirty="0" sz="1450" spc="-5">
                <a:latin typeface="Times New Roman"/>
                <a:cs typeface="Times New Roman"/>
              </a:rPr>
              <a:t>you </a:t>
            </a:r>
            <a:r>
              <a:rPr dirty="0" sz="1450" spc="-10">
                <a:latin typeface="Times New Roman"/>
                <a:cs typeface="Times New Roman"/>
              </a:rPr>
              <a:t>keep </a:t>
            </a:r>
            <a:r>
              <a:rPr dirty="0" sz="1450" spc="-5">
                <a:latin typeface="Times New Roman"/>
                <a:cs typeface="Times New Roman"/>
              </a:rPr>
              <a:t>on </a:t>
            </a:r>
            <a:r>
              <a:rPr dirty="0" sz="1450" spc="-10">
                <a:latin typeface="Times New Roman"/>
                <a:cs typeface="Times New Roman"/>
              </a:rPr>
              <a:t>charging the pistols, and give heed to</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would listen </a:t>
            </a:r>
            <a:r>
              <a:rPr dirty="0" sz="1450" spc="-20">
                <a:latin typeface="Times New Roman"/>
                <a:cs typeface="Times New Roman"/>
              </a:rPr>
              <a:t>closely. </a:t>
            </a:r>
            <a:r>
              <a:rPr dirty="0" sz="1450" spc="-10">
                <a:latin typeface="Times New Roman"/>
                <a:cs typeface="Times New Roman"/>
              </a:rPr>
              <a:t>My chest was tight, my mouth </a:t>
            </a:r>
            <a:r>
              <a:rPr dirty="0" sz="1450" spc="-30">
                <a:latin typeface="Times New Roman"/>
                <a:cs typeface="Times New Roman"/>
              </a:rPr>
              <a:t>dry, </a:t>
            </a:r>
            <a:r>
              <a:rPr dirty="0" sz="1450" spc="-10">
                <a:latin typeface="Times New Roman"/>
                <a:cs typeface="Times New Roman"/>
              </a:rPr>
              <a:t>the  light dark to my eyes; the </a:t>
            </a:r>
            <a:r>
              <a:rPr dirty="0" sz="1450" spc="-5">
                <a:latin typeface="Times New Roman"/>
                <a:cs typeface="Times New Roman"/>
              </a:rPr>
              <a:t>thought of </a:t>
            </a:r>
            <a:r>
              <a:rPr dirty="0" sz="1450" spc="-10">
                <a:latin typeface="Times New Roman"/>
                <a:cs typeface="Times New Roman"/>
              </a:rPr>
              <a:t>the numbers that were soon to leap in  </a:t>
            </a:r>
            <a:r>
              <a:rPr dirty="0" sz="1450" spc="-5">
                <a:latin typeface="Times New Roman"/>
                <a:cs typeface="Times New Roman"/>
              </a:rPr>
              <a:t>upon us </a:t>
            </a:r>
            <a:r>
              <a:rPr dirty="0" sz="1450" spc="-10">
                <a:latin typeface="Times New Roman"/>
                <a:cs typeface="Times New Roman"/>
              </a:rPr>
              <a:t>kept my heart in </a:t>
            </a:r>
            <a:r>
              <a:rPr dirty="0" sz="1450" spc="-5">
                <a:latin typeface="Times New Roman"/>
                <a:cs typeface="Times New Roman"/>
              </a:rPr>
              <a:t>a </a:t>
            </a:r>
            <a:r>
              <a:rPr dirty="0" sz="1450" spc="-10">
                <a:latin typeface="Times New Roman"/>
                <a:cs typeface="Times New Roman"/>
              </a:rPr>
              <a:t>flutter: and the sea, which </a:t>
            </a:r>
            <a:r>
              <a:rPr dirty="0" sz="1450" spc="-5">
                <a:latin typeface="Times New Roman"/>
                <a:cs typeface="Times New Roman"/>
              </a:rPr>
              <a:t>I </a:t>
            </a:r>
            <a:r>
              <a:rPr dirty="0" sz="1450" spc="-10">
                <a:latin typeface="Times New Roman"/>
                <a:cs typeface="Times New Roman"/>
              </a:rPr>
              <a:t>heard washing round  the brig, and where </a:t>
            </a:r>
            <a:r>
              <a:rPr dirty="0" sz="1450" spc="-5">
                <a:latin typeface="Times New Roman"/>
                <a:cs typeface="Times New Roman"/>
              </a:rPr>
              <a:t>I thought </a:t>
            </a:r>
            <a:r>
              <a:rPr dirty="0" sz="1450" spc="-10">
                <a:latin typeface="Times New Roman"/>
                <a:cs typeface="Times New Roman"/>
              </a:rPr>
              <a:t>my dead </a:t>
            </a:r>
            <a:r>
              <a:rPr dirty="0" sz="1450" spc="-5">
                <a:latin typeface="Times New Roman"/>
                <a:cs typeface="Times New Roman"/>
              </a:rPr>
              <a:t>body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cast ere morning, ran in  my mind</a:t>
            </a:r>
            <a:r>
              <a:rPr dirty="0" sz="1450" spc="-5">
                <a:latin typeface="Times New Roman"/>
                <a:cs typeface="Times New Roman"/>
              </a:rPr>
              <a:t> </a:t>
            </a:r>
            <a:r>
              <a:rPr dirty="0" sz="1450" spc="-20">
                <a:latin typeface="Times New Roman"/>
                <a:cs typeface="Times New Roman"/>
              </a:rPr>
              <a:t>strangely.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“First </a:t>
            </a:r>
            <a:r>
              <a:rPr dirty="0" sz="1450" spc="-5">
                <a:latin typeface="Times New Roman"/>
                <a:cs typeface="Times New Roman"/>
              </a:rPr>
              <a:t>of </a:t>
            </a:r>
            <a:r>
              <a:rPr dirty="0" sz="1450" spc="-10">
                <a:latin typeface="Times New Roman"/>
                <a:cs typeface="Times New Roman"/>
              </a:rPr>
              <a:t>all,” said he, “how many are against</a:t>
            </a:r>
            <a:r>
              <a:rPr dirty="0" sz="1450" spc="35">
                <a:latin typeface="Times New Roman"/>
                <a:cs typeface="Times New Roman"/>
              </a:rPr>
              <a:t> </a:t>
            </a:r>
            <a:r>
              <a:rPr dirty="0" sz="1450" spc="-10">
                <a:latin typeface="Times New Roman"/>
                <a:cs typeface="Times New Roman"/>
              </a:rPr>
              <a:t>us?”</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5">
                <a:latin typeface="Times New Roman"/>
                <a:cs typeface="Times New Roman"/>
              </a:rPr>
              <a:t>I </a:t>
            </a:r>
            <a:r>
              <a:rPr dirty="0" sz="1450" spc="-10">
                <a:latin typeface="Times New Roman"/>
                <a:cs typeface="Times New Roman"/>
              </a:rPr>
              <a:t>reckoned them </a:t>
            </a:r>
            <a:r>
              <a:rPr dirty="0" sz="1450" spc="-5">
                <a:latin typeface="Times New Roman"/>
                <a:cs typeface="Times New Roman"/>
              </a:rPr>
              <a:t>up; </a:t>
            </a:r>
            <a:r>
              <a:rPr dirty="0" sz="1450" spc="-10">
                <a:latin typeface="Times New Roman"/>
                <a:cs typeface="Times New Roman"/>
              </a:rPr>
              <a:t>and such was the hurry </a:t>
            </a:r>
            <a:r>
              <a:rPr dirty="0" sz="1450" spc="-5">
                <a:latin typeface="Times New Roman"/>
                <a:cs typeface="Times New Roman"/>
              </a:rPr>
              <a:t>of </a:t>
            </a:r>
            <a:r>
              <a:rPr dirty="0" sz="1450" spc="-10">
                <a:latin typeface="Times New Roman"/>
                <a:cs typeface="Times New Roman"/>
              </a:rPr>
              <a:t>my mind, </a:t>
            </a:r>
            <a:r>
              <a:rPr dirty="0" sz="1450" spc="-5">
                <a:latin typeface="Times New Roman"/>
                <a:cs typeface="Times New Roman"/>
              </a:rPr>
              <a:t>I </a:t>
            </a:r>
            <a:r>
              <a:rPr dirty="0" sz="1450" spc="-10">
                <a:latin typeface="Times New Roman"/>
                <a:cs typeface="Times New Roman"/>
              </a:rPr>
              <a:t>had to cast the  numbers twice. “Fifteen,”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Alan whistled. </a:t>
            </a:r>
            <a:r>
              <a:rPr dirty="0" sz="1450" spc="-25">
                <a:latin typeface="Times New Roman"/>
                <a:cs typeface="Times New Roman"/>
              </a:rPr>
              <a:t>“Well,” </a:t>
            </a:r>
            <a:r>
              <a:rPr dirty="0" sz="1450" spc="-10">
                <a:latin typeface="Times New Roman"/>
                <a:cs typeface="Times New Roman"/>
              </a:rPr>
              <a:t>said he, “that </a:t>
            </a:r>
            <a:r>
              <a:rPr dirty="0" sz="1450" spc="-15">
                <a:latin typeface="Times New Roman"/>
                <a:cs typeface="Times New Roman"/>
              </a:rPr>
              <a:t>can’t </a:t>
            </a:r>
            <a:r>
              <a:rPr dirty="0" sz="1450" spc="-5">
                <a:latin typeface="Times New Roman"/>
                <a:cs typeface="Times New Roman"/>
              </a:rPr>
              <a:t>be </a:t>
            </a:r>
            <a:r>
              <a:rPr dirty="0" sz="1450" spc="-10">
                <a:latin typeface="Times New Roman"/>
                <a:cs typeface="Times New Roman"/>
              </a:rPr>
              <a:t>cured. And now follow me. It  is my part to keep this </a:t>
            </a:r>
            <a:r>
              <a:rPr dirty="0" sz="1450" spc="-20">
                <a:latin typeface="Times New Roman"/>
                <a:cs typeface="Times New Roman"/>
              </a:rPr>
              <a:t>door,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look for the main battle. In that, </a:t>
            </a:r>
            <a:r>
              <a:rPr dirty="0" sz="1450" spc="-5">
                <a:latin typeface="Times New Roman"/>
                <a:cs typeface="Times New Roman"/>
              </a:rPr>
              <a:t>ye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hand. And mind and dinnae fire to this side unless they get me down; for </a:t>
            </a:r>
            <a:r>
              <a:rPr dirty="0" sz="1450" spc="-5">
                <a:latin typeface="Times New Roman"/>
                <a:cs typeface="Times New Roman"/>
              </a:rPr>
              <a:t>I  </a:t>
            </a:r>
            <a:r>
              <a:rPr dirty="0" sz="1450" spc="-10">
                <a:latin typeface="Times New Roman"/>
                <a:cs typeface="Times New Roman"/>
              </a:rPr>
              <a:t>would rather have ten foes in front </a:t>
            </a:r>
            <a:r>
              <a:rPr dirty="0" sz="1450" spc="-5">
                <a:latin typeface="Times New Roman"/>
                <a:cs typeface="Times New Roman"/>
              </a:rPr>
              <a:t>of </a:t>
            </a:r>
            <a:r>
              <a:rPr dirty="0" sz="1450" spc="-10">
                <a:latin typeface="Times New Roman"/>
                <a:cs typeface="Times New Roman"/>
              </a:rPr>
              <a:t>me than </a:t>
            </a:r>
            <a:r>
              <a:rPr dirty="0" sz="1450" spc="-5">
                <a:latin typeface="Times New Roman"/>
                <a:cs typeface="Times New Roman"/>
              </a:rPr>
              <a:t>one </a:t>
            </a:r>
            <a:r>
              <a:rPr dirty="0" sz="1450" spc="-10">
                <a:latin typeface="Times New Roman"/>
                <a:cs typeface="Times New Roman"/>
              </a:rPr>
              <a:t>friend like </a:t>
            </a:r>
            <a:r>
              <a:rPr dirty="0" sz="1450" spc="-5">
                <a:latin typeface="Times New Roman"/>
                <a:cs typeface="Times New Roman"/>
              </a:rPr>
              <a:t>you </a:t>
            </a:r>
            <a:r>
              <a:rPr dirty="0" sz="1450" spc="-10">
                <a:latin typeface="Times New Roman"/>
                <a:cs typeface="Times New Roman"/>
              </a:rPr>
              <a:t>cracking  pistols at my</a:t>
            </a:r>
            <a:r>
              <a:rPr dirty="0" sz="145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told him, indeed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great</a:t>
            </a:r>
            <a:r>
              <a:rPr dirty="0" sz="1450" spc="10">
                <a:latin typeface="Times New Roman"/>
                <a:cs typeface="Times New Roman"/>
              </a:rPr>
              <a:t> </a:t>
            </a:r>
            <a:r>
              <a:rPr dirty="0" sz="1450" spc="-10">
                <a:latin typeface="Times New Roman"/>
                <a:cs typeface="Times New Roman"/>
              </a:rPr>
              <a:t>shot.</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very bravely said,” </a:t>
            </a:r>
            <a:r>
              <a:rPr dirty="0" sz="1450" spc="-5">
                <a:latin typeface="Times New Roman"/>
                <a:cs typeface="Times New Roman"/>
              </a:rPr>
              <a:t>he </a:t>
            </a:r>
            <a:r>
              <a:rPr dirty="0" sz="1450" spc="-10">
                <a:latin typeface="Times New Roman"/>
                <a:cs typeface="Times New Roman"/>
              </a:rPr>
              <a:t>cried, in </a:t>
            </a:r>
            <a:r>
              <a:rPr dirty="0" sz="1450" spc="-5">
                <a:latin typeface="Times New Roman"/>
                <a:cs typeface="Times New Roman"/>
              </a:rPr>
              <a:t>a </a:t>
            </a:r>
            <a:r>
              <a:rPr dirty="0" sz="1450" spc="-10">
                <a:latin typeface="Times New Roman"/>
                <a:cs typeface="Times New Roman"/>
              </a:rPr>
              <a:t>great admiration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candour. “There’s </a:t>
            </a:r>
            <a:r>
              <a:rPr dirty="0" sz="1450" spc="-10">
                <a:latin typeface="Times New Roman"/>
                <a:cs typeface="Times New Roman"/>
              </a:rPr>
              <a:t>many </a:t>
            </a:r>
            <a:r>
              <a:rPr dirty="0" sz="1450" spc="-5">
                <a:latin typeface="Times New Roman"/>
                <a:cs typeface="Times New Roman"/>
              </a:rPr>
              <a:t>a </a:t>
            </a:r>
            <a:r>
              <a:rPr dirty="0" sz="1450" spc="-10">
                <a:latin typeface="Times New Roman"/>
                <a:cs typeface="Times New Roman"/>
              </a:rPr>
              <a:t>pretty gentleman that wouldnae dare to say</a:t>
            </a:r>
            <a:r>
              <a:rPr dirty="0" sz="1450" spc="10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“But then, </a:t>
            </a:r>
            <a:r>
              <a:rPr dirty="0" sz="1450" spc="-20">
                <a:latin typeface="Times New Roman"/>
                <a:cs typeface="Times New Roman"/>
              </a:rPr>
              <a:t>sir,” </a:t>
            </a:r>
            <a:r>
              <a:rPr dirty="0" sz="1450" spc="-10">
                <a:latin typeface="Times New Roman"/>
                <a:cs typeface="Times New Roman"/>
              </a:rPr>
              <a:t>said I, “there is the </a:t>
            </a:r>
            <a:r>
              <a:rPr dirty="0" sz="1450" spc="-5">
                <a:latin typeface="Times New Roman"/>
                <a:cs typeface="Times New Roman"/>
              </a:rPr>
              <a:t>door </a:t>
            </a:r>
            <a:r>
              <a:rPr dirty="0" sz="1450" spc="-10">
                <a:latin typeface="Times New Roman"/>
                <a:cs typeface="Times New Roman"/>
              </a:rPr>
              <a:t>behind </a:t>
            </a:r>
            <a:r>
              <a:rPr dirty="0" sz="1450" spc="-5">
                <a:latin typeface="Times New Roman"/>
                <a:cs typeface="Times New Roman"/>
              </a:rPr>
              <a:t>you, </a:t>
            </a:r>
            <a:r>
              <a:rPr dirty="0" sz="1450" spc="-10">
                <a:latin typeface="Times New Roman"/>
                <a:cs typeface="Times New Roman"/>
              </a:rPr>
              <a:t>which they may  perhaps break</a:t>
            </a:r>
            <a:r>
              <a:rPr dirty="0" sz="1450" spc="-5">
                <a:latin typeface="Times New Roman"/>
                <a:cs typeface="Times New Roman"/>
              </a:rPr>
              <a:t> in.”</a:t>
            </a:r>
            <a:endParaRPr sz="1450">
              <a:latin typeface="Times New Roman"/>
              <a:cs typeface="Times New Roman"/>
            </a:endParaRPr>
          </a:p>
          <a:p>
            <a:pPr algn="just" marL="12700" marR="5080" indent="255904">
              <a:lnSpc>
                <a:spcPts val="1730"/>
              </a:lnSpc>
              <a:spcBef>
                <a:spcPts val="720"/>
              </a:spcBef>
            </a:pPr>
            <a:r>
              <a:rPr dirty="0" sz="1450" spc="-55">
                <a:latin typeface="Times New Roman"/>
                <a:cs typeface="Times New Roman"/>
              </a:rPr>
              <a:t>“Ay,” </a:t>
            </a:r>
            <a:r>
              <a:rPr dirty="0" sz="1450" spc="-10">
                <a:latin typeface="Times New Roman"/>
                <a:cs typeface="Times New Roman"/>
              </a:rPr>
              <a:t>said he, “and that is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your </a:t>
            </a:r>
            <a:r>
              <a:rPr dirty="0" sz="1450" spc="-10">
                <a:latin typeface="Times New Roman"/>
                <a:cs typeface="Times New Roman"/>
              </a:rPr>
              <a:t>work. No sooner the pistols  charged, than </a:t>
            </a:r>
            <a:r>
              <a:rPr dirty="0" sz="1450" spc="-5">
                <a:latin typeface="Times New Roman"/>
                <a:cs typeface="Times New Roman"/>
              </a:rPr>
              <a:t>ye </a:t>
            </a:r>
            <a:r>
              <a:rPr dirty="0" sz="1450" spc="-10">
                <a:latin typeface="Times New Roman"/>
                <a:cs typeface="Times New Roman"/>
              </a:rPr>
              <a:t>must climb </a:t>
            </a:r>
            <a:r>
              <a:rPr dirty="0" sz="1450" spc="-5">
                <a:latin typeface="Times New Roman"/>
                <a:cs typeface="Times New Roman"/>
              </a:rPr>
              <a:t>up </a:t>
            </a:r>
            <a:r>
              <a:rPr dirty="0" sz="1450" spc="-10">
                <a:latin typeface="Times New Roman"/>
                <a:cs typeface="Times New Roman"/>
              </a:rPr>
              <a:t>into </a:t>
            </a:r>
            <a:r>
              <a:rPr dirty="0" sz="1450" spc="-5">
                <a:latin typeface="Times New Roman"/>
                <a:cs typeface="Times New Roman"/>
              </a:rPr>
              <a:t>yon </a:t>
            </a:r>
            <a:r>
              <a:rPr dirty="0" sz="1450" spc="-10">
                <a:latin typeface="Times New Roman"/>
                <a:cs typeface="Times New Roman"/>
              </a:rPr>
              <a:t>bed where ye’re handy at the  window; and if they lift hand against the </a:t>
            </a:r>
            <a:r>
              <a:rPr dirty="0" sz="1450" spc="-20">
                <a:latin typeface="Times New Roman"/>
                <a:cs typeface="Times New Roman"/>
              </a:rPr>
              <a:t>door, </a:t>
            </a:r>
            <a:r>
              <a:rPr dirty="0" sz="1450" spc="-10">
                <a:latin typeface="Times New Roman"/>
                <a:cs typeface="Times New Roman"/>
              </a:rPr>
              <a:t>ye’re to shoot. But </a:t>
            </a:r>
            <a:r>
              <a:rPr dirty="0" sz="1450" spc="-25">
                <a:latin typeface="Times New Roman"/>
                <a:cs typeface="Times New Roman"/>
              </a:rPr>
              <a:t>that’s </a:t>
            </a:r>
            <a:r>
              <a:rPr dirty="0" sz="1450" spc="-5">
                <a:latin typeface="Times New Roman"/>
                <a:cs typeface="Times New Roman"/>
              </a:rPr>
              <a:t>not  </a:t>
            </a:r>
            <a:r>
              <a:rPr dirty="0" sz="1450" spc="-10">
                <a:latin typeface="Times New Roman"/>
                <a:cs typeface="Times New Roman"/>
              </a:rPr>
              <a:t>all. </a:t>
            </a:r>
            <a:r>
              <a:rPr dirty="0" sz="1450" spc="-25">
                <a:latin typeface="Times New Roman"/>
                <a:cs typeface="Times New Roman"/>
              </a:rPr>
              <a:t>Let’s </a:t>
            </a:r>
            <a:r>
              <a:rPr dirty="0" sz="1450" spc="-10">
                <a:latin typeface="Times New Roman"/>
                <a:cs typeface="Times New Roman"/>
              </a:rPr>
              <a:t>make </a:t>
            </a:r>
            <a:r>
              <a:rPr dirty="0" sz="1450" spc="-5">
                <a:latin typeface="Times New Roman"/>
                <a:cs typeface="Times New Roman"/>
              </a:rPr>
              <a:t>a bit of a </a:t>
            </a:r>
            <a:r>
              <a:rPr dirty="0" sz="1450" spc="-10">
                <a:latin typeface="Times New Roman"/>
                <a:cs typeface="Times New Roman"/>
              </a:rPr>
              <a:t>soldier </a:t>
            </a:r>
            <a:r>
              <a:rPr dirty="0" sz="1450" spc="-5">
                <a:latin typeface="Times New Roman"/>
                <a:cs typeface="Times New Roman"/>
              </a:rPr>
              <a:t>of </a:t>
            </a:r>
            <a:r>
              <a:rPr dirty="0" sz="1450" spc="-10">
                <a:latin typeface="Times New Roman"/>
                <a:cs typeface="Times New Roman"/>
              </a:rPr>
              <a:t>ye, David. What else have </a:t>
            </a:r>
            <a:r>
              <a:rPr dirty="0" sz="1450" spc="-5">
                <a:latin typeface="Times New Roman"/>
                <a:cs typeface="Times New Roman"/>
              </a:rPr>
              <a:t>ye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guard?”</a:t>
            </a:r>
            <a:endParaRPr sz="1450">
              <a:latin typeface="Times New Roman"/>
              <a:cs typeface="Times New Roman"/>
            </a:endParaRPr>
          </a:p>
          <a:p>
            <a:pPr algn="just" marL="12700" marR="6350" indent="255904">
              <a:lnSpc>
                <a:spcPts val="1730"/>
              </a:lnSpc>
              <a:spcBef>
                <a:spcPts val="785"/>
              </a:spcBef>
            </a:pPr>
            <a:r>
              <a:rPr dirty="0" sz="1450" spc="-20">
                <a:latin typeface="Times New Roman"/>
                <a:cs typeface="Times New Roman"/>
              </a:rPr>
              <a:t>“There’s </a:t>
            </a:r>
            <a:r>
              <a:rPr dirty="0" sz="1450" spc="-10">
                <a:latin typeface="Times New Roman"/>
                <a:cs typeface="Times New Roman"/>
              </a:rPr>
              <a:t>the skylight,” said I. “But indeed, </a:t>
            </a:r>
            <a:r>
              <a:rPr dirty="0" sz="1450" spc="-35">
                <a:latin typeface="Times New Roman"/>
                <a:cs typeface="Times New Roman"/>
              </a:rPr>
              <a:t>Mr. </a:t>
            </a:r>
            <a:r>
              <a:rPr dirty="0" sz="1450" spc="-10">
                <a:latin typeface="Times New Roman"/>
                <a:cs typeface="Times New Roman"/>
              </a:rPr>
              <a:t>Stewart, </a:t>
            </a:r>
            <a:r>
              <a:rPr dirty="0" sz="1450" spc="-5">
                <a:latin typeface="Times New Roman"/>
                <a:cs typeface="Times New Roman"/>
              </a:rPr>
              <a:t>I </a:t>
            </a:r>
            <a:r>
              <a:rPr dirty="0" sz="1450" spc="-10">
                <a:latin typeface="Times New Roman"/>
                <a:cs typeface="Times New Roman"/>
              </a:rPr>
              <a:t>would need to  have eyes </a:t>
            </a:r>
            <a:r>
              <a:rPr dirty="0" sz="1450" spc="-5">
                <a:latin typeface="Times New Roman"/>
                <a:cs typeface="Times New Roman"/>
              </a:rPr>
              <a:t>upon </a:t>
            </a:r>
            <a:r>
              <a:rPr dirty="0" sz="1450" spc="-10">
                <a:latin typeface="Times New Roman"/>
                <a:cs typeface="Times New Roman"/>
              </a:rPr>
              <a:t>both sides to keep the two </a:t>
            </a:r>
            <a:r>
              <a:rPr dirty="0" sz="1450" spc="-5">
                <a:latin typeface="Times New Roman"/>
                <a:cs typeface="Times New Roman"/>
              </a:rPr>
              <a:t>of </a:t>
            </a:r>
            <a:r>
              <a:rPr dirty="0" sz="1450" spc="-10">
                <a:latin typeface="Times New Roman"/>
                <a:cs typeface="Times New Roman"/>
              </a:rPr>
              <a:t>them; for when my face is at the  one, my back is to the</a:t>
            </a:r>
            <a:r>
              <a:rPr dirty="0" sz="1450" spc="1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268605" marR="384175">
              <a:lnSpc>
                <a:spcPct val="140700"/>
              </a:lnSpc>
              <a:spcBef>
                <a:spcPts val="10"/>
              </a:spcBef>
            </a:pP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very true,” said Alan. “But have </a:t>
            </a:r>
            <a:r>
              <a:rPr dirty="0" sz="1450" spc="-5">
                <a:latin typeface="Times New Roman"/>
                <a:cs typeface="Times New Roman"/>
              </a:rPr>
              <a:t>ye no </a:t>
            </a:r>
            <a:r>
              <a:rPr dirty="0" sz="1450" spc="-10">
                <a:latin typeface="Times New Roman"/>
                <a:cs typeface="Times New Roman"/>
              </a:rPr>
              <a:t>ears to </a:t>
            </a:r>
            <a:r>
              <a:rPr dirty="0" sz="1450" spc="-5">
                <a:latin typeface="Times New Roman"/>
                <a:cs typeface="Times New Roman"/>
              </a:rPr>
              <a:t>your </a:t>
            </a:r>
            <a:r>
              <a:rPr dirty="0" sz="1450" spc="-10">
                <a:latin typeface="Times New Roman"/>
                <a:cs typeface="Times New Roman"/>
              </a:rPr>
              <a:t>head?”  </a:t>
            </a: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cried I. “I must hear the bursting </a:t>
            </a:r>
            <a:r>
              <a:rPr dirty="0" sz="1450" spc="-5">
                <a:latin typeface="Times New Roman"/>
                <a:cs typeface="Times New Roman"/>
              </a:rPr>
              <a:t>of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glass!”</a:t>
            </a:r>
            <a:endParaRPr sz="1450">
              <a:latin typeface="Times New Roman"/>
              <a:cs typeface="Times New Roman"/>
            </a:endParaRPr>
          </a:p>
          <a:p>
            <a:pPr algn="just" marL="268605">
              <a:lnSpc>
                <a:spcPct val="100000"/>
              </a:lnSpc>
              <a:spcBef>
                <a:spcPts val="785"/>
              </a:spcBef>
            </a:pPr>
            <a:r>
              <a:rPr dirty="0" sz="1450" spc="-60">
                <a:latin typeface="Times New Roman"/>
                <a:cs typeface="Times New Roman"/>
              </a:rPr>
              <a:t>“Ye </a:t>
            </a:r>
            <a:r>
              <a:rPr dirty="0" sz="1450" spc="-10">
                <a:latin typeface="Times New Roman"/>
                <a:cs typeface="Times New Roman"/>
              </a:rPr>
              <a:t>have some rudiments </a:t>
            </a:r>
            <a:r>
              <a:rPr dirty="0" sz="1450" spc="-5">
                <a:latin typeface="Times New Roman"/>
                <a:cs typeface="Times New Roman"/>
              </a:rPr>
              <a:t>of </a:t>
            </a:r>
            <a:r>
              <a:rPr dirty="0" sz="1450" spc="-10">
                <a:latin typeface="Times New Roman"/>
                <a:cs typeface="Times New Roman"/>
              </a:rPr>
              <a:t>sense,” said Alan,</a:t>
            </a:r>
            <a:r>
              <a:rPr dirty="0" sz="1450" spc="80">
                <a:latin typeface="Times New Roman"/>
                <a:cs typeface="Times New Roman"/>
              </a:rPr>
              <a:t> </a:t>
            </a:r>
            <a:r>
              <a:rPr dirty="0" sz="1450" spc="-25">
                <a:latin typeface="Times New Roman"/>
                <a:cs typeface="Times New Roman"/>
              </a:rPr>
              <a:t>grimly.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50">
              <a:latin typeface="Times New Roman"/>
              <a:cs typeface="Times New Roman"/>
            </a:endParaRPr>
          </a:p>
          <a:p>
            <a:pPr algn="ctr" marL="635">
              <a:lnSpc>
                <a:spcPct val="100000"/>
              </a:lnSpc>
              <a:spcBef>
                <a:spcPts val="5"/>
              </a:spcBef>
            </a:pPr>
            <a:r>
              <a:rPr dirty="0" sz="1450" spc="-15" b="1">
                <a:latin typeface="Times New Roman"/>
                <a:cs typeface="Times New Roman"/>
              </a:rPr>
              <a:t>CHAPTER</a:t>
            </a:r>
            <a:r>
              <a:rPr dirty="0" sz="1450" spc="-10" b="1">
                <a:latin typeface="Times New Roman"/>
                <a:cs typeface="Times New Roman"/>
              </a:rPr>
              <a:t> X</a:t>
            </a:r>
            <a:endParaRPr sz="1450">
              <a:latin typeface="Times New Roman"/>
              <a:cs typeface="Times New Roman"/>
            </a:endParaRPr>
          </a:p>
          <a:p>
            <a:pPr algn="ctr" marL="635">
              <a:lnSpc>
                <a:spcPct val="100000"/>
              </a:lnSpc>
              <a:spcBef>
                <a:spcPts val="780"/>
              </a:spcBef>
            </a:pPr>
            <a:r>
              <a:rPr dirty="0" sz="1450" spc="-10" b="1">
                <a:latin typeface="Times New Roman"/>
                <a:cs typeface="Times New Roman"/>
              </a:rPr>
              <a:t>THE SIEGE OF THE</a:t>
            </a:r>
            <a:r>
              <a:rPr dirty="0" sz="1450" spc="-55" b="1">
                <a:latin typeface="Times New Roman"/>
                <a:cs typeface="Times New Roman"/>
              </a:rPr>
              <a:t> </a:t>
            </a:r>
            <a:r>
              <a:rPr dirty="0" sz="1450" spc="-15" b="1">
                <a:latin typeface="Times New Roman"/>
                <a:cs typeface="Times New Roman"/>
              </a:rPr>
              <a:t>ROUND-HOUSE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8255" indent="255904">
              <a:lnSpc>
                <a:spcPts val="1730"/>
              </a:lnSpc>
            </a:pPr>
            <a:r>
              <a:rPr dirty="0" sz="1450" spc="-10">
                <a:latin typeface="Times New Roman"/>
                <a:cs typeface="Times New Roman"/>
              </a:rPr>
              <a:t>But now </a:t>
            </a:r>
            <a:r>
              <a:rPr dirty="0" sz="1450" spc="-5">
                <a:latin typeface="Times New Roman"/>
                <a:cs typeface="Times New Roman"/>
              </a:rPr>
              <a:t>our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truce was come to an end. Those </a:t>
            </a:r>
            <a:r>
              <a:rPr dirty="0" sz="1450" spc="-5">
                <a:latin typeface="Times New Roman"/>
                <a:cs typeface="Times New Roman"/>
              </a:rPr>
              <a:t>on </a:t>
            </a:r>
            <a:r>
              <a:rPr dirty="0" sz="1450" spc="-10">
                <a:latin typeface="Times New Roman"/>
                <a:cs typeface="Times New Roman"/>
              </a:rPr>
              <a:t>deck had waited  for my coming till they grew impatient; and scarce had Alan spoken, when the  captain showed face in the open</a:t>
            </a:r>
            <a:r>
              <a:rPr dirty="0" sz="1450" spc="2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“Stand!” cried Alan, and pointed his sword at him. The captain stood,  indeed; </a:t>
            </a:r>
            <a:r>
              <a:rPr dirty="0" sz="1450" spc="-5">
                <a:latin typeface="Times New Roman"/>
                <a:cs typeface="Times New Roman"/>
              </a:rPr>
              <a:t>but he </a:t>
            </a:r>
            <a:r>
              <a:rPr dirty="0" sz="1450" spc="-10">
                <a:latin typeface="Times New Roman"/>
                <a:cs typeface="Times New Roman"/>
              </a:rPr>
              <a:t>neither winced </a:t>
            </a:r>
            <a:r>
              <a:rPr dirty="0" sz="1450" spc="-5">
                <a:latin typeface="Times New Roman"/>
                <a:cs typeface="Times New Roman"/>
              </a:rPr>
              <a:t>nor </a:t>
            </a:r>
            <a:r>
              <a:rPr dirty="0" sz="1450" spc="-10">
                <a:latin typeface="Times New Roman"/>
                <a:cs typeface="Times New Roman"/>
              </a:rPr>
              <a:t>drew back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foot.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 naked sword?” says he. “This is </a:t>
            </a:r>
            <a:r>
              <a:rPr dirty="0" sz="1450" spc="-5">
                <a:latin typeface="Times New Roman"/>
                <a:cs typeface="Times New Roman"/>
              </a:rPr>
              <a:t>a </a:t>
            </a:r>
            <a:r>
              <a:rPr dirty="0" sz="1450" spc="-10">
                <a:latin typeface="Times New Roman"/>
                <a:cs typeface="Times New Roman"/>
              </a:rPr>
              <a:t>strange return for </a:t>
            </a:r>
            <a:r>
              <a:rPr dirty="0" sz="1450" spc="-15">
                <a:latin typeface="Times New Roman"/>
                <a:cs typeface="Times New Roman"/>
              </a:rPr>
              <a:t>hospitality.”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see me?” said Alan. “I am come </a:t>
            </a:r>
            <a:r>
              <a:rPr dirty="0" sz="1450" spc="-5">
                <a:latin typeface="Times New Roman"/>
                <a:cs typeface="Times New Roman"/>
              </a:rPr>
              <a:t>of </a:t>
            </a:r>
            <a:r>
              <a:rPr dirty="0" sz="1450" spc="-10">
                <a:latin typeface="Times New Roman"/>
                <a:cs typeface="Times New Roman"/>
              </a:rPr>
              <a:t>kings; </a:t>
            </a:r>
            <a:r>
              <a:rPr dirty="0" sz="1450" spc="-5">
                <a:latin typeface="Times New Roman"/>
                <a:cs typeface="Times New Roman"/>
              </a:rPr>
              <a:t>I </a:t>
            </a:r>
            <a:r>
              <a:rPr dirty="0" sz="1450" spc="-10">
                <a:latin typeface="Times New Roman"/>
                <a:cs typeface="Times New Roman"/>
              </a:rPr>
              <a:t>bear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name. My  badge</a:t>
            </a:r>
            <a:r>
              <a:rPr dirty="0" sz="1450" spc="275">
                <a:latin typeface="Times New Roman"/>
                <a:cs typeface="Times New Roman"/>
              </a:rPr>
              <a:t> </a:t>
            </a:r>
            <a:r>
              <a:rPr dirty="0" sz="1450" spc="-10">
                <a:latin typeface="Times New Roman"/>
                <a:cs typeface="Times New Roman"/>
              </a:rPr>
              <a:t>is</a:t>
            </a:r>
            <a:r>
              <a:rPr dirty="0" sz="1450" spc="280">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oak.</a:t>
            </a:r>
            <a:r>
              <a:rPr dirty="0" sz="1450" spc="280">
                <a:latin typeface="Times New Roman"/>
                <a:cs typeface="Times New Roman"/>
              </a:rPr>
              <a:t> </a:t>
            </a:r>
            <a:r>
              <a:rPr dirty="0" sz="1450" spc="-10">
                <a:latin typeface="Times New Roman"/>
                <a:cs typeface="Times New Roman"/>
              </a:rPr>
              <a:t>Do</a:t>
            </a:r>
            <a:r>
              <a:rPr dirty="0" sz="1450" spc="280">
                <a:latin typeface="Times New Roman"/>
                <a:cs typeface="Times New Roman"/>
              </a:rPr>
              <a:t> </a:t>
            </a:r>
            <a:r>
              <a:rPr dirty="0" sz="1450" spc="-5">
                <a:latin typeface="Times New Roman"/>
                <a:cs typeface="Times New Roman"/>
              </a:rPr>
              <a:t>ye</a:t>
            </a:r>
            <a:r>
              <a:rPr dirty="0" sz="1450" spc="275">
                <a:latin typeface="Times New Roman"/>
                <a:cs typeface="Times New Roman"/>
              </a:rPr>
              <a:t> </a:t>
            </a:r>
            <a:r>
              <a:rPr dirty="0" sz="1450" spc="-10">
                <a:latin typeface="Times New Roman"/>
                <a:cs typeface="Times New Roman"/>
              </a:rPr>
              <a:t>see</a:t>
            </a:r>
            <a:r>
              <a:rPr dirty="0" sz="1450" spc="280">
                <a:latin typeface="Times New Roman"/>
                <a:cs typeface="Times New Roman"/>
              </a:rPr>
              <a:t> </a:t>
            </a:r>
            <a:r>
              <a:rPr dirty="0" sz="1450" spc="-10">
                <a:latin typeface="Times New Roman"/>
                <a:cs typeface="Times New Roman"/>
              </a:rPr>
              <a:t>my</a:t>
            </a:r>
            <a:r>
              <a:rPr dirty="0" sz="1450" spc="275">
                <a:latin typeface="Times New Roman"/>
                <a:cs typeface="Times New Roman"/>
              </a:rPr>
              <a:t> </a:t>
            </a:r>
            <a:r>
              <a:rPr dirty="0" sz="1450" spc="-10">
                <a:latin typeface="Times New Roman"/>
                <a:cs typeface="Times New Roman"/>
              </a:rPr>
              <a:t>sword?</a:t>
            </a:r>
            <a:r>
              <a:rPr dirty="0" sz="1450" spc="280">
                <a:latin typeface="Times New Roman"/>
                <a:cs typeface="Times New Roman"/>
              </a:rPr>
              <a:t> </a:t>
            </a:r>
            <a:r>
              <a:rPr dirty="0" sz="1450" spc="-10">
                <a:latin typeface="Times New Roman"/>
                <a:cs typeface="Times New Roman"/>
              </a:rPr>
              <a:t>It</a:t>
            </a:r>
            <a:r>
              <a:rPr dirty="0" sz="1450" spc="280">
                <a:latin typeface="Times New Roman"/>
                <a:cs typeface="Times New Roman"/>
              </a:rPr>
              <a:t> </a:t>
            </a:r>
            <a:r>
              <a:rPr dirty="0" sz="1450" spc="-10">
                <a:latin typeface="Times New Roman"/>
                <a:cs typeface="Times New Roman"/>
              </a:rPr>
              <a:t>has</a:t>
            </a:r>
            <a:r>
              <a:rPr dirty="0" sz="1450" spc="275">
                <a:latin typeface="Times New Roman"/>
                <a:cs typeface="Times New Roman"/>
              </a:rPr>
              <a:t> </a:t>
            </a:r>
            <a:r>
              <a:rPr dirty="0" sz="1450" spc="-10">
                <a:latin typeface="Times New Roman"/>
                <a:cs typeface="Times New Roman"/>
              </a:rPr>
              <a:t>slashed</a:t>
            </a:r>
            <a:r>
              <a:rPr dirty="0" sz="1450" spc="280">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heads</a:t>
            </a:r>
            <a:r>
              <a:rPr dirty="0" sz="1450" spc="280">
                <a:latin typeface="Times New Roman"/>
                <a:cs typeface="Times New Roman"/>
              </a:rPr>
              <a:t> </a:t>
            </a:r>
            <a:r>
              <a:rPr dirty="0" sz="1450" spc="-15">
                <a:latin typeface="Times New Roman"/>
                <a:cs typeface="Times New Roman"/>
              </a:rPr>
              <a:t>off</a:t>
            </a:r>
            <a:r>
              <a:rPr dirty="0" sz="1450" spc="280">
                <a:latin typeface="Times New Roman"/>
                <a:cs typeface="Times New Roman"/>
              </a:rPr>
              <a:t> </a:t>
            </a:r>
            <a:r>
              <a:rPr dirty="0" sz="1450" spc="-10">
                <a:latin typeface="Times New Roman"/>
                <a:cs typeface="Times New Roman"/>
              </a:rPr>
              <a:t>mair</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815"/>
            <a:ext cx="5807710" cy="9243695"/>
          </a:xfrm>
          <a:prstGeom prst="rect">
            <a:avLst/>
          </a:prstGeom>
        </p:spPr>
        <p:txBody>
          <a:bodyPr wrap="square" lIns="0" tIns="13970" rIns="0" bIns="0" rtlCol="0" vert="horz">
            <a:spAutoFit/>
          </a:bodyPr>
          <a:lstStyle/>
          <a:p>
            <a:pPr algn="just" marL="12700" marR="5715">
              <a:lnSpc>
                <a:spcPct val="98900"/>
              </a:lnSpc>
              <a:spcBef>
                <a:spcPts val="110"/>
              </a:spcBef>
            </a:pPr>
            <a:r>
              <a:rPr dirty="0" sz="1450" spc="-10">
                <a:latin typeface="Times New Roman"/>
                <a:cs typeface="Times New Roman"/>
              </a:rPr>
              <a:t>Whigamores than </a:t>
            </a:r>
            <a:r>
              <a:rPr dirty="0" sz="1450" spc="-5">
                <a:latin typeface="Times New Roman"/>
                <a:cs typeface="Times New Roman"/>
              </a:rPr>
              <a:t>you </a:t>
            </a:r>
            <a:r>
              <a:rPr dirty="0" sz="1450" spc="-10">
                <a:latin typeface="Times New Roman"/>
                <a:cs typeface="Times New Roman"/>
              </a:rPr>
              <a:t>have toes </a:t>
            </a:r>
            <a:r>
              <a:rPr dirty="0" sz="1450" spc="-5">
                <a:latin typeface="Times New Roman"/>
                <a:cs typeface="Times New Roman"/>
              </a:rPr>
              <a:t>upon your </a:t>
            </a:r>
            <a:r>
              <a:rPr dirty="0" sz="1450" spc="-10">
                <a:latin typeface="Times New Roman"/>
                <a:cs typeface="Times New Roman"/>
              </a:rPr>
              <a:t>feet. Call </a:t>
            </a:r>
            <a:r>
              <a:rPr dirty="0" sz="1450" spc="-5">
                <a:latin typeface="Times New Roman"/>
                <a:cs typeface="Times New Roman"/>
              </a:rPr>
              <a:t>up your </a:t>
            </a:r>
            <a:r>
              <a:rPr dirty="0" sz="1450" spc="-10">
                <a:latin typeface="Times New Roman"/>
                <a:cs typeface="Times New Roman"/>
              </a:rPr>
              <a:t>vermin to </a:t>
            </a:r>
            <a:r>
              <a:rPr dirty="0" sz="1450" spc="-5">
                <a:latin typeface="Times New Roman"/>
                <a:cs typeface="Times New Roman"/>
              </a:rPr>
              <a:t>your  </a:t>
            </a:r>
            <a:r>
              <a:rPr dirty="0" sz="1450" spc="-10">
                <a:latin typeface="Times New Roman"/>
                <a:cs typeface="Times New Roman"/>
              </a:rPr>
              <a:t>back, </a:t>
            </a:r>
            <a:r>
              <a:rPr dirty="0" sz="1450" spc="-25">
                <a:latin typeface="Times New Roman"/>
                <a:cs typeface="Times New Roman"/>
              </a:rPr>
              <a:t>sir, </a:t>
            </a:r>
            <a:r>
              <a:rPr dirty="0" sz="1450" spc="-10">
                <a:latin typeface="Times New Roman"/>
                <a:cs typeface="Times New Roman"/>
              </a:rPr>
              <a:t>and fall </a:t>
            </a:r>
            <a:r>
              <a:rPr dirty="0" sz="1450" spc="-5">
                <a:latin typeface="Times New Roman"/>
                <a:cs typeface="Times New Roman"/>
              </a:rPr>
              <a:t>on! </a:t>
            </a:r>
            <a:r>
              <a:rPr dirty="0" sz="1450" spc="-10">
                <a:latin typeface="Times New Roman"/>
                <a:cs typeface="Times New Roman"/>
              </a:rPr>
              <a:t>The sooner the clash begins, the sooner ye’ll taste this  steel throughout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vitals.”</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The captain said nothing to Alan, </a:t>
            </a:r>
            <a:r>
              <a:rPr dirty="0" sz="1450" spc="-5">
                <a:latin typeface="Times New Roman"/>
                <a:cs typeface="Times New Roman"/>
              </a:rPr>
              <a:t>but he </a:t>
            </a:r>
            <a:r>
              <a:rPr dirty="0" sz="1450" spc="-10">
                <a:latin typeface="Times New Roman"/>
                <a:cs typeface="Times New Roman"/>
              </a:rPr>
              <a:t>looked over at me with an ugly  </a:t>
            </a:r>
            <a:r>
              <a:rPr dirty="0" sz="1450" spc="-5">
                <a:latin typeface="Times New Roman"/>
                <a:cs typeface="Times New Roman"/>
              </a:rPr>
              <a:t>look. </a:t>
            </a:r>
            <a:r>
              <a:rPr dirty="0" sz="1450" spc="-10">
                <a:latin typeface="Times New Roman"/>
                <a:cs typeface="Times New Roman"/>
              </a:rPr>
              <a:t>“David,” said he, “I’ll mind this;” and the sound </a:t>
            </a:r>
            <a:r>
              <a:rPr dirty="0" sz="1450" spc="-5">
                <a:latin typeface="Times New Roman"/>
                <a:cs typeface="Times New Roman"/>
              </a:rPr>
              <a:t>of </a:t>
            </a:r>
            <a:r>
              <a:rPr dirty="0" sz="1450" spc="-10">
                <a:latin typeface="Times New Roman"/>
                <a:cs typeface="Times New Roman"/>
              </a:rPr>
              <a:t>his voice went  through me with </a:t>
            </a:r>
            <a:r>
              <a:rPr dirty="0" sz="1450" spc="-5">
                <a:latin typeface="Times New Roman"/>
                <a:cs typeface="Times New Roman"/>
              </a:rPr>
              <a:t>a</a:t>
            </a:r>
            <a:r>
              <a:rPr dirty="0" sz="1450" spc="5">
                <a:latin typeface="Times New Roman"/>
                <a:cs typeface="Times New Roman"/>
              </a:rPr>
              <a:t> </a:t>
            </a:r>
            <a:r>
              <a:rPr dirty="0" sz="1450" spc="-30">
                <a:latin typeface="Times New Roman"/>
                <a:cs typeface="Times New Roman"/>
              </a:rPr>
              <a:t>jar.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Next moment </a:t>
            </a:r>
            <a:r>
              <a:rPr dirty="0" sz="1450" spc="-5">
                <a:latin typeface="Times New Roman"/>
                <a:cs typeface="Times New Roman"/>
              </a:rPr>
              <a:t>he </a:t>
            </a:r>
            <a:r>
              <a:rPr dirty="0" sz="1450" spc="-10">
                <a:latin typeface="Times New Roman"/>
                <a:cs typeface="Times New Roman"/>
              </a:rPr>
              <a:t>was</a:t>
            </a:r>
            <a:r>
              <a:rPr dirty="0" sz="1450">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Alan, “let </a:t>
            </a:r>
            <a:r>
              <a:rPr dirty="0" sz="1450" spc="-5">
                <a:latin typeface="Times New Roman"/>
                <a:cs typeface="Times New Roman"/>
              </a:rPr>
              <a:t>your </a:t>
            </a:r>
            <a:r>
              <a:rPr dirty="0" sz="1450" spc="-10">
                <a:latin typeface="Times New Roman"/>
                <a:cs typeface="Times New Roman"/>
              </a:rPr>
              <a:t>hand keep </a:t>
            </a:r>
            <a:r>
              <a:rPr dirty="0" sz="1450" spc="-5">
                <a:latin typeface="Times New Roman"/>
                <a:cs typeface="Times New Roman"/>
              </a:rPr>
              <a:t>your </a:t>
            </a:r>
            <a:r>
              <a:rPr dirty="0" sz="1450" spc="-10">
                <a:latin typeface="Times New Roman"/>
                <a:cs typeface="Times New Roman"/>
              </a:rPr>
              <a:t>head, for the grip is  coming.”</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Alan drew </a:t>
            </a:r>
            <a:r>
              <a:rPr dirty="0" sz="1450" spc="-5">
                <a:latin typeface="Times New Roman"/>
                <a:cs typeface="Times New Roman"/>
              </a:rPr>
              <a:t>a </a:t>
            </a:r>
            <a:r>
              <a:rPr dirty="0" sz="1450" spc="-10">
                <a:latin typeface="Times New Roman"/>
                <a:cs typeface="Times New Roman"/>
              </a:rPr>
              <a:t>dirk, which </a:t>
            </a:r>
            <a:r>
              <a:rPr dirty="0" sz="1450" spc="-5">
                <a:latin typeface="Times New Roman"/>
                <a:cs typeface="Times New Roman"/>
              </a:rPr>
              <a:t>he </a:t>
            </a:r>
            <a:r>
              <a:rPr dirty="0" sz="1450" spc="-10">
                <a:latin typeface="Times New Roman"/>
                <a:cs typeface="Times New Roman"/>
              </a:rPr>
              <a:t>held in his left hand in case they should run in  under his sword. I, </a:t>
            </a:r>
            <a:r>
              <a:rPr dirty="0" sz="1450" spc="-5">
                <a:latin typeface="Times New Roman"/>
                <a:cs typeface="Times New Roman"/>
              </a:rPr>
              <a:t>on </a:t>
            </a:r>
            <a:r>
              <a:rPr dirty="0" sz="1450" spc="-10">
                <a:latin typeface="Times New Roman"/>
                <a:cs typeface="Times New Roman"/>
              </a:rPr>
              <a:t>my part, clambered </a:t>
            </a:r>
            <a:r>
              <a:rPr dirty="0" sz="1450" spc="-5">
                <a:latin typeface="Times New Roman"/>
                <a:cs typeface="Times New Roman"/>
              </a:rPr>
              <a:t>up </a:t>
            </a:r>
            <a:r>
              <a:rPr dirty="0" sz="1450" spc="-10">
                <a:latin typeface="Times New Roman"/>
                <a:cs typeface="Times New Roman"/>
              </a:rPr>
              <a:t>into the berth with an armful </a:t>
            </a:r>
            <a:r>
              <a:rPr dirty="0" sz="1450" spc="-5">
                <a:latin typeface="Times New Roman"/>
                <a:cs typeface="Times New Roman"/>
              </a:rPr>
              <a:t>of  </a:t>
            </a:r>
            <a:r>
              <a:rPr dirty="0" sz="1450" spc="-10">
                <a:latin typeface="Times New Roman"/>
                <a:cs typeface="Times New Roman"/>
              </a:rPr>
              <a:t>pistols and something </a:t>
            </a:r>
            <a:r>
              <a:rPr dirty="0" sz="1450" spc="-5">
                <a:latin typeface="Times New Roman"/>
                <a:cs typeface="Times New Roman"/>
              </a:rPr>
              <a:t>of a </a:t>
            </a:r>
            <a:r>
              <a:rPr dirty="0" sz="1450" spc="-10">
                <a:latin typeface="Times New Roman"/>
                <a:cs typeface="Times New Roman"/>
              </a:rPr>
              <a:t>heavy heart, and set open the window where </a:t>
            </a:r>
            <a:r>
              <a:rPr dirty="0" sz="1450" spc="-5">
                <a:latin typeface="Times New Roman"/>
                <a:cs typeface="Times New Roman"/>
              </a:rPr>
              <a:t>I </a:t>
            </a:r>
            <a:r>
              <a:rPr dirty="0" sz="1450" spc="-10">
                <a:latin typeface="Times New Roman"/>
                <a:cs typeface="Times New Roman"/>
              </a:rPr>
              <a:t>was  to watch. It was </a:t>
            </a:r>
            <a:r>
              <a:rPr dirty="0" sz="1450" spc="-5">
                <a:latin typeface="Times New Roman"/>
                <a:cs typeface="Times New Roman"/>
              </a:rPr>
              <a:t>a </a:t>
            </a:r>
            <a:r>
              <a:rPr dirty="0" sz="1450" spc="-10">
                <a:latin typeface="Times New Roman"/>
                <a:cs typeface="Times New Roman"/>
              </a:rPr>
              <a:t>small part </a:t>
            </a:r>
            <a:r>
              <a:rPr dirty="0" sz="1450" spc="-5">
                <a:latin typeface="Times New Roman"/>
                <a:cs typeface="Times New Roman"/>
              </a:rPr>
              <a:t>of </a:t>
            </a:r>
            <a:r>
              <a:rPr dirty="0" sz="1450" spc="-10">
                <a:latin typeface="Times New Roman"/>
                <a:cs typeface="Times New Roman"/>
              </a:rPr>
              <a:t>the deck that </a:t>
            </a:r>
            <a:r>
              <a:rPr dirty="0" sz="1450" spc="-5">
                <a:latin typeface="Times New Roman"/>
                <a:cs typeface="Times New Roman"/>
              </a:rPr>
              <a:t>I </a:t>
            </a:r>
            <a:r>
              <a:rPr dirty="0" sz="1450" spc="-10">
                <a:latin typeface="Times New Roman"/>
                <a:cs typeface="Times New Roman"/>
              </a:rPr>
              <a:t>could overlook, </a:t>
            </a:r>
            <a:r>
              <a:rPr dirty="0" sz="1450" spc="-5">
                <a:latin typeface="Times New Roman"/>
                <a:cs typeface="Times New Roman"/>
              </a:rPr>
              <a:t>but </a:t>
            </a:r>
            <a:r>
              <a:rPr dirty="0" sz="1450" spc="-10">
                <a:latin typeface="Times New Roman"/>
                <a:cs typeface="Times New Roman"/>
              </a:rPr>
              <a:t>enough for  </a:t>
            </a:r>
            <a:r>
              <a:rPr dirty="0" sz="1450" spc="-5">
                <a:latin typeface="Times New Roman"/>
                <a:cs typeface="Times New Roman"/>
              </a:rPr>
              <a:t>our </a:t>
            </a:r>
            <a:r>
              <a:rPr dirty="0" sz="1450" spc="-10">
                <a:latin typeface="Times New Roman"/>
                <a:cs typeface="Times New Roman"/>
              </a:rPr>
              <a:t>purpose. The sea had </a:t>
            </a:r>
            <a:r>
              <a:rPr dirty="0" sz="1450" spc="-5">
                <a:latin typeface="Times New Roman"/>
                <a:cs typeface="Times New Roman"/>
              </a:rPr>
              <a:t>gone </a:t>
            </a:r>
            <a:r>
              <a:rPr dirty="0" sz="1450" spc="-10">
                <a:latin typeface="Times New Roman"/>
                <a:cs typeface="Times New Roman"/>
              </a:rPr>
              <a:t>down, and the wind was steady and kept the  sails quiet; so that there was </a:t>
            </a:r>
            <a:r>
              <a:rPr dirty="0" sz="1450" spc="-5">
                <a:latin typeface="Times New Roman"/>
                <a:cs typeface="Times New Roman"/>
              </a:rPr>
              <a:t>a </a:t>
            </a:r>
            <a:r>
              <a:rPr dirty="0" sz="1450" spc="-10">
                <a:latin typeface="Times New Roman"/>
                <a:cs typeface="Times New Roman"/>
              </a:rPr>
              <a:t>great stillness in the ship, in which </a:t>
            </a:r>
            <a:r>
              <a:rPr dirty="0" sz="1450" spc="-5">
                <a:latin typeface="Times New Roman"/>
                <a:cs typeface="Times New Roman"/>
              </a:rPr>
              <a:t>I </a:t>
            </a:r>
            <a:r>
              <a:rPr dirty="0" sz="1450" spc="-10">
                <a:latin typeface="Times New Roman"/>
                <a:cs typeface="Times New Roman"/>
              </a:rPr>
              <a:t>made sure </a:t>
            </a:r>
            <a:r>
              <a:rPr dirty="0" sz="1450" spc="-5">
                <a:latin typeface="Times New Roman"/>
                <a:cs typeface="Times New Roman"/>
              </a:rPr>
              <a:t>I  </a:t>
            </a:r>
            <a:r>
              <a:rPr dirty="0" sz="1450" spc="-10">
                <a:latin typeface="Times New Roman"/>
                <a:cs typeface="Times New Roman"/>
              </a:rPr>
              <a:t>heard the sound </a:t>
            </a:r>
            <a:r>
              <a:rPr dirty="0" sz="1450" spc="-5">
                <a:latin typeface="Times New Roman"/>
                <a:cs typeface="Times New Roman"/>
              </a:rPr>
              <a:t>of </a:t>
            </a:r>
            <a:r>
              <a:rPr dirty="0" sz="1450" spc="-10">
                <a:latin typeface="Times New Roman"/>
                <a:cs typeface="Times New Roman"/>
              </a:rPr>
              <a:t>muttering voices. A little </a:t>
            </a:r>
            <a:r>
              <a:rPr dirty="0" sz="1450" spc="-20">
                <a:latin typeface="Times New Roman"/>
                <a:cs typeface="Times New Roman"/>
              </a:rPr>
              <a:t>after, </a:t>
            </a:r>
            <a:r>
              <a:rPr dirty="0" sz="1450" spc="-10">
                <a:latin typeface="Times New Roman"/>
                <a:cs typeface="Times New Roman"/>
              </a:rPr>
              <a:t>and there came </a:t>
            </a:r>
            <a:r>
              <a:rPr dirty="0" sz="1450" spc="-5">
                <a:latin typeface="Times New Roman"/>
                <a:cs typeface="Times New Roman"/>
              </a:rPr>
              <a:t>a </a:t>
            </a:r>
            <a:r>
              <a:rPr dirty="0" sz="1450" spc="-10">
                <a:latin typeface="Times New Roman"/>
                <a:cs typeface="Times New Roman"/>
              </a:rPr>
              <a:t>clash </a:t>
            </a:r>
            <a:r>
              <a:rPr dirty="0" sz="1450" spc="-5">
                <a:latin typeface="Times New Roman"/>
                <a:cs typeface="Times New Roman"/>
              </a:rPr>
              <a:t>of  </a:t>
            </a:r>
            <a:r>
              <a:rPr dirty="0" sz="1450" spc="-10">
                <a:latin typeface="Times New Roman"/>
                <a:cs typeface="Times New Roman"/>
              </a:rPr>
              <a:t>steel </a:t>
            </a:r>
            <a:r>
              <a:rPr dirty="0" sz="1450" spc="-5">
                <a:latin typeface="Times New Roman"/>
                <a:cs typeface="Times New Roman"/>
              </a:rPr>
              <a:t>upon </a:t>
            </a:r>
            <a:r>
              <a:rPr dirty="0" sz="1450" spc="-10">
                <a:latin typeface="Times New Roman"/>
                <a:cs typeface="Times New Roman"/>
              </a:rPr>
              <a:t>the deck,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knew they were dealing </a:t>
            </a:r>
            <a:r>
              <a:rPr dirty="0" sz="1450" spc="-5">
                <a:latin typeface="Times New Roman"/>
                <a:cs typeface="Times New Roman"/>
              </a:rPr>
              <a:t>out </a:t>
            </a:r>
            <a:r>
              <a:rPr dirty="0" sz="1450" spc="-10">
                <a:latin typeface="Times New Roman"/>
                <a:cs typeface="Times New Roman"/>
              </a:rPr>
              <a:t>the cutlasses and  </a:t>
            </a:r>
            <a:r>
              <a:rPr dirty="0" sz="1450" spc="-5">
                <a:latin typeface="Times New Roman"/>
                <a:cs typeface="Times New Roman"/>
              </a:rPr>
              <a:t>one </a:t>
            </a:r>
            <a:r>
              <a:rPr dirty="0" sz="1450" spc="-10">
                <a:latin typeface="Times New Roman"/>
                <a:cs typeface="Times New Roman"/>
              </a:rPr>
              <a:t>had been let fall; and after that, silence</a:t>
            </a:r>
            <a:r>
              <a:rPr dirty="0" sz="1450" spc="3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8890" indent="255904">
              <a:lnSpc>
                <a:spcPts val="1730"/>
              </a:lnSpc>
              <a:spcBef>
                <a:spcPts val="705"/>
              </a:spcBef>
            </a:pPr>
            <a:r>
              <a:rPr dirty="0" sz="1450" spc="-5">
                <a:latin typeface="Times New Roman"/>
                <a:cs typeface="Times New Roman"/>
              </a:rPr>
              <a:t>I do not </a:t>
            </a:r>
            <a:r>
              <a:rPr dirty="0" sz="1450" spc="-10">
                <a:latin typeface="Times New Roman"/>
                <a:cs typeface="Times New Roman"/>
              </a:rPr>
              <a:t>know if </a:t>
            </a:r>
            <a:r>
              <a:rPr dirty="0" sz="1450" spc="-5">
                <a:latin typeface="Times New Roman"/>
                <a:cs typeface="Times New Roman"/>
              </a:rPr>
              <a:t>I </a:t>
            </a:r>
            <a:r>
              <a:rPr dirty="0" sz="1450" spc="-10">
                <a:latin typeface="Times New Roman"/>
                <a:cs typeface="Times New Roman"/>
              </a:rPr>
              <a:t>was what </a:t>
            </a:r>
            <a:r>
              <a:rPr dirty="0" sz="1450" spc="-5">
                <a:latin typeface="Times New Roman"/>
                <a:cs typeface="Times New Roman"/>
              </a:rPr>
              <a:t>you </a:t>
            </a:r>
            <a:r>
              <a:rPr dirty="0" sz="1450" spc="-10">
                <a:latin typeface="Times New Roman"/>
                <a:cs typeface="Times New Roman"/>
              </a:rPr>
              <a:t>call afraid; </a:t>
            </a:r>
            <a:r>
              <a:rPr dirty="0" sz="1450" spc="-5">
                <a:latin typeface="Times New Roman"/>
                <a:cs typeface="Times New Roman"/>
              </a:rPr>
              <a:t>but </a:t>
            </a:r>
            <a:r>
              <a:rPr dirty="0" sz="1450" spc="-10">
                <a:latin typeface="Times New Roman"/>
                <a:cs typeface="Times New Roman"/>
              </a:rPr>
              <a:t>my heart beat like </a:t>
            </a:r>
            <a:r>
              <a:rPr dirty="0" sz="1450" spc="-5">
                <a:latin typeface="Times New Roman"/>
                <a:cs typeface="Times New Roman"/>
              </a:rPr>
              <a:t>a </a:t>
            </a:r>
            <a:r>
              <a:rPr dirty="0" sz="1450" spc="-20">
                <a:latin typeface="Times New Roman"/>
                <a:cs typeface="Times New Roman"/>
              </a:rPr>
              <a:t>bird’s, </a:t>
            </a:r>
            <a:r>
              <a:rPr dirty="0" sz="1450" spc="320">
                <a:latin typeface="Times New Roman"/>
                <a:cs typeface="Times New Roman"/>
              </a:rPr>
              <a:t> </a:t>
            </a:r>
            <a:r>
              <a:rPr dirty="0" sz="1450" spc="-10">
                <a:latin typeface="Times New Roman"/>
                <a:cs typeface="Times New Roman"/>
              </a:rPr>
              <a:t>both quick and little; and there was </a:t>
            </a:r>
            <a:r>
              <a:rPr dirty="0" sz="1450" spc="-5">
                <a:latin typeface="Times New Roman"/>
                <a:cs typeface="Times New Roman"/>
              </a:rPr>
              <a:t>a </a:t>
            </a:r>
            <a:r>
              <a:rPr dirty="0" sz="1450" spc="-10">
                <a:latin typeface="Times New Roman"/>
                <a:cs typeface="Times New Roman"/>
              </a:rPr>
              <a:t>dimness came before my eyes which </a:t>
            </a:r>
            <a:r>
              <a:rPr dirty="0" sz="1450" spc="-5">
                <a:latin typeface="Times New Roman"/>
                <a:cs typeface="Times New Roman"/>
              </a:rPr>
              <a:t>I  </a:t>
            </a:r>
            <a:r>
              <a:rPr dirty="0" sz="1450" spc="-10">
                <a:latin typeface="Times New Roman"/>
                <a:cs typeface="Times New Roman"/>
              </a:rPr>
              <a:t>continually rubbed </a:t>
            </a:r>
            <a:r>
              <a:rPr dirty="0" sz="1450" spc="-30">
                <a:latin typeface="Times New Roman"/>
                <a:cs typeface="Times New Roman"/>
              </a:rPr>
              <a:t>away, </a:t>
            </a:r>
            <a:r>
              <a:rPr dirty="0" sz="1450" spc="-10">
                <a:latin typeface="Times New Roman"/>
                <a:cs typeface="Times New Roman"/>
              </a:rPr>
              <a:t>and which continually returned. As for hope, </a:t>
            </a:r>
            <a:r>
              <a:rPr dirty="0" sz="1450" spc="-5">
                <a:latin typeface="Times New Roman"/>
                <a:cs typeface="Times New Roman"/>
              </a:rPr>
              <a:t>I </a:t>
            </a:r>
            <a:r>
              <a:rPr dirty="0" sz="1450" spc="-10">
                <a:latin typeface="Times New Roman"/>
                <a:cs typeface="Times New Roman"/>
              </a:rPr>
              <a:t>had  none; </a:t>
            </a:r>
            <a:r>
              <a:rPr dirty="0" sz="1450" spc="-5">
                <a:latin typeface="Times New Roman"/>
                <a:cs typeface="Times New Roman"/>
              </a:rPr>
              <a:t>but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darkness </a:t>
            </a:r>
            <a:r>
              <a:rPr dirty="0" sz="1450" spc="-5">
                <a:latin typeface="Times New Roman"/>
                <a:cs typeface="Times New Roman"/>
              </a:rPr>
              <a:t>of </a:t>
            </a:r>
            <a:r>
              <a:rPr dirty="0" sz="1450" spc="-10">
                <a:latin typeface="Times New Roman"/>
                <a:cs typeface="Times New Roman"/>
              </a:rPr>
              <a:t>despair and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anger against all the world  that made me long to sell my life as dear as </a:t>
            </a:r>
            <a:r>
              <a:rPr dirty="0" sz="1450" spc="-5">
                <a:latin typeface="Times New Roman"/>
                <a:cs typeface="Times New Roman"/>
              </a:rPr>
              <a:t>I </a:t>
            </a:r>
            <a:r>
              <a:rPr dirty="0" sz="1450" spc="-10">
                <a:latin typeface="Times New Roman"/>
                <a:cs typeface="Times New Roman"/>
              </a:rPr>
              <a:t>was able. </a:t>
            </a:r>
            <a:r>
              <a:rPr dirty="0" sz="1450" spc="-5">
                <a:latin typeface="Times New Roman"/>
                <a:cs typeface="Times New Roman"/>
              </a:rPr>
              <a:t>I </a:t>
            </a:r>
            <a:r>
              <a:rPr dirty="0" sz="1450" spc="-10">
                <a:latin typeface="Times New Roman"/>
                <a:cs typeface="Times New Roman"/>
              </a:rPr>
              <a:t>tried to </a:t>
            </a:r>
            <a:r>
              <a:rPr dirty="0" sz="1450" spc="-25">
                <a:latin typeface="Times New Roman"/>
                <a:cs typeface="Times New Roman"/>
              </a:rPr>
              <a:t>pray, </a:t>
            </a:r>
            <a:r>
              <a:rPr dirty="0" sz="1450" spc="-5">
                <a:latin typeface="Times New Roman"/>
                <a:cs typeface="Times New Roman"/>
              </a:rPr>
              <a:t>I  </a:t>
            </a:r>
            <a:r>
              <a:rPr dirty="0" sz="1450" spc="-15">
                <a:latin typeface="Times New Roman"/>
                <a:cs typeface="Times New Roman"/>
              </a:rPr>
              <a:t>remember, </a:t>
            </a:r>
            <a:r>
              <a:rPr dirty="0" sz="1450" spc="-5">
                <a:latin typeface="Times New Roman"/>
                <a:cs typeface="Times New Roman"/>
              </a:rPr>
              <a:t>but </a:t>
            </a:r>
            <a:r>
              <a:rPr dirty="0" sz="1450" spc="-10">
                <a:latin typeface="Times New Roman"/>
                <a:cs typeface="Times New Roman"/>
              </a:rPr>
              <a:t>that same hurry </a:t>
            </a:r>
            <a:r>
              <a:rPr dirty="0" sz="1450" spc="-5">
                <a:latin typeface="Times New Roman"/>
                <a:cs typeface="Times New Roman"/>
              </a:rPr>
              <a:t>of </a:t>
            </a:r>
            <a:r>
              <a:rPr dirty="0" sz="1450" spc="-10">
                <a:latin typeface="Times New Roman"/>
                <a:cs typeface="Times New Roman"/>
              </a:rPr>
              <a:t>my mind, like </a:t>
            </a:r>
            <a:r>
              <a:rPr dirty="0" sz="1450" spc="-5">
                <a:latin typeface="Times New Roman"/>
                <a:cs typeface="Times New Roman"/>
              </a:rPr>
              <a:t>a </a:t>
            </a:r>
            <a:r>
              <a:rPr dirty="0" sz="1450" spc="-10">
                <a:latin typeface="Times New Roman"/>
                <a:cs typeface="Times New Roman"/>
              </a:rPr>
              <a:t>man running, would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me to think </a:t>
            </a:r>
            <a:r>
              <a:rPr dirty="0" sz="1450" spc="-5">
                <a:latin typeface="Times New Roman"/>
                <a:cs typeface="Times New Roman"/>
              </a:rPr>
              <a:t>upon </a:t>
            </a:r>
            <a:r>
              <a:rPr dirty="0" sz="1450" spc="-10">
                <a:latin typeface="Times New Roman"/>
                <a:cs typeface="Times New Roman"/>
              </a:rPr>
              <a:t>the words; and my chief wish was to have the thing  begin and </a:t>
            </a:r>
            <a:r>
              <a:rPr dirty="0" sz="1450" spc="-5">
                <a:latin typeface="Times New Roman"/>
                <a:cs typeface="Times New Roman"/>
              </a:rPr>
              <a:t>be done </a:t>
            </a:r>
            <a:r>
              <a:rPr dirty="0" sz="1450" spc="-10">
                <a:latin typeface="Times New Roman"/>
                <a:cs typeface="Times New Roman"/>
              </a:rPr>
              <a:t>with</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It came all </a:t>
            </a:r>
            <a:r>
              <a:rPr dirty="0" sz="1450" spc="-5">
                <a:latin typeface="Times New Roman"/>
                <a:cs typeface="Times New Roman"/>
              </a:rPr>
              <a:t>of a </a:t>
            </a:r>
            <a:r>
              <a:rPr dirty="0" sz="1450" spc="-10">
                <a:latin typeface="Times New Roman"/>
                <a:cs typeface="Times New Roman"/>
              </a:rPr>
              <a:t>sudden when it </a:t>
            </a:r>
            <a:r>
              <a:rPr dirty="0" sz="1450" spc="-5">
                <a:latin typeface="Times New Roman"/>
                <a:cs typeface="Times New Roman"/>
              </a:rPr>
              <a:t>did,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rush </a:t>
            </a:r>
            <a:r>
              <a:rPr dirty="0" sz="1450" spc="-5">
                <a:latin typeface="Times New Roman"/>
                <a:cs typeface="Times New Roman"/>
              </a:rPr>
              <a:t>of </a:t>
            </a:r>
            <a:r>
              <a:rPr dirty="0" sz="1450" spc="-10">
                <a:latin typeface="Times New Roman"/>
                <a:cs typeface="Times New Roman"/>
              </a:rPr>
              <a:t>feet and </a:t>
            </a:r>
            <a:r>
              <a:rPr dirty="0" sz="1450" spc="-5">
                <a:latin typeface="Times New Roman"/>
                <a:cs typeface="Times New Roman"/>
              </a:rPr>
              <a:t>a </a:t>
            </a:r>
            <a:r>
              <a:rPr dirty="0" sz="1450" spc="-20">
                <a:latin typeface="Times New Roman"/>
                <a:cs typeface="Times New Roman"/>
              </a:rPr>
              <a:t>roar, </a:t>
            </a:r>
            <a:r>
              <a:rPr dirty="0" sz="1450" spc="-10">
                <a:latin typeface="Times New Roman"/>
                <a:cs typeface="Times New Roman"/>
              </a:rPr>
              <a:t>and then  </a:t>
            </a:r>
            <a:r>
              <a:rPr dirty="0" sz="1450" spc="-5">
                <a:latin typeface="Times New Roman"/>
                <a:cs typeface="Times New Roman"/>
              </a:rPr>
              <a:t>a shout </a:t>
            </a:r>
            <a:r>
              <a:rPr dirty="0" sz="1450" spc="-10">
                <a:latin typeface="Times New Roman"/>
                <a:cs typeface="Times New Roman"/>
              </a:rPr>
              <a:t>from Alan, and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blows and some </a:t>
            </a:r>
            <a:r>
              <a:rPr dirty="0" sz="1450" spc="-5">
                <a:latin typeface="Times New Roman"/>
                <a:cs typeface="Times New Roman"/>
              </a:rPr>
              <a:t>one </a:t>
            </a:r>
            <a:r>
              <a:rPr dirty="0" sz="1450" spc="-10">
                <a:latin typeface="Times New Roman"/>
                <a:cs typeface="Times New Roman"/>
              </a:rPr>
              <a:t>crying </a:t>
            </a:r>
            <a:r>
              <a:rPr dirty="0" sz="1450" spc="-5">
                <a:latin typeface="Times New Roman"/>
                <a:cs typeface="Times New Roman"/>
              </a:rPr>
              <a:t>out </a:t>
            </a:r>
            <a:r>
              <a:rPr dirty="0" sz="1450" spc="-10">
                <a:latin typeface="Times New Roman"/>
                <a:cs typeface="Times New Roman"/>
              </a:rPr>
              <a:t>as if hurt. </a:t>
            </a:r>
            <a:r>
              <a:rPr dirty="0" sz="1450" spc="-5">
                <a:latin typeface="Times New Roman"/>
                <a:cs typeface="Times New Roman"/>
              </a:rPr>
              <a:t>I  </a:t>
            </a:r>
            <a:r>
              <a:rPr dirty="0" sz="1450" spc="-10">
                <a:latin typeface="Times New Roman"/>
                <a:cs typeface="Times New Roman"/>
              </a:rPr>
              <a:t>looked back over my </a:t>
            </a:r>
            <a:r>
              <a:rPr dirty="0" sz="1450" spc="-15">
                <a:latin typeface="Times New Roman"/>
                <a:cs typeface="Times New Roman"/>
              </a:rPr>
              <a:t>shoulder, </a:t>
            </a:r>
            <a:r>
              <a:rPr dirty="0" sz="1450" spc="-10">
                <a:latin typeface="Times New Roman"/>
                <a:cs typeface="Times New Roman"/>
              </a:rPr>
              <a:t>and saw </a:t>
            </a:r>
            <a:r>
              <a:rPr dirty="0" sz="1450" spc="-35">
                <a:latin typeface="Times New Roman"/>
                <a:cs typeface="Times New Roman"/>
              </a:rPr>
              <a:t>Mr. </a:t>
            </a:r>
            <a:r>
              <a:rPr dirty="0" sz="1450" spc="-10">
                <a:latin typeface="Times New Roman"/>
                <a:cs typeface="Times New Roman"/>
              </a:rPr>
              <a:t>Shuan in the </a:t>
            </a:r>
            <a:r>
              <a:rPr dirty="0" sz="1450" spc="-20">
                <a:latin typeface="Times New Roman"/>
                <a:cs typeface="Times New Roman"/>
              </a:rPr>
              <a:t>doorway, </a:t>
            </a:r>
            <a:r>
              <a:rPr dirty="0" sz="1450" spc="-10">
                <a:latin typeface="Times New Roman"/>
                <a:cs typeface="Times New Roman"/>
              </a:rPr>
              <a:t>crossing  blades with</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“That’s </a:t>
            </a:r>
            <a:r>
              <a:rPr dirty="0" sz="1450" spc="-10">
                <a:latin typeface="Times New Roman"/>
                <a:cs typeface="Times New Roman"/>
              </a:rPr>
              <a:t>him that killed the boy!”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“Look to </a:t>
            </a:r>
            <a:r>
              <a:rPr dirty="0" sz="1450" spc="-5">
                <a:latin typeface="Times New Roman"/>
                <a:cs typeface="Times New Roman"/>
              </a:rPr>
              <a:t>your </a:t>
            </a:r>
            <a:r>
              <a:rPr dirty="0" sz="1450" spc="-10">
                <a:latin typeface="Times New Roman"/>
                <a:cs typeface="Times New Roman"/>
              </a:rPr>
              <a:t>window!” said Alan; and as </a:t>
            </a:r>
            <a:r>
              <a:rPr dirty="0" sz="1450" spc="-5">
                <a:latin typeface="Times New Roman"/>
                <a:cs typeface="Times New Roman"/>
              </a:rPr>
              <a:t>I </a:t>
            </a:r>
            <a:r>
              <a:rPr dirty="0" sz="1450" spc="-10">
                <a:latin typeface="Times New Roman"/>
                <a:cs typeface="Times New Roman"/>
              </a:rPr>
              <a:t>turned back to my place, </a:t>
            </a:r>
            <a:r>
              <a:rPr dirty="0" sz="1450" spc="-5">
                <a:latin typeface="Times New Roman"/>
                <a:cs typeface="Times New Roman"/>
              </a:rPr>
              <a:t>I </a:t>
            </a:r>
            <a:r>
              <a:rPr dirty="0" sz="1450" spc="-10">
                <a:latin typeface="Times New Roman"/>
                <a:cs typeface="Times New Roman"/>
              </a:rPr>
              <a:t>saw  him pass his sword through the </a:t>
            </a:r>
            <a:r>
              <a:rPr dirty="0" sz="1450" spc="-25">
                <a:latin typeface="Times New Roman"/>
                <a:cs typeface="Times New Roman"/>
              </a:rPr>
              <a:t>mate’s</a:t>
            </a:r>
            <a:r>
              <a:rPr dirty="0" sz="1450" spc="25">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It was </a:t>
            </a:r>
            <a:r>
              <a:rPr dirty="0" sz="1450" spc="-5">
                <a:latin typeface="Times New Roman"/>
                <a:cs typeface="Times New Roman"/>
              </a:rPr>
              <a:t>none </a:t>
            </a:r>
            <a:r>
              <a:rPr dirty="0" sz="1450" spc="-10">
                <a:latin typeface="Times New Roman"/>
                <a:cs typeface="Times New Roman"/>
              </a:rPr>
              <a:t>too soon for me to look to my own part; for my head was  scarce back at the </a:t>
            </a:r>
            <a:r>
              <a:rPr dirty="0" sz="1450" spc="-20">
                <a:latin typeface="Times New Roman"/>
                <a:cs typeface="Times New Roman"/>
              </a:rPr>
              <a:t>window, </a:t>
            </a:r>
            <a:r>
              <a:rPr dirty="0" sz="1450" spc="-10">
                <a:latin typeface="Times New Roman"/>
                <a:cs typeface="Times New Roman"/>
              </a:rPr>
              <a:t>before five men, carrying </a:t>
            </a:r>
            <a:r>
              <a:rPr dirty="0" sz="1450" spc="-5">
                <a:latin typeface="Times New Roman"/>
                <a:cs typeface="Times New Roman"/>
              </a:rPr>
              <a:t>a </a:t>
            </a:r>
            <a:r>
              <a:rPr dirty="0" sz="1450" spc="-10">
                <a:latin typeface="Times New Roman"/>
                <a:cs typeface="Times New Roman"/>
              </a:rPr>
              <a:t>spare yard for </a:t>
            </a:r>
            <a:r>
              <a:rPr dirty="0" sz="1450" spc="-5">
                <a:latin typeface="Times New Roman"/>
                <a:cs typeface="Times New Roman"/>
              </a:rPr>
              <a:t>a  </a:t>
            </a:r>
            <a:r>
              <a:rPr dirty="0" sz="1450" spc="-10">
                <a:latin typeface="Times New Roman"/>
                <a:cs typeface="Times New Roman"/>
              </a:rPr>
              <a:t>battering-ram, ran past me and took post to drive the </a:t>
            </a:r>
            <a:r>
              <a:rPr dirty="0" sz="1450" spc="-5">
                <a:latin typeface="Times New Roman"/>
                <a:cs typeface="Times New Roman"/>
              </a:rPr>
              <a:t>door in. I </a:t>
            </a:r>
            <a:r>
              <a:rPr dirty="0" sz="1450" spc="-10">
                <a:latin typeface="Times New Roman"/>
                <a:cs typeface="Times New Roman"/>
              </a:rPr>
              <a:t>had never fired  with </a:t>
            </a:r>
            <a:r>
              <a:rPr dirty="0" sz="1450" spc="-5">
                <a:latin typeface="Times New Roman"/>
                <a:cs typeface="Times New Roman"/>
              </a:rPr>
              <a:t>a </a:t>
            </a:r>
            <a:r>
              <a:rPr dirty="0" sz="1450" spc="-10">
                <a:latin typeface="Times New Roman"/>
                <a:cs typeface="Times New Roman"/>
              </a:rPr>
              <a:t>pistol in my life, and </a:t>
            </a:r>
            <a:r>
              <a:rPr dirty="0" sz="1450" spc="-5">
                <a:latin typeface="Times New Roman"/>
                <a:cs typeface="Times New Roman"/>
              </a:rPr>
              <a:t>not </a:t>
            </a:r>
            <a:r>
              <a:rPr dirty="0" sz="1450" spc="-10">
                <a:latin typeface="Times New Roman"/>
                <a:cs typeface="Times New Roman"/>
              </a:rPr>
              <a:t>often with </a:t>
            </a:r>
            <a:r>
              <a:rPr dirty="0" sz="1450" spc="-5">
                <a:latin typeface="Times New Roman"/>
                <a:cs typeface="Times New Roman"/>
              </a:rPr>
              <a:t>a gun; </a:t>
            </a:r>
            <a:r>
              <a:rPr dirty="0" sz="1450" spc="-10">
                <a:latin typeface="Times New Roman"/>
                <a:cs typeface="Times New Roman"/>
              </a:rPr>
              <a:t>far less against </a:t>
            </a:r>
            <a:r>
              <a:rPr dirty="0" sz="1450" spc="-5">
                <a:latin typeface="Times New Roman"/>
                <a:cs typeface="Times New Roman"/>
              </a:rPr>
              <a:t>a </a:t>
            </a:r>
            <a:r>
              <a:rPr dirty="0" sz="1450" spc="-10">
                <a:latin typeface="Times New Roman"/>
                <a:cs typeface="Times New Roman"/>
              </a:rPr>
              <a:t>fellow-  creature.</a:t>
            </a:r>
            <a:r>
              <a:rPr dirty="0" sz="1450" spc="30">
                <a:latin typeface="Times New Roman"/>
                <a:cs typeface="Times New Roman"/>
              </a:rPr>
              <a:t> </a:t>
            </a:r>
            <a:r>
              <a:rPr dirty="0" sz="1450" spc="-10">
                <a:latin typeface="Times New Roman"/>
                <a:cs typeface="Times New Roman"/>
              </a:rPr>
              <a:t>But</a:t>
            </a:r>
            <a:r>
              <a:rPr dirty="0" sz="1450" spc="30">
                <a:latin typeface="Times New Roman"/>
                <a:cs typeface="Times New Roman"/>
              </a:rPr>
              <a:t> </a:t>
            </a:r>
            <a:r>
              <a:rPr dirty="0" sz="1450" spc="-10">
                <a:latin typeface="Times New Roman"/>
                <a:cs typeface="Times New Roman"/>
              </a:rPr>
              <a:t>it</a:t>
            </a:r>
            <a:r>
              <a:rPr dirty="0" sz="1450" spc="30">
                <a:latin typeface="Times New Roman"/>
                <a:cs typeface="Times New Roman"/>
              </a:rPr>
              <a:t> </a:t>
            </a:r>
            <a:r>
              <a:rPr dirty="0" sz="1450" spc="-10">
                <a:latin typeface="Times New Roman"/>
                <a:cs typeface="Times New Roman"/>
              </a:rPr>
              <a:t>was</a:t>
            </a:r>
            <a:r>
              <a:rPr dirty="0" sz="1450" spc="30">
                <a:latin typeface="Times New Roman"/>
                <a:cs typeface="Times New Roman"/>
              </a:rPr>
              <a:t> </a:t>
            </a:r>
            <a:r>
              <a:rPr dirty="0" sz="1450" spc="-10">
                <a:latin typeface="Times New Roman"/>
                <a:cs typeface="Times New Roman"/>
              </a:rPr>
              <a:t>now</a:t>
            </a:r>
            <a:r>
              <a:rPr dirty="0" sz="1450" spc="30">
                <a:latin typeface="Times New Roman"/>
                <a:cs typeface="Times New Roman"/>
              </a:rPr>
              <a:t> </a:t>
            </a:r>
            <a:r>
              <a:rPr dirty="0" sz="1450" spc="-5">
                <a:latin typeface="Times New Roman"/>
                <a:cs typeface="Times New Roman"/>
              </a:rPr>
              <a:t>or</a:t>
            </a:r>
            <a:r>
              <a:rPr dirty="0" sz="1450" spc="35">
                <a:latin typeface="Times New Roman"/>
                <a:cs typeface="Times New Roman"/>
              </a:rPr>
              <a:t> </a:t>
            </a:r>
            <a:r>
              <a:rPr dirty="0" sz="1450" spc="-10">
                <a:latin typeface="Times New Roman"/>
                <a:cs typeface="Times New Roman"/>
              </a:rPr>
              <a:t>never;</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just</a:t>
            </a:r>
            <a:r>
              <a:rPr dirty="0" sz="1450" spc="30">
                <a:latin typeface="Times New Roman"/>
                <a:cs typeface="Times New Roman"/>
              </a:rPr>
              <a:t> </a:t>
            </a:r>
            <a:r>
              <a:rPr dirty="0" sz="1450" spc="-10">
                <a:latin typeface="Times New Roman"/>
                <a:cs typeface="Times New Roman"/>
              </a:rPr>
              <a:t>as</a:t>
            </a:r>
            <a:r>
              <a:rPr dirty="0" sz="1450" spc="30">
                <a:latin typeface="Times New Roman"/>
                <a:cs typeface="Times New Roman"/>
              </a:rPr>
              <a:t> </a:t>
            </a:r>
            <a:r>
              <a:rPr dirty="0" sz="1450" spc="-10">
                <a:latin typeface="Times New Roman"/>
                <a:cs typeface="Times New Roman"/>
              </a:rPr>
              <a:t>they</a:t>
            </a:r>
            <a:r>
              <a:rPr dirty="0" sz="1450" spc="30">
                <a:latin typeface="Times New Roman"/>
                <a:cs typeface="Times New Roman"/>
              </a:rPr>
              <a:t> </a:t>
            </a:r>
            <a:r>
              <a:rPr dirty="0" sz="1450" spc="-10">
                <a:latin typeface="Times New Roman"/>
                <a:cs typeface="Times New Roman"/>
              </a:rPr>
              <a:t>swang</a:t>
            </a:r>
            <a:r>
              <a:rPr dirty="0" sz="1450" spc="3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yard,</a:t>
            </a:r>
            <a:r>
              <a:rPr dirty="0" sz="1450" spc="30">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cried</a:t>
            </a:r>
            <a:r>
              <a:rPr dirty="0" sz="1450" spc="30">
                <a:latin typeface="Times New Roman"/>
                <a:cs typeface="Times New Roman"/>
              </a:rPr>
              <a:t> </a:t>
            </a:r>
            <a:r>
              <a:rPr dirty="0" sz="1450" spc="-5">
                <a:latin typeface="Times New Roman"/>
                <a:cs typeface="Times New Roman"/>
              </a:rPr>
              <a:t>out:</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417050"/>
          </a:xfrm>
          <a:prstGeom prst="rect">
            <a:avLst/>
          </a:prstGeom>
        </p:spPr>
        <p:txBody>
          <a:bodyPr wrap="square" lIns="0" tIns="111125" rIns="0" bIns="0" rtlCol="0" vert="horz">
            <a:spAutoFit/>
          </a:bodyPr>
          <a:lstStyle/>
          <a:p>
            <a:pPr algn="just" marL="12700">
              <a:lnSpc>
                <a:spcPct val="100000"/>
              </a:lnSpc>
              <a:spcBef>
                <a:spcPts val="875"/>
              </a:spcBef>
            </a:pPr>
            <a:r>
              <a:rPr dirty="0" sz="1450" spc="-30">
                <a:latin typeface="Times New Roman"/>
                <a:cs typeface="Times New Roman"/>
              </a:rPr>
              <a:t>“Take </a:t>
            </a:r>
            <a:r>
              <a:rPr dirty="0" sz="1450" spc="-10">
                <a:latin typeface="Times New Roman"/>
                <a:cs typeface="Times New Roman"/>
              </a:rPr>
              <a:t>that!” and shot into their</a:t>
            </a:r>
            <a:r>
              <a:rPr dirty="0" sz="1450" spc="40">
                <a:latin typeface="Times New Roman"/>
                <a:cs typeface="Times New Roman"/>
              </a:rPr>
              <a:t> </a:t>
            </a:r>
            <a:r>
              <a:rPr dirty="0" sz="1450" spc="-10">
                <a:latin typeface="Times New Roman"/>
                <a:cs typeface="Times New Roman"/>
              </a:rPr>
              <a:t>midst.</a:t>
            </a:r>
            <a:endParaRPr sz="1450">
              <a:latin typeface="Times New Roman"/>
              <a:cs typeface="Times New Roman"/>
            </a:endParaRPr>
          </a:p>
          <a:p>
            <a:pPr algn="just" marL="12700" marR="12065" indent="255904">
              <a:lnSpc>
                <a:spcPts val="1730"/>
              </a:lnSpc>
              <a:spcBef>
                <a:spcPts val="840"/>
              </a:spcBef>
            </a:pPr>
            <a:r>
              <a:rPr dirty="0" sz="1450" spc="-5">
                <a:latin typeface="Times New Roman"/>
                <a:cs typeface="Times New Roman"/>
              </a:rPr>
              <a:t>I </a:t>
            </a:r>
            <a:r>
              <a:rPr dirty="0" sz="1450" spc="-10">
                <a:latin typeface="Times New Roman"/>
                <a:cs typeface="Times New Roman"/>
              </a:rPr>
              <a:t>must have </a:t>
            </a:r>
            <a:r>
              <a:rPr dirty="0" sz="1450" spc="-5">
                <a:latin typeface="Times New Roman"/>
                <a:cs typeface="Times New Roman"/>
              </a:rPr>
              <a:t>hit one of </a:t>
            </a:r>
            <a:r>
              <a:rPr dirty="0" sz="1450" spc="-10">
                <a:latin typeface="Times New Roman"/>
                <a:cs typeface="Times New Roman"/>
              </a:rPr>
              <a:t>them, for </a:t>
            </a:r>
            <a:r>
              <a:rPr dirty="0" sz="1450" spc="-5">
                <a:latin typeface="Times New Roman"/>
                <a:cs typeface="Times New Roman"/>
              </a:rPr>
              <a:t>he </a:t>
            </a:r>
            <a:r>
              <a:rPr dirty="0" sz="1450" spc="-10">
                <a:latin typeface="Times New Roman"/>
                <a:cs typeface="Times New Roman"/>
              </a:rPr>
              <a:t>sang </a:t>
            </a:r>
            <a:r>
              <a:rPr dirty="0" sz="1450" spc="-5">
                <a:latin typeface="Times New Roman"/>
                <a:cs typeface="Times New Roman"/>
              </a:rPr>
              <a:t>out </a:t>
            </a:r>
            <a:r>
              <a:rPr dirty="0" sz="1450" spc="-10">
                <a:latin typeface="Times New Roman"/>
                <a:cs typeface="Times New Roman"/>
              </a:rPr>
              <a:t>and gave back </a:t>
            </a:r>
            <a:r>
              <a:rPr dirty="0" sz="1450" spc="-5">
                <a:latin typeface="Times New Roman"/>
                <a:cs typeface="Times New Roman"/>
              </a:rPr>
              <a:t>a </a:t>
            </a:r>
            <a:r>
              <a:rPr dirty="0" sz="1450" spc="-10">
                <a:latin typeface="Times New Roman"/>
                <a:cs typeface="Times New Roman"/>
              </a:rPr>
              <a:t>step, and the  rest stopped as if </a:t>
            </a:r>
            <a:r>
              <a:rPr dirty="0" sz="1450" spc="-5">
                <a:latin typeface="Times New Roman"/>
                <a:cs typeface="Times New Roman"/>
              </a:rPr>
              <a:t>a </a:t>
            </a:r>
            <a:r>
              <a:rPr dirty="0" sz="1450" spc="-10">
                <a:latin typeface="Times New Roman"/>
                <a:cs typeface="Times New Roman"/>
              </a:rPr>
              <a:t>little disconcerted. Before they had time to </a:t>
            </a:r>
            <a:r>
              <a:rPr dirty="0" sz="1450" spc="-15">
                <a:latin typeface="Times New Roman"/>
                <a:cs typeface="Times New Roman"/>
              </a:rPr>
              <a:t>recover, </a:t>
            </a:r>
            <a:r>
              <a:rPr dirty="0" sz="1450" spc="-5">
                <a:latin typeface="Times New Roman"/>
                <a:cs typeface="Times New Roman"/>
              </a:rPr>
              <a:t>I </a:t>
            </a:r>
            <a:r>
              <a:rPr dirty="0" sz="1450" spc="-10">
                <a:latin typeface="Times New Roman"/>
                <a:cs typeface="Times New Roman"/>
              </a:rPr>
              <a:t>sent  another ball over their heads; and at my third shot (which went as wide as the  second) the whole party threw down the yard and ran for</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looked round again into the deck-house. The whole place was full  </a:t>
            </a:r>
            <a:r>
              <a:rPr dirty="0" sz="1450" spc="-5">
                <a:latin typeface="Times New Roman"/>
                <a:cs typeface="Times New Roman"/>
              </a:rPr>
              <a:t>of </a:t>
            </a:r>
            <a:r>
              <a:rPr dirty="0" sz="1450" spc="-10">
                <a:latin typeface="Times New Roman"/>
                <a:cs typeface="Times New Roman"/>
              </a:rPr>
              <a:t>the smoke </a:t>
            </a:r>
            <a:r>
              <a:rPr dirty="0" sz="1450" spc="-5">
                <a:latin typeface="Times New Roman"/>
                <a:cs typeface="Times New Roman"/>
              </a:rPr>
              <a:t>of </a:t>
            </a:r>
            <a:r>
              <a:rPr dirty="0" sz="1450" spc="-10">
                <a:latin typeface="Times New Roman"/>
                <a:cs typeface="Times New Roman"/>
              </a:rPr>
              <a:t>my own firing, just as my ears seemed to </a:t>
            </a:r>
            <a:r>
              <a:rPr dirty="0" sz="1450" spc="-5">
                <a:latin typeface="Times New Roman"/>
                <a:cs typeface="Times New Roman"/>
              </a:rPr>
              <a:t>be </a:t>
            </a:r>
            <a:r>
              <a:rPr dirty="0" sz="1450" spc="-10">
                <a:latin typeface="Times New Roman"/>
                <a:cs typeface="Times New Roman"/>
              </a:rPr>
              <a:t>burst with the  noise </a:t>
            </a:r>
            <a:r>
              <a:rPr dirty="0" sz="1450" spc="-5">
                <a:latin typeface="Times New Roman"/>
                <a:cs typeface="Times New Roman"/>
              </a:rPr>
              <a:t>of </a:t>
            </a:r>
            <a:r>
              <a:rPr dirty="0" sz="1450" spc="-10">
                <a:latin typeface="Times New Roman"/>
                <a:cs typeface="Times New Roman"/>
              </a:rPr>
              <a:t>the shots. But there was Alan, standing as before; only now his sword  was running blood to the hilt, and himself so swelled with triumph and fallen  into so fine an attitude, that </a:t>
            </a:r>
            <a:r>
              <a:rPr dirty="0" sz="1450" spc="-5">
                <a:latin typeface="Times New Roman"/>
                <a:cs typeface="Times New Roman"/>
              </a:rPr>
              <a:t>he </a:t>
            </a:r>
            <a:r>
              <a:rPr dirty="0" sz="1450" spc="-10">
                <a:latin typeface="Times New Roman"/>
                <a:cs typeface="Times New Roman"/>
              </a:rPr>
              <a:t>looked to </a:t>
            </a:r>
            <a:r>
              <a:rPr dirty="0" sz="1450" spc="-5">
                <a:latin typeface="Times New Roman"/>
                <a:cs typeface="Times New Roman"/>
              </a:rPr>
              <a:t>be </a:t>
            </a:r>
            <a:r>
              <a:rPr dirty="0" sz="1450" spc="-10">
                <a:latin typeface="Times New Roman"/>
                <a:cs typeface="Times New Roman"/>
              </a:rPr>
              <a:t>invincible. Right before him </a:t>
            </a:r>
            <a:r>
              <a:rPr dirty="0" sz="1450" spc="-5">
                <a:latin typeface="Times New Roman"/>
                <a:cs typeface="Times New Roman"/>
              </a:rPr>
              <a:t>on  </a:t>
            </a:r>
            <a:r>
              <a:rPr dirty="0" sz="1450" spc="-10">
                <a:latin typeface="Times New Roman"/>
                <a:cs typeface="Times New Roman"/>
              </a:rPr>
              <a:t>the floor was </a:t>
            </a:r>
            <a:r>
              <a:rPr dirty="0" sz="1450" spc="-35">
                <a:latin typeface="Times New Roman"/>
                <a:cs typeface="Times New Roman"/>
              </a:rPr>
              <a:t>Mr. </a:t>
            </a:r>
            <a:r>
              <a:rPr dirty="0" sz="1450" spc="-10">
                <a:latin typeface="Times New Roman"/>
                <a:cs typeface="Times New Roman"/>
              </a:rPr>
              <a:t>Shuan, </a:t>
            </a:r>
            <a:r>
              <a:rPr dirty="0" sz="1450" spc="-5">
                <a:latin typeface="Times New Roman"/>
                <a:cs typeface="Times New Roman"/>
              </a:rPr>
              <a:t>on </a:t>
            </a:r>
            <a:r>
              <a:rPr dirty="0" sz="1450" spc="-10">
                <a:latin typeface="Times New Roman"/>
                <a:cs typeface="Times New Roman"/>
              </a:rPr>
              <a:t>his hands and knees; the blood was pouring from  his mouth, and </a:t>
            </a:r>
            <a:r>
              <a:rPr dirty="0" sz="1450" spc="-5">
                <a:latin typeface="Times New Roman"/>
                <a:cs typeface="Times New Roman"/>
              </a:rPr>
              <a:t>he </a:t>
            </a:r>
            <a:r>
              <a:rPr dirty="0" sz="1450" spc="-10">
                <a:latin typeface="Times New Roman"/>
                <a:cs typeface="Times New Roman"/>
              </a:rPr>
              <a:t>was sinking slowly </a:t>
            </a:r>
            <a:r>
              <a:rPr dirty="0" sz="1450" spc="-20">
                <a:latin typeface="Times New Roman"/>
                <a:cs typeface="Times New Roman"/>
              </a:rPr>
              <a:t>lower,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terrible, white face; and  just as </a:t>
            </a:r>
            <a:r>
              <a:rPr dirty="0" sz="1450" spc="-5">
                <a:latin typeface="Times New Roman"/>
                <a:cs typeface="Times New Roman"/>
              </a:rPr>
              <a:t>I </a:t>
            </a:r>
            <a:r>
              <a:rPr dirty="0" sz="1450" spc="-10">
                <a:latin typeface="Times New Roman"/>
                <a:cs typeface="Times New Roman"/>
              </a:rPr>
              <a:t>looked, some </a:t>
            </a:r>
            <a:r>
              <a:rPr dirty="0" sz="1450" spc="-5">
                <a:latin typeface="Times New Roman"/>
                <a:cs typeface="Times New Roman"/>
              </a:rPr>
              <a:t>of </a:t>
            </a:r>
            <a:r>
              <a:rPr dirty="0" sz="1450" spc="-10">
                <a:latin typeface="Times New Roman"/>
                <a:cs typeface="Times New Roman"/>
              </a:rPr>
              <a:t>those from behind caught hold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the heels  and dragged him bodily </a:t>
            </a:r>
            <a:r>
              <a:rPr dirty="0" sz="1450" spc="-5">
                <a:latin typeface="Times New Roman"/>
                <a:cs typeface="Times New Roman"/>
              </a:rPr>
              <a:t>out of </a:t>
            </a:r>
            <a:r>
              <a:rPr dirty="0" sz="1450" spc="-10">
                <a:latin typeface="Times New Roman"/>
                <a:cs typeface="Times New Roman"/>
              </a:rPr>
              <a:t>the round-house.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he </a:t>
            </a:r>
            <a:r>
              <a:rPr dirty="0" sz="1450" spc="-10">
                <a:latin typeface="Times New Roman"/>
                <a:cs typeface="Times New Roman"/>
              </a:rPr>
              <a:t>died as they were  doing it.</a:t>
            </a:r>
            <a:endParaRPr sz="1450">
              <a:latin typeface="Times New Roman"/>
              <a:cs typeface="Times New Roman"/>
            </a:endParaRPr>
          </a:p>
          <a:p>
            <a:pPr algn="just" marL="12700" marR="12065" indent="255904">
              <a:lnSpc>
                <a:spcPts val="1730"/>
              </a:lnSpc>
              <a:spcBef>
                <a:spcPts val="775"/>
              </a:spcBef>
            </a:pPr>
            <a:r>
              <a:rPr dirty="0" sz="1450" spc="-20">
                <a:latin typeface="Times New Roman"/>
                <a:cs typeface="Times New Roman"/>
              </a:rPr>
              <a:t>“There’s </a:t>
            </a:r>
            <a:r>
              <a:rPr dirty="0" sz="1450" spc="-5">
                <a:latin typeface="Times New Roman"/>
                <a:cs typeface="Times New Roman"/>
              </a:rPr>
              <a:t>one of your </a:t>
            </a:r>
            <a:r>
              <a:rPr dirty="0" sz="1450" spc="-10">
                <a:latin typeface="Times New Roman"/>
                <a:cs typeface="Times New Roman"/>
              </a:rPr>
              <a:t>Whigs for ye!” cried Alan; and then turning to me, </a:t>
            </a:r>
            <a:r>
              <a:rPr dirty="0" sz="1450" spc="-5">
                <a:latin typeface="Times New Roman"/>
                <a:cs typeface="Times New Roman"/>
              </a:rPr>
              <a:t>he  </a:t>
            </a:r>
            <a:r>
              <a:rPr dirty="0" sz="1450" spc="-10">
                <a:latin typeface="Times New Roman"/>
                <a:cs typeface="Times New Roman"/>
              </a:rPr>
              <a:t>asked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much</a:t>
            </a:r>
            <a:r>
              <a:rPr dirty="0" sz="1450" spc="5">
                <a:latin typeface="Times New Roman"/>
                <a:cs typeface="Times New Roman"/>
              </a:rPr>
              <a:t> </a:t>
            </a:r>
            <a:r>
              <a:rPr dirty="0" sz="1450" spc="-10">
                <a:latin typeface="Times New Roman"/>
                <a:cs typeface="Times New Roman"/>
              </a:rPr>
              <a:t>execution.</a:t>
            </a:r>
            <a:endParaRPr sz="1450">
              <a:latin typeface="Times New Roman"/>
              <a:cs typeface="Times New Roman"/>
            </a:endParaRPr>
          </a:p>
          <a:p>
            <a:pPr algn="just" marL="268605">
              <a:lnSpc>
                <a:spcPct val="100000"/>
              </a:lnSpc>
              <a:spcBef>
                <a:spcPts val="725"/>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had winged one, and </a:t>
            </a:r>
            <a:r>
              <a:rPr dirty="0" sz="1450" spc="-5">
                <a:latin typeface="Times New Roman"/>
                <a:cs typeface="Times New Roman"/>
              </a:rPr>
              <a:t>thought </a:t>
            </a:r>
            <a:r>
              <a:rPr dirty="0" sz="1450" spc="-10">
                <a:latin typeface="Times New Roman"/>
                <a:cs typeface="Times New Roman"/>
              </a:rPr>
              <a:t>it was the</a:t>
            </a:r>
            <a:r>
              <a:rPr dirty="0" sz="1450" spc="45">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marL="12700" marR="12700" indent="255904">
              <a:lnSpc>
                <a:spcPts val="1730"/>
              </a:lnSpc>
              <a:spcBef>
                <a:spcPts val="770"/>
              </a:spcBef>
            </a:pPr>
            <a:r>
              <a:rPr dirty="0" sz="1450" spc="-10">
                <a:latin typeface="Times New Roman"/>
                <a:cs typeface="Times New Roman"/>
              </a:rPr>
              <a:t>“And I’ve settled two,” says he. “No, </a:t>
            </a:r>
            <a:r>
              <a:rPr dirty="0" sz="1450" spc="-20">
                <a:latin typeface="Times New Roman"/>
                <a:cs typeface="Times New Roman"/>
              </a:rPr>
              <a:t>there’s </a:t>
            </a:r>
            <a:r>
              <a:rPr dirty="0" sz="1450" spc="-5">
                <a:latin typeface="Times New Roman"/>
                <a:cs typeface="Times New Roman"/>
              </a:rPr>
              <a:t>not </a:t>
            </a:r>
            <a:r>
              <a:rPr dirty="0" sz="1450" spc="-10">
                <a:latin typeface="Times New Roman"/>
                <a:cs typeface="Times New Roman"/>
              </a:rPr>
              <a:t>enough blood let; they’ll  </a:t>
            </a:r>
            <a:r>
              <a:rPr dirty="0" sz="1450" spc="-5">
                <a:latin typeface="Times New Roman"/>
                <a:cs typeface="Times New Roman"/>
              </a:rPr>
              <a:t>be </a:t>
            </a:r>
            <a:r>
              <a:rPr dirty="0" sz="1450" spc="-10">
                <a:latin typeface="Times New Roman"/>
                <a:cs typeface="Times New Roman"/>
              </a:rPr>
              <a:t>back again. </a:t>
            </a:r>
            <a:r>
              <a:rPr dirty="0" sz="1450" spc="-60">
                <a:latin typeface="Times New Roman"/>
                <a:cs typeface="Times New Roman"/>
              </a:rPr>
              <a:t>To </a:t>
            </a:r>
            <a:r>
              <a:rPr dirty="0" sz="1450" spc="-5">
                <a:latin typeface="Times New Roman"/>
                <a:cs typeface="Times New Roman"/>
              </a:rPr>
              <a:t>your </a:t>
            </a:r>
            <a:r>
              <a:rPr dirty="0" sz="1450" spc="-10">
                <a:latin typeface="Times New Roman"/>
                <a:cs typeface="Times New Roman"/>
              </a:rPr>
              <a:t>watch, David. This was </a:t>
            </a:r>
            <a:r>
              <a:rPr dirty="0" sz="1450" spc="-5">
                <a:latin typeface="Times New Roman"/>
                <a:cs typeface="Times New Roman"/>
              </a:rPr>
              <a:t>but a </a:t>
            </a:r>
            <a:r>
              <a:rPr dirty="0" sz="1450" spc="-10">
                <a:latin typeface="Times New Roman"/>
                <a:cs typeface="Times New Roman"/>
              </a:rPr>
              <a:t>dram before</a:t>
            </a:r>
            <a:r>
              <a:rPr dirty="0" sz="1450" spc="110">
                <a:latin typeface="Times New Roman"/>
                <a:cs typeface="Times New Roman"/>
              </a:rPr>
              <a:t> </a:t>
            </a:r>
            <a:r>
              <a:rPr dirty="0" sz="1450" spc="-10">
                <a:latin typeface="Times New Roman"/>
                <a:cs typeface="Times New Roman"/>
              </a:rPr>
              <a:t>meat.”</a:t>
            </a:r>
            <a:endParaRPr sz="1450">
              <a:latin typeface="Times New Roman"/>
              <a:cs typeface="Times New Roman"/>
            </a:endParaRPr>
          </a:p>
          <a:p>
            <a:pPr marL="12700" marR="10795" indent="255904">
              <a:lnSpc>
                <a:spcPts val="1730"/>
              </a:lnSpc>
              <a:spcBef>
                <a:spcPts val="790"/>
              </a:spcBef>
            </a:pPr>
            <a:r>
              <a:rPr dirty="0" sz="1450" spc="-5">
                <a:latin typeface="Times New Roman"/>
                <a:cs typeface="Times New Roman"/>
              </a:rPr>
              <a:t>I </a:t>
            </a:r>
            <a:r>
              <a:rPr dirty="0" sz="1450" spc="-10">
                <a:latin typeface="Times New Roman"/>
                <a:cs typeface="Times New Roman"/>
              </a:rPr>
              <a:t>settled back to my place, re-charging the three pistols </a:t>
            </a:r>
            <a:r>
              <a:rPr dirty="0" sz="1450" spc="-5">
                <a:latin typeface="Times New Roman"/>
                <a:cs typeface="Times New Roman"/>
              </a:rPr>
              <a:t>I </a:t>
            </a:r>
            <a:r>
              <a:rPr dirty="0" sz="1450" spc="-10">
                <a:latin typeface="Times New Roman"/>
                <a:cs typeface="Times New Roman"/>
              </a:rPr>
              <a:t>had fired, and  keeping watch with both eye and</a:t>
            </a:r>
            <a:r>
              <a:rPr dirty="0" sz="1450" spc="15">
                <a:latin typeface="Times New Roman"/>
                <a:cs typeface="Times New Roman"/>
              </a:rPr>
              <a:t> </a:t>
            </a:r>
            <a:r>
              <a:rPr dirty="0" sz="1450" spc="-30">
                <a:latin typeface="Times New Roman"/>
                <a:cs typeface="Times New Roman"/>
              </a:rPr>
              <a:t>ear.</a:t>
            </a:r>
            <a:endParaRPr sz="1450">
              <a:latin typeface="Times New Roman"/>
              <a:cs typeface="Times New Roman"/>
            </a:endParaRPr>
          </a:p>
          <a:p>
            <a:pPr marL="12700" marR="9525" indent="255904">
              <a:lnSpc>
                <a:spcPts val="1730"/>
              </a:lnSpc>
              <a:spcBef>
                <a:spcPts val="790"/>
              </a:spcBef>
            </a:pPr>
            <a:r>
              <a:rPr dirty="0" sz="1450" spc="-10">
                <a:latin typeface="Times New Roman"/>
                <a:cs typeface="Times New Roman"/>
              </a:rPr>
              <a:t>Our enemies were disputing </a:t>
            </a:r>
            <a:r>
              <a:rPr dirty="0" sz="1450" spc="-5">
                <a:latin typeface="Times New Roman"/>
                <a:cs typeface="Times New Roman"/>
              </a:rPr>
              <a:t>not </a:t>
            </a:r>
            <a:r>
              <a:rPr dirty="0" sz="1450" spc="-10">
                <a:latin typeface="Times New Roman"/>
                <a:cs typeface="Times New Roman"/>
              </a:rPr>
              <a:t>far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the deck, and that so loudly  that </a:t>
            </a:r>
            <a:r>
              <a:rPr dirty="0" sz="1450" spc="-5">
                <a:latin typeface="Times New Roman"/>
                <a:cs typeface="Times New Roman"/>
              </a:rPr>
              <a:t>I </a:t>
            </a:r>
            <a:r>
              <a:rPr dirty="0" sz="1450" spc="-10">
                <a:latin typeface="Times New Roman"/>
                <a:cs typeface="Times New Roman"/>
              </a:rPr>
              <a:t>could hear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above the washing </a:t>
            </a:r>
            <a:r>
              <a:rPr dirty="0" sz="1450" spc="-5">
                <a:latin typeface="Times New Roman"/>
                <a:cs typeface="Times New Roman"/>
              </a:rPr>
              <a:t>of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seas.</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“It was Shuan bauchled it,”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one</a:t>
            </a:r>
            <a:r>
              <a:rPr dirty="0" sz="1450" spc="20">
                <a:latin typeface="Times New Roman"/>
                <a:cs typeface="Times New Roman"/>
              </a:rPr>
              <a:t> </a:t>
            </a:r>
            <a:r>
              <a:rPr dirty="0" sz="1450" spc="-30">
                <a:latin typeface="Times New Roman"/>
                <a:cs typeface="Times New Roman"/>
              </a:rPr>
              <a:t>say.</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And another answered him with </a:t>
            </a:r>
            <a:r>
              <a:rPr dirty="0" sz="1450" spc="-5">
                <a:latin typeface="Times New Roman"/>
                <a:cs typeface="Times New Roman"/>
              </a:rPr>
              <a:t>a </a:t>
            </a:r>
            <a:r>
              <a:rPr dirty="0" sz="1450" spc="-10">
                <a:latin typeface="Times New Roman"/>
                <a:cs typeface="Times New Roman"/>
              </a:rPr>
              <a:t>“Wheesht, man! </a:t>
            </a:r>
            <a:r>
              <a:rPr dirty="0" sz="1450" spc="-30">
                <a:latin typeface="Times New Roman"/>
                <a:cs typeface="Times New Roman"/>
              </a:rPr>
              <a:t>He’s </a:t>
            </a:r>
            <a:r>
              <a:rPr dirty="0" sz="1450" spc="-10">
                <a:latin typeface="Times New Roman"/>
                <a:cs typeface="Times New Roman"/>
              </a:rPr>
              <a:t>paid the</a:t>
            </a:r>
            <a:r>
              <a:rPr dirty="0" sz="1450" spc="95">
                <a:latin typeface="Times New Roman"/>
                <a:cs typeface="Times New Roman"/>
              </a:rPr>
              <a:t> </a:t>
            </a:r>
            <a:r>
              <a:rPr dirty="0" sz="1450" spc="-20">
                <a:latin typeface="Times New Roman"/>
                <a:cs typeface="Times New Roman"/>
              </a:rPr>
              <a:t>piper.”</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After that the voices fell again into the same muttering as before. Only  </a:t>
            </a:r>
            <a:r>
              <a:rPr dirty="0" sz="1450" spc="-30">
                <a:latin typeface="Times New Roman"/>
                <a:cs typeface="Times New Roman"/>
              </a:rPr>
              <a:t>now, </a:t>
            </a:r>
            <a:r>
              <a:rPr dirty="0" sz="1450" spc="-5">
                <a:latin typeface="Times New Roman"/>
                <a:cs typeface="Times New Roman"/>
              </a:rPr>
              <a:t>one </a:t>
            </a:r>
            <a:r>
              <a:rPr dirty="0" sz="1450" spc="-10">
                <a:latin typeface="Times New Roman"/>
                <a:cs typeface="Times New Roman"/>
              </a:rPr>
              <a:t>person spoke most </a:t>
            </a:r>
            <a:r>
              <a:rPr dirty="0" sz="1450" spc="-5">
                <a:latin typeface="Times New Roman"/>
                <a:cs typeface="Times New Roman"/>
              </a:rPr>
              <a:t>of </a:t>
            </a:r>
            <a:r>
              <a:rPr dirty="0" sz="1450" spc="-10">
                <a:latin typeface="Times New Roman"/>
                <a:cs typeface="Times New Roman"/>
              </a:rPr>
              <a:t>the time, as though laying down </a:t>
            </a:r>
            <a:r>
              <a:rPr dirty="0" sz="1450" spc="-5">
                <a:latin typeface="Times New Roman"/>
                <a:cs typeface="Times New Roman"/>
              </a:rPr>
              <a:t>a </a:t>
            </a:r>
            <a:r>
              <a:rPr dirty="0" sz="1450" spc="-10">
                <a:latin typeface="Times New Roman"/>
                <a:cs typeface="Times New Roman"/>
              </a:rPr>
              <a:t>plan, and  first </a:t>
            </a:r>
            <a:r>
              <a:rPr dirty="0" sz="1450" spc="-5">
                <a:latin typeface="Times New Roman"/>
                <a:cs typeface="Times New Roman"/>
              </a:rPr>
              <a:t>one </a:t>
            </a:r>
            <a:r>
              <a:rPr dirty="0" sz="1450" spc="-10">
                <a:latin typeface="Times New Roman"/>
                <a:cs typeface="Times New Roman"/>
              </a:rPr>
              <a:t>and then another answered him </a:t>
            </a:r>
            <a:r>
              <a:rPr dirty="0" sz="1450" spc="-20">
                <a:latin typeface="Times New Roman"/>
                <a:cs typeface="Times New Roman"/>
              </a:rPr>
              <a:t>briefly, </a:t>
            </a:r>
            <a:r>
              <a:rPr dirty="0" sz="1450" spc="-10">
                <a:latin typeface="Times New Roman"/>
                <a:cs typeface="Times New Roman"/>
              </a:rPr>
              <a:t>like men taking orders. By  this, </a:t>
            </a:r>
            <a:r>
              <a:rPr dirty="0" sz="1450" spc="-5">
                <a:latin typeface="Times New Roman"/>
                <a:cs typeface="Times New Roman"/>
              </a:rPr>
              <a:t>I </a:t>
            </a:r>
            <a:r>
              <a:rPr dirty="0" sz="1450" spc="-10">
                <a:latin typeface="Times New Roman"/>
                <a:cs typeface="Times New Roman"/>
              </a:rPr>
              <a:t>made sure they were coming </a:t>
            </a:r>
            <a:r>
              <a:rPr dirty="0" sz="1450" spc="-5">
                <a:latin typeface="Times New Roman"/>
                <a:cs typeface="Times New Roman"/>
              </a:rPr>
              <a:t>on </a:t>
            </a:r>
            <a:r>
              <a:rPr dirty="0" sz="1450" spc="-10">
                <a:latin typeface="Times New Roman"/>
                <a:cs typeface="Times New Roman"/>
              </a:rPr>
              <a:t>again, and told</a:t>
            </a:r>
            <a:r>
              <a:rPr dirty="0" sz="1450" spc="4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“It’s </a:t>
            </a:r>
            <a:r>
              <a:rPr dirty="0" sz="1450" spc="-10">
                <a:latin typeface="Times New Roman"/>
                <a:cs typeface="Times New Roman"/>
              </a:rPr>
              <a:t>what we have to pray </a:t>
            </a:r>
            <a:r>
              <a:rPr dirty="0" sz="1450" spc="-20">
                <a:latin typeface="Times New Roman"/>
                <a:cs typeface="Times New Roman"/>
              </a:rPr>
              <a:t>for,” </a:t>
            </a:r>
            <a:r>
              <a:rPr dirty="0" sz="1450" spc="-10">
                <a:latin typeface="Times New Roman"/>
                <a:cs typeface="Times New Roman"/>
              </a:rPr>
              <a:t>said he. “Unless we can give them </a:t>
            </a:r>
            <a:r>
              <a:rPr dirty="0" sz="1450" spc="-5">
                <a:latin typeface="Times New Roman"/>
                <a:cs typeface="Times New Roman"/>
              </a:rPr>
              <a:t>a good  </a:t>
            </a:r>
            <a:r>
              <a:rPr dirty="0" sz="1450" spc="-10">
                <a:latin typeface="Times New Roman"/>
                <a:cs typeface="Times New Roman"/>
              </a:rPr>
              <a:t>distaste </a:t>
            </a:r>
            <a:r>
              <a:rPr dirty="0" sz="1450" spc="-5">
                <a:latin typeface="Times New Roman"/>
                <a:cs typeface="Times New Roman"/>
              </a:rPr>
              <a:t>of </a:t>
            </a:r>
            <a:r>
              <a:rPr dirty="0" sz="1450" spc="-10">
                <a:latin typeface="Times New Roman"/>
                <a:cs typeface="Times New Roman"/>
              </a:rPr>
              <a:t>us, and </a:t>
            </a:r>
            <a:r>
              <a:rPr dirty="0" sz="1450" spc="-5">
                <a:latin typeface="Times New Roman"/>
                <a:cs typeface="Times New Roman"/>
              </a:rPr>
              <a:t>done </a:t>
            </a:r>
            <a:r>
              <a:rPr dirty="0" sz="1450" spc="-10">
                <a:latin typeface="Times New Roman"/>
                <a:cs typeface="Times New Roman"/>
              </a:rPr>
              <a:t>with it, there’ll </a:t>
            </a:r>
            <a:r>
              <a:rPr dirty="0" sz="1450" spc="-5">
                <a:latin typeface="Times New Roman"/>
                <a:cs typeface="Times New Roman"/>
              </a:rPr>
              <a:t>be </a:t>
            </a:r>
            <a:r>
              <a:rPr dirty="0" sz="1450" spc="-10">
                <a:latin typeface="Times New Roman"/>
                <a:cs typeface="Times New Roman"/>
              </a:rPr>
              <a:t>nae sleep for either </a:t>
            </a:r>
            <a:r>
              <a:rPr dirty="0" sz="1450" spc="-5">
                <a:latin typeface="Times New Roman"/>
                <a:cs typeface="Times New Roman"/>
              </a:rPr>
              <a:t>you or </a:t>
            </a:r>
            <a:r>
              <a:rPr dirty="0" sz="1450" spc="-10">
                <a:latin typeface="Times New Roman"/>
                <a:cs typeface="Times New Roman"/>
              </a:rPr>
              <a:t>me. But  this time, mind, they’ll </a:t>
            </a:r>
            <a:r>
              <a:rPr dirty="0" sz="1450" spc="-5">
                <a:latin typeface="Times New Roman"/>
                <a:cs typeface="Times New Roman"/>
              </a:rPr>
              <a:t>be </a:t>
            </a:r>
            <a:r>
              <a:rPr dirty="0" sz="1450" spc="-10">
                <a:latin typeface="Times New Roman"/>
                <a:cs typeface="Times New Roman"/>
              </a:rPr>
              <a:t>in</a:t>
            </a:r>
            <a:r>
              <a:rPr dirty="0" sz="1450" spc="15">
                <a:latin typeface="Times New Roman"/>
                <a:cs typeface="Times New Roman"/>
              </a:rPr>
              <a:t> </a:t>
            </a:r>
            <a:r>
              <a:rPr dirty="0" sz="1450" spc="-10">
                <a:latin typeface="Times New Roman"/>
                <a:cs typeface="Times New Roman"/>
              </a:rPr>
              <a:t>earnest.”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By this, my pistols were </a:t>
            </a:r>
            <a:r>
              <a:rPr dirty="0" sz="1450" spc="-25">
                <a:latin typeface="Times New Roman"/>
                <a:cs typeface="Times New Roman"/>
              </a:rPr>
              <a:t>ready, </a:t>
            </a:r>
            <a:r>
              <a:rPr dirty="0" sz="1450" spc="-10">
                <a:latin typeface="Times New Roman"/>
                <a:cs typeface="Times New Roman"/>
              </a:rPr>
              <a:t>and there was nothing to </a:t>
            </a:r>
            <a:r>
              <a:rPr dirty="0" sz="1450" spc="-5">
                <a:latin typeface="Times New Roman"/>
                <a:cs typeface="Times New Roman"/>
              </a:rPr>
              <a:t>do but </a:t>
            </a:r>
            <a:r>
              <a:rPr dirty="0" sz="1450" spc="-10">
                <a:latin typeface="Times New Roman"/>
                <a:cs typeface="Times New Roman"/>
              </a:rPr>
              <a:t>listen and  wait. While the brush lasted,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the time to think if </a:t>
            </a:r>
            <a:r>
              <a:rPr dirty="0" sz="1450" spc="-5">
                <a:latin typeface="Times New Roman"/>
                <a:cs typeface="Times New Roman"/>
              </a:rPr>
              <a:t>I </a:t>
            </a:r>
            <a:r>
              <a:rPr dirty="0" sz="1450" spc="-10">
                <a:latin typeface="Times New Roman"/>
                <a:cs typeface="Times New Roman"/>
              </a:rPr>
              <a:t>was frighted;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when all was still again, my mind ran </a:t>
            </a:r>
            <a:r>
              <a:rPr dirty="0" sz="1450" spc="-5">
                <a:latin typeface="Times New Roman"/>
                <a:cs typeface="Times New Roman"/>
              </a:rPr>
              <a:t>upon </a:t>
            </a:r>
            <a:r>
              <a:rPr dirty="0" sz="1450" spc="-10">
                <a:latin typeface="Times New Roman"/>
                <a:cs typeface="Times New Roman"/>
              </a:rPr>
              <a:t>nothing else. The </a:t>
            </a:r>
            <a:r>
              <a:rPr dirty="0" sz="1450" spc="-5">
                <a:latin typeface="Times New Roman"/>
                <a:cs typeface="Times New Roman"/>
              </a:rPr>
              <a:t>thought of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sharp</a:t>
            </a:r>
            <a:r>
              <a:rPr dirty="0" sz="1450" spc="155">
                <a:latin typeface="Times New Roman"/>
                <a:cs typeface="Times New Roman"/>
              </a:rPr>
              <a:t> </a:t>
            </a:r>
            <a:r>
              <a:rPr dirty="0" sz="1450" spc="-10">
                <a:latin typeface="Times New Roman"/>
                <a:cs typeface="Times New Roman"/>
              </a:rPr>
              <a:t>swords</a:t>
            </a:r>
            <a:r>
              <a:rPr dirty="0" sz="1450" spc="16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cold</a:t>
            </a:r>
            <a:r>
              <a:rPr dirty="0" sz="1450" spc="155">
                <a:latin typeface="Times New Roman"/>
                <a:cs typeface="Times New Roman"/>
              </a:rPr>
              <a:t> </a:t>
            </a:r>
            <a:r>
              <a:rPr dirty="0" sz="1450" spc="-10">
                <a:latin typeface="Times New Roman"/>
                <a:cs typeface="Times New Roman"/>
              </a:rPr>
              <a:t>steel</a:t>
            </a:r>
            <a:r>
              <a:rPr dirty="0" sz="1450" spc="160">
                <a:latin typeface="Times New Roman"/>
                <a:cs typeface="Times New Roman"/>
              </a:rPr>
              <a:t> </a:t>
            </a:r>
            <a:r>
              <a:rPr dirty="0" sz="1450" spc="-10">
                <a:latin typeface="Times New Roman"/>
                <a:cs typeface="Times New Roman"/>
              </a:rPr>
              <a:t>was</a:t>
            </a:r>
            <a:r>
              <a:rPr dirty="0" sz="1450" spc="155">
                <a:latin typeface="Times New Roman"/>
                <a:cs typeface="Times New Roman"/>
              </a:rPr>
              <a:t> </a:t>
            </a:r>
            <a:r>
              <a:rPr dirty="0" sz="1450" spc="-10">
                <a:latin typeface="Times New Roman"/>
                <a:cs typeface="Times New Roman"/>
              </a:rPr>
              <a:t>strong</a:t>
            </a:r>
            <a:r>
              <a:rPr dirty="0" sz="1450" spc="155">
                <a:latin typeface="Times New Roman"/>
                <a:cs typeface="Times New Roman"/>
              </a:rPr>
              <a:t> </a:t>
            </a:r>
            <a:r>
              <a:rPr dirty="0" sz="1450" spc="-10">
                <a:latin typeface="Times New Roman"/>
                <a:cs typeface="Times New Roman"/>
              </a:rPr>
              <a:t>in</a:t>
            </a:r>
            <a:r>
              <a:rPr dirty="0" sz="1450" spc="160">
                <a:latin typeface="Times New Roman"/>
                <a:cs typeface="Times New Roman"/>
              </a:rPr>
              <a:t> </a:t>
            </a:r>
            <a:r>
              <a:rPr dirty="0" sz="1450" spc="-10">
                <a:latin typeface="Times New Roman"/>
                <a:cs typeface="Times New Roman"/>
              </a:rPr>
              <a:t>me;</a:t>
            </a:r>
            <a:r>
              <a:rPr dirty="0" sz="1450" spc="155">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20">
                <a:latin typeface="Times New Roman"/>
                <a:cs typeface="Times New Roman"/>
              </a:rPr>
              <a:t>presently,</a:t>
            </a:r>
            <a:r>
              <a:rPr dirty="0" sz="1450" spc="155">
                <a:latin typeface="Times New Roman"/>
                <a:cs typeface="Times New Roman"/>
              </a:rPr>
              <a:t> </a:t>
            </a:r>
            <a:r>
              <a:rPr dirty="0" sz="1450" spc="-10">
                <a:latin typeface="Times New Roman"/>
                <a:cs typeface="Times New Roman"/>
              </a:rPr>
              <a:t>when</a:t>
            </a:r>
            <a:r>
              <a:rPr dirty="0" sz="1450" spc="16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27163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began to hear stealthy steps and </a:t>
            </a:r>
            <a:r>
              <a:rPr dirty="0" sz="1450" spc="-5">
                <a:latin typeface="Times New Roman"/>
                <a:cs typeface="Times New Roman"/>
              </a:rPr>
              <a:t>a </a:t>
            </a:r>
            <a:r>
              <a:rPr dirty="0" sz="1450" spc="-10">
                <a:latin typeface="Times New Roman"/>
                <a:cs typeface="Times New Roman"/>
              </a:rPr>
              <a:t>brushing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clothes against the </a:t>
            </a:r>
            <a:r>
              <a:rPr dirty="0" sz="1450" spc="-5">
                <a:latin typeface="Times New Roman"/>
                <a:cs typeface="Times New Roman"/>
              </a:rPr>
              <a:t>round-  </a:t>
            </a:r>
            <a:r>
              <a:rPr dirty="0" sz="1450" spc="-10">
                <a:latin typeface="Times New Roman"/>
                <a:cs typeface="Times New Roman"/>
              </a:rPr>
              <a:t>house wall, and knew they were taking their places in the dark, </a:t>
            </a:r>
            <a:r>
              <a:rPr dirty="0" sz="1450" spc="-5">
                <a:latin typeface="Times New Roman"/>
                <a:cs typeface="Times New Roman"/>
              </a:rPr>
              <a:t>I </a:t>
            </a:r>
            <a:r>
              <a:rPr dirty="0" sz="1450" spc="-10">
                <a:latin typeface="Times New Roman"/>
                <a:cs typeface="Times New Roman"/>
              </a:rPr>
              <a:t>could have  found it in my mind to cry </a:t>
            </a:r>
            <a:r>
              <a:rPr dirty="0" sz="1450" spc="-5">
                <a:latin typeface="Times New Roman"/>
                <a:cs typeface="Times New Roman"/>
              </a:rPr>
              <a:t>out</a:t>
            </a:r>
            <a:r>
              <a:rPr dirty="0" sz="1450" spc="30">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All this was </a:t>
            </a:r>
            <a:r>
              <a:rPr dirty="0" sz="1450" spc="-5">
                <a:latin typeface="Times New Roman"/>
                <a:cs typeface="Times New Roman"/>
              </a:rPr>
              <a:t>upon </a:t>
            </a:r>
            <a:r>
              <a:rPr dirty="0" sz="1450" spc="-25">
                <a:latin typeface="Times New Roman"/>
                <a:cs typeface="Times New Roman"/>
              </a:rPr>
              <a:t>Alan’s </a:t>
            </a:r>
            <a:r>
              <a:rPr dirty="0" sz="1450" spc="-10">
                <a:latin typeface="Times New Roman"/>
                <a:cs typeface="Times New Roman"/>
              </a:rPr>
              <a:t>side; and </a:t>
            </a:r>
            <a:r>
              <a:rPr dirty="0" sz="1450" spc="-5">
                <a:latin typeface="Times New Roman"/>
                <a:cs typeface="Times New Roman"/>
              </a:rPr>
              <a:t>I </a:t>
            </a:r>
            <a:r>
              <a:rPr dirty="0" sz="1450" spc="-10">
                <a:latin typeface="Times New Roman"/>
                <a:cs typeface="Times New Roman"/>
              </a:rPr>
              <a:t>had begun to think my share </a:t>
            </a:r>
            <a:r>
              <a:rPr dirty="0" sz="1450" spc="-5">
                <a:latin typeface="Times New Roman"/>
                <a:cs typeface="Times New Roman"/>
              </a:rPr>
              <a:t>of </a:t>
            </a:r>
            <a:r>
              <a:rPr dirty="0" sz="1450" spc="-10">
                <a:latin typeface="Times New Roman"/>
                <a:cs typeface="Times New Roman"/>
              </a:rPr>
              <a:t>the  fight was at an end, when </a:t>
            </a:r>
            <a:r>
              <a:rPr dirty="0" sz="1450" spc="-5">
                <a:latin typeface="Times New Roman"/>
                <a:cs typeface="Times New Roman"/>
              </a:rPr>
              <a:t>I </a:t>
            </a:r>
            <a:r>
              <a:rPr dirty="0" sz="1450" spc="-10">
                <a:latin typeface="Times New Roman"/>
                <a:cs typeface="Times New Roman"/>
              </a:rPr>
              <a:t>heard some </a:t>
            </a:r>
            <a:r>
              <a:rPr dirty="0" sz="1450" spc="-5">
                <a:latin typeface="Times New Roman"/>
                <a:cs typeface="Times New Roman"/>
              </a:rPr>
              <a:t>one </a:t>
            </a:r>
            <a:r>
              <a:rPr dirty="0" sz="1450" spc="-10">
                <a:latin typeface="Times New Roman"/>
                <a:cs typeface="Times New Roman"/>
              </a:rPr>
              <a:t>drop softly </a:t>
            </a:r>
            <a:r>
              <a:rPr dirty="0" sz="1450" spc="-5">
                <a:latin typeface="Times New Roman"/>
                <a:cs typeface="Times New Roman"/>
              </a:rPr>
              <a:t>on </a:t>
            </a:r>
            <a:r>
              <a:rPr dirty="0" sz="1450" spc="-10">
                <a:latin typeface="Times New Roman"/>
                <a:cs typeface="Times New Roman"/>
              </a:rPr>
              <a:t>the roof above</a:t>
            </a:r>
            <a:r>
              <a:rPr dirty="0" sz="1450" spc="1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Then there came </a:t>
            </a:r>
            <a:r>
              <a:rPr dirty="0" sz="1450" spc="-5">
                <a:latin typeface="Times New Roman"/>
                <a:cs typeface="Times New Roman"/>
              </a:rPr>
              <a:t>a </a:t>
            </a:r>
            <a:r>
              <a:rPr dirty="0" sz="1450" spc="-10">
                <a:latin typeface="Times New Roman"/>
                <a:cs typeface="Times New Roman"/>
              </a:rPr>
              <a:t>single call </a:t>
            </a:r>
            <a:r>
              <a:rPr dirty="0" sz="1450" spc="-5">
                <a:latin typeface="Times New Roman"/>
                <a:cs typeface="Times New Roman"/>
              </a:rPr>
              <a:t>on </a:t>
            </a:r>
            <a:r>
              <a:rPr dirty="0" sz="1450" spc="-10">
                <a:latin typeface="Times New Roman"/>
                <a:cs typeface="Times New Roman"/>
              </a:rPr>
              <a:t>the sea-pipe, and that was the signal. A  </a:t>
            </a:r>
            <a:r>
              <a:rPr dirty="0" sz="1450" spc="-5">
                <a:latin typeface="Times New Roman"/>
                <a:cs typeface="Times New Roman"/>
              </a:rPr>
              <a:t>knot of </a:t>
            </a:r>
            <a:r>
              <a:rPr dirty="0" sz="1450" spc="-10">
                <a:latin typeface="Times New Roman"/>
                <a:cs typeface="Times New Roman"/>
              </a:rPr>
              <a:t>them made </a:t>
            </a:r>
            <a:r>
              <a:rPr dirty="0" sz="1450" spc="-5">
                <a:latin typeface="Times New Roman"/>
                <a:cs typeface="Times New Roman"/>
              </a:rPr>
              <a:t>one </a:t>
            </a:r>
            <a:r>
              <a:rPr dirty="0" sz="1450" spc="-10">
                <a:latin typeface="Times New Roman"/>
                <a:cs typeface="Times New Roman"/>
              </a:rPr>
              <a:t>rush </a:t>
            </a:r>
            <a:r>
              <a:rPr dirty="0" sz="1450" spc="-5">
                <a:latin typeface="Times New Roman"/>
                <a:cs typeface="Times New Roman"/>
              </a:rPr>
              <a:t>of </a:t>
            </a:r>
            <a:r>
              <a:rPr dirty="0" sz="1450" spc="-10">
                <a:latin typeface="Times New Roman"/>
                <a:cs typeface="Times New Roman"/>
              </a:rPr>
              <a:t>it, cutlass in hand, against the </a:t>
            </a:r>
            <a:r>
              <a:rPr dirty="0" sz="1450" spc="-5">
                <a:latin typeface="Times New Roman"/>
                <a:cs typeface="Times New Roman"/>
              </a:rPr>
              <a:t>door; </a:t>
            </a:r>
            <a:r>
              <a:rPr dirty="0" sz="1450" spc="-10">
                <a:latin typeface="Times New Roman"/>
                <a:cs typeface="Times New Roman"/>
              </a:rPr>
              <a:t>and at the  same moment, the glass </a:t>
            </a:r>
            <a:r>
              <a:rPr dirty="0" sz="1450" spc="-5">
                <a:latin typeface="Times New Roman"/>
                <a:cs typeface="Times New Roman"/>
              </a:rPr>
              <a:t>of </a:t>
            </a:r>
            <a:r>
              <a:rPr dirty="0" sz="1450" spc="-10">
                <a:latin typeface="Times New Roman"/>
                <a:cs typeface="Times New Roman"/>
              </a:rPr>
              <a:t>the skylight was dashed in </a:t>
            </a:r>
            <a:r>
              <a:rPr dirty="0" sz="1450" spc="-5">
                <a:latin typeface="Times New Roman"/>
                <a:cs typeface="Times New Roman"/>
              </a:rPr>
              <a:t>a </a:t>
            </a:r>
            <a:r>
              <a:rPr dirty="0" sz="1450" spc="-10">
                <a:latin typeface="Times New Roman"/>
                <a:cs typeface="Times New Roman"/>
              </a:rPr>
              <a:t>thousand pieces, and </a:t>
            </a:r>
            <a:r>
              <a:rPr dirty="0" sz="1450" spc="-5">
                <a:latin typeface="Times New Roman"/>
                <a:cs typeface="Times New Roman"/>
              </a:rPr>
              <a:t>a  </a:t>
            </a:r>
            <a:r>
              <a:rPr dirty="0" sz="1450" spc="-10">
                <a:latin typeface="Times New Roman"/>
                <a:cs typeface="Times New Roman"/>
              </a:rPr>
              <a:t>man leaped through and landed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floor. </a:t>
            </a:r>
            <a:r>
              <a:rPr dirty="0" sz="1450" spc="-10">
                <a:latin typeface="Times New Roman"/>
                <a:cs typeface="Times New Roman"/>
              </a:rPr>
              <a:t>Before </a:t>
            </a:r>
            <a:r>
              <a:rPr dirty="0" sz="1450" spc="-5">
                <a:latin typeface="Times New Roman"/>
                <a:cs typeface="Times New Roman"/>
              </a:rPr>
              <a:t>he got </a:t>
            </a:r>
            <a:r>
              <a:rPr dirty="0" sz="1450" spc="-10">
                <a:latin typeface="Times New Roman"/>
                <a:cs typeface="Times New Roman"/>
              </a:rPr>
              <a:t>his feet, </a:t>
            </a:r>
            <a:r>
              <a:rPr dirty="0" sz="1450" spc="-5">
                <a:latin typeface="Times New Roman"/>
                <a:cs typeface="Times New Roman"/>
              </a:rPr>
              <a:t>I </a:t>
            </a:r>
            <a:r>
              <a:rPr dirty="0" sz="1450" spc="-10">
                <a:latin typeface="Times New Roman"/>
                <a:cs typeface="Times New Roman"/>
              </a:rPr>
              <a:t>had  clapped </a:t>
            </a:r>
            <a:r>
              <a:rPr dirty="0" sz="1450" spc="-5">
                <a:latin typeface="Times New Roman"/>
                <a:cs typeface="Times New Roman"/>
              </a:rPr>
              <a:t>a </a:t>
            </a:r>
            <a:r>
              <a:rPr dirty="0" sz="1450" spc="-10">
                <a:latin typeface="Times New Roman"/>
                <a:cs typeface="Times New Roman"/>
              </a:rPr>
              <a:t>pistol to his back, and might have shot him, </a:t>
            </a:r>
            <a:r>
              <a:rPr dirty="0" sz="1450" spc="-5">
                <a:latin typeface="Times New Roman"/>
                <a:cs typeface="Times New Roman"/>
              </a:rPr>
              <a:t>too; </a:t>
            </a:r>
            <a:r>
              <a:rPr dirty="0" sz="1450" spc="-10">
                <a:latin typeface="Times New Roman"/>
                <a:cs typeface="Times New Roman"/>
              </a:rPr>
              <a:t>only at the touch </a:t>
            </a:r>
            <a:r>
              <a:rPr dirty="0" sz="1450" spc="-5">
                <a:latin typeface="Times New Roman"/>
                <a:cs typeface="Times New Roman"/>
              </a:rPr>
              <a:t>of  </a:t>
            </a:r>
            <a:r>
              <a:rPr dirty="0" sz="1450" spc="-10">
                <a:latin typeface="Times New Roman"/>
                <a:cs typeface="Times New Roman"/>
              </a:rPr>
              <a:t>him (and him alive) my whole flesh misgave me,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pull </a:t>
            </a:r>
            <a:r>
              <a:rPr dirty="0" sz="1450" spc="-10">
                <a:latin typeface="Times New Roman"/>
                <a:cs typeface="Times New Roman"/>
              </a:rPr>
              <a:t>the  trigger than </a:t>
            </a:r>
            <a:r>
              <a:rPr dirty="0" sz="1450" spc="-5">
                <a:latin typeface="Times New Roman"/>
                <a:cs typeface="Times New Roman"/>
              </a:rPr>
              <a:t>I </a:t>
            </a:r>
            <a:r>
              <a:rPr dirty="0" sz="1450" spc="-10">
                <a:latin typeface="Times New Roman"/>
                <a:cs typeface="Times New Roman"/>
              </a:rPr>
              <a:t>could have</a:t>
            </a:r>
            <a:r>
              <a:rPr dirty="0" sz="1450" spc="10">
                <a:latin typeface="Times New Roman"/>
                <a:cs typeface="Times New Roman"/>
              </a:rPr>
              <a:t> </a:t>
            </a:r>
            <a:r>
              <a:rPr dirty="0" sz="1450" spc="-10">
                <a:latin typeface="Times New Roman"/>
                <a:cs typeface="Times New Roman"/>
              </a:rPr>
              <a:t>flown.</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He had dropped his cutlass as </a:t>
            </a:r>
            <a:r>
              <a:rPr dirty="0" sz="1450" spc="-5">
                <a:latin typeface="Times New Roman"/>
                <a:cs typeface="Times New Roman"/>
              </a:rPr>
              <a:t>he </a:t>
            </a:r>
            <a:r>
              <a:rPr dirty="0" sz="1450" spc="-10">
                <a:latin typeface="Times New Roman"/>
                <a:cs typeface="Times New Roman"/>
              </a:rPr>
              <a:t>jumped, and when </a:t>
            </a:r>
            <a:r>
              <a:rPr dirty="0" sz="1450" spc="-5">
                <a:latin typeface="Times New Roman"/>
                <a:cs typeface="Times New Roman"/>
              </a:rPr>
              <a:t>he </a:t>
            </a:r>
            <a:r>
              <a:rPr dirty="0" sz="1450" spc="-10">
                <a:latin typeface="Times New Roman"/>
                <a:cs typeface="Times New Roman"/>
              </a:rPr>
              <a:t>felt the pistol,  whipped straight round and laid hold </a:t>
            </a:r>
            <a:r>
              <a:rPr dirty="0" sz="1450" spc="-5">
                <a:latin typeface="Times New Roman"/>
                <a:cs typeface="Times New Roman"/>
              </a:rPr>
              <a:t>of </a:t>
            </a:r>
            <a:r>
              <a:rPr dirty="0" sz="1450" spc="-10">
                <a:latin typeface="Times New Roman"/>
                <a:cs typeface="Times New Roman"/>
              </a:rPr>
              <a:t>me, roaring </a:t>
            </a:r>
            <a:r>
              <a:rPr dirty="0" sz="1450" spc="-5">
                <a:latin typeface="Times New Roman"/>
                <a:cs typeface="Times New Roman"/>
              </a:rPr>
              <a:t>out </a:t>
            </a:r>
            <a:r>
              <a:rPr dirty="0" sz="1450" spc="-10">
                <a:latin typeface="Times New Roman"/>
                <a:cs typeface="Times New Roman"/>
              </a:rPr>
              <a:t>an oath; and at that  either my courage came again, </a:t>
            </a:r>
            <a:r>
              <a:rPr dirty="0" sz="1450" spc="-5">
                <a:latin typeface="Times New Roman"/>
                <a:cs typeface="Times New Roman"/>
              </a:rPr>
              <a:t>or I </a:t>
            </a:r>
            <a:r>
              <a:rPr dirty="0" sz="1450" spc="-10">
                <a:latin typeface="Times New Roman"/>
                <a:cs typeface="Times New Roman"/>
              </a:rPr>
              <a:t>grew so much afraid as came to the same  thing; for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shriek and shot him in the midst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He gave the  most horrible, ugly groan and fell to the </a:t>
            </a:r>
            <a:r>
              <a:rPr dirty="0" sz="1450" spc="-20">
                <a:latin typeface="Times New Roman"/>
                <a:cs typeface="Times New Roman"/>
              </a:rPr>
              <a:t>floor. </a:t>
            </a:r>
            <a:r>
              <a:rPr dirty="0" sz="1450" spc="-10">
                <a:latin typeface="Times New Roman"/>
                <a:cs typeface="Times New Roman"/>
              </a:rPr>
              <a:t>The </a:t>
            </a:r>
            <a:r>
              <a:rPr dirty="0" sz="1450" spc="-5">
                <a:latin typeface="Times New Roman"/>
                <a:cs typeface="Times New Roman"/>
              </a:rPr>
              <a:t>foot of a </a:t>
            </a:r>
            <a:r>
              <a:rPr dirty="0" sz="1450" spc="-10">
                <a:latin typeface="Times New Roman"/>
                <a:cs typeface="Times New Roman"/>
              </a:rPr>
              <a:t>second </a:t>
            </a:r>
            <a:r>
              <a:rPr dirty="0" sz="1450" spc="-25">
                <a:latin typeface="Times New Roman"/>
                <a:cs typeface="Times New Roman"/>
              </a:rPr>
              <a:t>fellow,  </a:t>
            </a:r>
            <a:r>
              <a:rPr dirty="0" sz="1450" spc="-10">
                <a:latin typeface="Times New Roman"/>
                <a:cs typeface="Times New Roman"/>
              </a:rPr>
              <a:t>whose legs were dangling through the skylight, struck me at the same time  </a:t>
            </a:r>
            <a:r>
              <a:rPr dirty="0" sz="1450" spc="-5">
                <a:latin typeface="Times New Roman"/>
                <a:cs typeface="Times New Roman"/>
              </a:rPr>
              <a:t>upon </a:t>
            </a:r>
            <a:r>
              <a:rPr dirty="0" sz="1450" spc="-10">
                <a:latin typeface="Times New Roman"/>
                <a:cs typeface="Times New Roman"/>
              </a:rPr>
              <a:t>the head; and at that </a:t>
            </a:r>
            <a:r>
              <a:rPr dirty="0" sz="1450" spc="-5">
                <a:latin typeface="Times New Roman"/>
                <a:cs typeface="Times New Roman"/>
              </a:rPr>
              <a:t>I </a:t>
            </a:r>
            <a:r>
              <a:rPr dirty="0" sz="1450" spc="-10">
                <a:latin typeface="Times New Roman"/>
                <a:cs typeface="Times New Roman"/>
              </a:rPr>
              <a:t>snatched another pistol and shot this </a:t>
            </a:r>
            <a:r>
              <a:rPr dirty="0" sz="1450" spc="-5">
                <a:latin typeface="Times New Roman"/>
                <a:cs typeface="Times New Roman"/>
              </a:rPr>
              <a:t>one </a:t>
            </a:r>
            <a:r>
              <a:rPr dirty="0" sz="1450" spc="-10">
                <a:latin typeface="Times New Roman"/>
                <a:cs typeface="Times New Roman"/>
              </a:rPr>
              <a:t>through  the thigh, so that </a:t>
            </a:r>
            <a:r>
              <a:rPr dirty="0" sz="1450" spc="-5">
                <a:latin typeface="Times New Roman"/>
                <a:cs typeface="Times New Roman"/>
              </a:rPr>
              <a:t>he </a:t>
            </a:r>
            <a:r>
              <a:rPr dirty="0" sz="1450" spc="-10">
                <a:latin typeface="Times New Roman"/>
                <a:cs typeface="Times New Roman"/>
              </a:rPr>
              <a:t>slipped through and tumbled in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companion’s </a:t>
            </a:r>
            <a:r>
              <a:rPr dirty="0" sz="1450" spc="-25">
                <a:latin typeface="Times New Roman"/>
                <a:cs typeface="Times New Roman"/>
              </a:rPr>
              <a:t>body.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talk </a:t>
            </a:r>
            <a:r>
              <a:rPr dirty="0" sz="1450" spc="-5">
                <a:latin typeface="Times New Roman"/>
                <a:cs typeface="Times New Roman"/>
              </a:rPr>
              <a:t>of </a:t>
            </a:r>
            <a:r>
              <a:rPr dirty="0" sz="1450" spc="-10">
                <a:latin typeface="Times New Roman"/>
                <a:cs typeface="Times New Roman"/>
              </a:rPr>
              <a:t>missing, any more than there was  time to aim; </a:t>
            </a:r>
            <a:r>
              <a:rPr dirty="0" sz="1450" spc="-5">
                <a:latin typeface="Times New Roman"/>
                <a:cs typeface="Times New Roman"/>
              </a:rPr>
              <a:t>I </a:t>
            </a:r>
            <a:r>
              <a:rPr dirty="0" sz="1450" spc="-10">
                <a:latin typeface="Times New Roman"/>
                <a:cs typeface="Times New Roman"/>
              </a:rPr>
              <a:t>clapped the muzzle to the very place and</a:t>
            </a:r>
            <a:r>
              <a:rPr dirty="0" sz="1450" spc="60">
                <a:latin typeface="Times New Roman"/>
                <a:cs typeface="Times New Roman"/>
              </a:rPr>
              <a:t> </a:t>
            </a:r>
            <a:r>
              <a:rPr dirty="0" sz="1450" spc="-10">
                <a:latin typeface="Times New Roman"/>
                <a:cs typeface="Times New Roman"/>
              </a:rPr>
              <a:t>fired.</a:t>
            </a:r>
            <a:endParaRPr sz="1450">
              <a:latin typeface="Times New Roman"/>
              <a:cs typeface="Times New Roman"/>
            </a:endParaRPr>
          </a:p>
          <a:p>
            <a:pPr algn="just" marL="12700" marR="5715" indent="255904">
              <a:lnSpc>
                <a:spcPts val="1730"/>
              </a:lnSpc>
              <a:spcBef>
                <a:spcPts val="775"/>
              </a:spcBef>
            </a:pPr>
            <a:r>
              <a:rPr dirty="0" sz="1450" spc="-5">
                <a:latin typeface="Times New Roman"/>
                <a:cs typeface="Times New Roman"/>
              </a:rPr>
              <a:t>I </a:t>
            </a:r>
            <a:r>
              <a:rPr dirty="0" sz="1450" spc="-10">
                <a:latin typeface="Times New Roman"/>
                <a:cs typeface="Times New Roman"/>
              </a:rPr>
              <a:t>might have stood and stared at them for </a:t>
            </a:r>
            <a:r>
              <a:rPr dirty="0" sz="1450" spc="-5">
                <a:latin typeface="Times New Roman"/>
                <a:cs typeface="Times New Roman"/>
              </a:rPr>
              <a:t>long, but I </a:t>
            </a:r>
            <a:r>
              <a:rPr dirty="0" sz="1450" spc="-10">
                <a:latin typeface="Times New Roman"/>
                <a:cs typeface="Times New Roman"/>
              </a:rPr>
              <a:t>heard Alan </a:t>
            </a:r>
            <a:r>
              <a:rPr dirty="0" sz="1450" spc="-5">
                <a:latin typeface="Times New Roman"/>
                <a:cs typeface="Times New Roman"/>
              </a:rPr>
              <a:t>shout </a:t>
            </a:r>
            <a:r>
              <a:rPr dirty="0" sz="1450" spc="-10">
                <a:latin typeface="Times New Roman"/>
                <a:cs typeface="Times New Roman"/>
              </a:rPr>
              <a:t>as if  for help, and that </a:t>
            </a:r>
            <a:r>
              <a:rPr dirty="0" sz="1450" spc="-5">
                <a:latin typeface="Times New Roman"/>
                <a:cs typeface="Times New Roman"/>
              </a:rPr>
              <a:t>brought </a:t>
            </a:r>
            <a:r>
              <a:rPr dirty="0" sz="1450" spc="-10">
                <a:latin typeface="Times New Roman"/>
                <a:cs typeface="Times New Roman"/>
              </a:rPr>
              <a:t>me to my</a:t>
            </a:r>
            <a:r>
              <a:rPr dirty="0" sz="1450" spc="20">
                <a:latin typeface="Times New Roman"/>
                <a:cs typeface="Times New Roman"/>
              </a:rPr>
              <a:t> </a:t>
            </a:r>
            <a:r>
              <a:rPr dirty="0" sz="1450" spc="-10">
                <a:latin typeface="Times New Roman"/>
                <a:cs typeface="Times New Roman"/>
              </a:rPr>
              <a:t>senses.</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He had kept the </a:t>
            </a:r>
            <a:r>
              <a:rPr dirty="0" sz="1450" spc="-5">
                <a:latin typeface="Times New Roman"/>
                <a:cs typeface="Times New Roman"/>
              </a:rPr>
              <a:t>door </a:t>
            </a:r>
            <a:r>
              <a:rPr dirty="0" sz="1450" spc="-10">
                <a:latin typeface="Times New Roman"/>
                <a:cs typeface="Times New Roman"/>
              </a:rPr>
              <a:t>so </a:t>
            </a:r>
            <a:r>
              <a:rPr dirty="0" sz="1450" spc="-5">
                <a:latin typeface="Times New Roman"/>
                <a:cs typeface="Times New Roman"/>
              </a:rPr>
              <a:t>long; but one of </a:t>
            </a:r>
            <a:r>
              <a:rPr dirty="0" sz="1450" spc="-10">
                <a:latin typeface="Times New Roman"/>
                <a:cs typeface="Times New Roman"/>
              </a:rPr>
              <a:t>the seamen, while </a:t>
            </a:r>
            <a:r>
              <a:rPr dirty="0" sz="1450" spc="-5">
                <a:latin typeface="Times New Roman"/>
                <a:cs typeface="Times New Roman"/>
              </a:rPr>
              <a:t>he </a:t>
            </a:r>
            <a:r>
              <a:rPr dirty="0" sz="1450" spc="-10">
                <a:latin typeface="Times New Roman"/>
                <a:cs typeface="Times New Roman"/>
              </a:rPr>
              <a:t>was engaged  with others, had run in under his guard and caught him about the </a:t>
            </a:r>
            <a:r>
              <a:rPr dirty="0" sz="1450" spc="-25">
                <a:latin typeface="Times New Roman"/>
                <a:cs typeface="Times New Roman"/>
              </a:rPr>
              <a:t>body. </a:t>
            </a:r>
            <a:r>
              <a:rPr dirty="0" sz="1450" spc="-10">
                <a:latin typeface="Times New Roman"/>
                <a:cs typeface="Times New Roman"/>
              </a:rPr>
              <a:t>Alan  was dirking him with his left hand, </a:t>
            </a:r>
            <a:r>
              <a:rPr dirty="0" sz="1450" spc="-5">
                <a:latin typeface="Times New Roman"/>
                <a:cs typeface="Times New Roman"/>
              </a:rPr>
              <a:t>but </a:t>
            </a:r>
            <a:r>
              <a:rPr dirty="0" sz="1450" spc="-10">
                <a:latin typeface="Times New Roman"/>
                <a:cs typeface="Times New Roman"/>
              </a:rPr>
              <a:t>the fellow clung like </a:t>
            </a:r>
            <a:r>
              <a:rPr dirty="0" sz="1450" spc="-5">
                <a:latin typeface="Times New Roman"/>
                <a:cs typeface="Times New Roman"/>
              </a:rPr>
              <a:t>a </a:t>
            </a:r>
            <a:r>
              <a:rPr dirty="0" sz="1450" spc="-10">
                <a:latin typeface="Times New Roman"/>
                <a:cs typeface="Times New Roman"/>
              </a:rPr>
              <a:t>leech. Another  had broken in and had his cutlass raised. The </a:t>
            </a:r>
            <a:r>
              <a:rPr dirty="0" sz="1450" spc="-5">
                <a:latin typeface="Times New Roman"/>
                <a:cs typeface="Times New Roman"/>
              </a:rPr>
              <a:t>door </a:t>
            </a:r>
            <a:r>
              <a:rPr dirty="0" sz="1450" spc="-10">
                <a:latin typeface="Times New Roman"/>
                <a:cs typeface="Times New Roman"/>
              </a:rPr>
              <a:t>was thronged with their  faces. </a:t>
            </a:r>
            <a:r>
              <a:rPr dirty="0" sz="1450" spc="-5">
                <a:latin typeface="Times New Roman"/>
                <a:cs typeface="Times New Roman"/>
              </a:rPr>
              <a:t>I thought </a:t>
            </a:r>
            <a:r>
              <a:rPr dirty="0" sz="1450" spc="-10">
                <a:latin typeface="Times New Roman"/>
                <a:cs typeface="Times New Roman"/>
              </a:rPr>
              <a:t>we were lost, and catching </a:t>
            </a:r>
            <a:r>
              <a:rPr dirty="0" sz="1450" spc="-5">
                <a:latin typeface="Times New Roman"/>
                <a:cs typeface="Times New Roman"/>
              </a:rPr>
              <a:t>up </a:t>
            </a:r>
            <a:r>
              <a:rPr dirty="0" sz="1450" spc="-10">
                <a:latin typeface="Times New Roman"/>
                <a:cs typeface="Times New Roman"/>
              </a:rPr>
              <a:t>my cutlass, fell </a:t>
            </a:r>
            <a:r>
              <a:rPr dirty="0" sz="1450" spc="-5">
                <a:latin typeface="Times New Roman"/>
                <a:cs typeface="Times New Roman"/>
              </a:rPr>
              <a:t>on </a:t>
            </a:r>
            <a:r>
              <a:rPr dirty="0" sz="1450" spc="-10">
                <a:latin typeface="Times New Roman"/>
                <a:cs typeface="Times New Roman"/>
              </a:rPr>
              <a:t>them in  flank.</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time to </a:t>
            </a:r>
            <a:r>
              <a:rPr dirty="0" sz="1450" spc="-5">
                <a:latin typeface="Times New Roman"/>
                <a:cs typeface="Times New Roman"/>
              </a:rPr>
              <a:t>be of </a:t>
            </a:r>
            <a:r>
              <a:rPr dirty="0" sz="1450" spc="-10">
                <a:latin typeface="Times New Roman"/>
                <a:cs typeface="Times New Roman"/>
              </a:rPr>
              <a:t>help. The wrestler dropped at last; and Alan,  leaping back to get his distance, ran </a:t>
            </a:r>
            <a:r>
              <a:rPr dirty="0" sz="1450" spc="-5">
                <a:latin typeface="Times New Roman"/>
                <a:cs typeface="Times New Roman"/>
              </a:rPr>
              <a:t>upon </a:t>
            </a:r>
            <a:r>
              <a:rPr dirty="0" sz="1450" spc="-10">
                <a:latin typeface="Times New Roman"/>
                <a:cs typeface="Times New Roman"/>
              </a:rPr>
              <a:t>the others like </a:t>
            </a:r>
            <a:r>
              <a:rPr dirty="0" sz="1450" spc="-5">
                <a:latin typeface="Times New Roman"/>
                <a:cs typeface="Times New Roman"/>
              </a:rPr>
              <a:t>a </a:t>
            </a:r>
            <a:r>
              <a:rPr dirty="0" sz="1450" spc="-10">
                <a:latin typeface="Times New Roman"/>
                <a:cs typeface="Times New Roman"/>
              </a:rPr>
              <a:t>bull, roaring as </a:t>
            </a:r>
            <a:r>
              <a:rPr dirty="0" sz="1450" spc="-5">
                <a:latin typeface="Times New Roman"/>
                <a:cs typeface="Times New Roman"/>
              </a:rPr>
              <a:t>he  </a:t>
            </a:r>
            <a:r>
              <a:rPr dirty="0" sz="1450" spc="-10">
                <a:latin typeface="Times New Roman"/>
                <a:cs typeface="Times New Roman"/>
              </a:rPr>
              <a:t>went. They broke before him like </a:t>
            </a:r>
            <a:r>
              <a:rPr dirty="0" sz="1450" spc="-20">
                <a:latin typeface="Times New Roman"/>
                <a:cs typeface="Times New Roman"/>
              </a:rPr>
              <a:t>water, </a:t>
            </a:r>
            <a:r>
              <a:rPr dirty="0" sz="1450" spc="-10">
                <a:latin typeface="Times New Roman"/>
                <a:cs typeface="Times New Roman"/>
              </a:rPr>
              <a:t>turning, and running, and falling </a:t>
            </a:r>
            <a:r>
              <a:rPr dirty="0" sz="1450" spc="-5">
                <a:latin typeface="Times New Roman"/>
                <a:cs typeface="Times New Roman"/>
              </a:rPr>
              <a:t>one  </a:t>
            </a:r>
            <a:r>
              <a:rPr dirty="0" sz="1450" spc="-10">
                <a:latin typeface="Times New Roman"/>
                <a:cs typeface="Times New Roman"/>
              </a:rPr>
              <a:t>against another in their haste. The sword in his hands flashed like quicksilver  into the </a:t>
            </a:r>
            <a:r>
              <a:rPr dirty="0" sz="1450" spc="-5">
                <a:latin typeface="Times New Roman"/>
                <a:cs typeface="Times New Roman"/>
              </a:rPr>
              <a:t>huddle of our </a:t>
            </a:r>
            <a:r>
              <a:rPr dirty="0" sz="1450" spc="-10">
                <a:latin typeface="Times New Roman"/>
                <a:cs typeface="Times New Roman"/>
              </a:rPr>
              <a:t>fleeing enemies; and at every flash there came the  scream </a:t>
            </a:r>
            <a:r>
              <a:rPr dirty="0" sz="1450" spc="-5">
                <a:latin typeface="Times New Roman"/>
                <a:cs typeface="Times New Roman"/>
              </a:rPr>
              <a:t>of a </a:t>
            </a:r>
            <a:r>
              <a:rPr dirty="0" sz="1450" spc="-10">
                <a:latin typeface="Times New Roman"/>
                <a:cs typeface="Times New Roman"/>
              </a:rPr>
              <a:t>man hurt. </a:t>
            </a:r>
            <a:r>
              <a:rPr dirty="0" sz="1450" spc="-5">
                <a:latin typeface="Times New Roman"/>
                <a:cs typeface="Times New Roman"/>
              </a:rPr>
              <a:t>I </a:t>
            </a:r>
            <a:r>
              <a:rPr dirty="0" sz="1450" spc="-10">
                <a:latin typeface="Times New Roman"/>
                <a:cs typeface="Times New Roman"/>
              </a:rPr>
              <a:t>was still thinking we were lost, when lo! they were all  gone, and Alan was driving them along the deck as </a:t>
            </a:r>
            <a:r>
              <a:rPr dirty="0" sz="1450" spc="-5">
                <a:latin typeface="Times New Roman"/>
                <a:cs typeface="Times New Roman"/>
              </a:rPr>
              <a:t>a </a:t>
            </a:r>
            <a:r>
              <a:rPr dirty="0" sz="1450" spc="-10">
                <a:latin typeface="Times New Roman"/>
                <a:cs typeface="Times New Roman"/>
              </a:rPr>
              <a:t>sheep-dog chases</a:t>
            </a:r>
            <a:r>
              <a:rPr dirty="0" sz="1450" spc="140">
                <a:latin typeface="Times New Roman"/>
                <a:cs typeface="Times New Roman"/>
              </a:rPr>
              <a:t> </a:t>
            </a:r>
            <a:r>
              <a:rPr dirty="0" sz="1450" spc="-10">
                <a:latin typeface="Times New Roman"/>
                <a:cs typeface="Times New Roman"/>
              </a:rPr>
              <a:t>sheep.</a:t>
            </a:r>
            <a:endParaRPr sz="1450">
              <a:latin typeface="Times New Roman"/>
              <a:cs typeface="Times New Roman"/>
            </a:endParaRPr>
          </a:p>
          <a:p>
            <a:pPr algn="just" marL="12700" marR="10160" indent="255904">
              <a:lnSpc>
                <a:spcPts val="1730"/>
              </a:lnSpc>
              <a:spcBef>
                <a:spcPts val="780"/>
              </a:spcBef>
            </a:pPr>
            <a:r>
              <a:rPr dirty="0" sz="1450" spc="-60">
                <a:latin typeface="Times New Roman"/>
                <a:cs typeface="Times New Roman"/>
              </a:rPr>
              <a:t>Yet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sooner </a:t>
            </a:r>
            <a:r>
              <a:rPr dirty="0" sz="1450" spc="-5">
                <a:latin typeface="Times New Roman"/>
                <a:cs typeface="Times New Roman"/>
              </a:rPr>
              <a:t>out </a:t>
            </a:r>
            <a:r>
              <a:rPr dirty="0" sz="1450" spc="-10">
                <a:latin typeface="Times New Roman"/>
                <a:cs typeface="Times New Roman"/>
              </a:rPr>
              <a:t>than </a:t>
            </a:r>
            <a:r>
              <a:rPr dirty="0" sz="1450" spc="-5">
                <a:latin typeface="Times New Roman"/>
                <a:cs typeface="Times New Roman"/>
              </a:rPr>
              <a:t>he </a:t>
            </a:r>
            <a:r>
              <a:rPr dirty="0" sz="1450" spc="-10">
                <a:latin typeface="Times New Roman"/>
                <a:cs typeface="Times New Roman"/>
              </a:rPr>
              <a:t>was back again, being as cautious as </a:t>
            </a:r>
            <a:r>
              <a:rPr dirty="0" sz="1450" spc="-5">
                <a:latin typeface="Times New Roman"/>
                <a:cs typeface="Times New Roman"/>
              </a:rPr>
              <a:t>he  </a:t>
            </a:r>
            <a:r>
              <a:rPr dirty="0" sz="1450" spc="-10">
                <a:latin typeface="Times New Roman"/>
                <a:cs typeface="Times New Roman"/>
              </a:rPr>
              <a:t>was</a:t>
            </a:r>
            <a:r>
              <a:rPr dirty="0" sz="1450" spc="85">
                <a:latin typeface="Times New Roman"/>
                <a:cs typeface="Times New Roman"/>
              </a:rPr>
              <a:t> </a:t>
            </a:r>
            <a:r>
              <a:rPr dirty="0" sz="1450" spc="-10">
                <a:latin typeface="Times New Roman"/>
                <a:cs typeface="Times New Roman"/>
              </a:rPr>
              <a:t>brave;</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meanwhile</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seamen</a:t>
            </a:r>
            <a:r>
              <a:rPr dirty="0" sz="1450" spc="85">
                <a:latin typeface="Times New Roman"/>
                <a:cs typeface="Times New Roman"/>
              </a:rPr>
              <a:t> </a:t>
            </a:r>
            <a:r>
              <a:rPr dirty="0" sz="1450" spc="-10">
                <a:latin typeface="Times New Roman"/>
                <a:cs typeface="Times New Roman"/>
              </a:rPr>
              <a:t>continued</a:t>
            </a:r>
            <a:r>
              <a:rPr dirty="0" sz="1450" spc="90">
                <a:latin typeface="Times New Roman"/>
                <a:cs typeface="Times New Roman"/>
              </a:rPr>
              <a:t> </a:t>
            </a:r>
            <a:r>
              <a:rPr dirty="0" sz="1450" spc="-10">
                <a:latin typeface="Times New Roman"/>
                <a:cs typeface="Times New Roman"/>
              </a:rPr>
              <a:t>running</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crying</a:t>
            </a:r>
            <a:r>
              <a:rPr dirty="0" sz="1450" spc="90">
                <a:latin typeface="Times New Roman"/>
                <a:cs typeface="Times New Roman"/>
              </a:rPr>
              <a:t> </a:t>
            </a:r>
            <a:r>
              <a:rPr dirty="0" sz="1450" spc="-5">
                <a:latin typeface="Times New Roman"/>
                <a:cs typeface="Times New Roman"/>
              </a:rPr>
              <a:t>out</a:t>
            </a:r>
            <a:r>
              <a:rPr dirty="0" sz="1450" spc="90">
                <a:latin typeface="Times New Roman"/>
                <a:cs typeface="Times New Roman"/>
              </a:rPr>
              <a:t> </a:t>
            </a:r>
            <a:r>
              <a:rPr dirty="0" sz="1450" spc="-10">
                <a:latin typeface="Times New Roman"/>
                <a:cs typeface="Times New Roman"/>
              </a:rPr>
              <a:t>as</a:t>
            </a:r>
            <a:r>
              <a:rPr dirty="0" sz="1450" spc="85">
                <a:latin typeface="Times New Roman"/>
                <a:cs typeface="Times New Roman"/>
              </a:rPr>
              <a:t> </a:t>
            </a:r>
            <a:r>
              <a:rPr dirty="0" sz="1450" spc="-10">
                <a:latin typeface="Times New Roman"/>
                <a:cs typeface="Times New Roman"/>
              </a:rPr>
              <a:t>if</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42120"/>
          </a:xfrm>
          <a:prstGeom prst="rect">
            <a:avLst/>
          </a:prstGeom>
        </p:spPr>
        <p:txBody>
          <a:bodyPr wrap="square" lIns="0" tIns="22860" rIns="0" bIns="0" rtlCol="0" vert="horz">
            <a:spAutoFit/>
          </a:bodyPr>
          <a:lstStyle/>
          <a:p>
            <a:pPr algn="just" marL="12700" marR="10795">
              <a:lnSpc>
                <a:spcPts val="1700"/>
              </a:lnSpc>
              <a:spcBef>
                <a:spcPts val="180"/>
              </a:spcBef>
            </a:pPr>
            <a:r>
              <a:rPr dirty="0" sz="1450" spc="-5">
                <a:latin typeface="Times New Roman"/>
                <a:cs typeface="Times New Roman"/>
              </a:rPr>
              <a:t>he </a:t>
            </a:r>
            <a:r>
              <a:rPr dirty="0" sz="1450" spc="-10">
                <a:latin typeface="Times New Roman"/>
                <a:cs typeface="Times New Roman"/>
              </a:rPr>
              <a:t>was still behind them; and we heard them tumble </a:t>
            </a:r>
            <a:r>
              <a:rPr dirty="0" sz="1450" spc="-5">
                <a:latin typeface="Times New Roman"/>
                <a:cs typeface="Times New Roman"/>
              </a:rPr>
              <a:t>one upon </a:t>
            </a:r>
            <a:r>
              <a:rPr dirty="0" sz="1450" spc="-10">
                <a:latin typeface="Times New Roman"/>
                <a:cs typeface="Times New Roman"/>
              </a:rPr>
              <a:t>another into the  forecastle, and clap-to the hatch </a:t>
            </a:r>
            <a:r>
              <a:rPr dirty="0" sz="1450" spc="-5">
                <a:latin typeface="Times New Roman"/>
                <a:cs typeface="Times New Roman"/>
              </a:rPr>
              <a:t>upon </a:t>
            </a:r>
            <a:r>
              <a:rPr dirty="0" sz="1450" spc="-10">
                <a:latin typeface="Times New Roman"/>
                <a:cs typeface="Times New Roman"/>
              </a:rPr>
              <a:t>the</a:t>
            </a:r>
            <a:r>
              <a:rPr dirty="0" sz="1450" spc="20">
                <a:latin typeface="Times New Roman"/>
                <a:cs typeface="Times New Roman"/>
              </a:rPr>
              <a:t> </a:t>
            </a:r>
            <a:r>
              <a:rPr dirty="0" sz="1450" spc="-5">
                <a:latin typeface="Times New Roman"/>
                <a:cs typeface="Times New Roman"/>
              </a:rPr>
              <a:t>top.</a:t>
            </a:r>
            <a:endParaRPr sz="1450">
              <a:latin typeface="Times New Roman"/>
              <a:cs typeface="Times New Roman"/>
            </a:endParaRPr>
          </a:p>
          <a:p>
            <a:pPr algn="just" marL="12700" marR="8255" indent="255904">
              <a:lnSpc>
                <a:spcPts val="1730"/>
              </a:lnSpc>
              <a:spcBef>
                <a:spcPts val="795"/>
              </a:spcBef>
            </a:pPr>
            <a:r>
              <a:rPr dirty="0" sz="1450" spc="-10">
                <a:latin typeface="Times New Roman"/>
                <a:cs typeface="Times New Roman"/>
              </a:rPr>
              <a:t>The round-house was like </a:t>
            </a:r>
            <a:r>
              <a:rPr dirty="0" sz="1450" spc="-5">
                <a:latin typeface="Times New Roman"/>
                <a:cs typeface="Times New Roman"/>
              </a:rPr>
              <a:t>a </a:t>
            </a:r>
            <a:r>
              <a:rPr dirty="0" sz="1450" spc="-10">
                <a:latin typeface="Times New Roman"/>
                <a:cs typeface="Times New Roman"/>
              </a:rPr>
              <a:t>shambles; three were dead inside, another lay  in his death agony across the threshold; and there were Alan and </a:t>
            </a:r>
            <a:r>
              <a:rPr dirty="0" sz="1450" spc="-5">
                <a:latin typeface="Times New Roman"/>
                <a:cs typeface="Times New Roman"/>
              </a:rPr>
              <a:t>I </a:t>
            </a:r>
            <a:r>
              <a:rPr dirty="0" sz="1450" spc="-10">
                <a:latin typeface="Times New Roman"/>
                <a:cs typeface="Times New Roman"/>
              </a:rPr>
              <a:t>victorious  and unhurt.</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He came </a:t>
            </a:r>
            <a:r>
              <a:rPr dirty="0" sz="1450" spc="-5">
                <a:latin typeface="Times New Roman"/>
                <a:cs typeface="Times New Roman"/>
              </a:rPr>
              <a:t>up </a:t>
            </a:r>
            <a:r>
              <a:rPr dirty="0" sz="1450" spc="-10">
                <a:latin typeface="Times New Roman"/>
                <a:cs typeface="Times New Roman"/>
              </a:rPr>
              <a:t>to me with open arms. “Come to my arms!” </a:t>
            </a:r>
            <a:r>
              <a:rPr dirty="0" sz="1450" spc="-5">
                <a:latin typeface="Times New Roman"/>
                <a:cs typeface="Times New Roman"/>
              </a:rPr>
              <a:t>he </a:t>
            </a:r>
            <a:r>
              <a:rPr dirty="0" sz="1450" spc="-10">
                <a:latin typeface="Times New Roman"/>
                <a:cs typeface="Times New Roman"/>
              </a:rPr>
              <a:t>cried, and  embraced and kissed me hard </a:t>
            </a:r>
            <a:r>
              <a:rPr dirty="0" sz="1450" spc="-5">
                <a:latin typeface="Times New Roman"/>
                <a:cs typeface="Times New Roman"/>
              </a:rPr>
              <a:t>upon </a:t>
            </a:r>
            <a:r>
              <a:rPr dirty="0" sz="1450" spc="-10">
                <a:latin typeface="Times New Roman"/>
                <a:cs typeface="Times New Roman"/>
              </a:rPr>
              <a:t>both cheeks. “David,” said he, “I love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a </a:t>
            </a:r>
            <a:r>
              <a:rPr dirty="0" sz="1450" spc="-20">
                <a:latin typeface="Times New Roman"/>
                <a:cs typeface="Times New Roman"/>
              </a:rPr>
              <a:t>brother. </a:t>
            </a:r>
            <a:r>
              <a:rPr dirty="0" sz="1450" spc="-10">
                <a:latin typeface="Times New Roman"/>
                <a:cs typeface="Times New Roman"/>
              </a:rPr>
              <a:t>And O, man,” </a:t>
            </a:r>
            <a:r>
              <a:rPr dirty="0" sz="1450" spc="-5">
                <a:latin typeface="Times New Roman"/>
                <a:cs typeface="Times New Roman"/>
              </a:rPr>
              <a:t>he </a:t>
            </a:r>
            <a:r>
              <a:rPr dirty="0" sz="1450" spc="-10">
                <a:latin typeface="Times New Roman"/>
                <a:cs typeface="Times New Roman"/>
              </a:rPr>
              <a:t>cried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20">
                <a:latin typeface="Times New Roman"/>
                <a:cs typeface="Times New Roman"/>
              </a:rPr>
              <a:t>ecstasy, </a:t>
            </a:r>
            <a:r>
              <a:rPr dirty="0" sz="1450" spc="-10">
                <a:latin typeface="Times New Roman"/>
                <a:cs typeface="Times New Roman"/>
              </a:rPr>
              <a:t>“am </a:t>
            </a:r>
            <a:r>
              <a:rPr dirty="0" sz="1450" spc="-5">
                <a:latin typeface="Times New Roman"/>
                <a:cs typeface="Times New Roman"/>
              </a:rPr>
              <a:t>I no a bonny  </a:t>
            </a:r>
            <a:r>
              <a:rPr dirty="0" sz="1450" spc="-10">
                <a:latin typeface="Times New Roman"/>
                <a:cs typeface="Times New Roman"/>
              </a:rPr>
              <a:t>fighter?”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Thereupon </a:t>
            </a:r>
            <a:r>
              <a:rPr dirty="0" sz="1450" spc="-5">
                <a:latin typeface="Times New Roman"/>
                <a:cs typeface="Times New Roman"/>
              </a:rPr>
              <a:t>he </a:t>
            </a:r>
            <a:r>
              <a:rPr dirty="0" sz="1450" spc="-10">
                <a:latin typeface="Times New Roman"/>
                <a:cs typeface="Times New Roman"/>
              </a:rPr>
              <a:t>turned to the four enemies, passed his sword clean through  each </a:t>
            </a:r>
            <a:r>
              <a:rPr dirty="0" sz="1450" spc="-5">
                <a:latin typeface="Times New Roman"/>
                <a:cs typeface="Times New Roman"/>
              </a:rPr>
              <a:t>of </a:t>
            </a:r>
            <a:r>
              <a:rPr dirty="0" sz="1450" spc="-10">
                <a:latin typeface="Times New Roman"/>
                <a:cs typeface="Times New Roman"/>
              </a:rPr>
              <a:t>them, and tumbled them </a:t>
            </a:r>
            <a:r>
              <a:rPr dirty="0" sz="1450" spc="-5">
                <a:latin typeface="Times New Roman"/>
                <a:cs typeface="Times New Roman"/>
              </a:rPr>
              <a:t>out of </a:t>
            </a:r>
            <a:r>
              <a:rPr dirty="0" sz="1450" spc="-10">
                <a:latin typeface="Times New Roman"/>
                <a:cs typeface="Times New Roman"/>
              </a:rPr>
              <a:t>doors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did so,  </a:t>
            </a:r>
            <a:r>
              <a:rPr dirty="0" sz="1450" spc="-5">
                <a:latin typeface="Times New Roman"/>
                <a:cs typeface="Times New Roman"/>
              </a:rPr>
              <a:t>he </a:t>
            </a:r>
            <a:r>
              <a:rPr dirty="0" sz="1450" spc="-10">
                <a:latin typeface="Times New Roman"/>
                <a:cs typeface="Times New Roman"/>
              </a:rPr>
              <a:t>kept humming and singing and whistling to himself, like </a:t>
            </a:r>
            <a:r>
              <a:rPr dirty="0" sz="1450" spc="-5">
                <a:latin typeface="Times New Roman"/>
                <a:cs typeface="Times New Roman"/>
              </a:rPr>
              <a:t>a </a:t>
            </a:r>
            <a:r>
              <a:rPr dirty="0" sz="1450" spc="-10">
                <a:latin typeface="Times New Roman"/>
                <a:cs typeface="Times New Roman"/>
              </a:rPr>
              <a:t>man trying to  recall an air; only what HE was trying was to make one. All the while, the  flush was in his face, and his eyes were as bright as </a:t>
            </a:r>
            <a:r>
              <a:rPr dirty="0" sz="1450" spc="-5">
                <a:latin typeface="Times New Roman"/>
                <a:cs typeface="Times New Roman"/>
              </a:rPr>
              <a:t>a </a:t>
            </a:r>
            <a:r>
              <a:rPr dirty="0" sz="1450" spc="-10">
                <a:latin typeface="Times New Roman"/>
                <a:cs typeface="Times New Roman"/>
              </a:rPr>
              <a:t>five-year-old </a:t>
            </a:r>
            <a:r>
              <a:rPr dirty="0" sz="1450" spc="-20">
                <a:latin typeface="Times New Roman"/>
                <a:cs typeface="Times New Roman"/>
              </a:rPr>
              <a:t>child’s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new </a:t>
            </a:r>
            <a:r>
              <a:rPr dirty="0" sz="1450" spc="-30">
                <a:latin typeface="Times New Roman"/>
                <a:cs typeface="Times New Roman"/>
              </a:rPr>
              <a:t>toy. </a:t>
            </a:r>
            <a:r>
              <a:rPr dirty="0" sz="1450" spc="-10">
                <a:latin typeface="Times New Roman"/>
                <a:cs typeface="Times New Roman"/>
              </a:rPr>
              <a:t>And presently </a:t>
            </a:r>
            <a:r>
              <a:rPr dirty="0" sz="1450" spc="-5">
                <a:latin typeface="Times New Roman"/>
                <a:cs typeface="Times New Roman"/>
              </a:rPr>
              <a:t>he </a:t>
            </a:r>
            <a:r>
              <a:rPr dirty="0" sz="1450" spc="-10">
                <a:latin typeface="Times New Roman"/>
                <a:cs typeface="Times New Roman"/>
              </a:rPr>
              <a:t>sat down </a:t>
            </a:r>
            <a:r>
              <a:rPr dirty="0" sz="1450" spc="-5">
                <a:latin typeface="Times New Roman"/>
                <a:cs typeface="Times New Roman"/>
              </a:rPr>
              <a:t>upon </a:t>
            </a:r>
            <a:r>
              <a:rPr dirty="0" sz="1450" spc="-10">
                <a:latin typeface="Times New Roman"/>
                <a:cs typeface="Times New Roman"/>
              </a:rPr>
              <a:t>the table, sword in hand; the  air that </a:t>
            </a:r>
            <a:r>
              <a:rPr dirty="0" sz="1450" spc="-5">
                <a:latin typeface="Times New Roman"/>
                <a:cs typeface="Times New Roman"/>
              </a:rPr>
              <a:t>he </a:t>
            </a:r>
            <a:r>
              <a:rPr dirty="0" sz="1450" spc="-10">
                <a:latin typeface="Times New Roman"/>
                <a:cs typeface="Times New Roman"/>
              </a:rPr>
              <a:t>was making all the time began to run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clearer, </a:t>
            </a:r>
            <a:r>
              <a:rPr dirty="0" sz="1450" spc="-10">
                <a:latin typeface="Times New Roman"/>
                <a:cs typeface="Times New Roman"/>
              </a:rPr>
              <a:t>and then  clearer still; and then </a:t>
            </a:r>
            <a:r>
              <a:rPr dirty="0" sz="1450" spc="-5">
                <a:latin typeface="Times New Roman"/>
                <a:cs typeface="Times New Roman"/>
              </a:rPr>
              <a:t>out he </a:t>
            </a:r>
            <a:r>
              <a:rPr dirty="0" sz="1450" spc="-10">
                <a:latin typeface="Times New Roman"/>
                <a:cs typeface="Times New Roman"/>
              </a:rPr>
              <a:t>burst with </a:t>
            </a:r>
            <a:r>
              <a:rPr dirty="0" sz="1450" spc="-5">
                <a:latin typeface="Times New Roman"/>
                <a:cs typeface="Times New Roman"/>
              </a:rPr>
              <a:t>a </a:t>
            </a:r>
            <a:r>
              <a:rPr dirty="0" sz="1450" spc="-10">
                <a:latin typeface="Times New Roman"/>
                <a:cs typeface="Times New Roman"/>
              </a:rPr>
              <a:t>great voice into </a:t>
            </a:r>
            <a:r>
              <a:rPr dirty="0" sz="1450" spc="-5">
                <a:latin typeface="Times New Roman"/>
                <a:cs typeface="Times New Roman"/>
              </a:rPr>
              <a:t>a </a:t>
            </a:r>
            <a:r>
              <a:rPr dirty="0" sz="1450" spc="-10">
                <a:latin typeface="Times New Roman"/>
                <a:cs typeface="Times New Roman"/>
              </a:rPr>
              <a:t>Gaelic</a:t>
            </a:r>
            <a:r>
              <a:rPr dirty="0" sz="1450" spc="70">
                <a:latin typeface="Times New Roman"/>
                <a:cs typeface="Times New Roman"/>
              </a:rPr>
              <a:t> </a:t>
            </a:r>
            <a:r>
              <a:rPr dirty="0" sz="1450" spc="-5">
                <a:latin typeface="Times New Roman"/>
                <a:cs typeface="Times New Roman"/>
              </a:rPr>
              <a:t>song.</a:t>
            </a:r>
            <a:endParaRPr sz="1450">
              <a:latin typeface="Times New Roman"/>
              <a:cs typeface="Times New Roman"/>
            </a:endParaRPr>
          </a:p>
          <a:p>
            <a:pPr algn="just" marL="12700" marR="12700" indent="255904">
              <a:lnSpc>
                <a:spcPts val="1730"/>
              </a:lnSpc>
              <a:spcBef>
                <a:spcPts val="780"/>
              </a:spcBef>
            </a:pPr>
            <a:r>
              <a:rPr dirty="0" sz="1450" spc="-5">
                <a:latin typeface="Times New Roman"/>
                <a:cs typeface="Times New Roman"/>
              </a:rPr>
              <a:t>I </a:t>
            </a:r>
            <a:r>
              <a:rPr dirty="0" sz="1450" spc="-10">
                <a:latin typeface="Times New Roman"/>
                <a:cs typeface="Times New Roman"/>
              </a:rPr>
              <a:t>have translated it here, </a:t>
            </a:r>
            <a:r>
              <a:rPr dirty="0" sz="1450" spc="-5">
                <a:latin typeface="Times New Roman"/>
                <a:cs typeface="Times New Roman"/>
              </a:rPr>
              <a:t>not </a:t>
            </a:r>
            <a:r>
              <a:rPr dirty="0" sz="1450" spc="-10">
                <a:latin typeface="Times New Roman"/>
                <a:cs typeface="Times New Roman"/>
              </a:rPr>
              <a:t>in verse (of which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skill) </a:t>
            </a:r>
            <a:r>
              <a:rPr dirty="0" sz="1450" spc="-5">
                <a:latin typeface="Times New Roman"/>
                <a:cs typeface="Times New Roman"/>
              </a:rPr>
              <a:t>but </a:t>
            </a:r>
            <a:r>
              <a:rPr dirty="0" sz="1450" spc="-10">
                <a:latin typeface="Times New Roman"/>
                <a:cs typeface="Times New Roman"/>
              </a:rPr>
              <a:t>at least  in the </a:t>
            </a:r>
            <a:r>
              <a:rPr dirty="0" sz="1450" spc="-20">
                <a:latin typeface="Times New Roman"/>
                <a:cs typeface="Times New Roman"/>
              </a:rPr>
              <a:t>king’s</a:t>
            </a:r>
            <a:r>
              <a:rPr dirty="0" sz="1450">
                <a:latin typeface="Times New Roman"/>
                <a:cs typeface="Times New Roman"/>
              </a:rPr>
              <a:t> </a:t>
            </a:r>
            <a:r>
              <a:rPr dirty="0" sz="1450" spc="-10">
                <a:latin typeface="Times New Roman"/>
                <a:cs typeface="Times New Roman"/>
              </a:rPr>
              <a:t>English.</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He sang it often afterwards, and the thing became popular; so that </a:t>
            </a:r>
            <a:r>
              <a:rPr dirty="0" sz="1450" spc="-5">
                <a:latin typeface="Times New Roman"/>
                <a:cs typeface="Times New Roman"/>
              </a:rPr>
              <a:t>I </a:t>
            </a:r>
            <a:r>
              <a:rPr dirty="0" sz="1450" spc="-10">
                <a:latin typeface="Times New Roman"/>
                <a:cs typeface="Times New Roman"/>
              </a:rPr>
              <a:t>have  heard it and had it explained to me, </a:t>
            </a:r>
            <a:r>
              <a:rPr dirty="0" sz="1450" spc="-25">
                <a:latin typeface="Times New Roman"/>
                <a:cs typeface="Times New Roman"/>
              </a:rPr>
              <a:t>many’s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“This is the song </a:t>
            </a:r>
            <a:r>
              <a:rPr dirty="0" sz="1450" spc="-5">
                <a:latin typeface="Times New Roman"/>
                <a:cs typeface="Times New Roman"/>
              </a:rPr>
              <a:t>of </a:t>
            </a:r>
            <a:r>
              <a:rPr dirty="0" sz="1450" spc="-10">
                <a:latin typeface="Times New Roman"/>
                <a:cs typeface="Times New Roman"/>
              </a:rPr>
              <a:t>the sword </a:t>
            </a:r>
            <a:r>
              <a:rPr dirty="0" sz="1450" spc="-5">
                <a:latin typeface="Times New Roman"/>
                <a:cs typeface="Times New Roman"/>
              </a:rPr>
              <a:t>of </a:t>
            </a:r>
            <a:r>
              <a:rPr dirty="0" sz="1450" spc="-10">
                <a:latin typeface="Times New Roman"/>
                <a:cs typeface="Times New Roman"/>
              </a:rPr>
              <a:t>Alan; The smith made it, The fire set it;  Now it shines in the hand </a:t>
            </a:r>
            <a:r>
              <a:rPr dirty="0" sz="1450" spc="-5">
                <a:latin typeface="Times New Roman"/>
                <a:cs typeface="Times New Roman"/>
              </a:rPr>
              <a:t>of </a:t>
            </a:r>
            <a:r>
              <a:rPr dirty="0" sz="1450" spc="-10">
                <a:latin typeface="Times New Roman"/>
                <a:cs typeface="Times New Roman"/>
              </a:rPr>
              <a:t>Alan</a:t>
            </a:r>
            <a:r>
              <a:rPr dirty="0" sz="1450" spc="25">
                <a:latin typeface="Times New Roman"/>
                <a:cs typeface="Times New Roman"/>
              </a:rPr>
              <a:t> </a:t>
            </a:r>
            <a:r>
              <a:rPr dirty="0" sz="1450" spc="-10">
                <a:latin typeface="Times New Roman"/>
                <a:cs typeface="Times New Roman"/>
              </a:rPr>
              <a:t>Breck.</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“Their eyes were many and bright, Swift were they to behold, Many the  hands they guided: The sword was</a:t>
            </a:r>
            <a:r>
              <a:rPr dirty="0" sz="1450" spc="2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“The </a:t>
            </a:r>
            <a:r>
              <a:rPr dirty="0" sz="1450" spc="-5">
                <a:latin typeface="Times New Roman"/>
                <a:cs typeface="Times New Roman"/>
              </a:rPr>
              <a:t>dun </a:t>
            </a:r>
            <a:r>
              <a:rPr dirty="0" sz="1450" spc="-10">
                <a:latin typeface="Times New Roman"/>
                <a:cs typeface="Times New Roman"/>
              </a:rPr>
              <a:t>deer troop over the hill, They are </a:t>
            </a:r>
            <a:r>
              <a:rPr dirty="0" sz="1450" spc="-30">
                <a:latin typeface="Times New Roman"/>
                <a:cs typeface="Times New Roman"/>
              </a:rPr>
              <a:t>many, </a:t>
            </a:r>
            <a:r>
              <a:rPr dirty="0" sz="1450" spc="-10">
                <a:latin typeface="Times New Roman"/>
                <a:cs typeface="Times New Roman"/>
              </a:rPr>
              <a:t>the hill is one; The </a:t>
            </a:r>
            <a:r>
              <a:rPr dirty="0" sz="1450" spc="-5">
                <a:latin typeface="Times New Roman"/>
                <a:cs typeface="Times New Roman"/>
              </a:rPr>
              <a:t>dun  </a:t>
            </a:r>
            <a:r>
              <a:rPr dirty="0" sz="1450" spc="-10">
                <a:latin typeface="Times New Roman"/>
                <a:cs typeface="Times New Roman"/>
              </a:rPr>
              <a:t>deer vanish, The hill</a:t>
            </a:r>
            <a:r>
              <a:rPr dirty="0" sz="1450" spc="5">
                <a:latin typeface="Times New Roman"/>
                <a:cs typeface="Times New Roman"/>
              </a:rPr>
              <a:t> </a:t>
            </a:r>
            <a:r>
              <a:rPr dirty="0" sz="1450" spc="-10">
                <a:latin typeface="Times New Roman"/>
                <a:cs typeface="Times New Roman"/>
              </a:rPr>
              <a:t>remains.</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“Come to me from the hills </a:t>
            </a:r>
            <a:r>
              <a:rPr dirty="0" sz="1450" spc="-5">
                <a:latin typeface="Times New Roman"/>
                <a:cs typeface="Times New Roman"/>
              </a:rPr>
              <a:t>of </a:t>
            </a:r>
            <a:r>
              <a:rPr dirty="0" sz="1450" spc="-15">
                <a:latin typeface="Times New Roman"/>
                <a:cs typeface="Times New Roman"/>
              </a:rPr>
              <a:t>heather, </a:t>
            </a:r>
            <a:r>
              <a:rPr dirty="0" sz="1450" spc="-10">
                <a:latin typeface="Times New Roman"/>
                <a:cs typeface="Times New Roman"/>
              </a:rPr>
              <a:t>Come from the isles </a:t>
            </a:r>
            <a:r>
              <a:rPr dirty="0" sz="1450" spc="-5">
                <a:latin typeface="Times New Roman"/>
                <a:cs typeface="Times New Roman"/>
              </a:rPr>
              <a:t>of </a:t>
            </a:r>
            <a:r>
              <a:rPr dirty="0" sz="1450" spc="-10">
                <a:latin typeface="Times New Roman"/>
                <a:cs typeface="Times New Roman"/>
              </a:rPr>
              <a:t>the sea. O  far-beholding eagles, Here is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meat.”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Now this song which </a:t>
            </a:r>
            <a:r>
              <a:rPr dirty="0" sz="1450" spc="-5">
                <a:latin typeface="Times New Roman"/>
                <a:cs typeface="Times New Roman"/>
              </a:rPr>
              <a:t>he </a:t>
            </a:r>
            <a:r>
              <a:rPr dirty="0" sz="1450" spc="-10">
                <a:latin typeface="Times New Roman"/>
                <a:cs typeface="Times New Roman"/>
              </a:rPr>
              <a:t>made (both words and music) in the </a:t>
            </a:r>
            <a:r>
              <a:rPr dirty="0" sz="1450" spc="-5">
                <a:latin typeface="Times New Roman"/>
                <a:cs typeface="Times New Roman"/>
              </a:rPr>
              <a:t>hour of our  </a:t>
            </a:r>
            <a:r>
              <a:rPr dirty="0" sz="1450" spc="-20">
                <a:latin typeface="Times New Roman"/>
                <a:cs typeface="Times New Roman"/>
              </a:rPr>
              <a:t>victory, </a:t>
            </a:r>
            <a:r>
              <a:rPr dirty="0" sz="1450" spc="-10">
                <a:latin typeface="Times New Roman"/>
                <a:cs typeface="Times New Roman"/>
              </a:rPr>
              <a:t>is something less than just to me, who stood beside him in the tussle.  </a:t>
            </a:r>
            <a:r>
              <a:rPr dirty="0" sz="1450" spc="-35">
                <a:latin typeface="Times New Roman"/>
                <a:cs typeface="Times New Roman"/>
              </a:rPr>
              <a:t>Mr. </a:t>
            </a:r>
            <a:r>
              <a:rPr dirty="0" sz="1450" spc="-10">
                <a:latin typeface="Times New Roman"/>
                <a:cs typeface="Times New Roman"/>
              </a:rPr>
              <a:t>Shuan and five more were either killed outright </a:t>
            </a:r>
            <a:r>
              <a:rPr dirty="0" sz="1450" spc="-5">
                <a:latin typeface="Times New Roman"/>
                <a:cs typeface="Times New Roman"/>
              </a:rPr>
              <a:t>or </a:t>
            </a:r>
            <a:r>
              <a:rPr dirty="0" sz="1450" spc="-10">
                <a:latin typeface="Times New Roman"/>
                <a:cs typeface="Times New Roman"/>
              </a:rPr>
              <a:t>thoroughly disabled;  </a:t>
            </a:r>
            <a:r>
              <a:rPr dirty="0" sz="1450" spc="-5">
                <a:latin typeface="Times New Roman"/>
                <a:cs typeface="Times New Roman"/>
              </a:rPr>
              <a:t>but of </a:t>
            </a:r>
            <a:r>
              <a:rPr dirty="0" sz="1450" spc="-10">
                <a:latin typeface="Times New Roman"/>
                <a:cs typeface="Times New Roman"/>
              </a:rPr>
              <a:t>these, two fell </a:t>
            </a:r>
            <a:r>
              <a:rPr dirty="0" sz="1450" spc="-5">
                <a:latin typeface="Times New Roman"/>
                <a:cs typeface="Times New Roman"/>
              </a:rPr>
              <a:t>by </a:t>
            </a:r>
            <a:r>
              <a:rPr dirty="0" sz="1450" spc="-10">
                <a:latin typeface="Times New Roman"/>
                <a:cs typeface="Times New Roman"/>
              </a:rPr>
              <a:t>my hand, the two that came </a:t>
            </a:r>
            <a:r>
              <a:rPr dirty="0" sz="1450" spc="-5">
                <a:latin typeface="Times New Roman"/>
                <a:cs typeface="Times New Roman"/>
              </a:rPr>
              <a:t>by </a:t>
            </a:r>
            <a:r>
              <a:rPr dirty="0" sz="1450" spc="-10">
                <a:latin typeface="Times New Roman"/>
                <a:cs typeface="Times New Roman"/>
              </a:rPr>
              <a:t>the skylight. Four  more were hurt, and </a:t>
            </a:r>
            <a:r>
              <a:rPr dirty="0" sz="1450" spc="-5">
                <a:latin typeface="Times New Roman"/>
                <a:cs typeface="Times New Roman"/>
              </a:rPr>
              <a:t>of </a:t>
            </a:r>
            <a:r>
              <a:rPr dirty="0" sz="1450" spc="-10">
                <a:latin typeface="Times New Roman"/>
                <a:cs typeface="Times New Roman"/>
              </a:rPr>
              <a:t>that </a:t>
            </a:r>
            <a:r>
              <a:rPr dirty="0" sz="1450" spc="-15">
                <a:latin typeface="Times New Roman"/>
                <a:cs typeface="Times New Roman"/>
              </a:rPr>
              <a:t>number, </a:t>
            </a:r>
            <a:r>
              <a:rPr dirty="0" sz="1450" spc="-5">
                <a:latin typeface="Times New Roman"/>
                <a:cs typeface="Times New Roman"/>
              </a:rPr>
              <a:t>one </a:t>
            </a:r>
            <a:r>
              <a:rPr dirty="0" sz="1450" spc="-10">
                <a:latin typeface="Times New Roman"/>
                <a:cs typeface="Times New Roman"/>
              </a:rPr>
              <a:t>(and </a:t>
            </a:r>
            <a:r>
              <a:rPr dirty="0" sz="1450" spc="-5">
                <a:latin typeface="Times New Roman"/>
                <a:cs typeface="Times New Roman"/>
              </a:rPr>
              <a:t>he not </a:t>
            </a:r>
            <a:r>
              <a:rPr dirty="0" sz="1450" spc="-10">
                <a:latin typeface="Times New Roman"/>
                <a:cs typeface="Times New Roman"/>
              </a:rPr>
              <a:t>the least important) </a:t>
            </a:r>
            <a:r>
              <a:rPr dirty="0" sz="1450" spc="-5">
                <a:latin typeface="Times New Roman"/>
                <a:cs typeface="Times New Roman"/>
              </a:rPr>
              <a:t>got  </a:t>
            </a:r>
            <a:r>
              <a:rPr dirty="0" sz="1450" spc="-10">
                <a:latin typeface="Times New Roman"/>
                <a:cs typeface="Times New Roman"/>
              </a:rPr>
              <a:t>his </a:t>
            </a:r>
            <a:r>
              <a:rPr dirty="0" sz="1450" spc="-5">
                <a:latin typeface="Times New Roman"/>
                <a:cs typeface="Times New Roman"/>
              </a:rPr>
              <a:t>hurt </a:t>
            </a:r>
            <a:r>
              <a:rPr dirty="0" sz="1450" spc="-10">
                <a:latin typeface="Times New Roman"/>
                <a:cs typeface="Times New Roman"/>
              </a:rPr>
              <a:t>from me. So that, </a:t>
            </a:r>
            <a:r>
              <a:rPr dirty="0" sz="1450" spc="-15">
                <a:latin typeface="Times New Roman"/>
                <a:cs typeface="Times New Roman"/>
              </a:rPr>
              <a:t>altogether, </a:t>
            </a:r>
            <a:r>
              <a:rPr dirty="0" sz="1450" spc="-5">
                <a:latin typeface="Times New Roman"/>
                <a:cs typeface="Times New Roman"/>
              </a:rPr>
              <a:t>I </a:t>
            </a:r>
            <a:r>
              <a:rPr dirty="0" sz="1450" spc="-10">
                <a:latin typeface="Times New Roman"/>
                <a:cs typeface="Times New Roman"/>
              </a:rPr>
              <a:t>did my fair share both </a:t>
            </a:r>
            <a:r>
              <a:rPr dirty="0" sz="1450" spc="-5">
                <a:latin typeface="Times New Roman"/>
                <a:cs typeface="Times New Roman"/>
              </a:rPr>
              <a:t>of </a:t>
            </a:r>
            <a:r>
              <a:rPr dirty="0" sz="1450" spc="-10">
                <a:latin typeface="Times New Roman"/>
                <a:cs typeface="Times New Roman"/>
              </a:rPr>
              <a:t>the killing and  the wounding, and might have claimed </a:t>
            </a:r>
            <a:r>
              <a:rPr dirty="0" sz="1450" spc="-5">
                <a:latin typeface="Times New Roman"/>
                <a:cs typeface="Times New Roman"/>
              </a:rPr>
              <a:t>a </a:t>
            </a:r>
            <a:r>
              <a:rPr dirty="0" sz="1450" spc="-10">
                <a:latin typeface="Times New Roman"/>
                <a:cs typeface="Times New Roman"/>
              </a:rPr>
              <a:t>place in </a:t>
            </a:r>
            <a:r>
              <a:rPr dirty="0" sz="1450" spc="-25">
                <a:latin typeface="Times New Roman"/>
                <a:cs typeface="Times New Roman"/>
              </a:rPr>
              <a:t>Alan’s </a:t>
            </a:r>
            <a:r>
              <a:rPr dirty="0" sz="1450" spc="-10">
                <a:latin typeface="Times New Roman"/>
                <a:cs typeface="Times New Roman"/>
              </a:rPr>
              <a:t>verses. But poets  have to think </a:t>
            </a:r>
            <a:r>
              <a:rPr dirty="0" sz="1450" spc="-5">
                <a:latin typeface="Times New Roman"/>
                <a:cs typeface="Times New Roman"/>
              </a:rPr>
              <a:t>upon </a:t>
            </a:r>
            <a:r>
              <a:rPr dirty="0" sz="1450" spc="-10">
                <a:latin typeface="Times New Roman"/>
                <a:cs typeface="Times New Roman"/>
              </a:rPr>
              <a:t>their rhymes; and in </a:t>
            </a:r>
            <a:r>
              <a:rPr dirty="0" sz="1450" spc="-5">
                <a:latin typeface="Times New Roman"/>
                <a:cs typeface="Times New Roman"/>
              </a:rPr>
              <a:t>good </a:t>
            </a:r>
            <a:r>
              <a:rPr dirty="0" sz="1450" spc="-10">
                <a:latin typeface="Times New Roman"/>
                <a:cs typeface="Times New Roman"/>
              </a:rPr>
              <a:t>prose talk, Alan always did me  more than</a:t>
            </a:r>
            <a:r>
              <a:rPr dirty="0" sz="1450" spc="-5">
                <a:latin typeface="Times New Roman"/>
                <a:cs typeface="Times New Roman"/>
              </a:rPr>
              <a:t> </a:t>
            </a:r>
            <a:r>
              <a:rPr dirty="0" sz="1450" spc="-10">
                <a:latin typeface="Times New Roman"/>
                <a:cs typeface="Times New Roman"/>
              </a:rPr>
              <a:t>justice.</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occasion. It restores speech to those that have the dumb </a:t>
            </a:r>
            <a:r>
              <a:rPr dirty="0" sz="1450" spc="-25">
                <a:latin typeface="Times New Roman"/>
                <a:cs typeface="Times New Roman"/>
              </a:rPr>
              <a:t>palsey. </a:t>
            </a:r>
            <a:r>
              <a:rPr dirty="0" sz="1450" spc="-10">
                <a:latin typeface="Times New Roman"/>
                <a:cs typeface="Times New Roman"/>
              </a:rPr>
              <a:t>It is </a:t>
            </a:r>
            <a:r>
              <a:rPr dirty="0" sz="1450" spc="-5">
                <a:latin typeface="Times New Roman"/>
                <a:cs typeface="Times New Roman"/>
              </a:rPr>
              <a:t>good  </a:t>
            </a:r>
            <a:r>
              <a:rPr dirty="0" sz="1450" spc="-10">
                <a:latin typeface="Times New Roman"/>
                <a:cs typeface="Times New Roman"/>
              </a:rPr>
              <a:t>against the Gout; it comforts the heart and strengthens the memory; and the  flowers, </a:t>
            </a:r>
            <a:r>
              <a:rPr dirty="0" sz="1450" spc="-5">
                <a:latin typeface="Times New Roman"/>
                <a:cs typeface="Times New Roman"/>
              </a:rPr>
              <a:t>put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Glasse, close stopt, and set into ane hill </a:t>
            </a:r>
            <a:r>
              <a:rPr dirty="0" sz="1450" spc="-5">
                <a:latin typeface="Times New Roman"/>
                <a:cs typeface="Times New Roman"/>
              </a:rPr>
              <a:t>of </a:t>
            </a:r>
            <a:r>
              <a:rPr dirty="0" sz="1450" spc="-10">
                <a:latin typeface="Times New Roman"/>
                <a:cs typeface="Times New Roman"/>
              </a:rPr>
              <a:t>ants for </a:t>
            </a:r>
            <a:r>
              <a:rPr dirty="0" sz="1450" spc="-5">
                <a:latin typeface="Times New Roman"/>
                <a:cs typeface="Times New Roman"/>
              </a:rPr>
              <a:t>a </a:t>
            </a:r>
            <a:r>
              <a:rPr dirty="0" sz="1450" spc="-10">
                <a:latin typeface="Times New Roman"/>
                <a:cs typeface="Times New Roman"/>
              </a:rPr>
              <a:t>month,  then take it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a </a:t>
            </a:r>
            <a:r>
              <a:rPr dirty="0" sz="1450" spc="-10">
                <a:latin typeface="Times New Roman"/>
                <a:cs typeface="Times New Roman"/>
              </a:rPr>
              <a:t>liquor which comes from the flowers,  which keep in </a:t>
            </a:r>
            <a:r>
              <a:rPr dirty="0" sz="1450" spc="-5">
                <a:latin typeface="Times New Roman"/>
                <a:cs typeface="Times New Roman"/>
              </a:rPr>
              <a:t>a </a:t>
            </a:r>
            <a:r>
              <a:rPr dirty="0" sz="1450" spc="-10">
                <a:latin typeface="Times New Roman"/>
                <a:cs typeface="Times New Roman"/>
              </a:rPr>
              <a:t>vial; it is </a:t>
            </a:r>
            <a:r>
              <a:rPr dirty="0" sz="1450" spc="-5">
                <a:latin typeface="Times New Roman"/>
                <a:cs typeface="Times New Roman"/>
              </a:rPr>
              <a:t>good, </a:t>
            </a:r>
            <a:r>
              <a:rPr dirty="0" sz="1450" spc="-10">
                <a:latin typeface="Times New Roman"/>
                <a:cs typeface="Times New Roman"/>
              </a:rPr>
              <a:t>ill </a:t>
            </a:r>
            <a:r>
              <a:rPr dirty="0" sz="1450" spc="-5">
                <a:latin typeface="Times New Roman"/>
                <a:cs typeface="Times New Roman"/>
              </a:rPr>
              <a:t>or </a:t>
            </a:r>
            <a:r>
              <a:rPr dirty="0" sz="1450" spc="-10">
                <a:latin typeface="Times New Roman"/>
                <a:cs typeface="Times New Roman"/>
              </a:rPr>
              <a:t>well, and whether man </a:t>
            </a:r>
            <a:r>
              <a:rPr dirty="0" sz="1450" spc="-5">
                <a:latin typeface="Times New Roman"/>
                <a:cs typeface="Times New Roman"/>
              </a:rPr>
              <a:t>or</a:t>
            </a:r>
            <a:r>
              <a:rPr dirty="0" sz="1450" spc="85">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then, in the </a:t>
            </a:r>
            <a:r>
              <a:rPr dirty="0" sz="1450" spc="-15">
                <a:latin typeface="Times New Roman"/>
                <a:cs typeface="Times New Roman"/>
              </a:rPr>
              <a:t>minister’s </a:t>
            </a:r>
            <a:r>
              <a:rPr dirty="0" sz="1450" spc="-10">
                <a:latin typeface="Times New Roman"/>
                <a:cs typeface="Times New Roman"/>
              </a:rPr>
              <a:t>own hand, was</a:t>
            </a:r>
            <a:r>
              <a:rPr dirty="0" sz="1450" spc="45">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12700" indent="255904">
              <a:lnSpc>
                <a:spcPts val="1730"/>
              </a:lnSpc>
              <a:spcBef>
                <a:spcPts val="775"/>
              </a:spcBef>
            </a:pPr>
            <a:r>
              <a:rPr dirty="0" sz="1450" spc="-10">
                <a:latin typeface="Times New Roman"/>
                <a:cs typeface="Times New Roman"/>
              </a:rPr>
              <a:t>“Likewise for sprains, rub it </a:t>
            </a:r>
            <a:r>
              <a:rPr dirty="0" sz="1450" spc="-5">
                <a:latin typeface="Times New Roman"/>
                <a:cs typeface="Times New Roman"/>
              </a:rPr>
              <a:t>in; </a:t>
            </a:r>
            <a:r>
              <a:rPr dirty="0" sz="1450" spc="-10">
                <a:latin typeface="Times New Roman"/>
                <a:cs typeface="Times New Roman"/>
              </a:rPr>
              <a:t>and for the cholic, </a:t>
            </a:r>
            <a:r>
              <a:rPr dirty="0" sz="1450" spc="-5">
                <a:latin typeface="Times New Roman"/>
                <a:cs typeface="Times New Roman"/>
              </a:rPr>
              <a:t>a </a:t>
            </a:r>
            <a:r>
              <a:rPr dirty="0" sz="1450" spc="-10">
                <a:latin typeface="Times New Roman"/>
                <a:cs typeface="Times New Roman"/>
              </a:rPr>
              <a:t>great spooneful in the  </a:t>
            </a:r>
            <a:r>
              <a:rPr dirty="0" sz="1450" spc="-20">
                <a:latin typeface="Times New Roman"/>
                <a:cs typeface="Times New Roman"/>
              </a:rPr>
              <a:t>hour.”</a:t>
            </a:r>
            <a:endParaRPr sz="1450">
              <a:latin typeface="Times New Roman"/>
              <a:cs typeface="Times New Roman"/>
            </a:endParaRPr>
          </a:p>
          <a:p>
            <a:pPr algn="just" marL="12700" marR="5080" indent="255904">
              <a:lnSpc>
                <a:spcPts val="1730"/>
              </a:lnSpc>
              <a:spcBef>
                <a:spcPts val="790"/>
              </a:spcBef>
            </a:pP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laughed over this; </a:t>
            </a:r>
            <a:r>
              <a:rPr dirty="0" sz="1450" spc="-5">
                <a:latin typeface="Times New Roman"/>
                <a:cs typeface="Times New Roman"/>
              </a:rPr>
              <a:t>but </a:t>
            </a:r>
            <a:r>
              <a:rPr dirty="0" sz="1450" spc="-10">
                <a:latin typeface="Times New Roman"/>
                <a:cs typeface="Times New Roman"/>
              </a:rPr>
              <a:t>it was rather tremulous laughter; and </a:t>
            </a:r>
            <a:r>
              <a:rPr dirty="0" sz="1450" spc="-5">
                <a:latin typeface="Times New Roman"/>
                <a:cs typeface="Times New Roman"/>
              </a:rPr>
              <a:t>I  </a:t>
            </a:r>
            <a:r>
              <a:rPr dirty="0" sz="1450" spc="-10">
                <a:latin typeface="Times New Roman"/>
                <a:cs typeface="Times New Roman"/>
              </a:rPr>
              <a:t>was glad to get my </a:t>
            </a:r>
            <a:r>
              <a:rPr dirty="0" sz="1450" spc="-5">
                <a:latin typeface="Times New Roman"/>
                <a:cs typeface="Times New Roman"/>
              </a:rPr>
              <a:t>bundle on </a:t>
            </a:r>
            <a:r>
              <a:rPr dirty="0" sz="1450" spc="-10">
                <a:latin typeface="Times New Roman"/>
                <a:cs typeface="Times New Roman"/>
              </a:rPr>
              <a:t>my </a:t>
            </a:r>
            <a:r>
              <a:rPr dirty="0" sz="1450" spc="-15">
                <a:latin typeface="Times New Roman"/>
                <a:cs typeface="Times New Roman"/>
              </a:rPr>
              <a:t>staff’s </a:t>
            </a:r>
            <a:r>
              <a:rPr dirty="0" sz="1450" spc="-10">
                <a:latin typeface="Times New Roman"/>
                <a:cs typeface="Times New Roman"/>
              </a:rPr>
              <a:t>end and set </a:t>
            </a:r>
            <a:r>
              <a:rPr dirty="0" sz="1450" spc="-5">
                <a:latin typeface="Times New Roman"/>
                <a:cs typeface="Times New Roman"/>
              </a:rPr>
              <a:t>out </a:t>
            </a:r>
            <a:r>
              <a:rPr dirty="0" sz="1450" spc="-10">
                <a:latin typeface="Times New Roman"/>
                <a:cs typeface="Times New Roman"/>
              </a:rPr>
              <a:t>over the ford and </a:t>
            </a:r>
            <a:r>
              <a:rPr dirty="0" sz="1450" spc="-5">
                <a:latin typeface="Times New Roman"/>
                <a:cs typeface="Times New Roman"/>
              </a:rPr>
              <a:t>up  </a:t>
            </a:r>
            <a:r>
              <a:rPr dirty="0" sz="1450" spc="-10">
                <a:latin typeface="Times New Roman"/>
                <a:cs typeface="Times New Roman"/>
              </a:rPr>
              <a:t>the hill </a:t>
            </a:r>
            <a:r>
              <a:rPr dirty="0" sz="1450" spc="-5">
                <a:latin typeface="Times New Roman"/>
                <a:cs typeface="Times New Roman"/>
              </a:rPr>
              <a:t>upon </a:t>
            </a:r>
            <a:r>
              <a:rPr dirty="0" sz="1450" spc="-10">
                <a:latin typeface="Times New Roman"/>
                <a:cs typeface="Times New Roman"/>
              </a:rPr>
              <a:t>the farther side; till, just as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on </a:t>
            </a:r>
            <a:r>
              <a:rPr dirty="0" sz="1450" spc="-10">
                <a:latin typeface="Times New Roman"/>
                <a:cs typeface="Times New Roman"/>
              </a:rPr>
              <a:t>the green drove-road  running wide through the </a:t>
            </a:r>
            <a:r>
              <a:rPr dirty="0" sz="1450" spc="-15">
                <a:latin typeface="Times New Roman"/>
                <a:cs typeface="Times New Roman"/>
              </a:rPr>
              <a:t>heather, </a:t>
            </a:r>
            <a:r>
              <a:rPr dirty="0" sz="1450" spc="-5">
                <a:latin typeface="Times New Roman"/>
                <a:cs typeface="Times New Roman"/>
              </a:rPr>
              <a:t>I </a:t>
            </a:r>
            <a:r>
              <a:rPr dirty="0" sz="1450" spc="-10">
                <a:latin typeface="Times New Roman"/>
                <a:cs typeface="Times New Roman"/>
              </a:rPr>
              <a:t>took my last look </a:t>
            </a:r>
            <a:r>
              <a:rPr dirty="0" sz="1450" spc="-5">
                <a:latin typeface="Times New Roman"/>
                <a:cs typeface="Times New Roman"/>
              </a:rPr>
              <a:t>of </a:t>
            </a:r>
            <a:r>
              <a:rPr dirty="0" sz="1450" spc="-10">
                <a:latin typeface="Times New Roman"/>
                <a:cs typeface="Times New Roman"/>
              </a:rPr>
              <a:t>Kirk Essendean, the  trees about the manse, and the big rowans in the kirkyard where my father and  my mother</a:t>
            </a:r>
            <a:r>
              <a:rPr dirty="0" sz="1450" spc="-5">
                <a:latin typeface="Times New Roman"/>
                <a:cs typeface="Times New Roman"/>
              </a:rPr>
              <a:t> </a:t>
            </a:r>
            <a:r>
              <a:rPr dirty="0" sz="1450" spc="-30">
                <a:latin typeface="Times New Roman"/>
                <a:cs typeface="Times New Roman"/>
              </a:rPr>
              <a:t>lay.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II</a:t>
            </a:r>
            <a:endParaRPr sz="1450">
              <a:latin typeface="Times New Roman"/>
              <a:cs typeface="Times New Roman"/>
            </a:endParaRPr>
          </a:p>
          <a:p>
            <a:pPr algn="ctr">
              <a:lnSpc>
                <a:spcPct val="100000"/>
              </a:lnSpc>
              <a:spcBef>
                <a:spcPts val="780"/>
              </a:spcBef>
            </a:pPr>
            <a:r>
              <a:rPr dirty="0" sz="1450" spc="-5" b="1">
                <a:latin typeface="Times New Roman"/>
                <a:cs typeface="Times New Roman"/>
              </a:rPr>
              <a:t>I </a:t>
            </a:r>
            <a:r>
              <a:rPr dirty="0" sz="1450" spc="-15" b="1">
                <a:latin typeface="Times New Roman"/>
                <a:cs typeface="Times New Roman"/>
              </a:rPr>
              <a:t>COME </a:t>
            </a:r>
            <a:r>
              <a:rPr dirty="0" sz="1450" spc="-25" b="1">
                <a:latin typeface="Times New Roman"/>
                <a:cs typeface="Times New Roman"/>
              </a:rPr>
              <a:t>TO </a:t>
            </a:r>
            <a:r>
              <a:rPr dirty="0" sz="1450" spc="-15" b="1">
                <a:latin typeface="Times New Roman"/>
                <a:cs typeface="Times New Roman"/>
              </a:rPr>
              <a:t>MY </a:t>
            </a:r>
            <a:r>
              <a:rPr dirty="0" sz="1450" spc="-10" b="1">
                <a:latin typeface="Times New Roman"/>
                <a:cs typeface="Times New Roman"/>
              </a:rPr>
              <a:t>JOURNEY’S</a:t>
            </a:r>
            <a:r>
              <a:rPr dirty="0" sz="1450" spc="-30" b="1">
                <a:latin typeface="Times New Roman"/>
                <a:cs typeface="Times New Roman"/>
              </a:rPr>
              <a:t> </a:t>
            </a:r>
            <a:r>
              <a:rPr dirty="0" sz="1450" spc="-10" b="1">
                <a:latin typeface="Times New Roman"/>
                <a:cs typeface="Times New Roman"/>
              </a:rPr>
              <a:t>END</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7620" indent="255904">
              <a:lnSpc>
                <a:spcPts val="1730"/>
              </a:lnSpc>
            </a:pPr>
            <a:r>
              <a:rPr dirty="0" sz="1450" spc="-10">
                <a:latin typeface="Times New Roman"/>
                <a:cs typeface="Times New Roman"/>
              </a:rPr>
              <a:t>In the forenoon </a:t>
            </a:r>
            <a:r>
              <a:rPr dirty="0" sz="1450" spc="-5">
                <a:latin typeface="Times New Roman"/>
                <a:cs typeface="Times New Roman"/>
              </a:rPr>
              <a:t>of </a:t>
            </a:r>
            <a:r>
              <a:rPr dirty="0" sz="1450" spc="-10">
                <a:latin typeface="Times New Roman"/>
                <a:cs typeface="Times New Roman"/>
              </a:rPr>
              <a:t>the second </a:t>
            </a:r>
            <a:r>
              <a:rPr dirty="0" sz="1450" spc="-30">
                <a:latin typeface="Times New Roman"/>
                <a:cs typeface="Times New Roman"/>
              </a:rPr>
              <a:t>day, </a:t>
            </a:r>
            <a:r>
              <a:rPr dirty="0" sz="1450" spc="-10">
                <a:latin typeface="Times New Roman"/>
                <a:cs typeface="Times New Roman"/>
              </a:rPr>
              <a:t>coming to the top </a:t>
            </a:r>
            <a:r>
              <a:rPr dirty="0" sz="1450" spc="-5">
                <a:latin typeface="Times New Roman"/>
                <a:cs typeface="Times New Roman"/>
              </a:rPr>
              <a:t>of a </a:t>
            </a:r>
            <a:r>
              <a:rPr dirty="0" sz="1450" spc="-10">
                <a:latin typeface="Times New Roman"/>
                <a:cs typeface="Times New Roman"/>
              </a:rPr>
              <a:t>hill, </a:t>
            </a:r>
            <a:r>
              <a:rPr dirty="0" sz="1450" spc="-5">
                <a:latin typeface="Times New Roman"/>
                <a:cs typeface="Times New Roman"/>
              </a:rPr>
              <a:t>I </a:t>
            </a:r>
            <a:r>
              <a:rPr dirty="0" sz="1450" spc="-10">
                <a:latin typeface="Times New Roman"/>
                <a:cs typeface="Times New Roman"/>
              </a:rPr>
              <a:t>saw all the  country fall away before me down to the sea; and in the midst </a:t>
            </a:r>
            <a:r>
              <a:rPr dirty="0" sz="1450" spc="-5">
                <a:latin typeface="Times New Roman"/>
                <a:cs typeface="Times New Roman"/>
              </a:rPr>
              <a:t>of </a:t>
            </a:r>
            <a:r>
              <a:rPr dirty="0" sz="1450" spc="-10">
                <a:latin typeface="Times New Roman"/>
                <a:cs typeface="Times New Roman"/>
              </a:rPr>
              <a:t>this descent,  </a:t>
            </a:r>
            <a:r>
              <a:rPr dirty="0" sz="1450" spc="-5">
                <a:latin typeface="Times New Roman"/>
                <a:cs typeface="Times New Roman"/>
              </a:rPr>
              <a:t>on a </a:t>
            </a:r>
            <a:r>
              <a:rPr dirty="0" sz="1450" spc="-10">
                <a:latin typeface="Times New Roman"/>
                <a:cs typeface="Times New Roman"/>
              </a:rPr>
              <a:t>long ridge, the city </a:t>
            </a:r>
            <a:r>
              <a:rPr dirty="0" sz="1450" spc="-5">
                <a:latin typeface="Times New Roman"/>
                <a:cs typeface="Times New Roman"/>
              </a:rPr>
              <a:t>of </a:t>
            </a:r>
            <a:r>
              <a:rPr dirty="0" sz="1450" spc="-10">
                <a:latin typeface="Times New Roman"/>
                <a:cs typeface="Times New Roman"/>
              </a:rPr>
              <a:t>Edinburgh smoking like </a:t>
            </a:r>
            <a:r>
              <a:rPr dirty="0" sz="1450" spc="-5">
                <a:latin typeface="Times New Roman"/>
                <a:cs typeface="Times New Roman"/>
              </a:rPr>
              <a:t>a </a:t>
            </a:r>
            <a:r>
              <a:rPr dirty="0" sz="1450" spc="-10">
                <a:latin typeface="Times New Roman"/>
                <a:cs typeface="Times New Roman"/>
              </a:rPr>
              <a:t>kiln. There was </a:t>
            </a:r>
            <a:r>
              <a:rPr dirty="0" sz="1450" spc="-5">
                <a:latin typeface="Times New Roman"/>
                <a:cs typeface="Times New Roman"/>
              </a:rPr>
              <a:t>a </a:t>
            </a:r>
            <a:r>
              <a:rPr dirty="0" sz="1450" spc="-10">
                <a:latin typeface="Times New Roman"/>
                <a:cs typeface="Times New Roman"/>
              </a:rPr>
              <a:t>flag  </a:t>
            </a:r>
            <a:r>
              <a:rPr dirty="0" sz="1450" spc="-5">
                <a:latin typeface="Times New Roman"/>
                <a:cs typeface="Times New Roman"/>
              </a:rPr>
              <a:t>upon </a:t>
            </a:r>
            <a:r>
              <a:rPr dirty="0" sz="1450" spc="-10">
                <a:latin typeface="Times New Roman"/>
                <a:cs typeface="Times New Roman"/>
              </a:rPr>
              <a:t>the castle, and ships moving </a:t>
            </a:r>
            <a:r>
              <a:rPr dirty="0" sz="1450" spc="-5">
                <a:latin typeface="Times New Roman"/>
                <a:cs typeface="Times New Roman"/>
              </a:rPr>
              <a:t>or </a:t>
            </a:r>
            <a:r>
              <a:rPr dirty="0" sz="1450" spc="-10">
                <a:latin typeface="Times New Roman"/>
                <a:cs typeface="Times New Roman"/>
              </a:rPr>
              <a:t>lying anchored in the firth; both </a:t>
            </a:r>
            <a:r>
              <a:rPr dirty="0" sz="1450" spc="-5">
                <a:latin typeface="Times New Roman"/>
                <a:cs typeface="Times New Roman"/>
              </a:rPr>
              <a:t>of  </a:t>
            </a:r>
            <a:r>
              <a:rPr dirty="0" sz="1450" spc="-10">
                <a:latin typeface="Times New Roman"/>
                <a:cs typeface="Times New Roman"/>
              </a:rPr>
              <a:t>which, for as far away as they were, </a:t>
            </a:r>
            <a:r>
              <a:rPr dirty="0" sz="1450" spc="-5">
                <a:latin typeface="Times New Roman"/>
                <a:cs typeface="Times New Roman"/>
              </a:rPr>
              <a:t>I </a:t>
            </a:r>
            <a:r>
              <a:rPr dirty="0" sz="1450" spc="-10">
                <a:latin typeface="Times New Roman"/>
                <a:cs typeface="Times New Roman"/>
              </a:rPr>
              <a:t>could distinguish clearly; and both  </a:t>
            </a:r>
            <a:r>
              <a:rPr dirty="0" sz="1450" spc="-5">
                <a:latin typeface="Times New Roman"/>
                <a:cs typeface="Times New Roman"/>
              </a:rPr>
              <a:t>brought </a:t>
            </a:r>
            <a:r>
              <a:rPr dirty="0" sz="1450" spc="-10">
                <a:latin typeface="Times New Roman"/>
                <a:cs typeface="Times New Roman"/>
              </a:rPr>
              <a:t>my country heart into my</a:t>
            </a:r>
            <a:r>
              <a:rPr dirty="0" sz="1450" spc="10">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Presently </a:t>
            </a:r>
            <a:r>
              <a:rPr dirty="0" sz="1450" spc="-20">
                <a:latin typeface="Times New Roman"/>
                <a:cs typeface="Times New Roman"/>
              </a:rPr>
              <a:t>after,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by a </a:t>
            </a:r>
            <a:r>
              <a:rPr dirty="0" sz="1450" spc="-10">
                <a:latin typeface="Times New Roman"/>
                <a:cs typeface="Times New Roman"/>
              </a:rPr>
              <a:t>house where </a:t>
            </a:r>
            <a:r>
              <a:rPr dirty="0" sz="1450" spc="-5">
                <a:latin typeface="Times New Roman"/>
                <a:cs typeface="Times New Roman"/>
              </a:rPr>
              <a:t>a </a:t>
            </a:r>
            <a:r>
              <a:rPr dirty="0" sz="1450" spc="-10">
                <a:latin typeface="Times New Roman"/>
                <a:cs typeface="Times New Roman"/>
              </a:rPr>
              <a:t>shepherd lived, and </a:t>
            </a:r>
            <a:r>
              <a:rPr dirty="0" sz="1450" spc="-5">
                <a:latin typeface="Times New Roman"/>
                <a:cs typeface="Times New Roman"/>
              </a:rPr>
              <a:t>got a </a:t>
            </a:r>
            <a:r>
              <a:rPr dirty="0" sz="1450" spc="-10">
                <a:latin typeface="Times New Roman"/>
                <a:cs typeface="Times New Roman"/>
              </a:rPr>
              <a:t>rough  direction for the neighbourhood </a:t>
            </a:r>
            <a:r>
              <a:rPr dirty="0" sz="1450" spc="-5">
                <a:latin typeface="Times New Roman"/>
                <a:cs typeface="Times New Roman"/>
              </a:rPr>
              <a:t>of </a:t>
            </a:r>
            <a:r>
              <a:rPr dirty="0" sz="1450" spc="-10">
                <a:latin typeface="Times New Roman"/>
                <a:cs typeface="Times New Roman"/>
              </a:rPr>
              <a:t>Cramond; and so, from </a:t>
            </a:r>
            <a:r>
              <a:rPr dirty="0" sz="1450" spc="-5">
                <a:latin typeface="Times New Roman"/>
                <a:cs typeface="Times New Roman"/>
              </a:rPr>
              <a:t>one </a:t>
            </a:r>
            <a:r>
              <a:rPr dirty="0" sz="1450" spc="-10">
                <a:latin typeface="Times New Roman"/>
                <a:cs typeface="Times New Roman"/>
              </a:rPr>
              <a:t>to </a:t>
            </a:r>
            <a:r>
              <a:rPr dirty="0" sz="1450" spc="-15">
                <a:latin typeface="Times New Roman"/>
                <a:cs typeface="Times New Roman"/>
              </a:rPr>
              <a:t>another,  </a:t>
            </a:r>
            <a:r>
              <a:rPr dirty="0" sz="1450" spc="-10">
                <a:latin typeface="Times New Roman"/>
                <a:cs typeface="Times New Roman"/>
              </a:rPr>
              <a:t>worked my way to the westward </a:t>
            </a:r>
            <a:r>
              <a:rPr dirty="0" sz="1450" spc="-5">
                <a:latin typeface="Times New Roman"/>
                <a:cs typeface="Times New Roman"/>
              </a:rPr>
              <a:t>of </a:t>
            </a:r>
            <a:r>
              <a:rPr dirty="0" sz="1450" spc="-10">
                <a:latin typeface="Times New Roman"/>
                <a:cs typeface="Times New Roman"/>
              </a:rPr>
              <a:t>the capital </a:t>
            </a:r>
            <a:r>
              <a:rPr dirty="0" sz="1450" spc="-5">
                <a:latin typeface="Times New Roman"/>
                <a:cs typeface="Times New Roman"/>
              </a:rPr>
              <a:t>by </a:t>
            </a:r>
            <a:r>
              <a:rPr dirty="0" sz="1450" spc="-10">
                <a:latin typeface="Times New Roman"/>
                <a:cs typeface="Times New Roman"/>
              </a:rPr>
              <a:t>Colinton, till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out  upon </a:t>
            </a:r>
            <a:r>
              <a:rPr dirty="0" sz="1450" spc="-10">
                <a:latin typeface="Times New Roman"/>
                <a:cs typeface="Times New Roman"/>
              </a:rPr>
              <a:t>the Glasgow road. And there, to my great pleasure and </a:t>
            </a:r>
            <a:r>
              <a:rPr dirty="0" sz="1450" spc="-15">
                <a:latin typeface="Times New Roman"/>
                <a:cs typeface="Times New Roman"/>
              </a:rPr>
              <a:t>wonder, </a:t>
            </a:r>
            <a:r>
              <a:rPr dirty="0" sz="1450" spc="-5">
                <a:latin typeface="Times New Roman"/>
                <a:cs typeface="Times New Roman"/>
              </a:rPr>
              <a:t>I </a:t>
            </a:r>
            <a:r>
              <a:rPr dirty="0" sz="1450" spc="-10">
                <a:latin typeface="Times New Roman"/>
                <a:cs typeface="Times New Roman"/>
              </a:rPr>
              <a:t>beheld  </a:t>
            </a:r>
            <a:r>
              <a:rPr dirty="0" sz="1450" spc="-5">
                <a:latin typeface="Times New Roman"/>
                <a:cs typeface="Times New Roman"/>
              </a:rPr>
              <a:t>a </a:t>
            </a:r>
            <a:r>
              <a:rPr dirty="0" sz="1450" spc="-10">
                <a:latin typeface="Times New Roman"/>
                <a:cs typeface="Times New Roman"/>
              </a:rPr>
              <a:t>regiment marching to the fifes, every </a:t>
            </a:r>
            <a:r>
              <a:rPr dirty="0" sz="1450" spc="-5">
                <a:latin typeface="Times New Roman"/>
                <a:cs typeface="Times New Roman"/>
              </a:rPr>
              <a:t>foot </a:t>
            </a:r>
            <a:r>
              <a:rPr dirty="0" sz="1450" spc="-10">
                <a:latin typeface="Times New Roman"/>
                <a:cs typeface="Times New Roman"/>
              </a:rPr>
              <a:t>in time; an old red-faced general  </a:t>
            </a:r>
            <a:r>
              <a:rPr dirty="0" sz="1450" spc="-5">
                <a:latin typeface="Times New Roman"/>
                <a:cs typeface="Times New Roman"/>
              </a:rPr>
              <a:t>on a </a:t>
            </a:r>
            <a:r>
              <a:rPr dirty="0" sz="1450" spc="-10">
                <a:latin typeface="Times New Roman"/>
                <a:cs typeface="Times New Roman"/>
              </a:rPr>
              <a:t>grey horse at the </a:t>
            </a:r>
            <a:r>
              <a:rPr dirty="0" sz="1450" spc="-5">
                <a:latin typeface="Times New Roman"/>
                <a:cs typeface="Times New Roman"/>
              </a:rPr>
              <a:t>one </a:t>
            </a:r>
            <a:r>
              <a:rPr dirty="0" sz="1450" spc="-10">
                <a:latin typeface="Times New Roman"/>
                <a:cs typeface="Times New Roman"/>
              </a:rPr>
              <a:t>end, and at the other the company </a:t>
            </a:r>
            <a:r>
              <a:rPr dirty="0" sz="1450" spc="-5">
                <a:latin typeface="Times New Roman"/>
                <a:cs typeface="Times New Roman"/>
              </a:rPr>
              <a:t>of </a:t>
            </a:r>
            <a:r>
              <a:rPr dirty="0" sz="1450" spc="-10">
                <a:latin typeface="Times New Roman"/>
                <a:cs typeface="Times New Roman"/>
              </a:rPr>
              <a:t>Grenadiers,  with their </a:t>
            </a:r>
            <a:r>
              <a:rPr dirty="0" sz="1450" spc="-15">
                <a:latin typeface="Times New Roman"/>
                <a:cs typeface="Times New Roman"/>
              </a:rPr>
              <a:t>Pope’s-hats. </a:t>
            </a:r>
            <a:r>
              <a:rPr dirty="0" sz="1450" spc="-10">
                <a:latin typeface="Times New Roman"/>
                <a:cs typeface="Times New Roman"/>
              </a:rPr>
              <a:t>The pride </a:t>
            </a:r>
            <a:r>
              <a:rPr dirty="0" sz="1450" spc="-5">
                <a:latin typeface="Times New Roman"/>
                <a:cs typeface="Times New Roman"/>
              </a:rPr>
              <a:t>of </a:t>
            </a:r>
            <a:r>
              <a:rPr dirty="0" sz="1450" spc="-10">
                <a:latin typeface="Times New Roman"/>
                <a:cs typeface="Times New Roman"/>
              </a:rPr>
              <a:t>life seemed to mount into my brain at the  sight </a:t>
            </a:r>
            <a:r>
              <a:rPr dirty="0" sz="1450" spc="-5">
                <a:latin typeface="Times New Roman"/>
                <a:cs typeface="Times New Roman"/>
              </a:rPr>
              <a:t>of </a:t>
            </a:r>
            <a:r>
              <a:rPr dirty="0" sz="1450" spc="-10">
                <a:latin typeface="Times New Roman"/>
                <a:cs typeface="Times New Roman"/>
              </a:rPr>
              <a:t>the red coats and the hearing </a:t>
            </a:r>
            <a:r>
              <a:rPr dirty="0" sz="1450" spc="-5">
                <a:latin typeface="Times New Roman"/>
                <a:cs typeface="Times New Roman"/>
              </a:rPr>
              <a:t>of </a:t>
            </a:r>
            <a:r>
              <a:rPr dirty="0" sz="1450" spc="-10">
                <a:latin typeface="Times New Roman"/>
                <a:cs typeface="Times New Roman"/>
              </a:rPr>
              <a:t>that merry</a:t>
            </a:r>
            <a:r>
              <a:rPr dirty="0" sz="1450" spc="45">
                <a:latin typeface="Times New Roman"/>
                <a:cs typeface="Times New Roman"/>
              </a:rPr>
              <a:t> </a:t>
            </a:r>
            <a:r>
              <a:rPr dirty="0" sz="1450" spc="-10">
                <a:latin typeface="Times New Roman"/>
                <a:cs typeface="Times New Roman"/>
              </a:rPr>
              <a:t>music.</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A little farther </a:t>
            </a:r>
            <a:r>
              <a:rPr dirty="0" sz="1450" spc="-5">
                <a:latin typeface="Times New Roman"/>
                <a:cs typeface="Times New Roman"/>
              </a:rPr>
              <a:t>on,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told </a:t>
            </a:r>
            <a:r>
              <a:rPr dirty="0" sz="1450" spc="-5">
                <a:latin typeface="Times New Roman"/>
                <a:cs typeface="Times New Roman"/>
              </a:rPr>
              <a:t>I </a:t>
            </a:r>
            <a:r>
              <a:rPr dirty="0" sz="1450" spc="-10">
                <a:latin typeface="Times New Roman"/>
                <a:cs typeface="Times New Roman"/>
              </a:rPr>
              <a:t>was in Cramond parish, and began to  substitute in my inquiries the name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Shaws. It was </a:t>
            </a:r>
            <a:r>
              <a:rPr dirty="0" sz="1450" spc="-5">
                <a:latin typeface="Times New Roman"/>
                <a:cs typeface="Times New Roman"/>
              </a:rPr>
              <a:t>a </a:t>
            </a:r>
            <a:r>
              <a:rPr dirty="0" sz="1450" spc="-10">
                <a:latin typeface="Times New Roman"/>
                <a:cs typeface="Times New Roman"/>
              </a:rPr>
              <a:t>word that  seemed to surprise those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sought </a:t>
            </a:r>
            <a:r>
              <a:rPr dirty="0" sz="1450" spc="-10">
                <a:latin typeface="Times New Roman"/>
                <a:cs typeface="Times New Roman"/>
              </a:rPr>
              <a:t>my </a:t>
            </a:r>
            <a:r>
              <a:rPr dirty="0" sz="1450" spc="-35">
                <a:latin typeface="Times New Roman"/>
                <a:cs typeface="Times New Roman"/>
              </a:rPr>
              <a:t>way. </a:t>
            </a:r>
            <a:r>
              <a:rPr dirty="0" sz="1450" spc="-10">
                <a:latin typeface="Times New Roman"/>
                <a:cs typeface="Times New Roman"/>
              </a:rPr>
              <a:t>At first </a:t>
            </a:r>
            <a:r>
              <a:rPr dirty="0" sz="1450" spc="-5">
                <a:latin typeface="Times New Roman"/>
                <a:cs typeface="Times New Roman"/>
              </a:rPr>
              <a:t>I thought </a:t>
            </a:r>
            <a:r>
              <a:rPr dirty="0" sz="1450" spc="-10">
                <a:latin typeface="Times New Roman"/>
                <a:cs typeface="Times New Roman"/>
              </a:rPr>
              <a:t>the  plainness </a:t>
            </a:r>
            <a:r>
              <a:rPr dirty="0" sz="1450" spc="-5">
                <a:latin typeface="Times New Roman"/>
                <a:cs typeface="Times New Roman"/>
              </a:rPr>
              <a:t>of </a:t>
            </a:r>
            <a:r>
              <a:rPr dirty="0" sz="1450" spc="-10">
                <a:latin typeface="Times New Roman"/>
                <a:cs typeface="Times New Roman"/>
              </a:rPr>
              <a:t>my appearance, in my country habit, and that all dusty from the  road, consorted ill with the greatness </a:t>
            </a:r>
            <a:r>
              <a:rPr dirty="0" sz="1450" spc="-5">
                <a:latin typeface="Times New Roman"/>
                <a:cs typeface="Times New Roman"/>
              </a:rPr>
              <a:t>of </a:t>
            </a:r>
            <a:r>
              <a:rPr dirty="0" sz="1450" spc="-10">
                <a:latin typeface="Times New Roman"/>
                <a:cs typeface="Times New Roman"/>
              </a:rPr>
              <a:t>the place to which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bound. </a:t>
            </a:r>
            <a:r>
              <a:rPr dirty="0" sz="1450" spc="-10">
                <a:latin typeface="Times New Roman"/>
                <a:cs typeface="Times New Roman"/>
              </a:rPr>
              <a:t>But  after</a:t>
            </a:r>
            <a:r>
              <a:rPr dirty="0" sz="1450" spc="45">
                <a:latin typeface="Times New Roman"/>
                <a:cs typeface="Times New Roman"/>
              </a:rPr>
              <a:t> </a:t>
            </a:r>
            <a:r>
              <a:rPr dirty="0" sz="1450" spc="-10">
                <a:latin typeface="Times New Roman"/>
                <a:cs typeface="Times New Roman"/>
              </a:rPr>
              <a:t>two,</a:t>
            </a:r>
            <a:r>
              <a:rPr dirty="0" sz="1450" spc="45">
                <a:latin typeface="Times New Roman"/>
                <a:cs typeface="Times New Roman"/>
              </a:rPr>
              <a:t> </a:t>
            </a:r>
            <a:r>
              <a:rPr dirty="0" sz="1450" spc="-5">
                <a:latin typeface="Times New Roman"/>
                <a:cs typeface="Times New Roman"/>
              </a:rPr>
              <a:t>or</a:t>
            </a:r>
            <a:r>
              <a:rPr dirty="0" sz="1450" spc="45">
                <a:latin typeface="Times New Roman"/>
                <a:cs typeface="Times New Roman"/>
              </a:rPr>
              <a:t> </a:t>
            </a:r>
            <a:r>
              <a:rPr dirty="0" sz="1450" spc="-10">
                <a:latin typeface="Times New Roman"/>
                <a:cs typeface="Times New Roman"/>
              </a:rPr>
              <a:t>maybe</a:t>
            </a:r>
            <a:r>
              <a:rPr dirty="0" sz="1450" spc="50">
                <a:latin typeface="Times New Roman"/>
                <a:cs typeface="Times New Roman"/>
              </a:rPr>
              <a:t> </a:t>
            </a:r>
            <a:r>
              <a:rPr dirty="0" sz="1450" spc="-10">
                <a:latin typeface="Times New Roman"/>
                <a:cs typeface="Times New Roman"/>
              </a:rPr>
              <a:t>three,</a:t>
            </a:r>
            <a:r>
              <a:rPr dirty="0" sz="1450" spc="45">
                <a:latin typeface="Times New Roman"/>
                <a:cs typeface="Times New Roman"/>
              </a:rPr>
              <a:t> </a:t>
            </a:r>
            <a:r>
              <a:rPr dirty="0" sz="1450" spc="-10">
                <a:latin typeface="Times New Roman"/>
                <a:cs typeface="Times New Roman"/>
              </a:rPr>
              <a:t>had</a:t>
            </a:r>
            <a:r>
              <a:rPr dirty="0" sz="1450" spc="45">
                <a:latin typeface="Times New Roman"/>
                <a:cs typeface="Times New Roman"/>
              </a:rPr>
              <a:t> </a:t>
            </a:r>
            <a:r>
              <a:rPr dirty="0" sz="1450" spc="-10">
                <a:latin typeface="Times New Roman"/>
                <a:cs typeface="Times New Roman"/>
              </a:rPr>
              <a:t>given</a:t>
            </a:r>
            <a:r>
              <a:rPr dirty="0" sz="1450" spc="50">
                <a:latin typeface="Times New Roman"/>
                <a:cs typeface="Times New Roman"/>
              </a:rPr>
              <a:t> </a:t>
            </a:r>
            <a:r>
              <a:rPr dirty="0" sz="1450" spc="-10">
                <a:latin typeface="Times New Roman"/>
                <a:cs typeface="Times New Roman"/>
              </a:rPr>
              <a:t>me</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same</a:t>
            </a:r>
            <a:r>
              <a:rPr dirty="0" sz="1450" spc="50">
                <a:latin typeface="Times New Roman"/>
                <a:cs typeface="Times New Roman"/>
              </a:rPr>
              <a:t> </a:t>
            </a:r>
            <a:r>
              <a:rPr dirty="0" sz="1450" spc="-10">
                <a:latin typeface="Times New Roman"/>
                <a:cs typeface="Times New Roman"/>
              </a:rPr>
              <a:t>look</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same</a:t>
            </a:r>
            <a:r>
              <a:rPr dirty="0" sz="1450" spc="45">
                <a:latin typeface="Times New Roman"/>
                <a:cs typeface="Times New Roman"/>
              </a:rPr>
              <a:t> </a:t>
            </a:r>
            <a:r>
              <a:rPr dirty="0" sz="1450" spc="-20">
                <a:latin typeface="Times New Roman"/>
                <a:cs typeface="Times New Roman"/>
              </a:rPr>
              <a:t>answer,</a:t>
            </a:r>
            <a:r>
              <a:rPr dirty="0" sz="1450" spc="4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In the meanwhile, </a:t>
            </a:r>
            <a:r>
              <a:rPr dirty="0" sz="1450" spc="-5">
                <a:latin typeface="Times New Roman"/>
                <a:cs typeface="Times New Roman"/>
              </a:rPr>
              <a:t>I </a:t>
            </a:r>
            <a:r>
              <a:rPr dirty="0" sz="1450" spc="-10">
                <a:latin typeface="Times New Roman"/>
                <a:cs typeface="Times New Roman"/>
              </a:rPr>
              <a:t>was innocent </a:t>
            </a:r>
            <a:r>
              <a:rPr dirty="0" sz="1450" spc="-5">
                <a:latin typeface="Times New Roman"/>
                <a:cs typeface="Times New Roman"/>
              </a:rPr>
              <a:t>of </a:t>
            </a:r>
            <a:r>
              <a:rPr dirty="0" sz="1450" spc="-10">
                <a:latin typeface="Times New Roman"/>
                <a:cs typeface="Times New Roman"/>
              </a:rPr>
              <a:t>any wrong being </a:t>
            </a:r>
            <a:r>
              <a:rPr dirty="0" sz="1450" spc="-5">
                <a:latin typeface="Times New Roman"/>
                <a:cs typeface="Times New Roman"/>
              </a:rPr>
              <a:t>done </a:t>
            </a:r>
            <a:r>
              <a:rPr dirty="0" sz="1450" spc="-10">
                <a:latin typeface="Times New Roman"/>
                <a:cs typeface="Times New Roman"/>
              </a:rPr>
              <a:t>me. For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the Gaelic; </a:t>
            </a:r>
            <a:r>
              <a:rPr dirty="0" sz="1450" spc="-5">
                <a:latin typeface="Times New Roman"/>
                <a:cs typeface="Times New Roman"/>
              </a:rPr>
              <a:t>but </a:t>
            </a:r>
            <a:r>
              <a:rPr dirty="0" sz="1450" spc="-10">
                <a:latin typeface="Times New Roman"/>
                <a:cs typeface="Times New Roman"/>
              </a:rPr>
              <a:t>what with the long suspense </a:t>
            </a:r>
            <a:r>
              <a:rPr dirty="0" sz="1450" spc="-5">
                <a:latin typeface="Times New Roman"/>
                <a:cs typeface="Times New Roman"/>
              </a:rPr>
              <a:t>of </a:t>
            </a:r>
            <a:r>
              <a:rPr dirty="0" sz="1450" spc="-10">
                <a:latin typeface="Times New Roman"/>
                <a:cs typeface="Times New Roman"/>
              </a:rPr>
              <a:t>the  waiting, and the scurry and strain </a:t>
            </a:r>
            <a:r>
              <a:rPr dirty="0" sz="1450" spc="-5">
                <a:latin typeface="Times New Roman"/>
                <a:cs typeface="Times New Roman"/>
              </a:rPr>
              <a:t>of our </a:t>
            </a:r>
            <a:r>
              <a:rPr dirty="0" sz="1450" spc="-10">
                <a:latin typeface="Times New Roman"/>
                <a:cs typeface="Times New Roman"/>
              </a:rPr>
              <a:t>two spirts </a:t>
            </a:r>
            <a:r>
              <a:rPr dirty="0" sz="1450" spc="-5">
                <a:latin typeface="Times New Roman"/>
                <a:cs typeface="Times New Roman"/>
              </a:rPr>
              <a:t>of </a:t>
            </a:r>
            <a:r>
              <a:rPr dirty="0" sz="1450" spc="-10">
                <a:latin typeface="Times New Roman"/>
                <a:cs typeface="Times New Roman"/>
              </a:rPr>
              <a:t>fighting, and more than  all, the horror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my own share in it, the thing was </a:t>
            </a:r>
            <a:r>
              <a:rPr dirty="0" sz="1450" spc="-5">
                <a:latin typeface="Times New Roman"/>
                <a:cs typeface="Times New Roman"/>
              </a:rPr>
              <a:t>no </a:t>
            </a:r>
            <a:r>
              <a:rPr dirty="0" sz="1450" spc="-10">
                <a:latin typeface="Times New Roman"/>
                <a:cs typeface="Times New Roman"/>
              </a:rPr>
              <a:t>sooner  over than </a:t>
            </a:r>
            <a:r>
              <a:rPr dirty="0" sz="1450" spc="-5">
                <a:latin typeface="Times New Roman"/>
                <a:cs typeface="Times New Roman"/>
              </a:rPr>
              <a:t>I </a:t>
            </a:r>
            <a:r>
              <a:rPr dirty="0" sz="1450" spc="-10">
                <a:latin typeface="Times New Roman"/>
                <a:cs typeface="Times New Roman"/>
              </a:rPr>
              <a:t>was glad to stagger to </a:t>
            </a:r>
            <a:r>
              <a:rPr dirty="0" sz="1450" spc="-5">
                <a:latin typeface="Times New Roman"/>
                <a:cs typeface="Times New Roman"/>
              </a:rPr>
              <a:t>a </a:t>
            </a:r>
            <a:r>
              <a:rPr dirty="0" sz="1450" spc="-10">
                <a:latin typeface="Times New Roman"/>
                <a:cs typeface="Times New Roman"/>
              </a:rPr>
              <a:t>seat. There was that tightness </a:t>
            </a:r>
            <a:r>
              <a:rPr dirty="0" sz="1450" spc="-5">
                <a:latin typeface="Times New Roman"/>
                <a:cs typeface="Times New Roman"/>
              </a:rPr>
              <a:t>on </a:t>
            </a:r>
            <a:r>
              <a:rPr dirty="0" sz="1450" spc="-10">
                <a:latin typeface="Times New Roman"/>
                <a:cs typeface="Times New Roman"/>
              </a:rPr>
              <a:t>my chest  that </a:t>
            </a:r>
            <a:r>
              <a:rPr dirty="0" sz="1450" spc="-5">
                <a:latin typeface="Times New Roman"/>
                <a:cs typeface="Times New Roman"/>
              </a:rPr>
              <a:t>I </a:t>
            </a:r>
            <a:r>
              <a:rPr dirty="0" sz="1450" spc="-10">
                <a:latin typeface="Times New Roman"/>
                <a:cs typeface="Times New Roman"/>
              </a:rPr>
              <a:t>could hardly breathe; the </a:t>
            </a:r>
            <a:r>
              <a:rPr dirty="0" sz="1450" spc="-5">
                <a:latin typeface="Times New Roman"/>
                <a:cs typeface="Times New Roman"/>
              </a:rPr>
              <a:t>thought of </a:t>
            </a:r>
            <a:r>
              <a:rPr dirty="0" sz="1450" spc="-10">
                <a:latin typeface="Times New Roman"/>
                <a:cs typeface="Times New Roman"/>
              </a:rPr>
              <a:t>the two men </a:t>
            </a:r>
            <a:r>
              <a:rPr dirty="0" sz="1450" spc="-5">
                <a:latin typeface="Times New Roman"/>
                <a:cs typeface="Times New Roman"/>
              </a:rPr>
              <a:t>I </a:t>
            </a:r>
            <a:r>
              <a:rPr dirty="0" sz="1450" spc="-10">
                <a:latin typeface="Times New Roman"/>
                <a:cs typeface="Times New Roman"/>
              </a:rPr>
              <a:t>had shot sat </a:t>
            </a:r>
            <a:r>
              <a:rPr dirty="0" sz="1450" spc="-5">
                <a:latin typeface="Times New Roman"/>
                <a:cs typeface="Times New Roman"/>
              </a:rPr>
              <a:t>upon </a:t>
            </a:r>
            <a:r>
              <a:rPr dirty="0" sz="1450" spc="-10">
                <a:latin typeface="Times New Roman"/>
                <a:cs typeface="Times New Roman"/>
              </a:rPr>
              <a:t>me  like </a:t>
            </a:r>
            <a:r>
              <a:rPr dirty="0" sz="1450" spc="-5">
                <a:latin typeface="Times New Roman"/>
                <a:cs typeface="Times New Roman"/>
              </a:rPr>
              <a:t>a </a:t>
            </a:r>
            <a:r>
              <a:rPr dirty="0" sz="1450" spc="-10">
                <a:latin typeface="Times New Roman"/>
                <a:cs typeface="Times New Roman"/>
              </a:rPr>
              <a:t>nightmare; and all </a:t>
            </a:r>
            <a:r>
              <a:rPr dirty="0" sz="1450" spc="-5">
                <a:latin typeface="Times New Roman"/>
                <a:cs typeface="Times New Roman"/>
              </a:rPr>
              <a:t>upon a </a:t>
            </a:r>
            <a:r>
              <a:rPr dirty="0" sz="1450" spc="-10">
                <a:latin typeface="Times New Roman"/>
                <a:cs typeface="Times New Roman"/>
              </a:rPr>
              <a:t>sudden, and before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guess </a:t>
            </a:r>
            <a:r>
              <a:rPr dirty="0" sz="1450" spc="-5">
                <a:latin typeface="Times New Roman"/>
                <a:cs typeface="Times New Roman"/>
              </a:rPr>
              <a:t>of </a:t>
            </a:r>
            <a:r>
              <a:rPr dirty="0" sz="1450" spc="-10">
                <a:latin typeface="Times New Roman"/>
                <a:cs typeface="Times New Roman"/>
              </a:rPr>
              <a:t>what was  coming, </a:t>
            </a:r>
            <a:r>
              <a:rPr dirty="0" sz="1450" spc="-5">
                <a:latin typeface="Times New Roman"/>
                <a:cs typeface="Times New Roman"/>
              </a:rPr>
              <a:t>I </a:t>
            </a:r>
            <a:r>
              <a:rPr dirty="0" sz="1450" spc="-10">
                <a:latin typeface="Times New Roman"/>
                <a:cs typeface="Times New Roman"/>
              </a:rPr>
              <a:t>began to sob and cry like any</a:t>
            </a:r>
            <a:r>
              <a:rPr dirty="0" sz="1450" spc="35">
                <a:latin typeface="Times New Roman"/>
                <a:cs typeface="Times New Roman"/>
              </a:rPr>
              <a:t> </a:t>
            </a:r>
            <a:r>
              <a:rPr dirty="0" sz="1450" spc="-10">
                <a:latin typeface="Times New Roman"/>
                <a:cs typeface="Times New Roman"/>
              </a:rPr>
              <a:t>child.</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Alan clapped my </a:t>
            </a:r>
            <a:r>
              <a:rPr dirty="0" sz="1450" spc="-15">
                <a:latin typeface="Times New Roman"/>
                <a:cs typeface="Times New Roman"/>
              </a:rPr>
              <a:t>shoulder, </a:t>
            </a:r>
            <a:r>
              <a:rPr dirty="0" sz="1450" spc="-10">
                <a:latin typeface="Times New Roman"/>
                <a:cs typeface="Times New Roman"/>
              </a:rPr>
              <a:t>and said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brave lad and wanted nothing  </a:t>
            </a:r>
            <a:r>
              <a:rPr dirty="0" sz="1450" spc="-5">
                <a:latin typeface="Times New Roman"/>
                <a:cs typeface="Times New Roman"/>
              </a:rPr>
              <a:t>but a</a:t>
            </a:r>
            <a:r>
              <a:rPr dirty="0" sz="1450" spc="-10">
                <a:latin typeface="Times New Roman"/>
                <a:cs typeface="Times New Roman"/>
              </a:rPr>
              <a:t> sleep.</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“I’ll take the first watch,” said he. </a:t>
            </a:r>
            <a:r>
              <a:rPr dirty="0" sz="1450" spc="-35">
                <a:latin typeface="Times New Roman"/>
                <a:cs typeface="Times New Roman"/>
              </a:rPr>
              <a:t>“Ye’ve </a:t>
            </a:r>
            <a:r>
              <a:rPr dirty="0" sz="1450" spc="-5">
                <a:latin typeface="Times New Roman"/>
                <a:cs typeface="Times New Roman"/>
              </a:rPr>
              <a:t>done </a:t>
            </a:r>
            <a:r>
              <a:rPr dirty="0" sz="1450" spc="-10">
                <a:latin typeface="Times New Roman"/>
                <a:cs typeface="Times New Roman"/>
              </a:rPr>
              <a:t>well </a:t>
            </a:r>
            <a:r>
              <a:rPr dirty="0" sz="1450" spc="-5">
                <a:latin typeface="Times New Roman"/>
                <a:cs typeface="Times New Roman"/>
              </a:rPr>
              <a:t>by </a:t>
            </a:r>
            <a:r>
              <a:rPr dirty="0" sz="1450" spc="-10">
                <a:latin typeface="Times New Roman"/>
                <a:cs typeface="Times New Roman"/>
              </a:rPr>
              <a:t>me, David, first  and last; and </a:t>
            </a:r>
            <a:r>
              <a:rPr dirty="0" sz="1450" spc="-5">
                <a:latin typeface="Times New Roman"/>
                <a:cs typeface="Times New Roman"/>
              </a:rPr>
              <a:t>I </a:t>
            </a:r>
            <a:r>
              <a:rPr dirty="0" sz="1450" spc="-10">
                <a:latin typeface="Times New Roman"/>
                <a:cs typeface="Times New Roman"/>
              </a:rPr>
              <a:t>wouldn’t lose </a:t>
            </a:r>
            <a:r>
              <a:rPr dirty="0" sz="1450" spc="-5">
                <a:latin typeface="Times New Roman"/>
                <a:cs typeface="Times New Roman"/>
              </a:rPr>
              <a:t>you </a:t>
            </a:r>
            <a:r>
              <a:rPr dirty="0" sz="1450" spc="-10">
                <a:latin typeface="Times New Roman"/>
                <a:cs typeface="Times New Roman"/>
              </a:rPr>
              <a:t>for all Appin—no, </a:t>
            </a:r>
            <a:r>
              <a:rPr dirty="0" sz="1450" spc="-5">
                <a:latin typeface="Times New Roman"/>
                <a:cs typeface="Times New Roman"/>
              </a:rPr>
              <a:t>nor </a:t>
            </a:r>
            <a:r>
              <a:rPr dirty="0" sz="1450" spc="-10">
                <a:latin typeface="Times New Roman"/>
                <a:cs typeface="Times New Roman"/>
              </a:rPr>
              <a:t>for</a:t>
            </a:r>
            <a:r>
              <a:rPr dirty="0" sz="1450" spc="80">
                <a:latin typeface="Times New Roman"/>
                <a:cs typeface="Times New Roman"/>
              </a:rPr>
              <a:t> </a:t>
            </a:r>
            <a:r>
              <a:rPr dirty="0" sz="1450" spc="-10">
                <a:latin typeface="Times New Roman"/>
                <a:cs typeface="Times New Roman"/>
              </a:rPr>
              <a:t>Breadalbane.”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up </a:t>
            </a:r>
            <a:r>
              <a:rPr dirty="0" sz="1450" spc="-10">
                <a:latin typeface="Times New Roman"/>
                <a:cs typeface="Times New Roman"/>
              </a:rPr>
              <a:t>my bed </a:t>
            </a:r>
            <a:r>
              <a:rPr dirty="0" sz="1450" spc="-5">
                <a:latin typeface="Times New Roman"/>
                <a:cs typeface="Times New Roman"/>
              </a:rPr>
              <a:t>on </a:t>
            </a:r>
            <a:r>
              <a:rPr dirty="0" sz="1450" spc="-10">
                <a:latin typeface="Times New Roman"/>
                <a:cs typeface="Times New Roman"/>
              </a:rPr>
              <a:t>the floor; and </a:t>
            </a:r>
            <a:r>
              <a:rPr dirty="0" sz="1450" spc="-5">
                <a:latin typeface="Times New Roman"/>
                <a:cs typeface="Times New Roman"/>
              </a:rPr>
              <a:t>he </a:t>
            </a:r>
            <a:r>
              <a:rPr dirty="0" sz="1450" spc="-10">
                <a:latin typeface="Times New Roman"/>
                <a:cs typeface="Times New Roman"/>
              </a:rPr>
              <a:t>took the first spell, pistol in hand  and sword </a:t>
            </a:r>
            <a:r>
              <a:rPr dirty="0" sz="1450" spc="-5">
                <a:latin typeface="Times New Roman"/>
                <a:cs typeface="Times New Roman"/>
              </a:rPr>
              <a:t>on </a:t>
            </a:r>
            <a:r>
              <a:rPr dirty="0" sz="1450" spc="-10">
                <a:latin typeface="Times New Roman"/>
                <a:cs typeface="Times New Roman"/>
              </a:rPr>
              <a:t>knee, three hours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captain’s </a:t>
            </a:r>
            <a:r>
              <a:rPr dirty="0" sz="1450" spc="-10">
                <a:latin typeface="Times New Roman"/>
                <a:cs typeface="Times New Roman"/>
              </a:rPr>
              <a:t>watch </a:t>
            </a:r>
            <a:r>
              <a:rPr dirty="0" sz="1450" spc="-5">
                <a:latin typeface="Times New Roman"/>
                <a:cs typeface="Times New Roman"/>
              </a:rPr>
              <a:t>upon </a:t>
            </a:r>
            <a:r>
              <a:rPr dirty="0" sz="1450" spc="-10">
                <a:latin typeface="Times New Roman"/>
                <a:cs typeface="Times New Roman"/>
              </a:rPr>
              <a:t>the wall. Then </a:t>
            </a:r>
            <a:r>
              <a:rPr dirty="0" sz="1450" spc="-5">
                <a:latin typeface="Times New Roman"/>
                <a:cs typeface="Times New Roman"/>
              </a:rPr>
              <a:t>he  </a:t>
            </a:r>
            <a:r>
              <a:rPr dirty="0" sz="1450" spc="-10">
                <a:latin typeface="Times New Roman"/>
                <a:cs typeface="Times New Roman"/>
              </a:rPr>
              <a:t>roused me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took my turn </a:t>
            </a:r>
            <a:r>
              <a:rPr dirty="0" sz="1450" spc="-5">
                <a:latin typeface="Times New Roman"/>
                <a:cs typeface="Times New Roman"/>
              </a:rPr>
              <a:t>of </a:t>
            </a:r>
            <a:r>
              <a:rPr dirty="0" sz="1450" spc="-10">
                <a:latin typeface="Times New Roman"/>
                <a:cs typeface="Times New Roman"/>
              </a:rPr>
              <a:t>three hours; before the end </a:t>
            </a:r>
            <a:r>
              <a:rPr dirty="0" sz="1450" spc="-5">
                <a:latin typeface="Times New Roman"/>
                <a:cs typeface="Times New Roman"/>
              </a:rPr>
              <a:t>of </a:t>
            </a:r>
            <a:r>
              <a:rPr dirty="0" sz="1450" spc="-10">
                <a:latin typeface="Times New Roman"/>
                <a:cs typeface="Times New Roman"/>
              </a:rPr>
              <a:t>which it  was broad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quiet morning, with </a:t>
            </a:r>
            <a:r>
              <a:rPr dirty="0" sz="1450" spc="-5">
                <a:latin typeface="Times New Roman"/>
                <a:cs typeface="Times New Roman"/>
              </a:rPr>
              <a:t>a </a:t>
            </a:r>
            <a:r>
              <a:rPr dirty="0" sz="1450" spc="-10">
                <a:latin typeface="Times New Roman"/>
                <a:cs typeface="Times New Roman"/>
              </a:rPr>
              <a:t>smooth, rolling sea that  tossed the ship and made the blood run to and fro </a:t>
            </a:r>
            <a:r>
              <a:rPr dirty="0" sz="1450" spc="-5">
                <a:latin typeface="Times New Roman"/>
                <a:cs typeface="Times New Roman"/>
              </a:rPr>
              <a:t>on </a:t>
            </a:r>
            <a:r>
              <a:rPr dirty="0" sz="1450" spc="-10">
                <a:latin typeface="Times New Roman"/>
                <a:cs typeface="Times New Roman"/>
              </a:rPr>
              <a:t>the round-house </a:t>
            </a:r>
            <a:r>
              <a:rPr dirty="0" sz="1450" spc="-15">
                <a:latin typeface="Times New Roman"/>
                <a:cs typeface="Times New Roman"/>
              </a:rPr>
              <a:t>floor,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heavy rain that drummed </a:t>
            </a:r>
            <a:r>
              <a:rPr dirty="0" sz="1450" spc="-5">
                <a:latin typeface="Times New Roman"/>
                <a:cs typeface="Times New Roman"/>
              </a:rPr>
              <a:t>upon </a:t>
            </a:r>
            <a:r>
              <a:rPr dirty="0" sz="1450" spc="-10">
                <a:latin typeface="Times New Roman"/>
                <a:cs typeface="Times New Roman"/>
              </a:rPr>
              <a:t>the roof. All my watch there was nothing  stirring; and </a:t>
            </a:r>
            <a:r>
              <a:rPr dirty="0" sz="1450" spc="-5">
                <a:latin typeface="Times New Roman"/>
                <a:cs typeface="Times New Roman"/>
              </a:rPr>
              <a:t>by </a:t>
            </a:r>
            <a:r>
              <a:rPr dirty="0" sz="1450" spc="-10">
                <a:latin typeface="Times New Roman"/>
                <a:cs typeface="Times New Roman"/>
              </a:rPr>
              <a:t>the banging </a:t>
            </a:r>
            <a:r>
              <a:rPr dirty="0" sz="1450" spc="-5">
                <a:latin typeface="Times New Roman"/>
                <a:cs typeface="Times New Roman"/>
              </a:rPr>
              <a:t>of </a:t>
            </a:r>
            <a:r>
              <a:rPr dirty="0" sz="1450" spc="-10">
                <a:latin typeface="Times New Roman"/>
                <a:cs typeface="Times New Roman"/>
              </a:rPr>
              <a:t>the helm, </a:t>
            </a:r>
            <a:r>
              <a:rPr dirty="0" sz="1450" spc="-5">
                <a:latin typeface="Times New Roman"/>
                <a:cs typeface="Times New Roman"/>
              </a:rPr>
              <a:t>I </a:t>
            </a:r>
            <a:r>
              <a:rPr dirty="0" sz="1450" spc="-10">
                <a:latin typeface="Times New Roman"/>
                <a:cs typeface="Times New Roman"/>
              </a:rPr>
              <a:t>knew they had even </a:t>
            </a:r>
            <a:r>
              <a:rPr dirty="0" sz="1450" spc="-5">
                <a:latin typeface="Times New Roman"/>
                <a:cs typeface="Times New Roman"/>
              </a:rPr>
              <a:t>no one </a:t>
            </a:r>
            <a:r>
              <a:rPr dirty="0" sz="1450" spc="-10">
                <a:latin typeface="Times New Roman"/>
                <a:cs typeface="Times New Roman"/>
              </a:rPr>
              <a:t>at the  </a:t>
            </a:r>
            <a:r>
              <a:rPr dirty="0" sz="1450" spc="-20">
                <a:latin typeface="Times New Roman"/>
                <a:cs typeface="Times New Roman"/>
              </a:rPr>
              <a:t>tiller. </a:t>
            </a:r>
            <a:r>
              <a:rPr dirty="0" sz="1450" spc="-10">
                <a:latin typeface="Times New Roman"/>
                <a:cs typeface="Times New Roman"/>
              </a:rPr>
              <a:t>Indeed (as </a:t>
            </a:r>
            <a:r>
              <a:rPr dirty="0" sz="1450" spc="-5">
                <a:latin typeface="Times New Roman"/>
                <a:cs typeface="Times New Roman"/>
              </a:rPr>
              <a:t>I </a:t>
            </a:r>
            <a:r>
              <a:rPr dirty="0" sz="1450" spc="-10">
                <a:latin typeface="Times New Roman"/>
                <a:cs typeface="Times New Roman"/>
              </a:rPr>
              <a:t>learned afterwards) there were so many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hurt or  </a:t>
            </a:r>
            <a:r>
              <a:rPr dirty="0" sz="1450" spc="-10">
                <a:latin typeface="Times New Roman"/>
                <a:cs typeface="Times New Roman"/>
              </a:rPr>
              <a:t>dead, and the rest in so ill </a:t>
            </a:r>
            <a:r>
              <a:rPr dirty="0" sz="1450" spc="-5">
                <a:latin typeface="Times New Roman"/>
                <a:cs typeface="Times New Roman"/>
              </a:rPr>
              <a:t>a </a:t>
            </a:r>
            <a:r>
              <a:rPr dirty="0" sz="1450" spc="-20">
                <a:latin typeface="Times New Roman"/>
                <a:cs typeface="Times New Roman"/>
              </a:rPr>
              <a:t>temper, </a:t>
            </a:r>
            <a:r>
              <a:rPr dirty="0" sz="1450" spc="-10">
                <a:latin typeface="Times New Roman"/>
                <a:cs typeface="Times New Roman"/>
              </a:rPr>
              <a:t>that </a:t>
            </a:r>
            <a:r>
              <a:rPr dirty="0" sz="1450" spc="-35">
                <a:latin typeface="Times New Roman"/>
                <a:cs typeface="Times New Roman"/>
              </a:rPr>
              <a:t>Mr. </a:t>
            </a:r>
            <a:r>
              <a:rPr dirty="0" sz="1450" spc="-10">
                <a:latin typeface="Times New Roman"/>
                <a:cs typeface="Times New Roman"/>
              </a:rPr>
              <a:t>Riach and the captain had to take  turn and turn like Alan and me, </a:t>
            </a:r>
            <a:r>
              <a:rPr dirty="0" sz="1450" spc="-5">
                <a:latin typeface="Times New Roman"/>
                <a:cs typeface="Times New Roman"/>
              </a:rPr>
              <a:t>or </a:t>
            </a:r>
            <a:r>
              <a:rPr dirty="0" sz="1450" spc="-10">
                <a:latin typeface="Times New Roman"/>
                <a:cs typeface="Times New Roman"/>
              </a:rPr>
              <a:t>the brig might have </a:t>
            </a:r>
            <a:r>
              <a:rPr dirty="0" sz="1450" spc="-5">
                <a:latin typeface="Times New Roman"/>
                <a:cs typeface="Times New Roman"/>
              </a:rPr>
              <a:t>gone </a:t>
            </a:r>
            <a:r>
              <a:rPr dirty="0" sz="1450" spc="-10">
                <a:latin typeface="Times New Roman"/>
                <a:cs typeface="Times New Roman"/>
              </a:rPr>
              <a:t>ashore and  </a:t>
            </a:r>
            <a:r>
              <a:rPr dirty="0" sz="1450" spc="-5">
                <a:latin typeface="Times New Roman"/>
                <a:cs typeface="Times New Roman"/>
              </a:rPr>
              <a:t>nobody </a:t>
            </a:r>
            <a:r>
              <a:rPr dirty="0" sz="1450" spc="-10">
                <a:latin typeface="Times New Roman"/>
                <a:cs typeface="Times New Roman"/>
              </a:rPr>
              <a:t>the </a:t>
            </a:r>
            <a:r>
              <a:rPr dirty="0" sz="1450" spc="-25">
                <a:latin typeface="Times New Roman"/>
                <a:cs typeface="Times New Roman"/>
              </a:rPr>
              <a:t>wiser.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mercy the </a:t>
            </a:r>
            <a:r>
              <a:rPr dirty="0" sz="1450" spc="-5">
                <a:latin typeface="Times New Roman"/>
                <a:cs typeface="Times New Roman"/>
              </a:rPr>
              <a:t>night </a:t>
            </a:r>
            <a:r>
              <a:rPr dirty="0" sz="1450" spc="-10">
                <a:latin typeface="Times New Roman"/>
                <a:cs typeface="Times New Roman"/>
              </a:rPr>
              <a:t>had fallen so still, for the wind had  </a:t>
            </a:r>
            <a:r>
              <a:rPr dirty="0" sz="1450" spc="-5">
                <a:latin typeface="Times New Roman"/>
                <a:cs typeface="Times New Roman"/>
              </a:rPr>
              <a:t>gone </a:t>
            </a:r>
            <a:r>
              <a:rPr dirty="0" sz="1450" spc="-10">
                <a:latin typeface="Times New Roman"/>
                <a:cs typeface="Times New Roman"/>
              </a:rPr>
              <a:t>down as soon as the rain began. Even as it was, </a:t>
            </a:r>
            <a:r>
              <a:rPr dirty="0" sz="1450" spc="-5">
                <a:latin typeface="Times New Roman"/>
                <a:cs typeface="Times New Roman"/>
              </a:rPr>
              <a:t>I </a:t>
            </a:r>
            <a:r>
              <a:rPr dirty="0" sz="1450" spc="-10">
                <a:latin typeface="Times New Roman"/>
                <a:cs typeface="Times New Roman"/>
              </a:rPr>
              <a:t>judged </a:t>
            </a:r>
            <a:r>
              <a:rPr dirty="0" sz="1450" spc="-5">
                <a:latin typeface="Times New Roman"/>
                <a:cs typeface="Times New Roman"/>
              </a:rPr>
              <a:t>by </a:t>
            </a:r>
            <a:r>
              <a:rPr dirty="0" sz="1450" spc="-10">
                <a:latin typeface="Times New Roman"/>
                <a:cs typeface="Times New Roman"/>
              </a:rPr>
              <a:t>the wailing  </a:t>
            </a:r>
            <a:r>
              <a:rPr dirty="0" sz="1450" spc="-5">
                <a:latin typeface="Times New Roman"/>
                <a:cs typeface="Times New Roman"/>
              </a:rPr>
              <a:t>of a </a:t>
            </a:r>
            <a:r>
              <a:rPr dirty="0" sz="1450" spc="-10">
                <a:latin typeface="Times New Roman"/>
                <a:cs typeface="Times New Roman"/>
              </a:rPr>
              <a:t>great number </a:t>
            </a:r>
            <a:r>
              <a:rPr dirty="0" sz="1450" spc="-5">
                <a:latin typeface="Times New Roman"/>
                <a:cs typeface="Times New Roman"/>
              </a:rPr>
              <a:t>of </a:t>
            </a:r>
            <a:r>
              <a:rPr dirty="0" sz="1450" spc="-10">
                <a:latin typeface="Times New Roman"/>
                <a:cs typeface="Times New Roman"/>
              </a:rPr>
              <a:t>gulls that went crying and fishing round the ship, that she  must have drifted pretty near the coast </a:t>
            </a:r>
            <a:r>
              <a:rPr dirty="0" sz="1450" spc="-5">
                <a:latin typeface="Times New Roman"/>
                <a:cs typeface="Times New Roman"/>
              </a:rPr>
              <a:t>or one of </a:t>
            </a:r>
            <a:r>
              <a:rPr dirty="0" sz="1450" spc="-10">
                <a:latin typeface="Times New Roman"/>
                <a:cs typeface="Times New Roman"/>
              </a:rPr>
              <a:t>the islands </a:t>
            </a:r>
            <a:r>
              <a:rPr dirty="0" sz="1450" spc="-5">
                <a:latin typeface="Times New Roman"/>
                <a:cs typeface="Times New Roman"/>
              </a:rPr>
              <a:t>of </a:t>
            </a:r>
            <a:r>
              <a:rPr dirty="0" sz="1450" spc="-10">
                <a:latin typeface="Times New Roman"/>
                <a:cs typeface="Times New Roman"/>
              </a:rPr>
              <a:t>the Hebrides;  and at last, looking </a:t>
            </a:r>
            <a:r>
              <a:rPr dirty="0" sz="1450" spc="-5">
                <a:latin typeface="Times New Roman"/>
                <a:cs typeface="Times New Roman"/>
              </a:rPr>
              <a:t>out of </a:t>
            </a:r>
            <a:r>
              <a:rPr dirty="0" sz="1450" spc="-10">
                <a:latin typeface="Times New Roman"/>
                <a:cs typeface="Times New Roman"/>
              </a:rPr>
              <a:t>the </a:t>
            </a:r>
            <a:r>
              <a:rPr dirty="0" sz="1450" spc="-5">
                <a:latin typeface="Times New Roman"/>
                <a:cs typeface="Times New Roman"/>
              </a:rPr>
              <a:t>door of </a:t>
            </a:r>
            <a:r>
              <a:rPr dirty="0" sz="1450" spc="-10">
                <a:latin typeface="Times New Roman"/>
                <a:cs typeface="Times New Roman"/>
              </a:rPr>
              <a:t>the round-house, </a:t>
            </a:r>
            <a:r>
              <a:rPr dirty="0" sz="1450" spc="-5">
                <a:latin typeface="Times New Roman"/>
                <a:cs typeface="Times New Roman"/>
              </a:rPr>
              <a:t>I </a:t>
            </a:r>
            <a:r>
              <a:rPr dirty="0" sz="1450" spc="-10">
                <a:latin typeface="Times New Roman"/>
                <a:cs typeface="Times New Roman"/>
              </a:rPr>
              <a:t>saw the great stone  hills </a:t>
            </a:r>
            <a:r>
              <a:rPr dirty="0" sz="1450" spc="-5">
                <a:latin typeface="Times New Roman"/>
                <a:cs typeface="Times New Roman"/>
              </a:rPr>
              <a:t>of </a:t>
            </a:r>
            <a:r>
              <a:rPr dirty="0" sz="1450" spc="-10">
                <a:latin typeface="Times New Roman"/>
                <a:cs typeface="Times New Roman"/>
              </a:rPr>
              <a:t>Skye </a:t>
            </a:r>
            <a:r>
              <a:rPr dirty="0" sz="1450" spc="-5">
                <a:latin typeface="Times New Roman"/>
                <a:cs typeface="Times New Roman"/>
              </a:rPr>
              <a:t>on </a:t>
            </a:r>
            <a:r>
              <a:rPr dirty="0" sz="1450" spc="-10">
                <a:latin typeface="Times New Roman"/>
                <a:cs typeface="Times New Roman"/>
              </a:rPr>
              <a:t>the right hand, and, </a:t>
            </a:r>
            <a:r>
              <a:rPr dirty="0" sz="1450" spc="-5">
                <a:latin typeface="Times New Roman"/>
                <a:cs typeface="Times New Roman"/>
              </a:rPr>
              <a:t>a </a:t>
            </a:r>
            <a:r>
              <a:rPr dirty="0" sz="1450" spc="-10">
                <a:latin typeface="Times New Roman"/>
                <a:cs typeface="Times New Roman"/>
              </a:rPr>
              <a:t>little more astern, the strange isle </a:t>
            </a:r>
            <a:r>
              <a:rPr dirty="0" sz="1450" spc="-5">
                <a:latin typeface="Times New Roman"/>
                <a:cs typeface="Times New Roman"/>
              </a:rPr>
              <a:t>of  </a:t>
            </a:r>
            <a:r>
              <a:rPr dirty="0" sz="1450" spc="-10">
                <a:latin typeface="Times New Roman"/>
                <a:cs typeface="Times New Roman"/>
              </a:rPr>
              <a:t>Rum.</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XI</a:t>
            </a:r>
            <a:endParaRPr sz="1450">
              <a:latin typeface="Times New Roman"/>
              <a:cs typeface="Times New Roman"/>
            </a:endParaRPr>
          </a:p>
          <a:p>
            <a:pPr algn="ctr">
              <a:lnSpc>
                <a:spcPct val="100000"/>
              </a:lnSpc>
              <a:spcBef>
                <a:spcPts val="785"/>
              </a:spcBef>
            </a:pPr>
            <a:r>
              <a:rPr dirty="0" sz="1450" spc="-10" b="1">
                <a:latin typeface="Times New Roman"/>
                <a:cs typeface="Times New Roman"/>
              </a:rPr>
              <a:t>THE </a:t>
            </a:r>
            <a:r>
              <a:rPr dirty="0" sz="1450" spc="-30" b="1">
                <a:latin typeface="Times New Roman"/>
                <a:cs typeface="Times New Roman"/>
              </a:rPr>
              <a:t>CAPTAIN </a:t>
            </a:r>
            <a:r>
              <a:rPr dirty="0" sz="1450" spc="-15" b="1">
                <a:latin typeface="Times New Roman"/>
                <a:cs typeface="Times New Roman"/>
              </a:rPr>
              <a:t>KNUCKLES</a:t>
            </a:r>
            <a:r>
              <a:rPr dirty="0" sz="1450" spc="20" b="1">
                <a:latin typeface="Times New Roman"/>
                <a:cs typeface="Times New Roman"/>
              </a:rPr>
              <a:t> </a:t>
            </a:r>
            <a:r>
              <a:rPr dirty="0" sz="1450" spc="-15" b="1">
                <a:latin typeface="Times New Roman"/>
                <a:cs typeface="Times New Roman"/>
              </a:rPr>
              <a:t>UNDER</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Alan and </a:t>
            </a:r>
            <a:r>
              <a:rPr dirty="0" sz="1450" spc="-5">
                <a:latin typeface="Times New Roman"/>
                <a:cs typeface="Times New Roman"/>
              </a:rPr>
              <a:t>I </a:t>
            </a:r>
            <a:r>
              <a:rPr dirty="0" sz="1450" spc="-10">
                <a:latin typeface="Times New Roman"/>
                <a:cs typeface="Times New Roman"/>
              </a:rPr>
              <a:t>sat down to breakfast about six </a:t>
            </a:r>
            <a:r>
              <a:rPr dirty="0" sz="1450" spc="-5">
                <a:latin typeface="Times New Roman"/>
                <a:cs typeface="Times New Roman"/>
              </a:rPr>
              <a:t>of </a:t>
            </a:r>
            <a:r>
              <a:rPr dirty="0" sz="1450" spc="-10">
                <a:latin typeface="Times New Roman"/>
                <a:cs typeface="Times New Roman"/>
              </a:rPr>
              <a:t>the clock. The floor was  covered with broken glass and in </a:t>
            </a:r>
            <a:r>
              <a:rPr dirty="0" sz="1450" spc="-5">
                <a:latin typeface="Times New Roman"/>
                <a:cs typeface="Times New Roman"/>
              </a:rPr>
              <a:t>a </a:t>
            </a:r>
            <a:r>
              <a:rPr dirty="0" sz="1450" spc="-10">
                <a:latin typeface="Times New Roman"/>
                <a:cs typeface="Times New Roman"/>
              </a:rPr>
              <a:t>horrid mess </a:t>
            </a:r>
            <a:r>
              <a:rPr dirty="0" sz="1450" spc="-5">
                <a:latin typeface="Times New Roman"/>
                <a:cs typeface="Times New Roman"/>
              </a:rPr>
              <a:t>of blood, </a:t>
            </a:r>
            <a:r>
              <a:rPr dirty="0" sz="1450" spc="-10">
                <a:latin typeface="Times New Roman"/>
                <a:cs typeface="Times New Roman"/>
              </a:rPr>
              <a:t>which took away my  </a:t>
            </a:r>
            <a:r>
              <a:rPr dirty="0" sz="1450" spc="-20">
                <a:latin typeface="Times New Roman"/>
                <a:cs typeface="Times New Roman"/>
              </a:rPr>
              <a:t>hunger. </a:t>
            </a:r>
            <a:r>
              <a:rPr dirty="0" sz="1450" spc="-10">
                <a:latin typeface="Times New Roman"/>
                <a:cs typeface="Times New Roman"/>
              </a:rPr>
              <a:t>In all other ways we were in </a:t>
            </a:r>
            <a:r>
              <a:rPr dirty="0" sz="1450" spc="-5">
                <a:latin typeface="Times New Roman"/>
                <a:cs typeface="Times New Roman"/>
              </a:rPr>
              <a:t>a </a:t>
            </a:r>
            <a:r>
              <a:rPr dirty="0" sz="1450" spc="-10">
                <a:latin typeface="Times New Roman"/>
                <a:cs typeface="Times New Roman"/>
              </a:rPr>
              <a:t>situation </a:t>
            </a:r>
            <a:r>
              <a:rPr dirty="0" sz="1450" spc="-5">
                <a:latin typeface="Times New Roman"/>
                <a:cs typeface="Times New Roman"/>
              </a:rPr>
              <a:t>not </a:t>
            </a:r>
            <a:r>
              <a:rPr dirty="0" sz="1450" spc="-10">
                <a:latin typeface="Times New Roman"/>
                <a:cs typeface="Times New Roman"/>
              </a:rPr>
              <a:t>only agreeable </a:t>
            </a:r>
            <a:r>
              <a:rPr dirty="0" sz="1450" spc="-5">
                <a:latin typeface="Times New Roman"/>
                <a:cs typeface="Times New Roman"/>
              </a:rPr>
              <a:t>but </a:t>
            </a:r>
            <a:r>
              <a:rPr dirty="0" sz="1450" spc="-10">
                <a:latin typeface="Times New Roman"/>
                <a:cs typeface="Times New Roman"/>
              </a:rPr>
              <a:t>merry;  having ousted the </a:t>
            </a:r>
            <a:r>
              <a:rPr dirty="0" sz="1450" spc="-15">
                <a:latin typeface="Times New Roman"/>
                <a:cs typeface="Times New Roman"/>
              </a:rPr>
              <a:t>officers </a:t>
            </a:r>
            <a:r>
              <a:rPr dirty="0" sz="1450" spc="-10">
                <a:latin typeface="Times New Roman"/>
                <a:cs typeface="Times New Roman"/>
              </a:rPr>
              <a:t>from their own cabin, and having at command all  the</a:t>
            </a:r>
            <a:r>
              <a:rPr dirty="0" sz="1450" spc="140">
                <a:latin typeface="Times New Roman"/>
                <a:cs typeface="Times New Roman"/>
              </a:rPr>
              <a:t> </a:t>
            </a:r>
            <a:r>
              <a:rPr dirty="0" sz="1450" spc="-10">
                <a:latin typeface="Times New Roman"/>
                <a:cs typeface="Times New Roman"/>
              </a:rPr>
              <a:t>drink</a:t>
            </a:r>
            <a:r>
              <a:rPr dirty="0" sz="1450" spc="145">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ship—both</a:t>
            </a:r>
            <a:r>
              <a:rPr dirty="0" sz="1450" spc="140">
                <a:latin typeface="Times New Roman"/>
                <a:cs typeface="Times New Roman"/>
              </a:rPr>
              <a:t> </a:t>
            </a:r>
            <a:r>
              <a:rPr dirty="0" sz="1450" spc="-10">
                <a:latin typeface="Times New Roman"/>
                <a:cs typeface="Times New Roman"/>
              </a:rPr>
              <a:t>wine</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spirits—and</a:t>
            </a:r>
            <a:r>
              <a:rPr dirty="0" sz="1450" spc="145">
                <a:latin typeface="Times New Roman"/>
                <a:cs typeface="Times New Roman"/>
              </a:rPr>
              <a:t> </a:t>
            </a:r>
            <a:r>
              <a:rPr dirty="0" sz="1450" spc="-10">
                <a:latin typeface="Times New Roman"/>
                <a:cs typeface="Times New Roman"/>
              </a:rPr>
              <a:t>all</a:t>
            </a:r>
            <a:r>
              <a:rPr dirty="0" sz="1450" spc="14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dainty</a:t>
            </a:r>
            <a:r>
              <a:rPr dirty="0" sz="1450" spc="145">
                <a:latin typeface="Times New Roman"/>
                <a:cs typeface="Times New Roman"/>
              </a:rPr>
              <a:t> </a:t>
            </a:r>
            <a:r>
              <a:rPr dirty="0" sz="1450" spc="-10">
                <a:latin typeface="Times New Roman"/>
                <a:cs typeface="Times New Roman"/>
              </a:rPr>
              <a:t>part</a:t>
            </a:r>
            <a:r>
              <a:rPr dirty="0" sz="1450" spc="145">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what</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344660"/>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was eatable, such as the pickles and the fine sort </a:t>
            </a:r>
            <a:r>
              <a:rPr dirty="0" sz="1450" spc="-5">
                <a:latin typeface="Times New Roman"/>
                <a:cs typeface="Times New Roman"/>
              </a:rPr>
              <a:t>of </a:t>
            </a:r>
            <a:r>
              <a:rPr dirty="0" sz="1450" spc="-10">
                <a:latin typeface="Times New Roman"/>
                <a:cs typeface="Times New Roman"/>
              </a:rPr>
              <a:t>bread. This, </a:t>
            </a:r>
            <a:r>
              <a:rPr dirty="0" sz="1450" spc="-5">
                <a:latin typeface="Times New Roman"/>
                <a:cs typeface="Times New Roman"/>
              </a:rPr>
              <a:t>of </a:t>
            </a:r>
            <a:r>
              <a:rPr dirty="0" sz="1450" spc="-10">
                <a:latin typeface="Times New Roman"/>
                <a:cs typeface="Times New Roman"/>
              </a:rPr>
              <a:t>itself, was  enough to set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good </a:t>
            </a:r>
            <a:r>
              <a:rPr dirty="0" sz="1450" spc="-15">
                <a:latin typeface="Times New Roman"/>
                <a:cs typeface="Times New Roman"/>
              </a:rPr>
              <a:t>humour, </a:t>
            </a:r>
            <a:r>
              <a:rPr dirty="0" sz="1450" spc="-5">
                <a:latin typeface="Times New Roman"/>
                <a:cs typeface="Times New Roman"/>
              </a:rPr>
              <a:t>but </a:t>
            </a:r>
            <a:r>
              <a:rPr dirty="0" sz="1450" spc="-10">
                <a:latin typeface="Times New Roman"/>
                <a:cs typeface="Times New Roman"/>
              </a:rPr>
              <a:t>the richest part </a:t>
            </a:r>
            <a:r>
              <a:rPr dirty="0" sz="1450" spc="-5">
                <a:latin typeface="Times New Roman"/>
                <a:cs typeface="Times New Roman"/>
              </a:rPr>
              <a:t>of </a:t>
            </a:r>
            <a:r>
              <a:rPr dirty="0" sz="1450" spc="-10">
                <a:latin typeface="Times New Roman"/>
                <a:cs typeface="Times New Roman"/>
              </a:rPr>
              <a:t>it was this, that the  two thirstiest men that ever came </a:t>
            </a:r>
            <a:r>
              <a:rPr dirty="0" sz="1450" spc="-5">
                <a:latin typeface="Times New Roman"/>
                <a:cs typeface="Times New Roman"/>
              </a:rPr>
              <a:t>out of </a:t>
            </a:r>
            <a:r>
              <a:rPr dirty="0" sz="1450" spc="-10">
                <a:latin typeface="Times New Roman"/>
                <a:cs typeface="Times New Roman"/>
              </a:rPr>
              <a:t>Scotland </a:t>
            </a:r>
            <a:r>
              <a:rPr dirty="0" sz="1450" spc="-30">
                <a:latin typeface="Times New Roman"/>
                <a:cs typeface="Times New Roman"/>
              </a:rPr>
              <a:t>(Mr. </a:t>
            </a:r>
            <a:r>
              <a:rPr dirty="0" sz="1450" spc="-10">
                <a:latin typeface="Times New Roman"/>
                <a:cs typeface="Times New Roman"/>
              </a:rPr>
              <a:t>Shuan being dead) were  now</a:t>
            </a:r>
            <a:r>
              <a:rPr dirty="0" sz="1450" spc="85">
                <a:latin typeface="Times New Roman"/>
                <a:cs typeface="Times New Roman"/>
              </a:rPr>
              <a:t> </a:t>
            </a:r>
            <a:r>
              <a:rPr dirty="0" sz="1450" spc="-10">
                <a:latin typeface="Times New Roman"/>
                <a:cs typeface="Times New Roman"/>
              </a:rPr>
              <a:t>shut</a:t>
            </a:r>
            <a:r>
              <a:rPr dirty="0" sz="1450" spc="90">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fore-part</a:t>
            </a:r>
            <a:r>
              <a:rPr dirty="0" sz="1450" spc="8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ship</a:t>
            </a:r>
            <a:r>
              <a:rPr dirty="0" sz="1450" spc="9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condemned</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what</a:t>
            </a:r>
            <a:r>
              <a:rPr dirty="0" sz="1450" spc="85">
                <a:latin typeface="Times New Roman"/>
                <a:cs typeface="Times New Roman"/>
              </a:rPr>
              <a:t> </a:t>
            </a:r>
            <a:r>
              <a:rPr dirty="0" sz="1450" spc="-10">
                <a:latin typeface="Times New Roman"/>
                <a:cs typeface="Times New Roman"/>
              </a:rPr>
              <a:t>they</a:t>
            </a:r>
            <a:r>
              <a:rPr dirty="0" sz="1450" spc="95">
                <a:latin typeface="Times New Roman"/>
                <a:cs typeface="Times New Roman"/>
              </a:rPr>
              <a:t> </a:t>
            </a:r>
            <a:r>
              <a:rPr dirty="0" sz="1450" spc="-10">
                <a:latin typeface="Times New Roman"/>
                <a:cs typeface="Times New Roman"/>
              </a:rPr>
              <a:t>hated</a:t>
            </a:r>
            <a:r>
              <a:rPr dirty="0" sz="1450" spc="90">
                <a:latin typeface="Times New Roman"/>
                <a:cs typeface="Times New Roman"/>
              </a:rPr>
              <a:t> </a:t>
            </a:r>
            <a:r>
              <a:rPr dirty="0" sz="1450" spc="-10">
                <a:latin typeface="Times New Roman"/>
                <a:cs typeface="Times New Roman"/>
              </a:rPr>
              <a:t>most</a:t>
            </a:r>
            <a:endParaRPr sz="1450">
              <a:latin typeface="Times New Roman"/>
              <a:cs typeface="Times New Roman"/>
            </a:endParaRPr>
          </a:p>
          <a:p>
            <a:pPr algn="just" marL="12700">
              <a:lnSpc>
                <a:spcPts val="1730"/>
              </a:lnSpc>
            </a:pPr>
            <a:r>
              <a:rPr dirty="0" sz="1450" spc="-10">
                <a:latin typeface="Times New Roman"/>
                <a:cs typeface="Times New Roman"/>
              </a:rPr>
              <a:t>—cold </a:t>
            </a:r>
            <a:r>
              <a:rPr dirty="0" sz="1450" spc="-25">
                <a:latin typeface="Times New Roman"/>
                <a:cs typeface="Times New Roman"/>
              </a:rPr>
              <a:t>water.</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“And depend </a:t>
            </a:r>
            <a:r>
              <a:rPr dirty="0" sz="1450" spc="-5">
                <a:latin typeface="Times New Roman"/>
                <a:cs typeface="Times New Roman"/>
              </a:rPr>
              <a:t>upon </a:t>
            </a:r>
            <a:r>
              <a:rPr dirty="0" sz="1450" spc="-10">
                <a:latin typeface="Times New Roman"/>
                <a:cs typeface="Times New Roman"/>
              </a:rPr>
              <a:t>it,” Alan said, “we shall hear more </a:t>
            </a:r>
            <a:r>
              <a:rPr dirty="0" sz="1450" spc="-5">
                <a:latin typeface="Times New Roman"/>
                <a:cs typeface="Times New Roman"/>
              </a:rPr>
              <a:t>of </a:t>
            </a:r>
            <a:r>
              <a:rPr dirty="0" sz="1450" spc="-10">
                <a:latin typeface="Times New Roman"/>
                <a:cs typeface="Times New Roman"/>
              </a:rPr>
              <a:t>them ere </a:t>
            </a:r>
            <a:r>
              <a:rPr dirty="0" sz="1450" spc="-5">
                <a:latin typeface="Times New Roman"/>
                <a:cs typeface="Times New Roman"/>
              </a:rPr>
              <a:t>long. </a:t>
            </a:r>
            <a:r>
              <a:rPr dirty="0" sz="1450" spc="-85">
                <a:latin typeface="Times New Roman"/>
                <a:cs typeface="Times New Roman"/>
              </a:rPr>
              <a:t>Ye  </a:t>
            </a:r>
            <a:r>
              <a:rPr dirty="0" sz="1450" spc="-10">
                <a:latin typeface="Times New Roman"/>
                <a:cs typeface="Times New Roman"/>
              </a:rPr>
              <a:t>may keep </a:t>
            </a:r>
            <a:r>
              <a:rPr dirty="0" sz="1450" spc="-5">
                <a:latin typeface="Times New Roman"/>
                <a:cs typeface="Times New Roman"/>
              </a:rPr>
              <a:t>a </a:t>
            </a:r>
            <a:r>
              <a:rPr dirty="0" sz="1450" spc="-10">
                <a:latin typeface="Times New Roman"/>
                <a:cs typeface="Times New Roman"/>
              </a:rPr>
              <a:t>man from the fighting, </a:t>
            </a:r>
            <a:r>
              <a:rPr dirty="0" sz="1450" spc="-5">
                <a:latin typeface="Times New Roman"/>
                <a:cs typeface="Times New Roman"/>
              </a:rPr>
              <a:t>but </a:t>
            </a:r>
            <a:r>
              <a:rPr dirty="0" sz="1450" spc="-10">
                <a:latin typeface="Times New Roman"/>
                <a:cs typeface="Times New Roman"/>
              </a:rPr>
              <a:t>never from his</a:t>
            </a:r>
            <a:r>
              <a:rPr dirty="0" sz="1450" spc="50">
                <a:latin typeface="Times New Roman"/>
                <a:cs typeface="Times New Roman"/>
              </a:rPr>
              <a:t> </a:t>
            </a:r>
            <a:r>
              <a:rPr dirty="0" sz="1450" spc="-10">
                <a:latin typeface="Times New Roman"/>
                <a:cs typeface="Times New Roman"/>
              </a:rPr>
              <a:t>bottle.”</a:t>
            </a:r>
            <a:endParaRPr sz="1450">
              <a:latin typeface="Times New Roman"/>
              <a:cs typeface="Times New Roman"/>
            </a:endParaRPr>
          </a:p>
          <a:p>
            <a:pPr algn="just" marL="12700" marR="7620" indent="255904">
              <a:lnSpc>
                <a:spcPts val="1730"/>
              </a:lnSpc>
              <a:spcBef>
                <a:spcPts val="715"/>
              </a:spcBef>
            </a:pPr>
            <a:r>
              <a:rPr dirty="0" sz="1450" spc="-70">
                <a:latin typeface="Times New Roman"/>
                <a:cs typeface="Times New Roman"/>
              </a:rPr>
              <a:t>We </a:t>
            </a:r>
            <a:r>
              <a:rPr dirty="0" sz="1450" spc="-10">
                <a:latin typeface="Times New Roman"/>
                <a:cs typeface="Times New Roman"/>
              </a:rPr>
              <a:t>made </a:t>
            </a:r>
            <a:r>
              <a:rPr dirty="0" sz="1450" spc="-5">
                <a:latin typeface="Times New Roman"/>
                <a:cs typeface="Times New Roman"/>
              </a:rPr>
              <a:t>good </a:t>
            </a:r>
            <a:r>
              <a:rPr dirty="0" sz="1450" spc="-10">
                <a:latin typeface="Times New Roman"/>
                <a:cs typeface="Times New Roman"/>
              </a:rPr>
              <a:t>company for each </a:t>
            </a:r>
            <a:r>
              <a:rPr dirty="0" sz="1450" spc="-20">
                <a:latin typeface="Times New Roman"/>
                <a:cs typeface="Times New Roman"/>
              </a:rPr>
              <a:t>other. </a:t>
            </a:r>
            <a:r>
              <a:rPr dirty="0" sz="1450" spc="-10">
                <a:latin typeface="Times New Roman"/>
                <a:cs typeface="Times New Roman"/>
              </a:rPr>
              <a:t>Alan, indeed, expressed himself  most lovingly; and taking </a:t>
            </a:r>
            <a:r>
              <a:rPr dirty="0" sz="1450" spc="-5">
                <a:latin typeface="Times New Roman"/>
                <a:cs typeface="Times New Roman"/>
              </a:rPr>
              <a:t>a </a:t>
            </a:r>
            <a:r>
              <a:rPr dirty="0" sz="1450" spc="-10">
                <a:latin typeface="Times New Roman"/>
                <a:cs typeface="Times New Roman"/>
              </a:rPr>
              <a:t>knife from the table, cut me </a:t>
            </a:r>
            <a:r>
              <a:rPr dirty="0" sz="1450" spc="-15">
                <a:latin typeface="Times New Roman"/>
                <a:cs typeface="Times New Roman"/>
              </a:rPr>
              <a:t>off </a:t>
            </a:r>
            <a:r>
              <a:rPr dirty="0" sz="1450" spc="-5">
                <a:latin typeface="Times New Roman"/>
                <a:cs typeface="Times New Roman"/>
              </a:rPr>
              <a:t>one of </a:t>
            </a:r>
            <a:r>
              <a:rPr dirty="0" sz="1450" spc="-10">
                <a:latin typeface="Times New Roman"/>
                <a:cs typeface="Times New Roman"/>
              </a:rPr>
              <a:t>the silver  buttons from his</a:t>
            </a:r>
            <a:r>
              <a:rPr dirty="0" sz="1450">
                <a:latin typeface="Times New Roman"/>
                <a:cs typeface="Times New Roman"/>
              </a:rPr>
              <a:t> </a:t>
            </a:r>
            <a:r>
              <a:rPr dirty="0" sz="1450" spc="-10">
                <a:latin typeface="Times New Roman"/>
                <a:cs typeface="Times New Roman"/>
              </a:rPr>
              <a:t>coat.</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 had them,” says he, “from my </a:t>
            </a:r>
            <a:r>
              <a:rPr dirty="0" sz="1450" spc="-15">
                <a:latin typeface="Times New Roman"/>
                <a:cs typeface="Times New Roman"/>
              </a:rPr>
              <a:t>father, </a:t>
            </a:r>
            <a:r>
              <a:rPr dirty="0" sz="1450" spc="-10">
                <a:latin typeface="Times New Roman"/>
                <a:cs typeface="Times New Roman"/>
              </a:rPr>
              <a:t>Duncan Stewart; and now give </a:t>
            </a:r>
            <a:r>
              <a:rPr dirty="0" sz="1450" spc="-5">
                <a:latin typeface="Times New Roman"/>
                <a:cs typeface="Times New Roman"/>
              </a:rPr>
              <a:t>ye  one of </a:t>
            </a:r>
            <a:r>
              <a:rPr dirty="0" sz="1450" spc="-10">
                <a:latin typeface="Times New Roman"/>
                <a:cs typeface="Times New Roman"/>
              </a:rPr>
              <a:t>them to </a:t>
            </a:r>
            <a:r>
              <a:rPr dirty="0" sz="1450" spc="-5">
                <a:latin typeface="Times New Roman"/>
                <a:cs typeface="Times New Roman"/>
              </a:rPr>
              <a:t>be a </a:t>
            </a:r>
            <a:r>
              <a:rPr dirty="0" sz="1450" spc="-10">
                <a:latin typeface="Times New Roman"/>
                <a:cs typeface="Times New Roman"/>
              </a:rPr>
              <a:t>keepsake for last </a:t>
            </a:r>
            <a:r>
              <a:rPr dirty="0" sz="1450" spc="-20">
                <a:latin typeface="Times New Roman"/>
                <a:cs typeface="Times New Roman"/>
              </a:rPr>
              <a:t>night’s </a:t>
            </a:r>
            <a:r>
              <a:rPr dirty="0" sz="1450" spc="-10">
                <a:latin typeface="Times New Roman"/>
                <a:cs typeface="Times New Roman"/>
              </a:rPr>
              <a:t>work. And wherever </a:t>
            </a:r>
            <a:r>
              <a:rPr dirty="0" sz="1450" spc="-5">
                <a:latin typeface="Times New Roman"/>
                <a:cs typeface="Times New Roman"/>
              </a:rPr>
              <a:t>ye go </a:t>
            </a:r>
            <a:r>
              <a:rPr dirty="0" sz="1450" spc="-10">
                <a:latin typeface="Times New Roman"/>
                <a:cs typeface="Times New Roman"/>
              </a:rPr>
              <a:t>and  show that button, the friends </a:t>
            </a:r>
            <a:r>
              <a:rPr dirty="0" sz="1450" spc="-5">
                <a:latin typeface="Times New Roman"/>
                <a:cs typeface="Times New Roman"/>
              </a:rPr>
              <a:t>of </a:t>
            </a:r>
            <a:r>
              <a:rPr dirty="0" sz="1450" spc="-10">
                <a:latin typeface="Times New Roman"/>
                <a:cs typeface="Times New Roman"/>
              </a:rPr>
              <a:t>Alan Breck will come around</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said this as if </a:t>
            </a:r>
            <a:r>
              <a:rPr dirty="0" sz="1450" spc="-5">
                <a:latin typeface="Times New Roman"/>
                <a:cs typeface="Times New Roman"/>
              </a:rPr>
              <a:t>he </a:t>
            </a:r>
            <a:r>
              <a:rPr dirty="0" sz="1450" spc="-10">
                <a:latin typeface="Times New Roman"/>
                <a:cs typeface="Times New Roman"/>
              </a:rPr>
              <a:t>had been Charlemagne, and commanded armies; and  indeed, much as </a:t>
            </a:r>
            <a:r>
              <a:rPr dirty="0" sz="1450" spc="-5">
                <a:latin typeface="Times New Roman"/>
                <a:cs typeface="Times New Roman"/>
              </a:rPr>
              <a:t>I </a:t>
            </a:r>
            <a:r>
              <a:rPr dirty="0" sz="1450" spc="-10">
                <a:latin typeface="Times New Roman"/>
                <a:cs typeface="Times New Roman"/>
              </a:rPr>
              <a:t>admired his courage, </a:t>
            </a:r>
            <a:r>
              <a:rPr dirty="0" sz="1450" spc="-5">
                <a:latin typeface="Times New Roman"/>
                <a:cs typeface="Times New Roman"/>
              </a:rPr>
              <a:t>I </a:t>
            </a:r>
            <a:r>
              <a:rPr dirty="0" sz="1450" spc="-10">
                <a:latin typeface="Times New Roman"/>
                <a:cs typeface="Times New Roman"/>
              </a:rPr>
              <a:t>was always in danger </a:t>
            </a:r>
            <a:r>
              <a:rPr dirty="0" sz="1450" spc="-5">
                <a:latin typeface="Times New Roman"/>
                <a:cs typeface="Times New Roman"/>
              </a:rPr>
              <a:t>of </a:t>
            </a:r>
            <a:r>
              <a:rPr dirty="0" sz="1450" spc="-10">
                <a:latin typeface="Times New Roman"/>
                <a:cs typeface="Times New Roman"/>
              </a:rPr>
              <a:t>smiling at  his vanity: in </a:t>
            </a:r>
            <a:r>
              <a:rPr dirty="0" sz="1450" spc="-15">
                <a:latin typeface="Times New Roman"/>
                <a:cs typeface="Times New Roman"/>
              </a:rPr>
              <a:t>danger,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for had </a:t>
            </a:r>
            <a:r>
              <a:rPr dirty="0" sz="1450" spc="-5">
                <a:latin typeface="Times New Roman"/>
                <a:cs typeface="Times New Roman"/>
              </a:rPr>
              <a:t>I not </a:t>
            </a:r>
            <a:r>
              <a:rPr dirty="0" sz="1450" spc="-10">
                <a:latin typeface="Times New Roman"/>
                <a:cs typeface="Times New Roman"/>
              </a:rPr>
              <a:t>kept my countenance,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afraid to think what </a:t>
            </a:r>
            <a:r>
              <a:rPr dirty="0" sz="1450" spc="-5">
                <a:latin typeface="Times New Roman"/>
                <a:cs typeface="Times New Roman"/>
              </a:rPr>
              <a:t>a </a:t>
            </a:r>
            <a:r>
              <a:rPr dirty="0" sz="1450" spc="-10">
                <a:latin typeface="Times New Roman"/>
                <a:cs typeface="Times New Roman"/>
              </a:rPr>
              <a:t>quarrel might have</a:t>
            </a:r>
            <a:r>
              <a:rPr dirty="0" sz="1450" spc="30">
                <a:latin typeface="Times New Roman"/>
                <a:cs typeface="Times New Roman"/>
              </a:rPr>
              <a:t> </a:t>
            </a:r>
            <a:r>
              <a:rPr dirty="0" sz="1450" spc="-10">
                <a:latin typeface="Times New Roman"/>
                <a:cs typeface="Times New Roman"/>
              </a:rPr>
              <a:t>followed.</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As soon as we were through with </a:t>
            </a:r>
            <a:r>
              <a:rPr dirty="0" sz="1450" spc="-5">
                <a:latin typeface="Times New Roman"/>
                <a:cs typeface="Times New Roman"/>
              </a:rPr>
              <a:t>our </a:t>
            </a:r>
            <a:r>
              <a:rPr dirty="0" sz="1450" spc="-10">
                <a:latin typeface="Times New Roman"/>
                <a:cs typeface="Times New Roman"/>
              </a:rPr>
              <a:t>meal </a:t>
            </a:r>
            <a:r>
              <a:rPr dirty="0" sz="1450" spc="-5">
                <a:latin typeface="Times New Roman"/>
                <a:cs typeface="Times New Roman"/>
              </a:rPr>
              <a:t>he </a:t>
            </a:r>
            <a:r>
              <a:rPr dirty="0" sz="1450" spc="-10">
                <a:latin typeface="Times New Roman"/>
                <a:cs typeface="Times New Roman"/>
              </a:rPr>
              <a:t>rummaged in the </a:t>
            </a:r>
            <a:r>
              <a:rPr dirty="0" sz="1450" spc="-20">
                <a:latin typeface="Times New Roman"/>
                <a:cs typeface="Times New Roman"/>
              </a:rPr>
              <a:t>captain’s  </a:t>
            </a:r>
            <a:r>
              <a:rPr dirty="0" sz="1450" spc="-10">
                <a:latin typeface="Times New Roman"/>
                <a:cs typeface="Times New Roman"/>
              </a:rPr>
              <a:t>locker till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clothes-brush; and then taking </a:t>
            </a:r>
            <a:r>
              <a:rPr dirty="0" sz="1450" spc="-15">
                <a:latin typeface="Times New Roman"/>
                <a:cs typeface="Times New Roman"/>
              </a:rPr>
              <a:t>off </a:t>
            </a:r>
            <a:r>
              <a:rPr dirty="0" sz="1450" spc="-10">
                <a:latin typeface="Times New Roman"/>
                <a:cs typeface="Times New Roman"/>
              </a:rPr>
              <a:t>his coat, began to visit  his suit and brush away the stains, with such care and labour as </a:t>
            </a:r>
            <a:r>
              <a:rPr dirty="0" sz="1450" spc="-5">
                <a:latin typeface="Times New Roman"/>
                <a:cs typeface="Times New Roman"/>
              </a:rPr>
              <a:t>I </a:t>
            </a:r>
            <a:r>
              <a:rPr dirty="0" sz="1450" spc="-10">
                <a:latin typeface="Times New Roman"/>
                <a:cs typeface="Times New Roman"/>
              </a:rPr>
              <a:t>supposed to  have been only usual with women.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other; and, besides  (as </a:t>
            </a:r>
            <a:r>
              <a:rPr dirty="0" sz="1450" spc="-5">
                <a:latin typeface="Times New Roman"/>
                <a:cs typeface="Times New Roman"/>
              </a:rPr>
              <a:t>he </a:t>
            </a:r>
            <a:r>
              <a:rPr dirty="0" sz="1450" spc="-10">
                <a:latin typeface="Times New Roman"/>
                <a:cs typeface="Times New Roman"/>
              </a:rPr>
              <a:t>said), it belonged to </a:t>
            </a:r>
            <a:r>
              <a:rPr dirty="0" sz="1450" spc="-5">
                <a:latin typeface="Times New Roman"/>
                <a:cs typeface="Times New Roman"/>
              </a:rPr>
              <a:t>a </a:t>
            </a:r>
            <a:r>
              <a:rPr dirty="0" sz="1450" spc="-10">
                <a:latin typeface="Times New Roman"/>
                <a:cs typeface="Times New Roman"/>
              </a:rPr>
              <a:t>king and so behoved to </a:t>
            </a:r>
            <a:r>
              <a:rPr dirty="0" sz="1450" spc="-5">
                <a:latin typeface="Times New Roman"/>
                <a:cs typeface="Times New Roman"/>
              </a:rPr>
              <a:t>be </a:t>
            </a:r>
            <a:r>
              <a:rPr dirty="0" sz="1450" spc="-10">
                <a:latin typeface="Times New Roman"/>
                <a:cs typeface="Times New Roman"/>
              </a:rPr>
              <a:t>royally looked</a:t>
            </a:r>
            <a:r>
              <a:rPr dirty="0" sz="1450" spc="140">
                <a:latin typeface="Times New Roman"/>
                <a:cs typeface="Times New Roman"/>
              </a:rPr>
              <a:t> </a:t>
            </a:r>
            <a:r>
              <a:rPr dirty="0" sz="1450" spc="-25">
                <a:latin typeface="Times New Roman"/>
                <a:cs typeface="Times New Roman"/>
              </a:rPr>
              <a:t>after.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For all that, when </a:t>
            </a:r>
            <a:r>
              <a:rPr dirty="0" sz="1450" spc="-5">
                <a:latin typeface="Times New Roman"/>
                <a:cs typeface="Times New Roman"/>
              </a:rPr>
              <a:t>I </a:t>
            </a:r>
            <a:r>
              <a:rPr dirty="0" sz="1450" spc="-10">
                <a:latin typeface="Times New Roman"/>
                <a:cs typeface="Times New Roman"/>
              </a:rPr>
              <a:t>saw what care </a:t>
            </a:r>
            <a:r>
              <a:rPr dirty="0" sz="1450" spc="-5">
                <a:latin typeface="Times New Roman"/>
                <a:cs typeface="Times New Roman"/>
              </a:rPr>
              <a:t>he </a:t>
            </a:r>
            <a:r>
              <a:rPr dirty="0" sz="1450" spc="-10">
                <a:latin typeface="Times New Roman"/>
                <a:cs typeface="Times New Roman"/>
              </a:rPr>
              <a:t>took to pluck </a:t>
            </a:r>
            <a:r>
              <a:rPr dirty="0" sz="1450" spc="-5">
                <a:latin typeface="Times New Roman"/>
                <a:cs typeface="Times New Roman"/>
              </a:rPr>
              <a:t>out </a:t>
            </a:r>
            <a:r>
              <a:rPr dirty="0" sz="1450" spc="-10">
                <a:latin typeface="Times New Roman"/>
                <a:cs typeface="Times New Roman"/>
              </a:rPr>
              <a:t>the threads where  the button had been cut </a:t>
            </a:r>
            <a:r>
              <a:rPr dirty="0" sz="1450" spc="-30">
                <a:latin typeface="Times New Roman"/>
                <a:cs typeface="Times New Roman"/>
              </a:rPr>
              <a:t>away, </a:t>
            </a:r>
            <a:r>
              <a:rPr dirty="0" sz="1450" spc="-5">
                <a:latin typeface="Times New Roman"/>
                <a:cs typeface="Times New Roman"/>
              </a:rPr>
              <a:t>I put a </a:t>
            </a:r>
            <a:r>
              <a:rPr dirty="0" sz="1450" spc="-10">
                <a:latin typeface="Times New Roman"/>
                <a:cs typeface="Times New Roman"/>
              </a:rPr>
              <a:t>higher value </a:t>
            </a:r>
            <a:r>
              <a:rPr dirty="0" sz="1450" spc="-5">
                <a:latin typeface="Times New Roman"/>
                <a:cs typeface="Times New Roman"/>
              </a:rPr>
              <a:t>on </a:t>
            </a:r>
            <a:r>
              <a:rPr dirty="0" sz="1450" spc="-10">
                <a:latin typeface="Times New Roman"/>
                <a:cs typeface="Times New Roman"/>
              </a:rPr>
              <a:t>his</a:t>
            </a:r>
            <a:r>
              <a:rPr dirty="0" sz="1450" spc="80">
                <a:latin typeface="Times New Roman"/>
                <a:cs typeface="Times New Roman"/>
              </a:rPr>
              <a:t> </a:t>
            </a:r>
            <a:r>
              <a:rPr dirty="0" sz="1450" spc="-10">
                <a:latin typeface="Times New Roman"/>
                <a:cs typeface="Times New Roman"/>
              </a:rPr>
              <a:t>gift.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 was still so engaged when we were hailed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Riach from the deck,  asking for </a:t>
            </a:r>
            <a:r>
              <a:rPr dirty="0" sz="1450" spc="-5">
                <a:latin typeface="Times New Roman"/>
                <a:cs typeface="Times New Roman"/>
              </a:rPr>
              <a:t>a </a:t>
            </a:r>
            <a:r>
              <a:rPr dirty="0" sz="1450" spc="-10">
                <a:latin typeface="Times New Roman"/>
                <a:cs typeface="Times New Roman"/>
              </a:rPr>
              <a:t>parley; and I, climbing through the skylight and sitting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it, pistol in hand and with </a:t>
            </a:r>
            <a:r>
              <a:rPr dirty="0" sz="1450" spc="-5">
                <a:latin typeface="Times New Roman"/>
                <a:cs typeface="Times New Roman"/>
              </a:rPr>
              <a:t>a </a:t>
            </a:r>
            <a:r>
              <a:rPr dirty="0" sz="1450" spc="-10">
                <a:latin typeface="Times New Roman"/>
                <a:cs typeface="Times New Roman"/>
              </a:rPr>
              <a:t>bold front, though inwardly in fear </a:t>
            </a:r>
            <a:r>
              <a:rPr dirty="0" sz="1450" spc="-5">
                <a:latin typeface="Times New Roman"/>
                <a:cs typeface="Times New Roman"/>
              </a:rPr>
              <a:t>of  </a:t>
            </a:r>
            <a:r>
              <a:rPr dirty="0" sz="1450" spc="-10">
                <a:latin typeface="Times New Roman"/>
                <a:cs typeface="Times New Roman"/>
              </a:rPr>
              <a:t>broken glass, hailed him back again and bade him speak </a:t>
            </a:r>
            <a:r>
              <a:rPr dirty="0" sz="1450" spc="-5">
                <a:latin typeface="Times New Roman"/>
                <a:cs typeface="Times New Roman"/>
              </a:rPr>
              <a:t>out. </a:t>
            </a:r>
            <a:r>
              <a:rPr dirty="0" sz="1450" spc="-10">
                <a:latin typeface="Times New Roman"/>
                <a:cs typeface="Times New Roman"/>
              </a:rPr>
              <a:t>He came to the  edge </a:t>
            </a:r>
            <a:r>
              <a:rPr dirty="0" sz="1450" spc="-5">
                <a:latin typeface="Times New Roman"/>
                <a:cs typeface="Times New Roman"/>
              </a:rPr>
              <a:t>of </a:t>
            </a:r>
            <a:r>
              <a:rPr dirty="0" sz="1450" spc="-10">
                <a:latin typeface="Times New Roman"/>
                <a:cs typeface="Times New Roman"/>
              </a:rPr>
              <a:t>the round-house, and stood </a:t>
            </a:r>
            <a:r>
              <a:rPr dirty="0" sz="1450" spc="-5">
                <a:latin typeface="Times New Roman"/>
                <a:cs typeface="Times New Roman"/>
              </a:rPr>
              <a:t>on a </a:t>
            </a:r>
            <a:r>
              <a:rPr dirty="0" sz="1450" spc="-10">
                <a:latin typeface="Times New Roman"/>
                <a:cs typeface="Times New Roman"/>
              </a:rPr>
              <a:t>coil </a:t>
            </a:r>
            <a:r>
              <a:rPr dirty="0" sz="1450" spc="-5">
                <a:latin typeface="Times New Roman"/>
                <a:cs typeface="Times New Roman"/>
              </a:rPr>
              <a:t>of </a:t>
            </a:r>
            <a:r>
              <a:rPr dirty="0" sz="1450" spc="-10">
                <a:latin typeface="Times New Roman"/>
                <a:cs typeface="Times New Roman"/>
              </a:rPr>
              <a:t>rope, so that his chin was </a:t>
            </a:r>
            <a:r>
              <a:rPr dirty="0" sz="1450" spc="-5">
                <a:latin typeface="Times New Roman"/>
                <a:cs typeface="Times New Roman"/>
              </a:rPr>
              <a:t>on a  </a:t>
            </a:r>
            <a:r>
              <a:rPr dirty="0" sz="1450" spc="-10">
                <a:latin typeface="Times New Roman"/>
                <a:cs typeface="Times New Roman"/>
              </a:rPr>
              <a:t>level with the roof; and we looked at each other awhile in silence. </a:t>
            </a:r>
            <a:r>
              <a:rPr dirty="0" sz="1450" spc="-35">
                <a:latin typeface="Times New Roman"/>
                <a:cs typeface="Times New Roman"/>
              </a:rPr>
              <a:t>Mr. </a:t>
            </a:r>
            <a:r>
              <a:rPr dirty="0" sz="1450" spc="-10">
                <a:latin typeface="Times New Roman"/>
                <a:cs typeface="Times New Roman"/>
              </a:rPr>
              <a:t>Riach,  as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had been very forward in the battle, so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a:t>
            </a:r>
            <a:r>
              <a:rPr dirty="0" sz="1450" spc="-15">
                <a:latin typeface="Times New Roman"/>
                <a:cs typeface="Times New Roman"/>
              </a:rPr>
              <a:t>off </a:t>
            </a:r>
            <a:r>
              <a:rPr dirty="0" sz="1450" spc="-10">
                <a:latin typeface="Times New Roman"/>
                <a:cs typeface="Times New Roman"/>
              </a:rPr>
              <a:t>with  nothing worse than </a:t>
            </a:r>
            <a:r>
              <a:rPr dirty="0" sz="1450" spc="-5">
                <a:latin typeface="Times New Roman"/>
                <a:cs typeface="Times New Roman"/>
              </a:rPr>
              <a:t>a </a:t>
            </a:r>
            <a:r>
              <a:rPr dirty="0" sz="1450" spc="-10">
                <a:latin typeface="Times New Roman"/>
                <a:cs typeface="Times New Roman"/>
              </a:rPr>
              <a:t>blow </a:t>
            </a:r>
            <a:r>
              <a:rPr dirty="0" sz="1450" spc="-5">
                <a:latin typeface="Times New Roman"/>
                <a:cs typeface="Times New Roman"/>
              </a:rPr>
              <a:t>upon </a:t>
            </a:r>
            <a:r>
              <a:rPr dirty="0" sz="1450" spc="-10">
                <a:latin typeface="Times New Roman"/>
                <a:cs typeface="Times New Roman"/>
              </a:rPr>
              <a:t>the cheek: </a:t>
            </a:r>
            <a:r>
              <a:rPr dirty="0" sz="1450" spc="-5">
                <a:latin typeface="Times New Roman"/>
                <a:cs typeface="Times New Roman"/>
              </a:rPr>
              <a:t>but he </a:t>
            </a:r>
            <a:r>
              <a:rPr dirty="0" sz="1450" spc="-10">
                <a:latin typeface="Times New Roman"/>
                <a:cs typeface="Times New Roman"/>
              </a:rPr>
              <a:t>looked </a:t>
            </a:r>
            <a:r>
              <a:rPr dirty="0" sz="1450" spc="-5">
                <a:latin typeface="Times New Roman"/>
                <a:cs typeface="Times New Roman"/>
              </a:rPr>
              <a:t>out of </a:t>
            </a:r>
            <a:r>
              <a:rPr dirty="0" sz="1450" spc="-10">
                <a:latin typeface="Times New Roman"/>
                <a:cs typeface="Times New Roman"/>
              </a:rPr>
              <a:t>heart and very  </a:t>
            </a:r>
            <a:r>
              <a:rPr dirty="0" sz="1450" spc="-25">
                <a:latin typeface="Times New Roman"/>
                <a:cs typeface="Times New Roman"/>
              </a:rPr>
              <a:t>weary, </a:t>
            </a:r>
            <a:r>
              <a:rPr dirty="0" sz="1450" spc="-10">
                <a:latin typeface="Times New Roman"/>
                <a:cs typeface="Times New Roman"/>
              </a:rPr>
              <a:t>having been all </a:t>
            </a:r>
            <a:r>
              <a:rPr dirty="0" sz="1450" spc="-5">
                <a:latin typeface="Times New Roman"/>
                <a:cs typeface="Times New Roman"/>
              </a:rPr>
              <a:t>night </a:t>
            </a:r>
            <a:r>
              <a:rPr dirty="0" sz="1450" spc="-10">
                <a:latin typeface="Times New Roman"/>
                <a:cs typeface="Times New Roman"/>
              </a:rPr>
              <a:t>afoot, either standing watch </a:t>
            </a:r>
            <a:r>
              <a:rPr dirty="0" sz="1450" spc="-5">
                <a:latin typeface="Times New Roman"/>
                <a:cs typeface="Times New Roman"/>
              </a:rPr>
              <a:t>or </a:t>
            </a:r>
            <a:r>
              <a:rPr dirty="0" sz="1450" spc="-10">
                <a:latin typeface="Times New Roman"/>
                <a:cs typeface="Times New Roman"/>
              </a:rPr>
              <a:t>doctoring the  wounded.</a:t>
            </a:r>
            <a:endParaRPr sz="1450">
              <a:latin typeface="Times New Roman"/>
              <a:cs typeface="Times New Roman"/>
            </a:endParaRPr>
          </a:p>
          <a:p>
            <a:pPr algn="just" marL="268605" marR="1720214">
              <a:lnSpc>
                <a:spcPts val="2520"/>
              </a:lnSpc>
              <a:spcBef>
                <a:spcPts val="70"/>
              </a:spcBef>
            </a:pP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bad </a:t>
            </a:r>
            <a:r>
              <a:rPr dirty="0" sz="1450" spc="-5">
                <a:latin typeface="Times New Roman"/>
                <a:cs typeface="Times New Roman"/>
              </a:rPr>
              <a:t>job,”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at last, shaking his head.  “It was </a:t>
            </a:r>
            <a:r>
              <a:rPr dirty="0" sz="1450" spc="-5">
                <a:latin typeface="Times New Roman"/>
                <a:cs typeface="Times New Roman"/>
              </a:rPr>
              <a:t>none of our </a:t>
            </a:r>
            <a:r>
              <a:rPr dirty="0" sz="1450" spc="-10">
                <a:latin typeface="Times New Roman"/>
                <a:cs typeface="Times New Roman"/>
              </a:rPr>
              <a:t>choosing,”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9525" indent="255904">
              <a:lnSpc>
                <a:spcPts val="1730"/>
              </a:lnSpc>
              <a:spcBef>
                <a:spcPts val="635"/>
              </a:spcBef>
            </a:pPr>
            <a:r>
              <a:rPr dirty="0" sz="1450" spc="-10">
                <a:latin typeface="Times New Roman"/>
                <a:cs typeface="Times New Roman"/>
              </a:rPr>
              <a:t>“The captain,” says he, “would like to speak with </a:t>
            </a:r>
            <a:r>
              <a:rPr dirty="0" sz="1450" spc="-5">
                <a:latin typeface="Times New Roman"/>
                <a:cs typeface="Times New Roman"/>
              </a:rPr>
              <a:t>your </a:t>
            </a:r>
            <a:r>
              <a:rPr dirty="0" sz="1450" spc="-10">
                <a:latin typeface="Times New Roman"/>
                <a:cs typeface="Times New Roman"/>
              </a:rPr>
              <a:t>friend. They might  speak at the</a:t>
            </a:r>
            <a:r>
              <a:rPr dirty="0" sz="1450">
                <a:latin typeface="Times New Roman"/>
                <a:cs typeface="Times New Roman"/>
              </a:rPr>
              <a:t> </a:t>
            </a:r>
            <a:r>
              <a:rPr dirty="0" sz="1450" spc="-20">
                <a:latin typeface="Times New Roman"/>
                <a:cs typeface="Times New Roman"/>
              </a:rPr>
              <a:t>window.”</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1895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“And how </a:t>
            </a:r>
            <a:r>
              <a:rPr dirty="0" sz="1450" spc="-5">
                <a:latin typeface="Times New Roman"/>
                <a:cs typeface="Times New Roman"/>
              </a:rPr>
              <a:t>do </a:t>
            </a:r>
            <a:r>
              <a:rPr dirty="0" sz="1450" spc="-10">
                <a:latin typeface="Times New Roman"/>
                <a:cs typeface="Times New Roman"/>
              </a:rPr>
              <a:t>we know what treachery </a:t>
            </a:r>
            <a:r>
              <a:rPr dirty="0" sz="1450" spc="-5">
                <a:latin typeface="Times New Roman"/>
                <a:cs typeface="Times New Roman"/>
              </a:rPr>
              <a:t>he </a:t>
            </a:r>
            <a:r>
              <a:rPr dirty="0" sz="1450" spc="-10">
                <a:latin typeface="Times New Roman"/>
                <a:cs typeface="Times New Roman"/>
              </a:rPr>
              <a:t>means?” cried</a:t>
            </a:r>
            <a:r>
              <a:rPr dirty="0" sz="1450" spc="3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13335" indent="255904">
              <a:lnSpc>
                <a:spcPts val="1730"/>
              </a:lnSpc>
              <a:spcBef>
                <a:spcPts val="850"/>
              </a:spcBef>
            </a:pPr>
            <a:r>
              <a:rPr dirty="0" sz="1450" spc="-10">
                <a:latin typeface="Times New Roman"/>
                <a:cs typeface="Times New Roman"/>
              </a:rPr>
              <a:t>“He means none, David,” returned </a:t>
            </a:r>
            <a:r>
              <a:rPr dirty="0" sz="1450" spc="-35">
                <a:latin typeface="Times New Roman"/>
                <a:cs typeface="Times New Roman"/>
              </a:rPr>
              <a:t>Mr. </a:t>
            </a:r>
            <a:r>
              <a:rPr dirty="0" sz="1450" spc="-10">
                <a:latin typeface="Times New Roman"/>
                <a:cs typeface="Times New Roman"/>
              </a:rPr>
              <a:t>Riach, “and if </a:t>
            </a:r>
            <a:r>
              <a:rPr dirty="0" sz="1450" spc="-5">
                <a:latin typeface="Times New Roman"/>
                <a:cs typeface="Times New Roman"/>
              </a:rPr>
              <a:t>he did, </a:t>
            </a:r>
            <a:r>
              <a:rPr dirty="0" sz="1450" spc="-10">
                <a:latin typeface="Times New Roman"/>
                <a:cs typeface="Times New Roman"/>
              </a:rPr>
              <a:t>I’ll tell </a:t>
            </a:r>
            <a:r>
              <a:rPr dirty="0" sz="1450" spc="-5">
                <a:latin typeface="Times New Roman"/>
                <a:cs typeface="Times New Roman"/>
              </a:rPr>
              <a:t>ye </a:t>
            </a:r>
            <a:r>
              <a:rPr dirty="0" sz="1450" spc="-10">
                <a:latin typeface="Times New Roman"/>
                <a:cs typeface="Times New Roman"/>
              </a:rPr>
              <a:t>the  honest truth, we couldnae get the men to</a:t>
            </a:r>
            <a:r>
              <a:rPr dirty="0" sz="1450" spc="35">
                <a:latin typeface="Times New Roman"/>
                <a:cs typeface="Times New Roman"/>
              </a:rPr>
              <a:t> </a:t>
            </a:r>
            <a:r>
              <a:rPr dirty="0" sz="1450" spc="-20">
                <a:latin typeface="Times New Roman"/>
                <a:cs typeface="Times New Roman"/>
              </a:rPr>
              <a:t>follow.”</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“Is that so?”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“I’ll tell </a:t>
            </a:r>
            <a:r>
              <a:rPr dirty="0" sz="1450" spc="-5">
                <a:latin typeface="Times New Roman"/>
                <a:cs typeface="Times New Roman"/>
              </a:rPr>
              <a:t>ye </a:t>
            </a:r>
            <a:r>
              <a:rPr dirty="0" sz="1450" spc="-10">
                <a:latin typeface="Times New Roman"/>
                <a:cs typeface="Times New Roman"/>
              </a:rPr>
              <a:t>more than that,” said he. </a:t>
            </a:r>
            <a:r>
              <a:rPr dirty="0" sz="1450" spc="-25">
                <a:latin typeface="Times New Roman"/>
                <a:cs typeface="Times New Roman"/>
              </a:rPr>
              <a:t>“It’s </a:t>
            </a:r>
            <a:r>
              <a:rPr dirty="0" sz="1450" spc="-5">
                <a:latin typeface="Times New Roman"/>
                <a:cs typeface="Times New Roman"/>
              </a:rPr>
              <a:t>not </a:t>
            </a:r>
            <a:r>
              <a:rPr dirty="0" sz="1450" spc="-10">
                <a:latin typeface="Times New Roman"/>
                <a:cs typeface="Times New Roman"/>
              </a:rPr>
              <a:t>only the men; </a:t>
            </a:r>
            <a:r>
              <a:rPr dirty="0" sz="1450" spc="-30">
                <a:latin typeface="Times New Roman"/>
                <a:cs typeface="Times New Roman"/>
              </a:rPr>
              <a:t>it’s </a:t>
            </a:r>
            <a:r>
              <a:rPr dirty="0" sz="1450" spc="-10">
                <a:latin typeface="Times New Roman"/>
                <a:cs typeface="Times New Roman"/>
              </a:rPr>
              <a:t>me. I’m  frich’ened, Davie.” And </a:t>
            </a:r>
            <a:r>
              <a:rPr dirty="0" sz="1450" spc="-5">
                <a:latin typeface="Times New Roman"/>
                <a:cs typeface="Times New Roman"/>
              </a:rPr>
              <a:t>he </a:t>
            </a:r>
            <a:r>
              <a:rPr dirty="0" sz="1450" spc="-10">
                <a:latin typeface="Times New Roman"/>
                <a:cs typeface="Times New Roman"/>
              </a:rPr>
              <a:t>smiled across at me. “No,” </a:t>
            </a:r>
            <a:r>
              <a:rPr dirty="0" sz="1450" spc="-5">
                <a:latin typeface="Times New Roman"/>
                <a:cs typeface="Times New Roman"/>
              </a:rPr>
              <a:t>he </a:t>
            </a:r>
            <a:r>
              <a:rPr dirty="0" sz="1450" spc="-10">
                <a:latin typeface="Times New Roman"/>
                <a:cs typeface="Times New Roman"/>
              </a:rPr>
              <a:t>continued, “what we  want is to </a:t>
            </a:r>
            <a:r>
              <a:rPr dirty="0" sz="1450" spc="-5">
                <a:latin typeface="Times New Roman"/>
                <a:cs typeface="Times New Roman"/>
              </a:rPr>
              <a:t>be </a:t>
            </a:r>
            <a:r>
              <a:rPr dirty="0" sz="1450" spc="-10">
                <a:latin typeface="Times New Roman"/>
                <a:cs typeface="Times New Roman"/>
              </a:rPr>
              <a:t>shut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Thereupon </a:t>
            </a:r>
            <a:r>
              <a:rPr dirty="0" sz="1450" spc="-5">
                <a:latin typeface="Times New Roman"/>
                <a:cs typeface="Times New Roman"/>
              </a:rPr>
              <a:t>I </a:t>
            </a:r>
            <a:r>
              <a:rPr dirty="0" sz="1450" spc="-10">
                <a:latin typeface="Times New Roman"/>
                <a:cs typeface="Times New Roman"/>
              </a:rPr>
              <a:t>consulted with Alan, and the parley was agreed to and parole  given </a:t>
            </a:r>
            <a:r>
              <a:rPr dirty="0" sz="1450" spc="-5">
                <a:latin typeface="Times New Roman"/>
                <a:cs typeface="Times New Roman"/>
              </a:rPr>
              <a:t>upon </a:t>
            </a:r>
            <a:r>
              <a:rPr dirty="0" sz="1450" spc="-10">
                <a:latin typeface="Times New Roman"/>
                <a:cs typeface="Times New Roman"/>
              </a:rPr>
              <a:t>either side; </a:t>
            </a:r>
            <a:r>
              <a:rPr dirty="0" sz="1450" spc="-5">
                <a:latin typeface="Times New Roman"/>
                <a:cs typeface="Times New Roman"/>
              </a:rPr>
              <a:t>but </a:t>
            </a:r>
            <a:r>
              <a:rPr dirty="0" sz="1450" spc="-10">
                <a:latin typeface="Times New Roman"/>
                <a:cs typeface="Times New Roman"/>
              </a:rPr>
              <a:t>this was </a:t>
            </a:r>
            <a:r>
              <a:rPr dirty="0" sz="1450" spc="-5">
                <a:latin typeface="Times New Roman"/>
                <a:cs typeface="Times New Roman"/>
              </a:rPr>
              <a:t>not </a:t>
            </a:r>
            <a:r>
              <a:rPr dirty="0" sz="1450" spc="-10">
                <a:latin typeface="Times New Roman"/>
                <a:cs typeface="Times New Roman"/>
              </a:rPr>
              <a:t>the whole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Riach’s </a:t>
            </a:r>
            <a:r>
              <a:rPr dirty="0" sz="1450" spc="-10">
                <a:latin typeface="Times New Roman"/>
                <a:cs typeface="Times New Roman"/>
              </a:rPr>
              <a:t>business, and  </a:t>
            </a:r>
            <a:r>
              <a:rPr dirty="0" sz="1450" spc="-5">
                <a:latin typeface="Times New Roman"/>
                <a:cs typeface="Times New Roman"/>
              </a:rPr>
              <a:t>he </a:t>
            </a:r>
            <a:r>
              <a:rPr dirty="0" sz="1450" spc="-10">
                <a:latin typeface="Times New Roman"/>
                <a:cs typeface="Times New Roman"/>
              </a:rPr>
              <a:t>now begged me for </a:t>
            </a:r>
            <a:r>
              <a:rPr dirty="0" sz="1450" spc="-5">
                <a:latin typeface="Times New Roman"/>
                <a:cs typeface="Times New Roman"/>
              </a:rPr>
              <a:t>a </a:t>
            </a:r>
            <a:r>
              <a:rPr dirty="0" sz="1450" spc="-10">
                <a:latin typeface="Times New Roman"/>
                <a:cs typeface="Times New Roman"/>
              </a:rPr>
              <a:t>dram with such instancy and such reminders </a:t>
            </a:r>
            <a:r>
              <a:rPr dirty="0" sz="1450" spc="-5">
                <a:latin typeface="Times New Roman"/>
                <a:cs typeface="Times New Roman"/>
              </a:rPr>
              <a:t>of </a:t>
            </a:r>
            <a:r>
              <a:rPr dirty="0" sz="1450" spc="-10">
                <a:latin typeface="Times New Roman"/>
                <a:cs typeface="Times New Roman"/>
              </a:rPr>
              <a:t>his  former kindness, that at last </a:t>
            </a:r>
            <a:r>
              <a:rPr dirty="0" sz="1450" spc="-5">
                <a:latin typeface="Times New Roman"/>
                <a:cs typeface="Times New Roman"/>
              </a:rPr>
              <a:t>I </a:t>
            </a:r>
            <a:r>
              <a:rPr dirty="0" sz="1450" spc="-10">
                <a:latin typeface="Times New Roman"/>
                <a:cs typeface="Times New Roman"/>
              </a:rPr>
              <a:t>handed him </a:t>
            </a:r>
            <a:r>
              <a:rPr dirty="0" sz="1450" spc="-5">
                <a:latin typeface="Times New Roman"/>
                <a:cs typeface="Times New Roman"/>
              </a:rPr>
              <a:t>a </a:t>
            </a:r>
            <a:r>
              <a:rPr dirty="0" sz="1450" spc="-10">
                <a:latin typeface="Times New Roman"/>
                <a:cs typeface="Times New Roman"/>
              </a:rPr>
              <a:t>pannikin with about </a:t>
            </a:r>
            <a:r>
              <a:rPr dirty="0" sz="1450" spc="-5">
                <a:latin typeface="Times New Roman"/>
                <a:cs typeface="Times New Roman"/>
              </a:rPr>
              <a:t>a </a:t>
            </a:r>
            <a:r>
              <a:rPr dirty="0" sz="1450" spc="-10">
                <a:latin typeface="Times New Roman"/>
                <a:cs typeface="Times New Roman"/>
              </a:rPr>
              <a:t>gill </a:t>
            </a:r>
            <a:r>
              <a:rPr dirty="0" sz="1450" spc="-5">
                <a:latin typeface="Times New Roman"/>
                <a:cs typeface="Times New Roman"/>
              </a:rPr>
              <a:t>of  </a:t>
            </a:r>
            <a:r>
              <a:rPr dirty="0" sz="1450" spc="-20">
                <a:latin typeface="Times New Roman"/>
                <a:cs typeface="Times New Roman"/>
              </a:rPr>
              <a:t>brandy. </a:t>
            </a:r>
            <a:r>
              <a:rPr dirty="0" sz="1450" spc="-10">
                <a:latin typeface="Times New Roman"/>
                <a:cs typeface="Times New Roman"/>
              </a:rPr>
              <a:t>He drank </a:t>
            </a:r>
            <a:r>
              <a:rPr dirty="0" sz="1450" spc="-5">
                <a:latin typeface="Times New Roman"/>
                <a:cs typeface="Times New Roman"/>
              </a:rPr>
              <a:t>a </a:t>
            </a:r>
            <a:r>
              <a:rPr dirty="0" sz="1450" spc="-10">
                <a:latin typeface="Times New Roman"/>
                <a:cs typeface="Times New Roman"/>
              </a:rPr>
              <a:t>part, and then carried the rest down </a:t>
            </a:r>
            <a:r>
              <a:rPr dirty="0" sz="1450" spc="-5">
                <a:latin typeface="Times New Roman"/>
                <a:cs typeface="Times New Roman"/>
              </a:rPr>
              <a:t>upon </a:t>
            </a:r>
            <a:r>
              <a:rPr dirty="0" sz="1450" spc="-10">
                <a:latin typeface="Times New Roman"/>
                <a:cs typeface="Times New Roman"/>
              </a:rPr>
              <a:t>the deck, to share  it (I suppose) with his</a:t>
            </a:r>
            <a:r>
              <a:rPr dirty="0" sz="1450" spc="15">
                <a:latin typeface="Times New Roman"/>
                <a:cs typeface="Times New Roman"/>
              </a:rPr>
              <a:t> </a:t>
            </a:r>
            <a:r>
              <a:rPr dirty="0" sz="1450" spc="-20">
                <a:latin typeface="Times New Roman"/>
                <a:cs typeface="Times New Roman"/>
              </a:rPr>
              <a:t>superior.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 little </a:t>
            </a:r>
            <a:r>
              <a:rPr dirty="0" sz="1450" spc="-20">
                <a:latin typeface="Times New Roman"/>
                <a:cs typeface="Times New Roman"/>
              </a:rPr>
              <a:t>after, </a:t>
            </a:r>
            <a:r>
              <a:rPr dirty="0" sz="1450" spc="-10">
                <a:latin typeface="Times New Roman"/>
                <a:cs typeface="Times New Roman"/>
              </a:rPr>
              <a:t>the captain came (as was agreed) to </a:t>
            </a:r>
            <a:r>
              <a:rPr dirty="0" sz="1450" spc="-5">
                <a:latin typeface="Times New Roman"/>
                <a:cs typeface="Times New Roman"/>
              </a:rPr>
              <a:t>one of </a:t>
            </a:r>
            <a:r>
              <a:rPr dirty="0" sz="1450" spc="-10">
                <a:latin typeface="Times New Roman"/>
                <a:cs typeface="Times New Roman"/>
              </a:rPr>
              <a:t>the windows, and  stood there in the rain, with his arm in </a:t>
            </a:r>
            <a:r>
              <a:rPr dirty="0" sz="1450" spc="-5">
                <a:latin typeface="Times New Roman"/>
                <a:cs typeface="Times New Roman"/>
              </a:rPr>
              <a:t>a </a:t>
            </a:r>
            <a:r>
              <a:rPr dirty="0" sz="1450" spc="-10">
                <a:latin typeface="Times New Roman"/>
                <a:cs typeface="Times New Roman"/>
              </a:rPr>
              <a:t>sling, and looking stern and pale, and  so old that my heart smote me for having fired </a:t>
            </a:r>
            <a:r>
              <a:rPr dirty="0" sz="1450" spc="-5">
                <a:latin typeface="Times New Roman"/>
                <a:cs typeface="Times New Roman"/>
              </a:rPr>
              <a:t>upon</a:t>
            </a:r>
            <a:r>
              <a:rPr dirty="0" sz="1450" spc="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Alan at once held </a:t>
            </a:r>
            <a:r>
              <a:rPr dirty="0" sz="1450" spc="-5">
                <a:latin typeface="Times New Roman"/>
                <a:cs typeface="Times New Roman"/>
              </a:rPr>
              <a:t>a </a:t>
            </a:r>
            <a:r>
              <a:rPr dirty="0" sz="1450" spc="-10">
                <a:latin typeface="Times New Roman"/>
                <a:cs typeface="Times New Roman"/>
              </a:rPr>
              <a:t>pistol in his</a:t>
            </a:r>
            <a:r>
              <a:rPr dirty="0" sz="1450" spc="2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“Put that thing up!” said the captain. “Have </a:t>
            </a:r>
            <a:r>
              <a:rPr dirty="0" sz="1450" spc="-5">
                <a:latin typeface="Times New Roman"/>
                <a:cs typeface="Times New Roman"/>
              </a:rPr>
              <a:t>I not </a:t>
            </a:r>
            <a:r>
              <a:rPr dirty="0" sz="1450" spc="-10">
                <a:latin typeface="Times New Roman"/>
                <a:cs typeface="Times New Roman"/>
              </a:rPr>
              <a:t>passed my word, sir? </a:t>
            </a:r>
            <a:r>
              <a:rPr dirty="0" sz="1450" spc="-5">
                <a:latin typeface="Times New Roman"/>
                <a:cs typeface="Times New Roman"/>
              </a:rPr>
              <a:t>or  do ye </a:t>
            </a:r>
            <a:r>
              <a:rPr dirty="0" sz="1450" spc="-10">
                <a:latin typeface="Times New Roman"/>
                <a:cs typeface="Times New Roman"/>
              </a:rPr>
              <a:t>seek to affront</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“Captain,” says Alan, “I </a:t>
            </a:r>
            <a:r>
              <a:rPr dirty="0" sz="1450" spc="-5">
                <a:latin typeface="Times New Roman"/>
                <a:cs typeface="Times New Roman"/>
              </a:rPr>
              <a:t>doubt your </a:t>
            </a:r>
            <a:r>
              <a:rPr dirty="0" sz="1450" spc="-10">
                <a:latin typeface="Times New Roman"/>
                <a:cs typeface="Times New Roman"/>
              </a:rPr>
              <a:t>word is </a:t>
            </a:r>
            <a:r>
              <a:rPr dirty="0" sz="1450" spc="-5">
                <a:latin typeface="Times New Roman"/>
                <a:cs typeface="Times New Roman"/>
              </a:rPr>
              <a:t>a </a:t>
            </a:r>
            <a:r>
              <a:rPr dirty="0" sz="1450" spc="-10">
                <a:latin typeface="Times New Roman"/>
                <a:cs typeface="Times New Roman"/>
              </a:rPr>
              <a:t>breakable. Last </a:t>
            </a:r>
            <a:r>
              <a:rPr dirty="0" sz="1450" spc="-5">
                <a:latin typeface="Times New Roman"/>
                <a:cs typeface="Times New Roman"/>
              </a:rPr>
              <a:t>night ye  </a:t>
            </a:r>
            <a:r>
              <a:rPr dirty="0" sz="1450" spc="-10">
                <a:latin typeface="Times New Roman"/>
                <a:cs typeface="Times New Roman"/>
              </a:rPr>
              <a:t>haggled and </a:t>
            </a:r>
            <a:r>
              <a:rPr dirty="0" sz="1450" spc="-15">
                <a:latin typeface="Times New Roman"/>
                <a:cs typeface="Times New Roman"/>
              </a:rPr>
              <a:t>argle-bargled </a:t>
            </a:r>
            <a:r>
              <a:rPr dirty="0" sz="1450" spc="-10">
                <a:latin typeface="Times New Roman"/>
                <a:cs typeface="Times New Roman"/>
              </a:rPr>
              <a:t>like an apple-wife; and then passed me </a:t>
            </a:r>
            <a:r>
              <a:rPr dirty="0" sz="1450" spc="-5">
                <a:latin typeface="Times New Roman"/>
                <a:cs typeface="Times New Roman"/>
              </a:rPr>
              <a:t>your </a:t>
            </a:r>
            <a:r>
              <a:rPr dirty="0" sz="1450" spc="-10">
                <a:latin typeface="Times New Roman"/>
                <a:cs typeface="Times New Roman"/>
              </a:rPr>
              <a:t>word,  and gave me </a:t>
            </a:r>
            <a:r>
              <a:rPr dirty="0" sz="1450" spc="-5">
                <a:latin typeface="Times New Roman"/>
                <a:cs typeface="Times New Roman"/>
              </a:rPr>
              <a:t>your </a:t>
            </a:r>
            <a:r>
              <a:rPr dirty="0" sz="1450" spc="-10">
                <a:latin typeface="Times New Roman"/>
                <a:cs typeface="Times New Roman"/>
              </a:rPr>
              <a:t>hand to back it; and </a:t>
            </a:r>
            <a:r>
              <a:rPr dirty="0" sz="1450" spc="-5">
                <a:latin typeface="Times New Roman"/>
                <a:cs typeface="Times New Roman"/>
              </a:rPr>
              <a:t>ye </a:t>
            </a:r>
            <a:r>
              <a:rPr dirty="0" sz="1450" spc="-10">
                <a:latin typeface="Times New Roman"/>
                <a:cs typeface="Times New Roman"/>
              </a:rPr>
              <a:t>ken very well what was the upshot.  Be damned to </a:t>
            </a:r>
            <a:r>
              <a:rPr dirty="0" sz="1450" spc="-5">
                <a:latin typeface="Times New Roman"/>
                <a:cs typeface="Times New Roman"/>
              </a:rPr>
              <a:t>your </a:t>
            </a:r>
            <a:r>
              <a:rPr dirty="0" sz="1450" spc="-10">
                <a:latin typeface="Times New Roman"/>
                <a:cs typeface="Times New Roman"/>
              </a:rPr>
              <a:t>word!” says</a:t>
            </a:r>
            <a:r>
              <a:rPr dirty="0" sz="1450" spc="1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6985" indent="255904">
              <a:lnSpc>
                <a:spcPts val="1730"/>
              </a:lnSpc>
              <a:spcBef>
                <a:spcPts val="785"/>
              </a:spcBef>
            </a:pPr>
            <a:r>
              <a:rPr dirty="0" sz="1450" spc="-30">
                <a:latin typeface="Times New Roman"/>
                <a:cs typeface="Times New Roman"/>
              </a:rPr>
              <a:t>“Well, </a:t>
            </a:r>
            <a:r>
              <a:rPr dirty="0" sz="1450" spc="-1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the captain, “ye’ll get little </a:t>
            </a:r>
            <a:r>
              <a:rPr dirty="0" sz="1450" spc="-5">
                <a:latin typeface="Times New Roman"/>
                <a:cs typeface="Times New Roman"/>
              </a:rPr>
              <a:t>good by </a:t>
            </a:r>
            <a:r>
              <a:rPr dirty="0" sz="1450" spc="-10">
                <a:latin typeface="Times New Roman"/>
                <a:cs typeface="Times New Roman"/>
              </a:rPr>
              <a:t>swearing.” (And  truly that was </a:t>
            </a:r>
            <a:r>
              <a:rPr dirty="0" sz="1450" spc="-5">
                <a:latin typeface="Times New Roman"/>
                <a:cs typeface="Times New Roman"/>
              </a:rPr>
              <a:t>a </a:t>
            </a:r>
            <a:r>
              <a:rPr dirty="0" sz="1450" spc="-10">
                <a:latin typeface="Times New Roman"/>
                <a:cs typeface="Times New Roman"/>
              </a:rPr>
              <a:t>fault </a:t>
            </a:r>
            <a:r>
              <a:rPr dirty="0" sz="1450" spc="-5">
                <a:latin typeface="Times New Roman"/>
                <a:cs typeface="Times New Roman"/>
              </a:rPr>
              <a:t>of </a:t>
            </a:r>
            <a:r>
              <a:rPr dirty="0" sz="1450" spc="-10">
                <a:latin typeface="Times New Roman"/>
                <a:cs typeface="Times New Roman"/>
              </a:rPr>
              <a:t>which the captain was quite free.) “But we have other  things to speak,” </a:t>
            </a:r>
            <a:r>
              <a:rPr dirty="0" sz="1450" spc="-5">
                <a:latin typeface="Times New Roman"/>
                <a:cs typeface="Times New Roman"/>
              </a:rPr>
              <a:t>he </a:t>
            </a:r>
            <a:r>
              <a:rPr dirty="0" sz="1450" spc="-10">
                <a:latin typeface="Times New Roman"/>
                <a:cs typeface="Times New Roman"/>
              </a:rPr>
              <a:t>continued, </a:t>
            </a:r>
            <a:r>
              <a:rPr dirty="0" sz="1450" spc="-20">
                <a:latin typeface="Times New Roman"/>
                <a:cs typeface="Times New Roman"/>
              </a:rPr>
              <a:t>bitterly. </a:t>
            </a:r>
            <a:r>
              <a:rPr dirty="0" sz="1450" spc="-35">
                <a:latin typeface="Times New Roman"/>
                <a:cs typeface="Times New Roman"/>
              </a:rPr>
              <a:t>“Ye’ve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sore hash </a:t>
            </a:r>
            <a:r>
              <a:rPr dirty="0" sz="1450" spc="-5">
                <a:latin typeface="Times New Roman"/>
                <a:cs typeface="Times New Roman"/>
              </a:rPr>
              <a:t>of </a:t>
            </a:r>
            <a:r>
              <a:rPr dirty="0" sz="1450" spc="-10">
                <a:latin typeface="Times New Roman"/>
                <a:cs typeface="Times New Roman"/>
              </a:rPr>
              <a:t>my brig; </a:t>
            </a:r>
            <a:r>
              <a:rPr dirty="0" sz="1450" spc="-5">
                <a:latin typeface="Times New Roman"/>
                <a:cs typeface="Times New Roman"/>
              </a:rPr>
              <a:t>I  </a:t>
            </a:r>
            <a:r>
              <a:rPr dirty="0" sz="1450" spc="-10">
                <a:latin typeface="Times New Roman"/>
                <a:cs typeface="Times New Roman"/>
              </a:rPr>
              <a:t>haven’t hands enough left to work her; and my first </a:t>
            </a:r>
            <a:r>
              <a:rPr dirty="0" sz="1450" spc="-15">
                <a:latin typeface="Times New Roman"/>
                <a:cs typeface="Times New Roman"/>
              </a:rPr>
              <a:t>officer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could ill  spare) has </a:t>
            </a:r>
            <a:r>
              <a:rPr dirty="0" sz="1450" spc="-5">
                <a:latin typeface="Times New Roman"/>
                <a:cs typeface="Times New Roman"/>
              </a:rPr>
              <a:t>got your </a:t>
            </a:r>
            <a:r>
              <a:rPr dirty="0" sz="1450" spc="-10">
                <a:latin typeface="Times New Roman"/>
                <a:cs typeface="Times New Roman"/>
              </a:rPr>
              <a:t>sword throughout his vitals, and passed without speech.  There is nothing left me, </a:t>
            </a:r>
            <a:r>
              <a:rPr dirty="0" sz="1450" spc="-25">
                <a:latin typeface="Times New Roman"/>
                <a:cs typeface="Times New Roman"/>
              </a:rPr>
              <a:t>sir,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back into the </a:t>
            </a:r>
            <a:r>
              <a:rPr dirty="0" sz="1450" spc="-5">
                <a:latin typeface="Times New Roman"/>
                <a:cs typeface="Times New Roman"/>
              </a:rPr>
              <a:t>port of </a:t>
            </a:r>
            <a:r>
              <a:rPr dirty="0" sz="1450" spc="-10">
                <a:latin typeface="Times New Roman"/>
                <a:cs typeface="Times New Roman"/>
              </a:rPr>
              <a:t>Glasgow after  hands; and there (by </a:t>
            </a:r>
            <a:r>
              <a:rPr dirty="0" sz="1450" spc="-5">
                <a:latin typeface="Times New Roman"/>
                <a:cs typeface="Times New Roman"/>
              </a:rPr>
              <a:t>your </a:t>
            </a:r>
            <a:r>
              <a:rPr dirty="0" sz="1450" spc="-10">
                <a:latin typeface="Times New Roman"/>
                <a:cs typeface="Times New Roman"/>
              </a:rPr>
              <a:t>leave) </a:t>
            </a:r>
            <a:r>
              <a:rPr dirty="0" sz="1450" spc="-5">
                <a:latin typeface="Times New Roman"/>
                <a:cs typeface="Times New Roman"/>
              </a:rPr>
              <a:t>ye </a:t>
            </a:r>
            <a:r>
              <a:rPr dirty="0" sz="1450" spc="-10">
                <a:latin typeface="Times New Roman"/>
                <a:cs typeface="Times New Roman"/>
              </a:rPr>
              <a:t>will find them that are better able to talk to  </a:t>
            </a:r>
            <a:r>
              <a:rPr dirty="0" sz="1450" spc="-5">
                <a:latin typeface="Times New Roman"/>
                <a:cs typeface="Times New Roman"/>
              </a:rPr>
              <a:t>you.”</a:t>
            </a:r>
            <a:endParaRPr sz="1450">
              <a:latin typeface="Times New Roman"/>
              <a:cs typeface="Times New Roman"/>
            </a:endParaRPr>
          </a:p>
          <a:p>
            <a:pPr algn="just" marL="12700" marR="8890" indent="255904">
              <a:lnSpc>
                <a:spcPts val="1730"/>
              </a:lnSpc>
              <a:spcBef>
                <a:spcPts val="780"/>
              </a:spcBef>
            </a:pPr>
            <a:r>
              <a:rPr dirty="0" sz="1450" spc="-35">
                <a:latin typeface="Times New Roman"/>
                <a:cs typeface="Times New Roman"/>
              </a:rPr>
              <a:t>“Ay?” </a:t>
            </a:r>
            <a:r>
              <a:rPr dirty="0" sz="1450" spc="-10">
                <a:latin typeface="Times New Roman"/>
                <a:cs typeface="Times New Roman"/>
              </a:rPr>
              <a:t>said Alan; “and faith, I’ll have </a:t>
            </a:r>
            <a:r>
              <a:rPr dirty="0" sz="1450" spc="-5">
                <a:latin typeface="Times New Roman"/>
                <a:cs typeface="Times New Roman"/>
              </a:rPr>
              <a:t>a </a:t>
            </a:r>
            <a:r>
              <a:rPr dirty="0" sz="1450" spc="-10">
                <a:latin typeface="Times New Roman"/>
                <a:cs typeface="Times New Roman"/>
              </a:rPr>
              <a:t>talk with them mysel’! Unless  </a:t>
            </a:r>
            <a:r>
              <a:rPr dirty="0" sz="1450" spc="-20">
                <a:latin typeface="Times New Roman"/>
                <a:cs typeface="Times New Roman"/>
              </a:rPr>
              <a:t>there’s </a:t>
            </a:r>
            <a:r>
              <a:rPr dirty="0" sz="1450" spc="-10">
                <a:latin typeface="Times New Roman"/>
                <a:cs typeface="Times New Roman"/>
              </a:rPr>
              <a:t>naebody speaks English in that town,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bonny </a:t>
            </a:r>
            <a:r>
              <a:rPr dirty="0" sz="1450" spc="-10">
                <a:latin typeface="Times New Roman"/>
                <a:cs typeface="Times New Roman"/>
              </a:rPr>
              <a:t>tale for them.  Fifteen tarry sailors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and </a:t>
            </a:r>
            <a:r>
              <a:rPr dirty="0" sz="1450" spc="-5">
                <a:latin typeface="Times New Roman"/>
                <a:cs typeface="Times New Roman"/>
              </a:rPr>
              <a:t>a </a:t>
            </a:r>
            <a:r>
              <a:rPr dirty="0" sz="1450" spc="-10">
                <a:latin typeface="Times New Roman"/>
                <a:cs typeface="Times New Roman"/>
              </a:rPr>
              <a:t>man and </a:t>
            </a:r>
            <a:r>
              <a:rPr dirty="0" sz="1450" spc="-5">
                <a:latin typeface="Times New Roman"/>
                <a:cs typeface="Times New Roman"/>
              </a:rPr>
              <a:t>a </a:t>
            </a:r>
            <a:r>
              <a:rPr dirty="0" sz="1450" spc="-10">
                <a:latin typeface="Times New Roman"/>
                <a:cs typeface="Times New Roman"/>
              </a:rPr>
              <a:t>halfling </a:t>
            </a:r>
            <a:r>
              <a:rPr dirty="0" sz="1450" spc="-5">
                <a:latin typeface="Times New Roman"/>
                <a:cs typeface="Times New Roman"/>
              </a:rPr>
              <a:t>boy upon </a:t>
            </a:r>
            <a:r>
              <a:rPr dirty="0" sz="1450" spc="-10">
                <a:latin typeface="Times New Roman"/>
                <a:cs typeface="Times New Roman"/>
              </a:rPr>
              <a:t>the  other! O, man, </a:t>
            </a:r>
            <a:r>
              <a:rPr dirty="0" sz="1450" spc="-30">
                <a:latin typeface="Times New Roman"/>
                <a:cs typeface="Times New Roman"/>
              </a:rPr>
              <a:t>it’s</a:t>
            </a:r>
            <a:r>
              <a:rPr dirty="0" sz="1450" spc="5">
                <a:latin typeface="Times New Roman"/>
                <a:cs typeface="Times New Roman"/>
              </a:rPr>
              <a:t> </a:t>
            </a:r>
            <a:r>
              <a:rPr dirty="0" sz="1450" spc="-10">
                <a:latin typeface="Times New Roman"/>
                <a:cs typeface="Times New Roman"/>
              </a:rPr>
              <a:t>peetiful!”</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Hoseason flushed</a:t>
            </a:r>
            <a:r>
              <a:rPr dirty="0" sz="1450" spc="-5">
                <a:latin typeface="Times New Roman"/>
                <a:cs typeface="Times New Roman"/>
              </a:rPr>
              <a:t> </a:t>
            </a:r>
            <a:r>
              <a:rPr dirty="0" sz="1450" spc="-10">
                <a:latin typeface="Times New Roman"/>
                <a:cs typeface="Times New Roman"/>
              </a:rPr>
              <a:t>red.</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“No,” continued Alan, “that’ll </a:t>
            </a:r>
            <a:r>
              <a:rPr dirty="0" sz="1450" spc="-5">
                <a:latin typeface="Times New Roman"/>
                <a:cs typeface="Times New Roman"/>
              </a:rPr>
              <a:t>no do. </a:t>
            </a:r>
            <a:r>
              <a:rPr dirty="0" sz="1450" spc="-40">
                <a:latin typeface="Times New Roman"/>
                <a:cs typeface="Times New Roman"/>
              </a:rPr>
              <a:t>Ye’ll </a:t>
            </a:r>
            <a:r>
              <a:rPr dirty="0" sz="1450" spc="-10">
                <a:latin typeface="Times New Roman"/>
                <a:cs typeface="Times New Roman"/>
              </a:rPr>
              <a:t>just have to set me ashore as</a:t>
            </a:r>
            <a:r>
              <a:rPr dirty="0" sz="1450" spc="310">
                <a:latin typeface="Times New Roman"/>
                <a:cs typeface="Times New Roman"/>
              </a:rPr>
              <a:t> </a:t>
            </a:r>
            <a:r>
              <a:rPr dirty="0" sz="1450" spc="-10">
                <a:latin typeface="Times New Roman"/>
                <a:cs typeface="Times New Roman"/>
              </a:rPr>
              <a:t>we</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075" cy="9389110"/>
          </a:xfrm>
          <a:prstGeom prst="rect">
            <a:avLst/>
          </a:prstGeom>
        </p:spPr>
        <p:txBody>
          <a:bodyPr wrap="square" lIns="0" tIns="110489" rIns="0" bIns="0" rtlCol="0" vert="horz">
            <a:spAutoFit/>
          </a:bodyPr>
          <a:lstStyle/>
          <a:p>
            <a:pPr marL="12700">
              <a:lnSpc>
                <a:spcPct val="100000"/>
              </a:lnSpc>
              <a:spcBef>
                <a:spcPts val="869"/>
              </a:spcBef>
            </a:pPr>
            <a:r>
              <a:rPr dirty="0" sz="1450" spc="-10">
                <a:latin typeface="Times New Roman"/>
                <a:cs typeface="Times New Roman"/>
              </a:rPr>
              <a:t>agreed.”</a:t>
            </a:r>
            <a:endParaRPr sz="1450">
              <a:latin typeface="Times New Roman"/>
              <a:cs typeface="Times New Roman"/>
            </a:endParaRPr>
          </a:p>
          <a:p>
            <a:pPr algn="just" marL="12700" marR="7620" indent="255904">
              <a:lnSpc>
                <a:spcPts val="1730"/>
              </a:lnSpc>
              <a:spcBef>
                <a:spcPts val="840"/>
              </a:spcBef>
            </a:pPr>
            <a:r>
              <a:rPr dirty="0" sz="1450" spc="-55">
                <a:latin typeface="Times New Roman"/>
                <a:cs typeface="Times New Roman"/>
              </a:rPr>
              <a:t>“Ay,” </a:t>
            </a:r>
            <a:r>
              <a:rPr dirty="0" sz="1450" spc="-10">
                <a:latin typeface="Times New Roman"/>
                <a:cs typeface="Times New Roman"/>
              </a:rPr>
              <a:t>said Hoseason, “but my first </a:t>
            </a:r>
            <a:r>
              <a:rPr dirty="0" sz="1450" spc="-15">
                <a:latin typeface="Times New Roman"/>
                <a:cs typeface="Times New Roman"/>
              </a:rPr>
              <a:t>officer </a:t>
            </a:r>
            <a:r>
              <a:rPr dirty="0" sz="1450" spc="-10">
                <a:latin typeface="Times New Roman"/>
                <a:cs typeface="Times New Roman"/>
              </a:rPr>
              <a:t>is dead—ye ken best </a:t>
            </a:r>
            <a:r>
              <a:rPr dirty="0" sz="1450" spc="-30">
                <a:latin typeface="Times New Roman"/>
                <a:cs typeface="Times New Roman"/>
              </a:rPr>
              <a:t>how.  </a:t>
            </a:r>
            <a:r>
              <a:rPr dirty="0" sz="1450" spc="-20">
                <a:latin typeface="Times New Roman"/>
                <a:cs typeface="Times New Roman"/>
              </a:rPr>
              <a:t>There’s </a:t>
            </a:r>
            <a:r>
              <a:rPr dirty="0" sz="1450" spc="-5">
                <a:latin typeface="Times New Roman"/>
                <a:cs typeface="Times New Roman"/>
              </a:rPr>
              <a:t>none of </a:t>
            </a:r>
            <a:r>
              <a:rPr dirty="0" sz="1450" spc="-10">
                <a:latin typeface="Times New Roman"/>
                <a:cs typeface="Times New Roman"/>
              </a:rPr>
              <a:t>the rest </a:t>
            </a:r>
            <a:r>
              <a:rPr dirty="0" sz="1450" spc="-5">
                <a:latin typeface="Times New Roman"/>
                <a:cs typeface="Times New Roman"/>
              </a:rPr>
              <a:t>of us </a:t>
            </a:r>
            <a:r>
              <a:rPr dirty="0" sz="1450" spc="-10">
                <a:latin typeface="Times New Roman"/>
                <a:cs typeface="Times New Roman"/>
              </a:rPr>
              <a:t>acquaint with this coast, sir; and </a:t>
            </a:r>
            <a:r>
              <a:rPr dirty="0" sz="1450" spc="-30">
                <a:latin typeface="Times New Roman"/>
                <a:cs typeface="Times New Roman"/>
              </a:rPr>
              <a:t>it’s </a:t>
            </a:r>
            <a:r>
              <a:rPr dirty="0" sz="1450" spc="-5">
                <a:latin typeface="Times New Roman"/>
                <a:cs typeface="Times New Roman"/>
              </a:rPr>
              <a:t>one </a:t>
            </a:r>
            <a:r>
              <a:rPr dirty="0" sz="1450" spc="-10">
                <a:latin typeface="Times New Roman"/>
                <a:cs typeface="Times New Roman"/>
              </a:rPr>
              <a:t>very  dangerous to</a:t>
            </a:r>
            <a:r>
              <a:rPr dirty="0" sz="1450" spc="-5">
                <a:latin typeface="Times New Roman"/>
                <a:cs typeface="Times New Roman"/>
              </a:rPr>
              <a:t> </a:t>
            </a:r>
            <a:r>
              <a:rPr dirty="0" sz="1450" spc="-10">
                <a:latin typeface="Times New Roman"/>
                <a:cs typeface="Times New Roman"/>
              </a:rPr>
              <a:t>ships.”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give </a:t>
            </a:r>
            <a:r>
              <a:rPr dirty="0" sz="1450" spc="-5">
                <a:latin typeface="Times New Roman"/>
                <a:cs typeface="Times New Roman"/>
              </a:rPr>
              <a:t>ye your </a:t>
            </a:r>
            <a:r>
              <a:rPr dirty="0" sz="1450" spc="-10">
                <a:latin typeface="Times New Roman"/>
                <a:cs typeface="Times New Roman"/>
              </a:rPr>
              <a:t>choice,” says Alan. “Set me </a:t>
            </a:r>
            <a:r>
              <a:rPr dirty="0" sz="1450" spc="-5">
                <a:latin typeface="Times New Roman"/>
                <a:cs typeface="Times New Roman"/>
              </a:rPr>
              <a:t>on </a:t>
            </a:r>
            <a:r>
              <a:rPr dirty="0" sz="1450" spc="-10">
                <a:latin typeface="Times New Roman"/>
                <a:cs typeface="Times New Roman"/>
              </a:rPr>
              <a:t>dry ground in Appin, </a:t>
            </a:r>
            <a:r>
              <a:rPr dirty="0" sz="1450" spc="-5">
                <a:latin typeface="Times New Roman"/>
                <a:cs typeface="Times New Roman"/>
              </a:rPr>
              <a:t>or  </a:t>
            </a:r>
            <a:r>
              <a:rPr dirty="0" sz="1450" spc="-15">
                <a:latin typeface="Times New Roman"/>
                <a:cs typeface="Times New Roman"/>
              </a:rPr>
              <a:t>Ardgour, </a:t>
            </a:r>
            <a:r>
              <a:rPr dirty="0" sz="1450" spc="-5">
                <a:latin typeface="Times New Roman"/>
                <a:cs typeface="Times New Roman"/>
              </a:rPr>
              <a:t>or </a:t>
            </a:r>
            <a:r>
              <a:rPr dirty="0" sz="1450" spc="-10">
                <a:latin typeface="Times New Roman"/>
                <a:cs typeface="Times New Roman"/>
              </a:rPr>
              <a:t>in Morven, </a:t>
            </a:r>
            <a:r>
              <a:rPr dirty="0" sz="1450" spc="-5">
                <a:latin typeface="Times New Roman"/>
                <a:cs typeface="Times New Roman"/>
              </a:rPr>
              <a:t>or </a:t>
            </a:r>
            <a:r>
              <a:rPr dirty="0" sz="1450" spc="-10">
                <a:latin typeface="Times New Roman"/>
                <a:cs typeface="Times New Roman"/>
              </a:rPr>
              <a:t>Arisaig, </a:t>
            </a:r>
            <a:r>
              <a:rPr dirty="0" sz="1450" spc="-5">
                <a:latin typeface="Times New Roman"/>
                <a:cs typeface="Times New Roman"/>
              </a:rPr>
              <a:t>or </a:t>
            </a:r>
            <a:r>
              <a:rPr dirty="0" sz="1450" spc="-10">
                <a:latin typeface="Times New Roman"/>
                <a:cs typeface="Times New Roman"/>
              </a:rPr>
              <a:t>Morar; </a:t>
            </a:r>
            <a:r>
              <a:rPr dirty="0" sz="1450" spc="-25">
                <a:latin typeface="Times New Roman"/>
                <a:cs typeface="Times New Roman"/>
              </a:rPr>
              <a:t>or, </a:t>
            </a:r>
            <a:r>
              <a:rPr dirty="0" sz="1450" spc="-10">
                <a:latin typeface="Times New Roman"/>
                <a:cs typeface="Times New Roman"/>
              </a:rPr>
              <a:t>in brief, where </a:t>
            </a:r>
            <a:r>
              <a:rPr dirty="0" sz="1450" spc="-5">
                <a:latin typeface="Times New Roman"/>
                <a:cs typeface="Times New Roman"/>
              </a:rPr>
              <a:t>ye </a:t>
            </a:r>
            <a:r>
              <a:rPr dirty="0" sz="1450" spc="-10">
                <a:latin typeface="Times New Roman"/>
                <a:cs typeface="Times New Roman"/>
              </a:rPr>
              <a:t>please,  within thirty miles </a:t>
            </a:r>
            <a:r>
              <a:rPr dirty="0" sz="1450" spc="-5">
                <a:latin typeface="Times New Roman"/>
                <a:cs typeface="Times New Roman"/>
              </a:rPr>
              <a:t>of </a:t>
            </a:r>
            <a:r>
              <a:rPr dirty="0" sz="1450" spc="-10">
                <a:latin typeface="Times New Roman"/>
                <a:cs typeface="Times New Roman"/>
              </a:rPr>
              <a:t>my own country; except in </a:t>
            </a:r>
            <a:r>
              <a:rPr dirty="0" sz="1450" spc="-5">
                <a:latin typeface="Times New Roman"/>
                <a:cs typeface="Times New Roman"/>
              </a:rPr>
              <a:t>a </a:t>
            </a:r>
            <a:r>
              <a:rPr dirty="0" sz="1450" spc="-10">
                <a:latin typeface="Times New Roman"/>
                <a:cs typeface="Times New Roman"/>
              </a:rPr>
              <a:t>country </a:t>
            </a:r>
            <a:r>
              <a:rPr dirty="0" sz="1450" spc="-5">
                <a:latin typeface="Times New Roman"/>
                <a:cs typeface="Times New Roman"/>
              </a:rPr>
              <a:t>of </a:t>
            </a:r>
            <a:r>
              <a:rPr dirty="0" sz="1450" spc="-10">
                <a:latin typeface="Times New Roman"/>
                <a:cs typeface="Times New Roman"/>
              </a:rPr>
              <a:t>the Campbells.  </a:t>
            </a:r>
            <a:r>
              <a:rPr dirty="0" sz="1450" spc="-25">
                <a:latin typeface="Times New Roman"/>
                <a:cs typeface="Times New Roman"/>
              </a:rPr>
              <a:t>That’s </a:t>
            </a:r>
            <a:r>
              <a:rPr dirty="0" sz="1450" spc="-5">
                <a:latin typeface="Times New Roman"/>
                <a:cs typeface="Times New Roman"/>
              </a:rPr>
              <a:t>a </a:t>
            </a:r>
            <a:r>
              <a:rPr dirty="0" sz="1450" spc="-10">
                <a:latin typeface="Times New Roman"/>
                <a:cs typeface="Times New Roman"/>
              </a:rPr>
              <a:t>broad </a:t>
            </a:r>
            <a:r>
              <a:rPr dirty="0" sz="1450" spc="-15">
                <a:latin typeface="Times New Roman"/>
                <a:cs typeface="Times New Roman"/>
              </a:rPr>
              <a:t>target.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miss that, </a:t>
            </a:r>
            <a:r>
              <a:rPr dirty="0" sz="1450" spc="-5">
                <a:latin typeface="Times New Roman"/>
                <a:cs typeface="Times New Roman"/>
              </a:rPr>
              <a:t>ye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as feckless at the sailoring as  </a:t>
            </a:r>
            <a:r>
              <a:rPr dirty="0" sz="1450" spc="-5">
                <a:latin typeface="Times New Roman"/>
                <a:cs typeface="Times New Roman"/>
              </a:rPr>
              <a:t>I </a:t>
            </a:r>
            <a:r>
              <a:rPr dirty="0" sz="1450" spc="-10">
                <a:latin typeface="Times New Roman"/>
                <a:cs typeface="Times New Roman"/>
              </a:rPr>
              <a:t>have found </a:t>
            </a:r>
            <a:r>
              <a:rPr dirty="0" sz="1450" spc="-5">
                <a:latin typeface="Times New Roman"/>
                <a:cs typeface="Times New Roman"/>
              </a:rPr>
              <a:t>ye </a:t>
            </a:r>
            <a:r>
              <a:rPr dirty="0" sz="1450" spc="-10">
                <a:latin typeface="Times New Roman"/>
                <a:cs typeface="Times New Roman"/>
              </a:rPr>
              <a:t>at the fighting. </a:t>
            </a:r>
            <a:r>
              <a:rPr dirty="0" sz="1450" spc="-35">
                <a:latin typeface="Times New Roman"/>
                <a:cs typeface="Times New Roman"/>
              </a:rPr>
              <a:t>Why, </a:t>
            </a: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country people in their </a:t>
            </a:r>
            <a:r>
              <a:rPr dirty="0" sz="1450" spc="-5">
                <a:latin typeface="Times New Roman"/>
                <a:cs typeface="Times New Roman"/>
              </a:rPr>
              <a:t>bit  </a:t>
            </a:r>
            <a:r>
              <a:rPr dirty="0" sz="1450" spc="-10">
                <a:latin typeface="Times New Roman"/>
                <a:cs typeface="Times New Roman"/>
              </a:rPr>
              <a:t>cobles pass from island to island in all weathers, </a:t>
            </a:r>
            <a:r>
              <a:rPr dirty="0" sz="1450" spc="-40">
                <a:latin typeface="Times New Roman"/>
                <a:cs typeface="Times New Roman"/>
              </a:rPr>
              <a:t>ay, </a:t>
            </a:r>
            <a:r>
              <a:rPr dirty="0" sz="1450" spc="-10">
                <a:latin typeface="Times New Roman"/>
                <a:cs typeface="Times New Roman"/>
              </a:rPr>
              <a:t>and </a:t>
            </a:r>
            <a:r>
              <a:rPr dirty="0" sz="1450" spc="-5">
                <a:latin typeface="Times New Roman"/>
                <a:cs typeface="Times New Roman"/>
              </a:rPr>
              <a:t>by night too, </a:t>
            </a:r>
            <a:r>
              <a:rPr dirty="0" sz="1450" spc="-10">
                <a:latin typeface="Times New Roman"/>
                <a:cs typeface="Times New Roman"/>
              </a:rPr>
              <a:t>for the  matter </a:t>
            </a:r>
            <a:r>
              <a:rPr dirty="0" sz="1450" spc="-5">
                <a:latin typeface="Times New Roman"/>
                <a:cs typeface="Times New Roman"/>
              </a:rPr>
              <a:t>of </a:t>
            </a:r>
            <a:r>
              <a:rPr dirty="0" sz="1450" spc="-10">
                <a:latin typeface="Times New Roman"/>
                <a:cs typeface="Times New Roman"/>
              </a:rPr>
              <a:t>that.”</a:t>
            </a:r>
            <a:endParaRPr sz="1450">
              <a:latin typeface="Times New Roman"/>
              <a:cs typeface="Times New Roman"/>
            </a:endParaRPr>
          </a:p>
          <a:p>
            <a:pPr algn="just" marL="268605" marR="10160">
              <a:lnSpc>
                <a:spcPts val="2520"/>
              </a:lnSpc>
              <a:spcBef>
                <a:spcPts val="150"/>
              </a:spcBef>
            </a:pPr>
            <a:r>
              <a:rPr dirty="0" sz="1450" spc="-10">
                <a:latin typeface="Times New Roman"/>
                <a:cs typeface="Times New Roman"/>
              </a:rPr>
              <a:t>“A </a:t>
            </a:r>
            <a:r>
              <a:rPr dirty="0" sz="1450" spc="-20">
                <a:latin typeface="Times New Roman"/>
                <a:cs typeface="Times New Roman"/>
              </a:rPr>
              <a:t>coble’s </a:t>
            </a:r>
            <a:r>
              <a:rPr dirty="0" sz="1450" spc="-5">
                <a:latin typeface="Times New Roman"/>
                <a:cs typeface="Times New Roman"/>
              </a:rPr>
              <a:t>not a </a:t>
            </a:r>
            <a:r>
              <a:rPr dirty="0" sz="1450" spc="-10">
                <a:latin typeface="Times New Roman"/>
                <a:cs typeface="Times New Roman"/>
              </a:rPr>
              <a:t>ship, </a:t>
            </a:r>
            <a:r>
              <a:rPr dirty="0" sz="1450" spc="-20">
                <a:latin typeface="Times New Roman"/>
                <a:cs typeface="Times New Roman"/>
              </a:rPr>
              <a:t>sir,” </a:t>
            </a:r>
            <a:r>
              <a:rPr dirty="0" sz="1450" spc="-10">
                <a:latin typeface="Times New Roman"/>
                <a:cs typeface="Times New Roman"/>
              </a:rPr>
              <a:t>said the captain. “It has nae draught </a:t>
            </a:r>
            <a:r>
              <a:rPr dirty="0" sz="1450" spc="-5">
                <a:latin typeface="Times New Roman"/>
                <a:cs typeface="Times New Roman"/>
              </a:rPr>
              <a:t>of </a:t>
            </a:r>
            <a:r>
              <a:rPr dirty="0" sz="1450" spc="-20">
                <a:latin typeface="Times New Roman"/>
                <a:cs typeface="Times New Roman"/>
              </a:rPr>
              <a:t>water.”  </a:t>
            </a:r>
            <a:r>
              <a:rPr dirty="0" sz="1450" spc="-30">
                <a:latin typeface="Times New Roman"/>
                <a:cs typeface="Times New Roman"/>
              </a:rPr>
              <a:t>“Well,</a:t>
            </a:r>
            <a:r>
              <a:rPr dirty="0" sz="1450" spc="60">
                <a:latin typeface="Times New Roman"/>
                <a:cs typeface="Times New Roman"/>
              </a:rPr>
              <a:t> </a:t>
            </a:r>
            <a:r>
              <a:rPr dirty="0" sz="1450" spc="-10">
                <a:latin typeface="Times New Roman"/>
                <a:cs typeface="Times New Roman"/>
              </a:rPr>
              <a:t>then,</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Glasgow</a:t>
            </a:r>
            <a:r>
              <a:rPr dirty="0" sz="1450" spc="60">
                <a:latin typeface="Times New Roman"/>
                <a:cs typeface="Times New Roman"/>
              </a:rPr>
              <a:t> </a:t>
            </a:r>
            <a:r>
              <a:rPr dirty="0" sz="1450" spc="-10">
                <a:latin typeface="Times New Roman"/>
                <a:cs typeface="Times New Roman"/>
              </a:rPr>
              <a:t>if</a:t>
            </a:r>
            <a:r>
              <a:rPr dirty="0" sz="1450" spc="65">
                <a:latin typeface="Times New Roman"/>
                <a:cs typeface="Times New Roman"/>
              </a:rPr>
              <a:t> </a:t>
            </a:r>
            <a:r>
              <a:rPr dirty="0" sz="1450" spc="-5">
                <a:latin typeface="Times New Roman"/>
                <a:cs typeface="Times New Roman"/>
              </a:rPr>
              <a:t>ye</a:t>
            </a:r>
            <a:r>
              <a:rPr dirty="0" sz="1450" spc="60">
                <a:latin typeface="Times New Roman"/>
                <a:cs typeface="Times New Roman"/>
              </a:rPr>
              <a:t> </a:t>
            </a:r>
            <a:r>
              <a:rPr dirty="0" sz="1450" spc="-10">
                <a:latin typeface="Times New Roman"/>
                <a:cs typeface="Times New Roman"/>
              </a:rPr>
              <a:t>list!”</a:t>
            </a:r>
            <a:r>
              <a:rPr dirty="0" sz="1450" spc="60">
                <a:latin typeface="Times New Roman"/>
                <a:cs typeface="Times New Roman"/>
              </a:rPr>
              <a:t> </a:t>
            </a:r>
            <a:r>
              <a:rPr dirty="0" sz="1450" spc="-10">
                <a:latin typeface="Times New Roman"/>
                <a:cs typeface="Times New Roman"/>
              </a:rPr>
              <a:t>says</a:t>
            </a:r>
            <a:r>
              <a:rPr dirty="0" sz="1450" spc="60">
                <a:latin typeface="Times New Roman"/>
                <a:cs typeface="Times New Roman"/>
              </a:rPr>
              <a:t> </a:t>
            </a:r>
            <a:r>
              <a:rPr dirty="0" sz="1450" spc="-10">
                <a:latin typeface="Times New Roman"/>
                <a:cs typeface="Times New Roman"/>
              </a:rPr>
              <a:t>Alan.</a:t>
            </a:r>
            <a:r>
              <a:rPr dirty="0" sz="1450" spc="60">
                <a:latin typeface="Times New Roman"/>
                <a:cs typeface="Times New Roman"/>
              </a:rPr>
              <a:t> </a:t>
            </a:r>
            <a:r>
              <a:rPr dirty="0" sz="1450" spc="-30">
                <a:latin typeface="Times New Roman"/>
                <a:cs typeface="Times New Roman"/>
              </a:rPr>
              <a:t>“We’ll</a:t>
            </a:r>
            <a:r>
              <a:rPr dirty="0" sz="1450" spc="65">
                <a:latin typeface="Times New Roman"/>
                <a:cs typeface="Times New Roman"/>
              </a:rPr>
              <a:t> </a:t>
            </a:r>
            <a:r>
              <a:rPr dirty="0" sz="1450" spc="-10">
                <a:latin typeface="Times New Roman"/>
                <a:cs typeface="Times New Roman"/>
              </a:rPr>
              <a:t>have</a:t>
            </a:r>
            <a:r>
              <a:rPr dirty="0" sz="1450" spc="60">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laugh</a:t>
            </a:r>
            <a:r>
              <a:rPr dirty="0" sz="1450" spc="6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5">
                <a:latin typeface="Times New Roman"/>
                <a:cs typeface="Times New Roman"/>
              </a:rPr>
              <a:t>ye</a:t>
            </a:r>
            <a:endParaRPr sz="1450">
              <a:latin typeface="Times New Roman"/>
              <a:cs typeface="Times New Roman"/>
            </a:endParaRPr>
          </a:p>
          <a:p>
            <a:pPr algn="just" marL="12700">
              <a:lnSpc>
                <a:spcPts val="1515"/>
              </a:lnSpc>
            </a:pPr>
            <a:r>
              <a:rPr dirty="0" sz="1450" spc="-10">
                <a:latin typeface="Times New Roman"/>
                <a:cs typeface="Times New Roman"/>
              </a:rPr>
              <a:t>at the</a:t>
            </a:r>
            <a:r>
              <a:rPr dirty="0" sz="1450" spc="-5">
                <a:latin typeface="Times New Roman"/>
                <a:cs typeface="Times New Roman"/>
              </a:rPr>
              <a:t> </a:t>
            </a:r>
            <a:r>
              <a:rPr dirty="0" sz="1450" spc="-10">
                <a:latin typeface="Times New Roman"/>
                <a:cs typeface="Times New Roman"/>
              </a:rPr>
              <a:t>least.”</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“My mind runs little </a:t>
            </a:r>
            <a:r>
              <a:rPr dirty="0" sz="1450" spc="-5">
                <a:latin typeface="Times New Roman"/>
                <a:cs typeface="Times New Roman"/>
              </a:rPr>
              <a:t>upon </a:t>
            </a:r>
            <a:r>
              <a:rPr dirty="0" sz="1450" spc="-10">
                <a:latin typeface="Times New Roman"/>
                <a:cs typeface="Times New Roman"/>
              </a:rPr>
              <a:t>laughing,” said the captain. “But all this will  cost </a:t>
            </a:r>
            <a:r>
              <a:rPr dirty="0" sz="1450" spc="-25">
                <a:latin typeface="Times New Roman"/>
                <a:cs typeface="Times New Roman"/>
              </a:rPr>
              <a:t>money,</a:t>
            </a:r>
            <a:r>
              <a:rPr dirty="0" sz="1450" spc="-5">
                <a:latin typeface="Times New Roman"/>
                <a:cs typeface="Times New Roman"/>
              </a:rPr>
              <a:t> </a:t>
            </a:r>
            <a:r>
              <a:rPr dirty="0" sz="1450" spc="-25">
                <a:latin typeface="Times New Roman"/>
                <a:cs typeface="Times New Roman"/>
              </a:rPr>
              <a:t>sir.”</a:t>
            </a:r>
            <a:endParaRPr sz="1450">
              <a:latin typeface="Times New Roman"/>
              <a:cs typeface="Times New Roman"/>
            </a:endParaRPr>
          </a:p>
          <a:p>
            <a:pPr algn="just" marL="12700" marR="6985" indent="255904">
              <a:lnSpc>
                <a:spcPts val="1730"/>
              </a:lnSpc>
              <a:spcBef>
                <a:spcPts val="79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says Alan, “I am nae weathercock. Thirty guineas, if </a:t>
            </a:r>
            <a:r>
              <a:rPr dirty="0" sz="1450" spc="-5">
                <a:latin typeface="Times New Roman"/>
                <a:cs typeface="Times New Roman"/>
              </a:rPr>
              <a:t>ye </a:t>
            </a:r>
            <a:r>
              <a:rPr dirty="0" sz="1450" spc="-10">
                <a:latin typeface="Times New Roman"/>
                <a:cs typeface="Times New Roman"/>
              </a:rPr>
              <a:t>land  me </a:t>
            </a:r>
            <a:r>
              <a:rPr dirty="0" sz="1450" spc="-5">
                <a:latin typeface="Times New Roman"/>
                <a:cs typeface="Times New Roman"/>
              </a:rPr>
              <a:t>on </a:t>
            </a:r>
            <a:r>
              <a:rPr dirty="0" sz="1450" spc="-10">
                <a:latin typeface="Times New Roman"/>
                <a:cs typeface="Times New Roman"/>
              </a:rPr>
              <a:t>the sea-side; and </a:t>
            </a:r>
            <a:r>
              <a:rPr dirty="0" sz="1450" spc="-25">
                <a:latin typeface="Times New Roman"/>
                <a:cs typeface="Times New Roman"/>
              </a:rPr>
              <a:t>sixty, </a:t>
            </a:r>
            <a:r>
              <a:rPr dirty="0" sz="1450" spc="-10">
                <a:latin typeface="Times New Roman"/>
                <a:cs typeface="Times New Roman"/>
              </a:rPr>
              <a:t>if </a:t>
            </a:r>
            <a:r>
              <a:rPr dirty="0" sz="1450" spc="-5">
                <a:latin typeface="Times New Roman"/>
                <a:cs typeface="Times New Roman"/>
              </a:rPr>
              <a:t>ye put </a:t>
            </a:r>
            <a:r>
              <a:rPr dirty="0" sz="1450" spc="-10">
                <a:latin typeface="Times New Roman"/>
                <a:cs typeface="Times New Roman"/>
              </a:rPr>
              <a:t>me in the Linnhe</a:t>
            </a:r>
            <a:r>
              <a:rPr dirty="0" sz="1450" spc="75">
                <a:latin typeface="Times New Roman"/>
                <a:cs typeface="Times New Roman"/>
              </a:rPr>
              <a:t> </a:t>
            </a:r>
            <a:r>
              <a:rPr dirty="0" sz="1450" spc="-10">
                <a:latin typeface="Times New Roman"/>
                <a:cs typeface="Times New Roman"/>
              </a:rPr>
              <a:t>Loch.”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“But see, </a:t>
            </a:r>
            <a:r>
              <a:rPr dirty="0" sz="1450" spc="-25">
                <a:latin typeface="Times New Roman"/>
                <a:cs typeface="Times New Roman"/>
              </a:rPr>
              <a:t>sir, </a:t>
            </a:r>
            <a:r>
              <a:rPr dirty="0" sz="1450" spc="-10">
                <a:latin typeface="Times New Roman"/>
                <a:cs typeface="Times New Roman"/>
              </a:rPr>
              <a:t>where we lie, we are </a:t>
            </a:r>
            <a:r>
              <a:rPr dirty="0" sz="1450" spc="-5">
                <a:latin typeface="Times New Roman"/>
                <a:cs typeface="Times New Roman"/>
              </a:rPr>
              <a:t>but a </a:t>
            </a:r>
            <a:r>
              <a:rPr dirty="0" sz="1450" spc="-10">
                <a:latin typeface="Times New Roman"/>
                <a:cs typeface="Times New Roman"/>
              </a:rPr>
              <a:t>few hours’ sail from  Ardnamurchan,” said Hoseason. “Give me </a:t>
            </a:r>
            <a:r>
              <a:rPr dirty="0" sz="1450" spc="-25">
                <a:latin typeface="Times New Roman"/>
                <a:cs typeface="Times New Roman"/>
              </a:rPr>
              <a:t>sixty, </a:t>
            </a:r>
            <a:r>
              <a:rPr dirty="0" sz="1450" spc="-10">
                <a:latin typeface="Times New Roman"/>
                <a:cs typeface="Times New Roman"/>
              </a:rPr>
              <a:t>and I’ll set </a:t>
            </a:r>
            <a:r>
              <a:rPr dirty="0" sz="1450" spc="-5">
                <a:latin typeface="Times New Roman"/>
                <a:cs typeface="Times New Roman"/>
              </a:rPr>
              <a:t>ye</a:t>
            </a:r>
            <a:r>
              <a:rPr dirty="0" sz="1450" spc="8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“And I’m to wear my brogues and run jeopardy </a:t>
            </a:r>
            <a:r>
              <a:rPr dirty="0" sz="1450" spc="-5">
                <a:latin typeface="Times New Roman"/>
                <a:cs typeface="Times New Roman"/>
              </a:rPr>
              <a:t>of </a:t>
            </a:r>
            <a:r>
              <a:rPr dirty="0" sz="1450" spc="-10">
                <a:latin typeface="Times New Roman"/>
                <a:cs typeface="Times New Roman"/>
              </a:rPr>
              <a:t>the red-coats to please  you?” cries Alan. “No, sir; if </a:t>
            </a:r>
            <a:r>
              <a:rPr dirty="0" sz="1450" spc="-5">
                <a:latin typeface="Times New Roman"/>
                <a:cs typeface="Times New Roman"/>
              </a:rPr>
              <a:t>ye </a:t>
            </a:r>
            <a:r>
              <a:rPr dirty="0" sz="1450" spc="-10">
                <a:latin typeface="Times New Roman"/>
                <a:cs typeface="Times New Roman"/>
              </a:rPr>
              <a:t>want sixty guineas earn them, and set me in  my own</a:t>
            </a:r>
            <a:r>
              <a:rPr dirty="0" sz="1450" spc="-5">
                <a:latin typeface="Times New Roman"/>
                <a:cs typeface="Times New Roman"/>
              </a:rPr>
              <a:t> </a:t>
            </a:r>
            <a:r>
              <a:rPr dirty="0" sz="1450" spc="-20">
                <a:latin typeface="Times New Roman"/>
                <a:cs typeface="Times New Roman"/>
              </a:rPr>
              <a:t>country.”</a:t>
            </a:r>
            <a:endParaRPr sz="1450">
              <a:latin typeface="Times New Roman"/>
              <a:cs typeface="Times New Roman"/>
            </a:endParaRPr>
          </a:p>
          <a:p>
            <a:pPr algn="just" marL="12700" marR="8890" indent="255904">
              <a:lnSpc>
                <a:spcPts val="1730"/>
              </a:lnSpc>
              <a:spcBef>
                <a:spcPts val="785"/>
              </a:spcBef>
            </a:pPr>
            <a:r>
              <a:rPr dirty="0" sz="1450" spc="-25">
                <a:latin typeface="Times New Roman"/>
                <a:cs typeface="Times New Roman"/>
              </a:rPr>
              <a:t>“It’s </a:t>
            </a:r>
            <a:r>
              <a:rPr dirty="0" sz="1450" spc="-10">
                <a:latin typeface="Times New Roman"/>
                <a:cs typeface="Times New Roman"/>
              </a:rPr>
              <a:t>to risk the brig, </a:t>
            </a:r>
            <a:r>
              <a:rPr dirty="0" sz="1450" spc="-20">
                <a:latin typeface="Times New Roman"/>
                <a:cs typeface="Times New Roman"/>
              </a:rPr>
              <a:t>sir,” </a:t>
            </a:r>
            <a:r>
              <a:rPr dirty="0" sz="1450" spc="-10">
                <a:latin typeface="Times New Roman"/>
                <a:cs typeface="Times New Roman"/>
              </a:rPr>
              <a:t>said the captain, “and </a:t>
            </a:r>
            <a:r>
              <a:rPr dirty="0" sz="1450" spc="-5">
                <a:latin typeface="Times New Roman"/>
                <a:cs typeface="Times New Roman"/>
              </a:rPr>
              <a:t>your </a:t>
            </a:r>
            <a:r>
              <a:rPr dirty="0" sz="1450" spc="-10">
                <a:latin typeface="Times New Roman"/>
                <a:cs typeface="Times New Roman"/>
              </a:rPr>
              <a:t>own lives along with  </a:t>
            </a:r>
            <a:r>
              <a:rPr dirty="0" sz="1450" spc="-25">
                <a:latin typeface="Times New Roman"/>
                <a:cs typeface="Times New Roman"/>
              </a:rPr>
              <a:t>her.”</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“Take </a:t>
            </a:r>
            <a:r>
              <a:rPr dirty="0" sz="1450" spc="-10">
                <a:latin typeface="Times New Roman"/>
                <a:cs typeface="Times New Roman"/>
              </a:rPr>
              <a:t>it </a:t>
            </a:r>
            <a:r>
              <a:rPr dirty="0" sz="1450" spc="-5">
                <a:latin typeface="Times New Roman"/>
                <a:cs typeface="Times New Roman"/>
              </a:rPr>
              <a:t>or </a:t>
            </a:r>
            <a:r>
              <a:rPr dirty="0" sz="1450" spc="-10">
                <a:latin typeface="Times New Roman"/>
                <a:cs typeface="Times New Roman"/>
              </a:rPr>
              <a:t>want it,” says</a:t>
            </a:r>
            <a:r>
              <a:rPr dirty="0" sz="1450" spc="3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“Could </a:t>
            </a:r>
            <a:r>
              <a:rPr dirty="0" sz="1450" spc="-5">
                <a:latin typeface="Times New Roman"/>
                <a:cs typeface="Times New Roman"/>
              </a:rPr>
              <a:t>ye </a:t>
            </a:r>
            <a:r>
              <a:rPr dirty="0" sz="1450" spc="-10">
                <a:latin typeface="Times New Roman"/>
                <a:cs typeface="Times New Roman"/>
              </a:rPr>
              <a:t>pilot </a:t>
            </a:r>
            <a:r>
              <a:rPr dirty="0" sz="1450" spc="-5">
                <a:latin typeface="Times New Roman"/>
                <a:cs typeface="Times New Roman"/>
              </a:rPr>
              <a:t>us </a:t>
            </a:r>
            <a:r>
              <a:rPr dirty="0" sz="1450" spc="-10">
                <a:latin typeface="Times New Roman"/>
                <a:cs typeface="Times New Roman"/>
              </a:rPr>
              <a:t>at all?” asked the captain, who was frowning to</a:t>
            </a:r>
            <a:r>
              <a:rPr dirty="0" sz="1450" spc="12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7620" indent="255904">
              <a:lnSpc>
                <a:spcPts val="1730"/>
              </a:lnSpc>
              <a:spcBef>
                <a:spcPts val="844"/>
              </a:spcBef>
            </a:pPr>
            <a:r>
              <a:rPr dirty="0" sz="1450" spc="-30">
                <a:latin typeface="Times New Roman"/>
                <a:cs typeface="Times New Roman"/>
              </a:rPr>
              <a:t>“Well, it’s </a:t>
            </a:r>
            <a:r>
              <a:rPr dirty="0" sz="1450" spc="-10">
                <a:latin typeface="Times New Roman"/>
                <a:cs typeface="Times New Roman"/>
              </a:rPr>
              <a:t>doubtful,” said Alan. “I’m more </a:t>
            </a:r>
            <a:r>
              <a:rPr dirty="0" sz="1450" spc="-5">
                <a:latin typeface="Times New Roman"/>
                <a:cs typeface="Times New Roman"/>
              </a:rPr>
              <a:t>of a </a:t>
            </a:r>
            <a:r>
              <a:rPr dirty="0" sz="1450" spc="-10">
                <a:latin typeface="Times New Roman"/>
                <a:cs typeface="Times New Roman"/>
              </a:rPr>
              <a:t>fighting man (as </a:t>
            </a:r>
            <a:r>
              <a:rPr dirty="0" sz="1450" spc="-5">
                <a:latin typeface="Times New Roman"/>
                <a:cs typeface="Times New Roman"/>
              </a:rPr>
              <a:t>ye </a:t>
            </a:r>
            <a:r>
              <a:rPr dirty="0" sz="1450" spc="-10">
                <a:latin typeface="Times New Roman"/>
                <a:cs typeface="Times New Roman"/>
              </a:rPr>
              <a:t>have  seen for yoursel’) than </a:t>
            </a:r>
            <a:r>
              <a:rPr dirty="0" sz="1450" spc="-5">
                <a:latin typeface="Times New Roman"/>
                <a:cs typeface="Times New Roman"/>
              </a:rPr>
              <a:t>a </a:t>
            </a:r>
            <a:r>
              <a:rPr dirty="0" sz="1450" spc="-10">
                <a:latin typeface="Times New Roman"/>
                <a:cs typeface="Times New Roman"/>
              </a:rPr>
              <a:t>sailor-man. But </a:t>
            </a:r>
            <a:r>
              <a:rPr dirty="0" sz="1450" spc="-5">
                <a:latin typeface="Times New Roman"/>
                <a:cs typeface="Times New Roman"/>
              </a:rPr>
              <a:t>I </a:t>
            </a:r>
            <a:r>
              <a:rPr dirty="0" sz="1450" spc="-10">
                <a:latin typeface="Times New Roman"/>
                <a:cs typeface="Times New Roman"/>
              </a:rPr>
              <a:t>have been often enough picked </a:t>
            </a:r>
            <a:r>
              <a:rPr dirty="0" sz="1450" spc="-5">
                <a:latin typeface="Times New Roman"/>
                <a:cs typeface="Times New Roman"/>
              </a:rPr>
              <a:t>up  </a:t>
            </a:r>
            <a:r>
              <a:rPr dirty="0" sz="1450" spc="-10">
                <a:latin typeface="Times New Roman"/>
                <a:cs typeface="Times New Roman"/>
              </a:rPr>
              <a:t>and set down </a:t>
            </a:r>
            <a:r>
              <a:rPr dirty="0" sz="1450" spc="-5">
                <a:latin typeface="Times New Roman"/>
                <a:cs typeface="Times New Roman"/>
              </a:rPr>
              <a:t>upon </a:t>
            </a:r>
            <a:r>
              <a:rPr dirty="0" sz="1450" spc="-10">
                <a:latin typeface="Times New Roman"/>
                <a:cs typeface="Times New Roman"/>
              </a:rPr>
              <a:t>this coast, and should ken something </a:t>
            </a:r>
            <a:r>
              <a:rPr dirty="0" sz="1450" spc="-5">
                <a:latin typeface="Times New Roman"/>
                <a:cs typeface="Times New Roman"/>
              </a:rPr>
              <a:t>of </a:t>
            </a:r>
            <a:r>
              <a:rPr dirty="0" sz="1450" spc="-10">
                <a:latin typeface="Times New Roman"/>
                <a:cs typeface="Times New Roman"/>
              </a:rPr>
              <a:t>the lie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captain shook his head, still</a:t>
            </a:r>
            <a:r>
              <a:rPr dirty="0" sz="1450" spc="20">
                <a:latin typeface="Times New Roman"/>
                <a:cs typeface="Times New Roman"/>
              </a:rPr>
              <a:t> </a:t>
            </a:r>
            <a:r>
              <a:rPr dirty="0" sz="1450" spc="-10">
                <a:latin typeface="Times New Roman"/>
                <a:cs typeface="Times New Roman"/>
              </a:rPr>
              <a:t>frowning.</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lost less money </a:t>
            </a:r>
            <a:r>
              <a:rPr dirty="0" sz="1450" spc="-5">
                <a:latin typeface="Times New Roman"/>
                <a:cs typeface="Times New Roman"/>
              </a:rPr>
              <a:t>on </a:t>
            </a:r>
            <a:r>
              <a:rPr dirty="0" sz="1450" spc="-10">
                <a:latin typeface="Times New Roman"/>
                <a:cs typeface="Times New Roman"/>
              </a:rPr>
              <a:t>this unchancy cruise,” says he, “I would see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20">
                <a:latin typeface="Times New Roman"/>
                <a:cs typeface="Times New Roman"/>
              </a:rPr>
              <a:t>rope’s </a:t>
            </a:r>
            <a:r>
              <a:rPr dirty="0" sz="1450" spc="-10">
                <a:latin typeface="Times New Roman"/>
                <a:cs typeface="Times New Roman"/>
              </a:rPr>
              <a:t>end before </a:t>
            </a:r>
            <a:r>
              <a:rPr dirty="0" sz="1450" spc="-5">
                <a:latin typeface="Times New Roman"/>
                <a:cs typeface="Times New Roman"/>
              </a:rPr>
              <a:t>I </a:t>
            </a:r>
            <a:r>
              <a:rPr dirty="0" sz="1450" spc="-10">
                <a:latin typeface="Times New Roman"/>
                <a:cs typeface="Times New Roman"/>
              </a:rPr>
              <a:t>risked my brig, </a:t>
            </a:r>
            <a:r>
              <a:rPr dirty="0" sz="1450" spc="-30">
                <a:latin typeface="Times New Roman"/>
                <a:cs typeface="Times New Roman"/>
              </a:rPr>
              <a:t>sir. </a:t>
            </a:r>
            <a:r>
              <a:rPr dirty="0" sz="1450" spc="-10">
                <a:latin typeface="Times New Roman"/>
                <a:cs typeface="Times New Roman"/>
              </a:rPr>
              <a:t>But </a:t>
            </a:r>
            <a:r>
              <a:rPr dirty="0" sz="1450" spc="-5">
                <a:latin typeface="Times New Roman"/>
                <a:cs typeface="Times New Roman"/>
              </a:rPr>
              <a:t>be </a:t>
            </a:r>
            <a:r>
              <a:rPr dirty="0" sz="1450" spc="-10">
                <a:latin typeface="Times New Roman"/>
                <a:cs typeface="Times New Roman"/>
              </a:rPr>
              <a:t>it as </a:t>
            </a:r>
            <a:r>
              <a:rPr dirty="0" sz="1450" spc="-5">
                <a:latin typeface="Times New Roman"/>
                <a:cs typeface="Times New Roman"/>
              </a:rPr>
              <a:t>ye </a:t>
            </a:r>
            <a:r>
              <a:rPr dirty="0" sz="1450" spc="-10">
                <a:latin typeface="Times New Roman"/>
                <a:cs typeface="Times New Roman"/>
              </a:rPr>
              <a:t>will. As soon as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a </a:t>
            </a:r>
            <a:r>
              <a:rPr dirty="0" sz="1450" spc="-10">
                <a:latin typeface="Times New Roman"/>
                <a:cs typeface="Times New Roman"/>
              </a:rPr>
              <a:t>slant </a:t>
            </a:r>
            <a:r>
              <a:rPr dirty="0" sz="1450" spc="-5">
                <a:latin typeface="Times New Roman"/>
                <a:cs typeface="Times New Roman"/>
              </a:rPr>
              <a:t>of </a:t>
            </a:r>
            <a:r>
              <a:rPr dirty="0" sz="1450" spc="-10">
                <a:latin typeface="Times New Roman"/>
                <a:cs typeface="Times New Roman"/>
              </a:rPr>
              <a:t>wind (and </a:t>
            </a:r>
            <a:r>
              <a:rPr dirty="0" sz="1450" spc="-20">
                <a:latin typeface="Times New Roman"/>
                <a:cs typeface="Times New Roman"/>
              </a:rPr>
              <a:t>there’s </a:t>
            </a:r>
            <a:r>
              <a:rPr dirty="0" sz="1450" spc="-10">
                <a:latin typeface="Times New Roman"/>
                <a:cs typeface="Times New Roman"/>
              </a:rPr>
              <a:t>some coming, </a:t>
            </a:r>
            <a:r>
              <a:rPr dirty="0" sz="1450" spc="-5">
                <a:latin typeface="Times New Roman"/>
                <a:cs typeface="Times New Roman"/>
              </a:rPr>
              <a:t>or </a:t>
            </a:r>
            <a:r>
              <a:rPr dirty="0" sz="1450" spc="-10">
                <a:latin typeface="Times New Roman"/>
                <a:cs typeface="Times New Roman"/>
              </a:rPr>
              <a:t>I’m the more mistaken) I’ll  </a:t>
            </a:r>
            <a:r>
              <a:rPr dirty="0" sz="1450" spc="-5">
                <a:latin typeface="Times New Roman"/>
                <a:cs typeface="Times New Roman"/>
              </a:rPr>
              <a:t>put </a:t>
            </a:r>
            <a:r>
              <a:rPr dirty="0" sz="1450" spc="-10">
                <a:latin typeface="Times New Roman"/>
                <a:cs typeface="Times New Roman"/>
              </a:rPr>
              <a:t>it in hand. But </a:t>
            </a:r>
            <a:r>
              <a:rPr dirty="0" sz="1450" spc="-20">
                <a:latin typeface="Times New Roman"/>
                <a:cs typeface="Times New Roman"/>
              </a:rPr>
              <a:t>there’s </a:t>
            </a:r>
            <a:r>
              <a:rPr dirty="0" sz="1450" spc="-5">
                <a:latin typeface="Times New Roman"/>
                <a:cs typeface="Times New Roman"/>
              </a:rPr>
              <a:t>one </a:t>
            </a:r>
            <a:r>
              <a:rPr dirty="0" sz="1450" spc="-10">
                <a:latin typeface="Times New Roman"/>
                <a:cs typeface="Times New Roman"/>
              </a:rPr>
              <a:t>thing more. </a:t>
            </a:r>
            <a:r>
              <a:rPr dirty="0" sz="1450" spc="-70">
                <a:latin typeface="Times New Roman"/>
                <a:cs typeface="Times New Roman"/>
              </a:rPr>
              <a:t>We </a:t>
            </a:r>
            <a:r>
              <a:rPr dirty="0" sz="1450" spc="-10">
                <a:latin typeface="Times New Roman"/>
                <a:cs typeface="Times New Roman"/>
              </a:rPr>
              <a:t>may meet in with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ship  and</a:t>
            </a:r>
            <a:r>
              <a:rPr dirty="0" sz="1450" spc="70">
                <a:latin typeface="Times New Roman"/>
                <a:cs typeface="Times New Roman"/>
              </a:rPr>
              <a:t> </a:t>
            </a:r>
            <a:r>
              <a:rPr dirty="0" sz="1450" spc="-10">
                <a:latin typeface="Times New Roman"/>
                <a:cs typeface="Times New Roman"/>
              </a:rPr>
              <a:t>she</a:t>
            </a:r>
            <a:r>
              <a:rPr dirty="0" sz="1450" spc="70">
                <a:latin typeface="Times New Roman"/>
                <a:cs typeface="Times New Roman"/>
              </a:rPr>
              <a:t> </a:t>
            </a:r>
            <a:r>
              <a:rPr dirty="0" sz="1450" spc="-10">
                <a:latin typeface="Times New Roman"/>
                <a:cs typeface="Times New Roman"/>
              </a:rPr>
              <a:t>may</a:t>
            </a:r>
            <a:r>
              <a:rPr dirty="0" sz="1450" spc="70">
                <a:latin typeface="Times New Roman"/>
                <a:cs typeface="Times New Roman"/>
              </a:rPr>
              <a:t> </a:t>
            </a:r>
            <a:r>
              <a:rPr dirty="0" sz="1450" spc="-10">
                <a:latin typeface="Times New Roman"/>
                <a:cs typeface="Times New Roman"/>
              </a:rPr>
              <a:t>lay</a:t>
            </a:r>
            <a:r>
              <a:rPr dirty="0" sz="1450" spc="70">
                <a:latin typeface="Times New Roman"/>
                <a:cs typeface="Times New Roman"/>
              </a:rPr>
              <a:t> </a:t>
            </a:r>
            <a:r>
              <a:rPr dirty="0" sz="1450" spc="-5">
                <a:latin typeface="Times New Roman"/>
                <a:cs typeface="Times New Roman"/>
              </a:rPr>
              <a:t>us</a:t>
            </a:r>
            <a:r>
              <a:rPr dirty="0" sz="1450" spc="70">
                <a:latin typeface="Times New Roman"/>
                <a:cs typeface="Times New Roman"/>
              </a:rPr>
              <a:t> </a:t>
            </a:r>
            <a:r>
              <a:rPr dirty="0" sz="1450" spc="-10">
                <a:latin typeface="Times New Roman"/>
                <a:cs typeface="Times New Roman"/>
              </a:rPr>
              <a:t>aboard,</a:t>
            </a:r>
            <a:r>
              <a:rPr dirty="0" sz="1450" spc="70">
                <a:latin typeface="Times New Roman"/>
                <a:cs typeface="Times New Roman"/>
              </a:rPr>
              <a:t> </a:t>
            </a:r>
            <a:r>
              <a:rPr dirty="0" sz="1450" spc="-25">
                <a:latin typeface="Times New Roman"/>
                <a:cs typeface="Times New Roman"/>
              </a:rPr>
              <a:t>sir,</a:t>
            </a:r>
            <a:r>
              <a:rPr dirty="0" sz="1450" spc="70">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5">
                <a:latin typeface="Times New Roman"/>
                <a:cs typeface="Times New Roman"/>
              </a:rPr>
              <a:t>no</a:t>
            </a:r>
            <a:r>
              <a:rPr dirty="0" sz="1450" spc="70">
                <a:latin typeface="Times New Roman"/>
                <a:cs typeface="Times New Roman"/>
              </a:rPr>
              <a:t> </a:t>
            </a:r>
            <a:r>
              <a:rPr dirty="0" sz="1450" spc="-10">
                <a:latin typeface="Times New Roman"/>
                <a:cs typeface="Times New Roman"/>
              </a:rPr>
              <a:t>blame</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mine:</a:t>
            </a:r>
            <a:r>
              <a:rPr dirty="0" sz="1450" spc="70">
                <a:latin typeface="Times New Roman"/>
                <a:cs typeface="Times New Roman"/>
              </a:rPr>
              <a:t> </a:t>
            </a:r>
            <a:r>
              <a:rPr dirty="0" sz="1450" spc="-10">
                <a:latin typeface="Times New Roman"/>
                <a:cs typeface="Times New Roman"/>
              </a:rPr>
              <a:t>they</a:t>
            </a:r>
            <a:r>
              <a:rPr dirty="0" sz="1450" spc="70">
                <a:latin typeface="Times New Roman"/>
                <a:cs typeface="Times New Roman"/>
              </a:rPr>
              <a:t> </a:t>
            </a:r>
            <a:r>
              <a:rPr dirty="0" sz="1450" spc="-10">
                <a:latin typeface="Times New Roman"/>
                <a:cs typeface="Times New Roman"/>
              </a:rPr>
              <a:t>keep</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cruisers</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438640"/>
          </a:xfrm>
          <a:prstGeom prst="rect">
            <a:avLst/>
          </a:prstGeom>
        </p:spPr>
        <p:txBody>
          <a:bodyPr wrap="square" lIns="0" tIns="11430" rIns="0" bIns="0" rtlCol="0" vert="horz">
            <a:spAutoFit/>
          </a:bodyPr>
          <a:lstStyle/>
          <a:p>
            <a:pPr algn="just" marL="12700" marR="5715">
              <a:lnSpc>
                <a:spcPct val="100000"/>
              </a:lnSpc>
              <a:spcBef>
                <a:spcPts val="90"/>
              </a:spcBef>
            </a:pPr>
            <a:r>
              <a:rPr dirty="0" sz="1450" spc="-10">
                <a:latin typeface="Times New Roman"/>
                <a:cs typeface="Times New Roman"/>
              </a:rPr>
              <a:t>thick </a:t>
            </a:r>
            <a:r>
              <a:rPr dirty="0" sz="1450" spc="-5">
                <a:latin typeface="Times New Roman"/>
                <a:cs typeface="Times New Roman"/>
              </a:rPr>
              <a:t>upon </a:t>
            </a:r>
            <a:r>
              <a:rPr dirty="0" sz="1450" spc="-10">
                <a:latin typeface="Times New Roman"/>
                <a:cs typeface="Times New Roman"/>
              </a:rPr>
              <a:t>this coast, </a:t>
            </a:r>
            <a:r>
              <a:rPr dirty="0" sz="1450" spc="-5">
                <a:latin typeface="Times New Roman"/>
                <a:cs typeface="Times New Roman"/>
              </a:rPr>
              <a:t>ye </a:t>
            </a:r>
            <a:r>
              <a:rPr dirty="0" sz="1450" spc="-10">
                <a:latin typeface="Times New Roman"/>
                <a:cs typeface="Times New Roman"/>
              </a:rPr>
              <a:t>ken who </a:t>
            </a:r>
            <a:r>
              <a:rPr dirty="0" sz="1450" spc="-30">
                <a:latin typeface="Times New Roman"/>
                <a:cs typeface="Times New Roman"/>
              </a:rPr>
              <a:t>for. </a:t>
            </a:r>
            <a:r>
              <a:rPr dirty="0" sz="1450" spc="-35">
                <a:latin typeface="Times New Roman"/>
                <a:cs typeface="Times New Roman"/>
              </a:rPr>
              <a:t>Now, </a:t>
            </a:r>
            <a:r>
              <a:rPr dirty="0" sz="1450" spc="-25">
                <a:latin typeface="Times New Roman"/>
                <a:cs typeface="Times New Roman"/>
              </a:rPr>
              <a:t>sir, </a:t>
            </a:r>
            <a:r>
              <a:rPr dirty="0" sz="1450" spc="-10">
                <a:latin typeface="Times New Roman"/>
                <a:cs typeface="Times New Roman"/>
              </a:rPr>
              <a:t>if that was to befall, </a:t>
            </a:r>
            <a:r>
              <a:rPr dirty="0" sz="1450" spc="-5">
                <a:latin typeface="Times New Roman"/>
                <a:cs typeface="Times New Roman"/>
              </a:rPr>
              <a:t>ye </a:t>
            </a:r>
            <a:r>
              <a:rPr dirty="0" sz="1450" spc="-10">
                <a:latin typeface="Times New Roman"/>
                <a:cs typeface="Times New Roman"/>
              </a:rPr>
              <a:t>might  leave the</a:t>
            </a:r>
            <a:r>
              <a:rPr dirty="0" sz="1450" spc="-5">
                <a:latin typeface="Times New Roman"/>
                <a:cs typeface="Times New Roman"/>
              </a:rPr>
              <a:t> </a:t>
            </a:r>
            <a:r>
              <a:rPr dirty="0" sz="1450" spc="-20">
                <a:latin typeface="Times New Roman"/>
                <a:cs typeface="Times New Roman"/>
              </a:rPr>
              <a:t>money.”</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“Captain,” says Alan, “if </a:t>
            </a:r>
            <a:r>
              <a:rPr dirty="0" sz="1450" spc="-5">
                <a:latin typeface="Times New Roman"/>
                <a:cs typeface="Times New Roman"/>
              </a:rPr>
              <a:t>ye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pennant, it shall </a:t>
            </a:r>
            <a:r>
              <a:rPr dirty="0" sz="1450" spc="-5">
                <a:latin typeface="Times New Roman"/>
                <a:cs typeface="Times New Roman"/>
              </a:rPr>
              <a:t>be your </a:t>
            </a:r>
            <a:r>
              <a:rPr dirty="0" sz="1450" spc="-10">
                <a:latin typeface="Times New Roman"/>
                <a:cs typeface="Times New Roman"/>
              </a:rPr>
              <a:t>part to run  </a:t>
            </a:r>
            <a:r>
              <a:rPr dirty="0" sz="1450" spc="-30">
                <a:latin typeface="Times New Roman"/>
                <a:cs typeface="Times New Roman"/>
              </a:rPr>
              <a:t>away. </a:t>
            </a: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hear you’re </a:t>
            </a:r>
            <a:r>
              <a:rPr dirty="0" sz="1450" spc="-5">
                <a:latin typeface="Times New Roman"/>
                <a:cs typeface="Times New Roman"/>
              </a:rPr>
              <a:t>a </a:t>
            </a:r>
            <a:r>
              <a:rPr dirty="0" sz="1450" spc="-10">
                <a:latin typeface="Times New Roman"/>
                <a:cs typeface="Times New Roman"/>
              </a:rPr>
              <a:t>little short </a:t>
            </a:r>
            <a:r>
              <a:rPr dirty="0" sz="1450" spc="-5">
                <a:latin typeface="Times New Roman"/>
                <a:cs typeface="Times New Roman"/>
              </a:rPr>
              <a:t>of </a:t>
            </a:r>
            <a:r>
              <a:rPr dirty="0" sz="1450" spc="-10">
                <a:latin typeface="Times New Roman"/>
                <a:cs typeface="Times New Roman"/>
              </a:rPr>
              <a:t>brandy in the fore-part, I’ll  </a:t>
            </a:r>
            <a:r>
              <a:rPr dirty="0" sz="1450" spc="-15">
                <a:latin typeface="Times New Roman"/>
                <a:cs typeface="Times New Roman"/>
              </a:rPr>
              <a:t>offer </a:t>
            </a:r>
            <a:r>
              <a:rPr dirty="0" sz="1450" spc="-5">
                <a:latin typeface="Times New Roman"/>
                <a:cs typeface="Times New Roman"/>
              </a:rPr>
              <a:t>ye a </a:t>
            </a:r>
            <a:r>
              <a:rPr dirty="0" sz="1450" spc="-10">
                <a:latin typeface="Times New Roman"/>
                <a:cs typeface="Times New Roman"/>
              </a:rPr>
              <a:t>change: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brandy against two buckets </a:t>
            </a:r>
            <a:r>
              <a:rPr dirty="0" sz="1450" spc="-5">
                <a:latin typeface="Times New Roman"/>
                <a:cs typeface="Times New Roman"/>
              </a:rPr>
              <a:t>of</a:t>
            </a:r>
            <a:r>
              <a:rPr dirty="0" sz="1450" spc="55">
                <a:latin typeface="Times New Roman"/>
                <a:cs typeface="Times New Roman"/>
              </a:rPr>
              <a:t> </a:t>
            </a:r>
            <a:r>
              <a:rPr dirty="0" sz="1450" spc="-20">
                <a:latin typeface="Times New Roman"/>
                <a:cs typeface="Times New Roman"/>
              </a:rPr>
              <a:t>water.”</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That was the last clause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treaty, </a:t>
            </a:r>
            <a:r>
              <a:rPr dirty="0" sz="1450" spc="-10">
                <a:latin typeface="Times New Roman"/>
                <a:cs typeface="Times New Roman"/>
              </a:rPr>
              <a:t>and was duly executed </a:t>
            </a:r>
            <a:r>
              <a:rPr dirty="0" sz="1450" spc="-5">
                <a:latin typeface="Times New Roman"/>
                <a:cs typeface="Times New Roman"/>
              </a:rPr>
              <a:t>on </a:t>
            </a:r>
            <a:r>
              <a:rPr dirty="0" sz="1450" spc="-10">
                <a:latin typeface="Times New Roman"/>
                <a:cs typeface="Times New Roman"/>
              </a:rPr>
              <a:t>both sides;  so that Alan and </a:t>
            </a:r>
            <a:r>
              <a:rPr dirty="0" sz="1450" spc="-5">
                <a:latin typeface="Times New Roman"/>
                <a:cs typeface="Times New Roman"/>
              </a:rPr>
              <a:t>I </a:t>
            </a:r>
            <a:r>
              <a:rPr dirty="0" sz="1450" spc="-10">
                <a:latin typeface="Times New Roman"/>
                <a:cs typeface="Times New Roman"/>
              </a:rPr>
              <a:t>could at last wash </a:t>
            </a:r>
            <a:r>
              <a:rPr dirty="0" sz="1450" spc="-5">
                <a:latin typeface="Times New Roman"/>
                <a:cs typeface="Times New Roman"/>
              </a:rPr>
              <a:t>out </a:t>
            </a:r>
            <a:r>
              <a:rPr dirty="0" sz="1450" spc="-10">
                <a:latin typeface="Times New Roman"/>
                <a:cs typeface="Times New Roman"/>
              </a:rPr>
              <a:t>the round-house and </a:t>
            </a:r>
            <a:r>
              <a:rPr dirty="0" sz="1450" spc="-5">
                <a:latin typeface="Times New Roman"/>
                <a:cs typeface="Times New Roman"/>
              </a:rPr>
              <a:t>be quit of </a:t>
            </a:r>
            <a:r>
              <a:rPr dirty="0" sz="1450" spc="-10">
                <a:latin typeface="Times New Roman"/>
                <a:cs typeface="Times New Roman"/>
              </a:rPr>
              <a:t>the  memorials </a:t>
            </a:r>
            <a:r>
              <a:rPr dirty="0" sz="1450" spc="-5">
                <a:latin typeface="Times New Roman"/>
                <a:cs typeface="Times New Roman"/>
              </a:rPr>
              <a:t>of </a:t>
            </a:r>
            <a:r>
              <a:rPr dirty="0" sz="1450" spc="-10">
                <a:latin typeface="Times New Roman"/>
                <a:cs typeface="Times New Roman"/>
              </a:rPr>
              <a:t>those whom we had slain, and the captain and </a:t>
            </a:r>
            <a:r>
              <a:rPr dirty="0" sz="1450" spc="-35">
                <a:latin typeface="Times New Roman"/>
                <a:cs typeface="Times New Roman"/>
              </a:rPr>
              <a:t>Mr. </a:t>
            </a:r>
            <a:r>
              <a:rPr dirty="0" sz="1450" spc="-10">
                <a:latin typeface="Times New Roman"/>
                <a:cs typeface="Times New Roman"/>
              </a:rPr>
              <a:t>Riach could  </a:t>
            </a:r>
            <a:r>
              <a:rPr dirty="0" sz="1450" spc="-5">
                <a:latin typeface="Times New Roman"/>
                <a:cs typeface="Times New Roman"/>
              </a:rPr>
              <a:t>be </a:t>
            </a:r>
            <a:r>
              <a:rPr dirty="0" sz="1450" spc="-10">
                <a:latin typeface="Times New Roman"/>
                <a:cs typeface="Times New Roman"/>
              </a:rPr>
              <a:t>happy again in their own </a:t>
            </a:r>
            <a:r>
              <a:rPr dirty="0" sz="1450" spc="-35">
                <a:latin typeface="Times New Roman"/>
                <a:cs typeface="Times New Roman"/>
              </a:rPr>
              <a:t>way,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which was</a:t>
            </a:r>
            <a:r>
              <a:rPr dirty="0" sz="1450" spc="85">
                <a:latin typeface="Times New Roman"/>
                <a:cs typeface="Times New Roman"/>
              </a:rPr>
              <a:t> </a:t>
            </a:r>
            <a:r>
              <a:rPr dirty="0" sz="1450" spc="-10">
                <a:latin typeface="Times New Roman"/>
                <a:cs typeface="Times New Roman"/>
              </a:rPr>
              <a:t>drink.</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XII</a:t>
            </a:r>
            <a:endParaRPr sz="1450">
              <a:latin typeface="Times New Roman"/>
              <a:cs typeface="Times New Roman"/>
            </a:endParaRPr>
          </a:p>
          <a:p>
            <a:pPr algn="ctr">
              <a:lnSpc>
                <a:spcPct val="100000"/>
              </a:lnSpc>
              <a:spcBef>
                <a:spcPts val="780"/>
              </a:spcBef>
            </a:pPr>
            <a:r>
              <a:rPr dirty="0" sz="1450" spc="-5" b="1">
                <a:latin typeface="Times New Roman"/>
                <a:cs typeface="Times New Roman"/>
              </a:rPr>
              <a:t>I </a:t>
            </a:r>
            <a:r>
              <a:rPr dirty="0" sz="1450" spc="-15" b="1">
                <a:latin typeface="Times New Roman"/>
                <a:cs typeface="Times New Roman"/>
              </a:rPr>
              <a:t>HEAR </a:t>
            </a:r>
            <a:r>
              <a:rPr dirty="0" sz="1450" spc="-10" b="1">
                <a:latin typeface="Times New Roman"/>
                <a:cs typeface="Times New Roman"/>
              </a:rPr>
              <a:t>OF THE “RED</a:t>
            </a:r>
            <a:r>
              <a:rPr dirty="0" sz="1450" spc="-50" b="1">
                <a:latin typeface="Times New Roman"/>
                <a:cs typeface="Times New Roman"/>
              </a:rPr>
              <a:t> </a:t>
            </a:r>
            <a:r>
              <a:rPr dirty="0" sz="1450" spc="-10" b="1">
                <a:latin typeface="Times New Roman"/>
                <a:cs typeface="Times New Roman"/>
              </a:rPr>
              <a:t>FOX”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10795" indent="255904">
              <a:lnSpc>
                <a:spcPts val="1730"/>
              </a:lnSpc>
              <a:spcBef>
                <a:spcPts val="5"/>
              </a:spcBef>
            </a:pPr>
            <a:r>
              <a:rPr dirty="0" sz="1450" spc="-10">
                <a:latin typeface="Times New Roman"/>
                <a:cs typeface="Times New Roman"/>
              </a:rPr>
              <a:t>Before we had </a:t>
            </a:r>
            <a:r>
              <a:rPr dirty="0" sz="1450" spc="-5">
                <a:latin typeface="Times New Roman"/>
                <a:cs typeface="Times New Roman"/>
              </a:rPr>
              <a:t>done </a:t>
            </a:r>
            <a:r>
              <a:rPr dirty="0" sz="1450" spc="-10">
                <a:latin typeface="Times New Roman"/>
                <a:cs typeface="Times New Roman"/>
              </a:rPr>
              <a:t>cleaning </a:t>
            </a:r>
            <a:r>
              <a:rPr dirty="0" sz="1450" spc="-5">
                <a:latin typeface="Times New Roman"/>
                <a:cs typeface="Times New Roman"/>
              </a:rPr>
              <a:t>out </a:t>
            </a:r>
            <a:r>
              <a:rPr dirty="0" sz="1450" spc="-10">
                <a:latin typeface="Times New Roman"/>
                <a:cs typeface="Times New Roman"/>
              </a:rPr>
              <a:t>the round-house, </a:t>
            </a:r>
            <a:r>
              <a:rPr dirty="0" sz="1450" spc="-5">
                <a:latin typeface="Times New Roman"/>
                <a:cs typeface="Times New Roman"/>
              </a:rPr>
              <a:t>a </a:t>
            </a:r>
            <a:r>
              <a:rPr dirty="0" sz="1450" spc="-10">
                <a:latin typeface="Times New Roman"/>
                <a:cs typeface="Times New Roman"/>
              </a:rPr>
              <a:t>breeze sprang </a:t>
            </a:r>
            <a:r>
              <a:rPr dirty="0" sz="1450" spc="-5">
                <a:latin typeface="Times New Roman"/>
                <a:cs typeface="Times New Roman"/>
              </a:rPr>
              <a:t>up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little to the east </a:t>
            </a:r>
            <a:r>
              <a:rPr dirty="0" sz="1450" spc="-5">
                <a:latin typeface="Times New Roman"/>
                <a:cs typeface="Times New Roman"/>
              </a:rPr>
              <a:t>of </a:t>
            </a:r>
            <a:r>
              <a:rPr dirty="0" sz="1450" spc="-10">
                <a:latin typeface="Times New Roman"/>
                <a:cs typeface="Times New Roman"/>
              </a:rPr>
              <a:t>north. This blew </a:t>
            </a:r>
            <a:r>
              <a:rPr dirty="0" sz="1450" spc="-15">
                <a:latin typeface="Times New Roman"/>
                <a:cs typeface="Times New Roman"/>
              </a:rPr>
              <a:t>off </a:t>
            </a:r>
            <a:r>
              <a:rPr dirty="0" sz="1450" spc="-10">
                <a:latin typeface="Times New Roman"/>
                <a:cs typeface="Times New Roman"/>
              </a:rPr>
              <a:t>the rain and </a:t>
            </a:r>
            <a:r>
              <a:rPr dirty="0" sz="1450" spc="-5">
                <a:latin typeface="Times New Roman"/>
                <a:cs typeface="Times New Roman"/>
              </a:rPr>
              <a:t>brought out </a:t>
            </a:r>
            <a:r>
              <a:rPr dirty="0" sz="1450" spc="-10">
                <a:latin typeface="Times New Roman"/>
                <a:cs typeface="Times New Roman"/>
              </a:rPr>
              <a:t>the</a:t>
            </a:r>
            <a:r>
              <a:rPr dirty="0" sz="1450" spc="95">
                <a:latin typeface="Times New Roman"/>
                <a:cs typeface="Times New Roman"/>
              </a:rPr>
              <a:t> </a:t>
            </a:r>
            <a:r>
              <a:rPr dirty="0" sz="1450" spc="-5">
                <a:latin typeface="Times New Roman"/>
                <a:cs typeface="Times New Roman"/>
              </a:rPr>
              <a:t>sun.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here </a:t>
            </a:r>
            <a:r>
              <a:rPr dirty="0" sz="1450" spc="-5">
                <a:latin typeface="Times New Roman"/>
                <a:cs typeface="Times New Roman"/>
              </a:rPr>
              <a:t>I </a:t>
            </a:r>
            <a:r>
              <a:rPr dirty="0" sz="1450" spc="-10">
                <a:latin typeface="Times New Roman"/>
                <a:cs typeface="Times New Roman"/>
              </a:rPr>
              <a:t>must explain; and the reader would </a:t>
            </a:r>
            <a:r>
              <a:rPr dirty="0" sz="1450" spc="-5">
                <a:latin typeface="Times New Roman"/>
                <a:cs typeface="Times New Roman"/>
              </a:rPr>
              <a:t>do </a:t>
            </a:r>
            <a:r>
              <a:rPr dirty="0" sz="1450" spc="-10">
                <a:latin typeface="Times New Roman"/>
                <a:cs typeface="Times New Roman"/>
              </a:rPr>
              <a:t>well to look at </a:t>
            </a:r>
            <a:r>
              <a:rPr dirty="0" sz="1450" spc="-5">
                <a:latin typeface="Times New Roman"/>
                <a:cs typeface="Times New Roman"/>
              </a:rPr>
              <a:t>a </a:t>
            </a:r>
            <a:r>
              <a:rPr dirty="0" sz="1450" spc="-10">
                <a:latin typeface="Times New Roman"/>
                <a:cs typeface="Times New Roman"/>
              </a:rPr>
              <a:t>map.  On the day when the fog fell and we ran down </a:t>
            </a:r>
            <a:r>
              <a:rPr dirty="0" sz="1450" spc="-25">
                <a:latin typeface="Times New Roman"/>
                <a:cs typeface="Times New Roman"/>
              </a:rPr>
              <a:t>Alan’s </a:t>
            </a:r>
            <a:r>
              <a:rPr dirty="0" sz="1450" spc="-10">
                <a:latin typeface="Times New Roman"/>
                <a:cs typeface="Times New Roman"/>
              </a:rPr>
              <a:t>boat, we had been  running through the Little Minch. At dawn after the battle, we lay becalmed to  the east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of </a:t>
            </a:r>
            <a:r>
              <a:rPr dirty="0" sz="1450" spc="-10">
                <a:latin typeface="Times New Roman"/>
                <a:cs typeface="Times New Roman"/>
              </a:rPr>
              <a:t>Canna </a:t>
            </a:r>
            <a:r>
              <a:rPr dirty="0" sz="1450" spc="-5">
                <a:latin typeface="Times New Roman"/>
                <a:cs typeface="Times New Roman"/>
              </a:rPr>
              <a:t>or </a:t>
            </a:r>
            <a:r>
              <a:rPr dirty="0" sz="1450" spc="-10">
                <a:latin typeface="Times New Roman"/>
                <a:cs typeface="Times New Roman"/>
              </a:rPr>
              <a:t>between that and Isle Eriska in the chain </a:t>
            </a:r>
            <a:r>
              <a:rPr dirty="0" sz="1450" spc="-5">
                <a:latin typeface="Times New Roman"/>
                <a:cs typeface="Times New Roman"/>
              </a:rPr>
              <a:t>of </a:t>
            </a:r>
            <a:r>
              <a:rPr dirty="0" sz="1450" spc="-10">
                <a:latin typeface="Times New Roman"/>
                <a:cs typeface="Times New Roman"/>
              </a:rPr>
              <a:t>the  Long Island. Now to get from there to the Linnhe Loch, the straight course  was through the narrows </a:t>
            </a:r>
            <a:r>
              <a:rPr dirty="0" sz="1450" spc="-5">
                <a:latin typeface="Times New Roman"/>
                <a:cs typeface="Times New Roman"/>
              </a:rPr>
              <a:t>of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Mull. But the captain had </a:t>
            </a:r>
            <a:r>
              <a:rPr dirty="0" sz="1450" spc="-5">
                <a:latin typeface="Times New Roman"/>
                <a:cs typeface="Times New Roman"/>
              </a:rPr>
              <a:t>no </a:t>
            </a:r>
            <a:r>
              <a:rPr dirty="0" sz="1450" spc="-10">
                <a:latin typeface="Times New Roman"/>
                <a:cs typeface="Times New Roman"/>
              </a:rPr>
              <a:t>chart;  </a:t>
            </a:r>
            <a:r>
              <a:rPr dirty="0" sz="1450" spc="-5">
                <a:latin typeface="Times New Roman"/>
                <a:cs typeface="Times New Roman"/>
              </a:rPr>
              <a:t>he </a:t>
            </a:r>
            <a:r>
              <a:rPr dirty="0" sz="1450" spc="-10">
                <a:latin typeface="Times New Roman"/>
                <a:cs typeface="Times New Roman"/>
              </a:rPr>
              <a:t>was afraid to trust his brig so deep among the islands; and the wind serving  well, </a:t>
            </a:r>
            <a:r>
              <a:rPr dirty="0" sz="1450" spc="-5">
                <a:latin typeface="Times New Roman"/>
                <a:cs typeface="Times New Roman"/>
              </a:rPr>
              <a:t>he </a:t>
            </a:r>
            <a:r>
              <a:rPr dirty="0" sz="1450" spc="-10">
                <a:latin typeface="Times New Roman"/>
                <a:cs typeface="Times New Roman"/>
              </a:rPr>
              <a:t>preferred to </a:t>
            </a:r>
            <a:r>
              <a:rPr dirty="0" sz="1450" spc="-5">
                <a:latin typeface="Times New Roman"/>
                <a:cs typeface="Times New Roman"/>
              </a:rPr>
              <a:t>go by </a:t>
            </a:r>
            <a:r>
              <a:rPr dirty="0" sz="1450" spc="-10">
                <a:latin typeface="Times New Roman"/>
                <a:cs typeface="Times New Roman"/>
              </a:rPr>
              <a:t>west </a:t>
            </a:r>
            <a:r>
              <a:rPr dirty="0" sz="1450" spc="-5">
                <a:latin typeface="Times New Roman"/>
                <a:cs typeface="Times New Roman"/>
              </a:rPr>
              <a:t>of </a:t>
            </a:r>
            <a:r>
              <a:rPr dirty="0" sz="1450" spc="-20">
                <a:latin typeface="Times New Roman"/>
                <a:cs typeface="Times New Roman"/>
              </a:rPr>
              <a:t>Tiree </a:t>
            </a:r>
            <a:r>
              <a:rPr dirty="0" sz="1450" spc="-10">
                <a:latin typeface="Times New Roman"/>
                <a:cs typeface="Times New Roman"/>
              </a:rPr>
              <a:t>and come </a:t>
            </a:r>
            <a:r>
              <a:rPr dirty="0" sz="1450" spc="-5">
                <a:latin typeface="Times New Roman"/>
                <a:cs typeface="Times New Roman"/>
              </a:rPr>
              <a:t>up </a:t>
            </a:r>
            <a:r>
              <a:rPr dirty="0" sz="1450" spc="-10">
                <a:latin typeface="Times New Roman"/>
                <a:cs typeface="Times New Roman"/>
              </a:rPr>
              <a:t>under the southern coast  </a:t>
            </a:r>
            <a:r>
              <a:rPr dirty="0" sz="1450" spc="-5">
                <a:latin typeface="Times New Roman"/>
                <a:cs typeface="Times New Roman"/>
              </a:rPr>
              <a:t>of </a:t>
            </a:r>
            <a:r>
              <a:rPr dirty="0" sz="1450" spc="-10">
                <a:latin typeface="Times New Roman"/>
                <a:cs typeface="Times New Roman"/>
              </a:rPr>
              <a:t>the great Isle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Mull.</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All day the breeze held in the same point, and rather freshened than died  down; and towards afternoon, </a:t>
            </a:r>
            <a:r>
              <a:rPr dirty="0" sz="1450" spc="-5">
                <a:latin typeface="Times New Roman"/>
                <a:cs typeface="Times New Roman"/>
              </a:rPr>
              <a:t>a </a:t>
            </a:r>
            <a:r>
              <a:rPr dirty="0" sz="1450" spc="-10">
                <a:latin typeface="Times New Roman"/>
                <a:cs typeface="Times New Roman"/>
              </a:rPr>
              <a:t>swell began to set in from round the outer  Hebrides. Our course, to </a:t>
            </a:r>
            <a:r>
              <a:rPr dirty="0" sz="1450" spc="-5">
                <a:latin typeface="Times New Roman"/>
                <a:cs typeface="Times New Roman"/>
              </a:rPr>
              <a:t>go </a:t>
            </a:r>
            <a:r>
              <a:rPr dirty="0" sz="1450" spc="-10">
                <a:latin typeface="Times New Roman"/>
                <a:cs typeface="Times New Roman"/>
              </a:rPr>
              <a:t>round about the inner isles, was to the west </a:t>
            </a:r>
            <a:r>
              <a:rPr dirty="0" sz="1450" spc="-5">
                <a:latin typeface="Times New Roman"/>
                <a:cs typeface="Times New Roman"/>
              </a:rPr>
              <a:t>of  </a:t>
            </a:r>
            <a:r>
              <a:rPr dirty="0" sz="1450" spc="-10">
                <a:latin typeface="Times New Roman"/>
                <a:cs typeface="Times New Roman"/>
              </a:rPr>
              <a:t>south, so that at first we had this swell </a:t>
            </a:r>
            <a:r>
              <a:rPr dirty="0" sz="1450" spc="-5">
                <a:latin typeface="Times New Roman"/>
                <a:cs typeface="Times New Roman"/>
              </a:rPr>
              <a:t>upon our </a:t>
            </a:r>
            <a:r>
              <a:rPr dirty="0" sz="1450" spc="-10">
                <a:latin typeface="Times New Roman"/>
                <a:cs typeface="Times New Roman"/>
              </a:rPr>
              <a:t>beam, and were much rolled  about. But after nightfall, when we had turned the end </a:t>
            </a:r>
            <a:r>
              <a:rPr dirty="0" sz="1450" spc="-5">
                <a:latin typeface="Times New Roman"/>
                <a:cs typeface="Times New Roman"/>
              </a:rPr>
              <a:t>of </a:t>
            </a:r>
            <a:r>
              <a:rPr dirty="0" sz="1450" spc="-20">
                <a:latin typeface="Times New Roman"/>
                <a:cs typeface="Times New Roman"/>
              </a:rPr>
              <a:t>Tiree </a:t>
            </a:r>
            <a:r>
              <a:rPr dirty="0" sz="1450" spc="-10">
                <a:latin typeface="Times New Roman"/>
                <a:cs typeface="Times New Roman"/>
              </a:rPr>
              <a:t>and began to  head more to the east, the sea came right</a:t>
            </a:r>
            <a:r>
              <a:rPr dirty="0" sz="1450" spc="35">
                <a:latin typeface="Times New Roman"/>
                <a:cs typeface="Times New Roman"/>
              </a:rPr>
              <a:t> </a:t>
            </a:r>
            <a:r>
              <a:rPr dirty="0" sz="1450" spc="-10">
                <a:latin typeface="Times New Roman"/>
                <a:cs typeface="Times New Roman"/>
              </a:rPr>
              <a:t>astern.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Meanwhile, the early part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before the swell came </a:t>
            </a:r>
            <a:r>
              <a:rPr dirty="0" sz="1450" spc="-5">
                <a:latin typeface="Times New Roman"/>
                <a:cs typeface="Times New Roman"/>
              </a:rPr>
              <a:t>up, </a:t>
            </a:r>
            <a:r>
              <a:rPr dirty="0" sz="1450" spc="-10">
                <a:latin typeface="Times New Roman"/>
                <a:cs typeface="Times New Roman"/>
              </a:rPr>
              <a:t>was very  pleasant; sailing, as we were, in </a:t>
            </a:r>
            <a:r>
              <a:rPr dirty="0" sz="1450" spc="-5">
                <a:latin typeface="Times New Roman"/>
                <a:cs typeface="Times New Roman"/>
              </a:rPr>
              <a:t>a </a:t>
            </a:r>
            <a:r>
              <a:rPr dirty="0" sz="1450" spc="-10">
                <a:latin typeface="Times New Roman"/>
                <a:cs typeface="Times New Roman"/>
              </a:rPr>
              <a:t>bright sunshine and with many mountainous  islands </a:t>
            </a:r>
            <a:r>
              <a:rPr dirty="0" sz="1450" spc="-5">
                <a:latin typeface="Times New Roman"/>
                <a:cs typeface="Times New Roman"/>
              </a:rPr>
              <a:t>upon </a:t>
            </a:r>
            <a:r>
              <a:rPr dirty="0" sz="1450" spc="-10">
                <a:latin typeface="Times New Roman"/>
                <a:cs typeface="Times New Roman"/>
              </a:rPr>
              <a:t>different sides. Alan and </a:t>
            </a:r>
            <a:r>
              <a:rPr dirty="0" sz="1450" spc="-5">
                <a:latin typeface="Times New Roman"/>
                <a:cs typeface="Times New Roman"/>
              </a:rPr>
              <a:t>I </a:t>
            </a:r>
            <a:r>
              <a:rPr dirty="0" sz="1450" spc="-10">
                <a:latin typeface="Times New Roman"/>
                <a:cs typeface="Times New Roman"/>
              </a:rPr>
              <a:t>sat in the round-house with the doors  open </a:t>
            </a:r>
            <a:r>
              <a:rPr dirty="0" sz="1450" spc="-5">
                <a:latin typeface="Times New Roman"/>
                <a:cs typeface="Times New Roman"/>
              </a:rPr>
              <a:t>on </a:t>
            </a:r>
            <a:r>
              <a:rPr dirty="0" sz="1450" spc="-10">
                <a:latin typeface="Times New Roman"/>
                <a:cs typeface="Times New Roman"/>
              </a:rPr>
              <a:t>each side (the wind being straight astern), and smoked </a:t>
            </a:r>
            <a:r>
              <a:rPr dirty="0" sz="1450" spc="-5">
                <a:latin typeface="Times New Roman"/>
                <a:cs typeface="Times New Roman"/>
              </a:rPr>
              <a:t>a </a:t>
            </a:r>
            <a:r>
              <a:rPr dirty="0" sz="1450" spc="-10">
                <a:latin typeface="Times New Roman"/>
                <a:cs typeface="Times New Roman"/>
              </a:rPr>
              <a:t>pipe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captain’s </a:t>
            </a:r>
            <a:r>
              <a:rPr dirty="0" sz="1450" spc="-10">
                <a:latin typeface="Times New Roman"/>
                <a:cs typeface="Times New Roman"/>
              </a:rPr>
              <a:t>fine tobacco. It was at this time we heard each </a:t>
            </a:r>
            <a:r>
              <a:rPr dirty="0" sz="1450" spc="-15">
                <a:latin typeface="Times New Roman"/>
                <a:cs typeface="Times New Roman"/>
              </a:rPr>
              <a:t>other’s </a:t>
            </a:r>
            <a:r>
              <a:rPr dirty="0" sz="1450" spc="-10">
                <a:latin typeface="Times New Roman"/>
                <a:cs typeface="Times New Roman"/>
              </a:rPr>
              <a:t>stories,  which was the more important to me, as </a:t>
            </a:r>
            <a:r>
              <a:rPr dirty="0" sz="1450" spc="-5">
                <a:latin typeface="Times New Roman"/>
                <a:cs typeface="Times New Roman"/>
              </a:rPr>
              <a:t>I </a:t>
            </a:r>
            <a:r>
              <a:rPr dirty="0" sz="1450" spc="-10">
                <a:latin typeface="Times New Roman"/>
                <a:cs typeface="Times New Roman"/>
              </a:rPr>
              <a:t>gained some knowledge </a:t>
            </a:r>
            <a:r>
              <a:rPr dirty="0" sz="1450" spc="-5">
                <a:latin typeface="Times New Roman"/>
                <a:cs typeface="Times New Roman"/>
              </a:rPr>
              <a:t>of </a:t>
            </a:r>
            <a:r>
              <a:rPr dirty="0" sz="1450" spc="-10">
                <a:latin typeface="Times New Roman"/>
                <a:cs typeface="Times New Roman"/>
              </a:rPr>
              <a:t>that wild  Highland country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so soon to land. In those days, so close </a:t>
            </a:r>
            <a:r>
              <a:rPr dirty="0" sz="1450" spc="-5">
                <a:latin typeface="Times New Roman"/>
                <a:cs typeface="Times New Roman"/>
              </a:rPr>
              <a:t>on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back</a:t>
            </a:r>
            <a:r>
              <a:rPr dirty="0" sz="1450" spc="25">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great</a:t>
            </a:r>
            <a:r>
              <a:rPr dirty="0" sz="1450" spc="25">
                <a:latin typeface="Times New Roman"/>
                <a:cs typeface="Times New Roman"/>
              </a:rPr>
              <a:t> </a:t>
            </a:r>
            <a:r>
              <a:rPr dirty="0" sz="1450" spc="-10">
                <a:latin typeface="Times New Roman"/>
                <a:cs typeface="Times New Roman"/>
              </a:rPr>
              <a:t>rebellion,</a:t>
            </a:r>
            <a:r>
              <a:rPr dirty="0" sz="1450" spc="30">
                <a:latin typeface="Times New Roman"/>
                <a:cs typeface="Times New Roman"/>
              </a:rPr>
              <a:t>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needful</a:t>
            </a:r>
            <a:r>
              <a:rPr dirty="0" sz="1450" spc="3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man</a:t>
            </a:r>
            <a:r>
              <a:rPr dirty="0" sz="1450" spc="25">
                <a:latin typeface="Times New Roman"/>
                <a:cs typeface="Times New Roman"/>
              </a:rPr>
              <a:t> </a:t>
            </a:r>
            <a:r>
              <a:rPr dirty="0" sz="1450" spc="-10">
                <a:latin typeface="Times New Roman"/>
                <a:cs typeface="Times New Roman"/>
              </a:rPr>
              <a:t>should</a:t>
            </a:r>
            <a:r>
              <a:rPr dirty="0" sz="1450" spc="30">
                <a:latin typeface="Times New Roman"/>
                <a:cs typeface="Times New Roman"/>
              </a:rPr>
              <a:t> </a:t>
            </a:r>
            <a:r>
              <a:rPr dirty="0" sz="1450" spc="-10">
                <a:latin typeface="Times New Roman"/>
                <a:cs typeface="Times New Roman"/>
              </a:rPr>
              <a:t>know</a:t>
            </a:r>
            <a:r>
              <a:rPr dirty="0" sz="1450" spc="25">
                <a:latin typeface="Times New Roman"/>
                <a:cs typeface="Times New Roman"/>
              </a:rPr>
              <a:t> </a:t>
            </a:r>
            <a:r>
              <a:rPr dirty="0" sz="1450" spc="-10">
                <a:latin typeface="Times New Roman"/>
                <a:cs typeface="Times New Roman"/>
              </a:rPr>
              <a:t>what</a:t>
            </a:r>
            <a:r>
              <a:rPr dirty="0" sz="1450" spc="2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075" cy="937704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doing when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upon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heather.</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It was </a:t>
            </a:r>
            <a:r>
              <a:rPr dirty="0" sz="1450" spc="-5">
                <a:latin typeface="Times New Roman"/>
                <a:cs typeface="Times New Roman"/>
              </a:rPr>
              <a:t>I </a:t>
            </a:r>
            <a:r>
              <a:rPr dirty="0" sz="1450" spc="-10">
                <a:latin typeface="Times New Roman"/>
                <a:cs typeface="Times New Roman"/>
              </a:rPr>
              <a:t>that showed the example, telling him all my misfortune; which </a:t>
            </a:r>
            <a:r>
              <a:rPr dirty="0" sz="1450" spc="-5">
                <a:latin typeface="Times New Roman"/>
                <a:cs typeface="Times New Roman"/>
              </a:rPr>
              <a:t>he  </a:t>
            </a:r>
            <a:r>
              <a:rPr dirty="0" sz="1450" spc="-10">
                <a:latin typeface="Times New Roman"/>
                <a:cs typeface="Times New Roman"/>
              </a:rPr>
              <a:t>heard with great good-nature. </a:t>
            </a:r>
            <a:r>
              <a:rPr dirty="0" sz="1450" spc="-30">
                <a:latin typeface="Times New Roman"/>
                <a:cs typeface="Times New Roman"/>
              </a:rPr>
              <a:t>Only,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to mention that </a:t>
            </a:r>
            <a:r>
              <a:rPr dirty="0" sz="1450" spc="-5">
                <a:latin typeface="Times New Roman"/>
                <a:cs typeface="Times New Roman"/>
              </a:rPr>
              <a:t>good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mine, </a:t>
            </a:r>
            <a:r>
              <a:rPr dirty="0" sz="1450" spc="-35">
                <a:latin typeface="Times New Roman"/>
                <a:cs typeface="Times New Roman"/>
              </a:rPr>
              <a:t>Mr. </a:t>
            </a:r>
            <a:r>
              <a:rPr dirty="0" sz="1450" spc="-10">
                <a:latin typeface="Times New Roman"/>
                <a:cs typeface="Times New Roman"/>
              </a:rPr>
              <a:t>Campbell the </a:t>
            </a:r>
            <a:r>
              <a:rPr dirty="0" sz="1450" spc="-15">
                <a:latin typeface="Times New Roman"/>
                <a:cs typeface="Times New Roman"/>
              </a:rPr>
              <a:t>minister, </a:t>
            </a:r>
            <a:r>
              <a:rPr dirty="0" sz="1450" spc="-10">
                <a:latin typeface="Times New Roman"/>
                <a:cs typeface="Times New Roman"/>
              </a:rPr>
              <a:t>Alan fired </a:t>
            </a:r>
            <a:r>
              <a:rPr dirty="0" sz="1450" spc="-5">
                <a:latin typeface="Times New Roman"/>
                <a:cs typeface="Times New Roman"/>
              </a:rPr>
              <a:t>up </a:t>
            </a:r>
            <a:r>
              <a:rPr dirty="0" sz="1450" spc="-10">
                <a:latin typeface="Times New Roman"/>
                <a:cs typeface="Times New Roman"/>
              </a:rPr>
              <a:t>and cried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hated  all that were </a:t>
            </a:r>
            <a:r>
              <a:rPr dirty="0" sz="1450" spc="-5">
                <a:latin typeface="Times New Roman"/>
                <a:cs typeface="Times New Roman"/>
              </a:rPr>
              <a:t>of </a:t>
            </a:r>
            <a:r>
              <a:rPr dirty="0" sz="1450" spc="-10">
                <a:latin typeface="Times New Roman"/>
                <a:cs typeface="Times New Roman"/>
              </a:rPr>
              <a:t>that</a:t>
            </a:r>
            <a:r>
              <a:rPr dirty="0" sz="1450" spc="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268605">
              <a:lnSpc>
                <a:spcPct val="100000"/>
              </a:lnSpc>
              <a:spcBef>
                <a:spcPts val="645"/>
              </a:spcBef>
            </a:pPr>
            <a:r>
              <a:rPr dirty="0" sz="1450" spc="-25">
                <a:latin typeface="Times New Roman"/>
                <a:cs typeface="Times New Roman"/>
              </a:rPr>
              <a:t>“Why,” </a:t>
            </a:r>
            <a:r>
              <a:rPr dirty="0" sz="1450" spc="-10">
                <a:latin typeface="Times New Roman"/>
                <a:cs typeface="Times New Roman"/>
              </a:rPr>
              <a:t>said I, “he 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proud to give </a:t>
            </a:r>
            <a:r>
              <a:rPr dirty="0" sz="1450" spc="-5">
                <a:latin typeface="Times New Roman"/>
                <a:cs typeface="Times New Roman"/>
              </a:rPr>
              <a:t>your </a:t>
            </a:r>
            <a:r>
              <a:rPr dirty="0" sz="1450" spc="-10">
                <a:latin typeface="Times New Roman"/>
                <a:cs typeface="Times New Roman"/>
              </a:rPr>
              <a:t>hand</a:t>
            </a:r>
            <a:r>
              <a:rPr dirty="0" sz="1450" spc="100">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“I know nothing </a:t>
            </a:r>
            <a:r>
              <a:rPr dirty="0" sz="1450" spc="-5">
                <a:latin typeface="Times New Roman"/>
                <a:cs typeface="Times New Roman"/>
              </a:rPr>
              <a:t>I </a:t>
            </a:r>
            <a:r>
              <a:rPr dirty="0" sz="1450" spc="-10">
                <a:latin typeface="Times New Roman"/>
                <a:cs typeface="Times New Roman"/>
              </a:rPr>
              <a:t>would help </a:t>
            </a:r>
            <a:r>
              <a:rPr dirty="0" sz="1450" spc="-5">
                <a:latin typeface="Times New Roman"/>
                <a:cs typeface="Times New Roman"/>
              </a:rPr>
              <a:t>a </a:t>
            </a:r>
            <a:r>
              <a:rPr dirty="0" sz="1450" spc="-10">
                <a:latin typeface="Times New Roman"/>
                <a:cs typeface="Times New Roman"/>
              </a:rPr>
              <a:t>Campbell </a:t>
            </a:r>
            <a:r>
              <a:rPr dirty="0" sz="1450" spc="-5">
                <a:latin typeface="Times New Roman"/>
                <a:cs typeface="Times New Roman"/>
              </a:rPr>
              <a:t>to,” </a:t>
            </a:r>
            <a:r>
              <a:rPr dirty="0" sz="1450" spc="-10">
                <a:latin typeface="Times New Roman"/>
                <a:cs typeface="Times New Roman"/>
              </a:rPr>
              <a:t>says he, “unless it was </a:t>
            </a:r>
            <a:r>
              <a:rPr dirty="0" sz="1450" spc="-5">
                <a:latin typeface="Times New Roman"/>
                <a:cs typeface="Times New Roman"/>
              </a:rPr>
              <a:t>a  </a:t>
            </a:r>
            <a:r>
              <a:rPr dirty="0" sz="1450" spc="-10">
                <a:latin typeface="Times New Roman"/>
                <a:cs typeface="Times New Roman"/>
              </a:rPr>
              <a:t>leaden bullet.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hunt </a:t>
            </a:r>
            <a:r>
              <a:rPr dirty="0" sz="1450" spc="-10">
                <a:latin typeface="Times New Roman"/>
                <a:cs typeface="Times New Roman"/>
              </a:rPr>
              <a:t>all </a:t>
            </a:r>
            <a:r>
              <a:rPr dirty="0" sz="1450" spc="-5">
                <a:latin typeface="Times New Roman"/>
                <a:cs typeface="Times New Roman"/>
              </a:rPr>
              <a:t>of </a:t>
            </a:r>
            <a:r>
              <a:rPr dirty="0" sz="1450" spc="-10">
                <a:latin typeface="Times New Roman"/>
                <a:cs typeface="Times New Roman"/>
              </a:rPr>
              <a:t>that name like blackcocks. If </a:t>
            </a:r>
            <a:r>
              <a:rPr dirty="0" sz="1450" spc="-5">
                <a:latin typeface="Times New Roman"/>
                <a:cs typeface="Times New Roman"/>
              </a:rPr>
              <a:t>I </a:t>
            </a:r>
            <a:r>
              <a:rPr dirty="0" sz="1450" spc="-10">
                <a:latin typeface="Times New Roman"/>
                <a:cs typeface="Times New Roman"/>
              </a:rPr>
              <a:t>lay </a:t>
            </a:r>
            <a:r>
              <a:rPr dirty="0" sz="1450" spc="-5">
                <a:latin typeface="Times New Roman"/>
                <a:cs typeface="Times New Roman"/>
              </a:rPr>
              <a:t>dying, I  </a:t>
            </a:r>
            <a:r>
              <a:rPr dirty="0" sz="1450" spc="-10">
                <a:latin typeface="Times New Roman"/>
                <a:cs typeface="Times New Roman"/>
              </a:rPr>
              <a:t>would crawl </a:t>
            </a:r>
            <a:r>
              <a:rPr dirty="0" sz="1450" spc="-5">
                <a:latin typeface="Times New Roman"/>
                <a:cs typeface="Times New Roman"/>
              </a:rPr>
              <a:t>upon </a:t>
            </a:r>
            <a:r>
              <a:rPr dirty="0" sz="1450" spc="-10">
                <a:latin typeface="Times New Roman"/>
                <a:cs typeface="Times New Roman"/>
              </a:rPr>
              <a:t>my knees to my chamber window for </a:t>
            </a:r>
            <a:r>
              <a:rPr dirty="0" sz="1450" spc="-5">
                <a:latin typeface="Times New Roman"/>
                <a:cs typeface="Times New Roman"/>
              </a:rPr>
              <a:t>a </a:t>
            </a:r>
            <a:r>
              <a:rPr dirty="0" sz="1450" spc="-10">
                <a:latin typeface="Times New Roman"/>
                <a:cs typeface="Times New Roman"/>
              </a:rPr>
              <a:t>shot at</a:t>
            </a:r>
            <a:r>
              <a:rPr dirty="0" sz="1450" spc="65">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“Why, </a:t>
            </a:r>
            <a:r>
              <a:rPr dirty="0" sz="1450" spc="-10">
                <a:latin typeface="Times New Roman"/>
                <a:cs typeface="Times New Roman"/>
              </a:rPr>
              <a:t>Alan,” </a:t>
            </a:r>
            <a:r>
              <a:rPr dirty="0" sz="1450" spc="-5">
                <a:latin typeface="Times New Roman"/>
                <a:cs typeface="Times New Roman"/>
              </a:rPr>
              <a:t>I </a:t>
            </a:r>
            <a:r>
              <a:rPr dirty="0" sz="1450" spc="-10">
                <a:latin typeface="Times New Roman"/>
                <a:cs typeface="Times New Roman"/>
              </a:rPr>
              <a:t>cried, “what ails </a:t>
            </a:r>
            <a:r>
              <a:rPr dirty="0" sz="1450" spc="-5">
                <a:latin typeface="Times New Roman"/>
                <a:cs typeface="Times New Roman"/>
              </a:rPr>
              <a:t>ye </a:t>
            </a:r>
            <a:r>
              <a:rPr dirty="0" sz="1450" spc="-10">
                <a:latin typeface="Times New Roman"/>
                <a:cs typeface="Times New Roman"/>
              </a:rPr>
              <a:t>at the</a:t>
            </a:r>
            <a:r>
              <a:rPr dirty="0" sz="1450" spc="50">
                <a:latin typeface="Times New Roman"/>
                <a:cs typeface="Times New Roman"/>
              </a:rPr>
              <a:t> </a:t>
            </a:r>
            <a:r>
              <a:rPr dirty="0" sz="1450" spc="-10">
                <a:latin typeface="Times New Roman"/>
                <a:cs typeface="Times New Roman"/>
              </a:rPr>
              <a:t>Campbells?”</a:t>
            </a:r>
            <a:endParaRPr sz="1450">
              <a:latin typeface="Times New Roman"/>
              <a:cs typeface="Times New Roman"/>
            </a:endParaRPr>
          </a:p>
          <a:p>
            <a:pPr algn="just" marL="12700" marR="5080" indent="255904">
              <a:lnSpc>
                <a:spcPts val="1730"/>
              </a:lnSpc>
              <a:spcBef>
                <a:spcPts val="775"/>
              </a:spcBef>
            </a:pPr>
            <a:r>
              <a:rPr dirty="0" sz="1450" spc="-25">
                <a:latin typeface="Times New Roman"/>
                <a:cs typeface="Times New Roman"/>
              </a:rPr>
              <a:t>“Well,” </a:t>
            </a:r>
            <a:r>
              <a:rPr dirty="0" sz="1450" spc="-10">
                <a:latin typeface="Times New Roman"/>
                <a:cs typeface="Times New Roman"/>
              </a:rPr>
              <a:t>says he, “ye ken very well that </a:t>
            </a:r>
            <a:r>
              <a:rPr dirty="0" sz="1450" spc="-5">
                <a:latin typeface="Times New Roman"/>
                <a:cs typeface="Times New Roman"/>
              </a:rPr>
              <a:t>I </a:t>
            </a:r>
            <a:r>
              <a:rPr dirty="0" sz="1450" spc="-10">
                <a:latin typeface="Times New Roman"/>
                <a:cs typeface="Times New Roman"/>
              </a:rPr>
              <a:t>am an Appin Stewart, and the  Campbells have long harried and wasted those </a:t>
            </a:r>
            <a:r>
              <a:rPr dirty="0" sz="1450" spc="-5">
                <a:latin typeface="Times New Roman"/>
                <a:cs typeface="Times New Roman"/>
              </a:rPr>
              <a:t>of </a:t>
            </a:r>
            <a:r>
              <a:rPr dirty="0" sz="1450" spc="-10">
                <a:latin typeface="Times New Roman"/>
                <a:cs typeface="Times New Roman"/>
              </a:rPr>
              <a:t>my name; </a:t>
            </a:r>
            <a:r>
              <a:rPr dirty="0" sz="1450" spc="-40">
                <a:latin typeface="Times New Roman"/>
                <a:cs typeface="Times New Roman"/>
              </a:rPr>
              <a:t>ay, </a:t>
            </a:r>
            <a:r>
              <a:rPr dirty="0" sz="1450" spc="-10">
                <a:latin typeface="Times New Roman"/>
                <a:cs typeface="Times New Roman"/>
              </a:rPr>
              <a:t>and </a:t>
            </a:r>
            <a:r>
              <a:rPr dirty="0" sz="1450" spc="-5">
                <a:latin typeface="Times New Roman"/>
                <a:cs typeface="Times New Roman"/>
              </a:rPr>
              <a:t>got </a:t>
            </a:r>
            <a:r>
              <a:rPr dirty="0" sz="1450" spc="-10">
                <a:latin typeface="Times New Roman"/>
                <a:cs typeface="Times New Roman"/>
              </a:rPr>
              <a:t>lands  </a:t>
            </a:r>
            <a:r>
              <a:rPr dirty="0" sz="1450" spc="-5">
                <a:latin typeface="Times New Roman"/>
                <a:cs typeface="Times New Roman"/>
              </a:rPr>
              <a:t>of us by </a:t>
            </a:r>
            <a:r>
              <a:rPr dirty="0" sz="1450" spc="-10">
                <a:latin typeface="Times New Roman"/>
                <a:cs typeface="Times New Roman"/>
              </a:rPr>
              <a:t>treachery—but never with the sword,”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loudly, </a:t>
            </a:r>
            <a:r>
              <a:rPr dirty="0" sz="1450" spc="-10">
                <a:latin typeface="Times New Roman"/>
                <a:cs typeface="Times New Roman"/>
              </a:rPr>
              <a:t>and with the  word </a:t>
            </a:r>
            <a:r>
              <a:rPr dirty="0" sz="1450" spc="-5">
                <a:latin typeface="Times New Roman"/>
                <a:cs typeface="Times New Roman"/>
              </a:rPr>
              <a:t>brought </a:t>
            </a:r>
            <a:r>
              <a:rPr dirty="0" sz="1450" spc="-10">
                <a:latin typeface="Times New Roman"/>
                <a:cs typeface="Times New Roman"/>
              </a:rPr>
              <a:t>down his fist </a:t>
            </a:r>
            <a:r>
              <a:rPr dirty="0" sz="1450" spc="-5">
                <a:latin typeface="Times New Roman"/>
                <a:cs typeface="Times New Roman"/>
              </a:rPr>
              <a:t>upon </a:t>
            </a:r>
            <a:r>
              <a:rPr dirty="0" sz="1450" spc="-10">
                <a:latin typeface="Times New Roman"/>
                <a:cs typeface="Times New Roman"/>
              </a:rPr>
              <a:t>the table. But </a:t>
            </a:r>
            <a:r>
              <a:rPr dirty="0" sz="1450" spc="-5">
                <a:latin typeface="Times New Roman"/>
                <a:cs typeface="Times New Roman"/>
              </a:rPr>
              <a:t>I </a:t>
            </a:r>
            <a:r>
              <a:rPr dirty="0" sz="1450" spc="-10">
                <a:latin typeface="Times New Roman"/>
                <a:cs typeface="Times New Roman"/>
              </a:rPr>
              <a:t>paid the less attention to this,  for </a:t>
            </a:r>
            <a:r>
              <a:rPr dirty="0" sz="1450" spc="-5">
                <a:latin typeface="Times New Roman"/>
                <a:cs typeface="Times New Roman"/>
              </a:rPr>
              <a:t>I </a:t>
            </a:r>
            <a:r>
              <a:rPr dirty="0" sz="1450" spc="-10">
                <a:latin typeface="Times New Roman"/>
                <a:cs typeface="Times New Roman"/>
              </a:rPr>
              <a:t>knew it was usually said </a:t>
            </a:r>
            <a:r>
              <a:rPr dirty="0" sz="1450" spc="-5">
                <a:latin typeface="Times New Roman"/>
                <a:cs typeface="Times New Roman"/>
              </a:rPr>
              <a:t>by </a:t>
            </a:r>
            <a:r>
              <a:rPr dirty="0" sz="1450" spc="-10">
                <a:latin typeface="Times New Roman"/>
                <a:cs typeface="Times New Roman"/>
              </a:rPr>
              <a:t>those who have the underhand. </a:t>
            </a:r>
            <a:r>
              <a:rPr dirty="0" sz="1450" spc="-20">
                <a:latin typeface="Times New Roman"/>
                <a:cs typeface="Times New Roman"/>
              </a:rPr>
              <a:t>“There’s  </a:t>
            </a:r>
            <a:r>
              <a:rPr dirty="0" sz="1450" spc="-10">
                <a:latin typeface="Times New Roman"/>
                <a:cs typeface="Times New Roman"/>
              </a:rPr>
              <a:t>more than that,” </a:t>
            </a:r>
            <a:r>
              <a:rPr dirty="0" sz="1450" spc="-5">
                <a:latin typeface="Times New Roman"/>
                <a:cs typeface="Times New Roman"/>
              </a:rPr>
              <a:t>he </a:t>
            </a:r>
            <a:r>
              <a:rPr dirty="0" sz="1450" spc="-10">
                <a:latin typeface="Times New Roman"/>
                <a:cs typeface="Times New Roman"/>
              </a:rPr>
              <a:t>continued, “and all in the same story: lying words, lying  papers, tricks fit for </a:t>
            </a:r>
            <a:r>
              <a:rPr dirty="0" sz="1450" spc="-5">
                <a:latin typeface="Times New Roman"/>
                <a:cs typeface="Times New Roman"/>
              </a:rPr>
              <a:t>a </a:t>
            </a:r>
            <a:r>
              <a:rPr dirty="0" sz="1450" spc="-15">
                <a:latin typeface="Times New Roman"/>
                <a:cs typeface="Times New Roman"/>
              </a:rPr>
              <a:t>peddler, </a:t>
            </a:r>
            <a:r>
              <a:rPr dirty="0" sz="1450" spc="-10">
                <a:latin typeface="Times New Roman"/>
                <a:cs typeface="Times New Roman"/>
              </a:rPr>
              <a:t>and the show </a:t>
            </a:r>
            <a:r>
              <a:rPr dirty="0" sz="1450" spc="-5">
                <a:latin typeface="Times New Roman"/>
                <a:cs typeface="Times New Roman"/>
              </a:rPr>
              <a:t>of </a:t>
            </a:r>
            <a:r>
              <a:rPr dirty="0" sz="1450" spc="-25">
                <a:latin typeface="Times New Roman"/>
                <a:cs typeface="Times New Roman"/>
              </a:rPr>
              <a:t>what’s </a:t>
            </a:r>
            <a:r>
              <a:rPr dirty="0" sz="1450" spc="-10">
                <a:latin typeface="Times New Roman"/>
                <a:cs typeface="Times New Roman"/>
              </a:rPr>
              <a:t>legal over all, to make </a:t>
            </a:r>
            <a:r>
              <a:rPr dirty="0" sz="1450" spc="-5">
                <a:latin typeface="Times New Roman"/>
                <a:cs typeface="Times New Roman"/>
              </a:rPr>
              <a:t>a  </a:t>
            </a:r>
            <a:r>
              <a:rPr dirty="0" sz="1450" spc="-10">
                <a:latin typeface="Times New Roman"/>
                <a:cs typeface="Times New Roman"/>
              </a:rPr>
              <a:t>man the more</a:t>
            </a:r>
            <a:r>
              <a:rPr dirty="0" sz="1450">
                <a:latin typeface="Times New Roman"/>
                <a:cs typeface="Times New Roman"/>
              </a:rPr>
              <a:t> </a:t>
            </a:r>
            <a:r>
              <a:rPr dirty="0" sz="1450" spc="-20">
                <a:latin typeface="Times New Roman"/>
                <a:cs typeface="Times New Roman"/>
              </a:rPr>
              <a:t>angry.”</a:t>
            </a:r>
            <a:endParaRPr sz="1450">
              <a:latin typeface="Times New Roman"/>
              <a:cs typeface="Times New Roman"/>
            </a:endParaRPr>
          </a:p>
          <a:p>
            <a:pPr algn="just" marL="12700" marR="8255" indent="255904">
              <a:lnSpc>
                <a:spcPts val="1730"/>
              </a:lnSpc>
              <a:spcBef>
                <a:spcPts val="780"/>
              </a:spcBef>
            </a:pPr>
            <a:r>
              <a:rPr dirty="0" sz="1450" spc="-45">
                <a:latin typeface="Times New Roman"/>
                <a:cs typeface="Times New Roman"/>
              </a:rPr>
              <a:t>“You </a:t>
            </a:r>
            <a:r>
              <a:rPr dirty="0" sz="1450" spc="-10">
                <a:latin typeface="Times New Roman"/>
                <a:cs typeface="Times New Roman"/>
              </a:rPr>
              <a:t>that are so wasteful </a:t>
            </a:r>
            <a:r>
              <a:rPr dirty="0" sz="1450" spc="-5">
                <a:latin typeface="Times New Roman"/>
                <a:cs typeface="Times New Roman"/>
              </a:rPr>
              <a:t>of your </a:t>
            </a:r>
            <a:r>
              <a:rPr dirty="0" sz="1450" spc="-10">
                <a:latin typeface="Times New Roman"/>
                <a:cs typeface="Times New Roman"/>
              </a:rPr>
              <a:t>buttons,” said I, “I can hardly think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 good </a:t>
            </a:r>
            <a:r>
              <a:rPr dirty="0" sz="1450" spc="-10">
                <a:latin typeface="Times New Roman"/>
                <a:cs typeface="Times New Roman"/>
              </a:rPr>
              <a:t>judge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“Ah!” says he, falling again to smiling, “I </a:t>
            </a:r>
            <a:r>
              <a:rPr dirty="0" sz="1450" spc="-5">
                <a:latin typeface="Times New Roman"/>
                <a:cs typeface="Times New Roman"/>
              </a:rPr>
              <a:t>got </a:t>
            </a:r>
            <a:r>
              <a:rPr dirty="0" sz="1450" spc="-10">
                <a:latin typeface="Times New Roman"/>
                <a:cs typeface="Times New Roman"/>
              </a:rPr>
              <a:t>my wastefulness from the  same man </a:t>
            </a:r>
            <a:r>
              <a:rPr dirty="0" sz="1450" spc="-5">
                <a:latin typeface="Times New Roman"/>
                <a:cs typeface="Times New Roman"/>
              </a:rPr>
              <a:t>I got </a:t>
            </a:r>
            <a:r>
              <a:rPr dirty="0" sz="1450" spc="-10">
                <a:latin typeface="Times New Roman"/>
                <a:cs typeface="Times New Roman"/>
              </a:rPr>
              <a:t>the buttons from; and that was my </a:t>
            </a:r>
            <a:r>
              <a:rPr dirty="0" sz="1450" spc="-5">
                <a:latin typeface="Times New Roman"/>
                <a:cs typeface="Times New Roman"/>
              </a:rPr>
              <a:t>poor </a:t>
            </a:r>
            <a:r>
              <a:rPr dirty="0" sz="1450" spc="-15">
                <a:latin typeface="Times New Roman"/>
                <a:cs typeface="Times New Roman"/>
              </a:rPr>
              <a:t>father, </a:t>
            </a:r>
            <a:r>
              <a:rPr dirty="0" sz="1450" spc="-10">
                <a:latin typeface="Times New Roman"/>
                <a:cs typeface="Times New Roman"/>
              </a:rPr>
              <a:t>Duncan  Stewart, grace </a:t>
            </a:r>
            <a:r>
              <a:rPr dirty="0" sz="1450" spc="-5">
                <a:latin typeface="Times New Roman"/>
                <a:cs typeface="Times New Roman"/>
              </a:rPr>
              <a:t>be </a:t>
            </a:r>
            <a:r>
              <a:rPr dirty="0" sz="1450" spc="-10">
                <a:latin typeface="Times New Roman"/>
                <a:cs typeface="Times New Roman"/>
              </a:rPr>
              <a:t>to him! He was the prettiest man </a:t>
            </a:r>
            <a:r>
              <a:rPr dirty="0" sz="1450" spc="-5">
                <a:latin typeface="Times New Roman"/>
                <a:cs typeface="Times New Roman"/>
              </a:rPr>
              <a:t>of </a:t>
            </a:r>
            <a:r>
              <a:rPr dirty="0" sz="1450" spc="-10">
                <a:latin typeface="Times New Roman"/>
                <a:cs typeface="Times New Roman"/>
              </a:rPr>
              <a:t>his kindred; and the best  swordsman in the Hielands, David, and that is the same as to </a:t>
            </a:r>
            <a:r>
              <a:rPr dirty="0" sz="1450" spc="-30">
                <a:latin typeface="Times New Roman"/>
                <a:cs typeface="Times New Roman"/>
              </a:rPr>
              <a:t>say, </a:t>
            </a:r>
            <a:r>
              <a:rPr dirty="0" sz="1450" spc="-10">
                <a:latin typeface="Times New Roman"/>
                <a:cs typeface="Times New Roman"/>
              </a:rPr>
              <a:t>in all the  world, </a:t>
            </a:r>
            <a:r>
              <a:rPr dirty="0" sz="1450" spc="-5">
                <a:latin typeface="Times New Roman"/>
                <a:cs typeface="Times New Roman"/>
              </a:rPr>
              <a:t>I </a:t>
            </a:r>
            <a:r>
              <a:rPr dirty="0" sz="1450" spc="-10">
                <a:latin typeface="Times New Roman"/>
                <a:cs typeface="Times New Roman"/>
              </a:rPr>
              <a:t>should ken, for it was him that taught me. He was in the Black </a:t>
            </a:r>
            <a:r>
              <a:rPr dirty="0" sz="1450" spc="-30">
                <a:latin typeface="Times New Roman"/>
                <a:cs typeface="Times New Roman"/>
              </a:rPr>
              <a:t>Watch,  </a:t>
            </a:r>
            <a:r>
              <a:rPr dirty="0" sz="1450" spc="-10">
                <a:latin typeface="Times New Roman"/>
                <a:cs typeface="Times New Roman"/>
              </a:rPr>
              <a:t>when first it was mustered; and, like other gentlemen privates, had </a:t>
            </a:r>
            <a:r>
              <a:rPr dirty="0" sz="1450" spc="-5">
                <a:latin typeface="Times New Roman"/>
                <a:cs typeface="Times New Roman"/>
              </a:rPr>
              <a:t>a </a:t>
            </a:r>
            <a:r>
              <a:rPr dirty="0" sz="1450" spc="-10">
                <a:latin typeface="Times New Roman"/>
                <a:cs typeface="Times New Roman"/>
              </a:rPr>
              <a:t>gillie at  his back to carry his firelock for him </a:t>
            </a:r>
            <a:r>
              <a:rPr dirty="0" sz="1450" spc="-5">
                <a:latin typeface="Times New Roman"/>
                <a:cs typeface="Times New Roman"/>
              </a:rPr>
              <a:t>on </a:t>
            </a:r>
            <a:r>
              <a:rPr dirty="0" sz="1450" spc="-10">
                <a:latin typeface="Times New Roman"/>
                <a:cs typeface="Times New Roman"/>
              </a:rPr>
              <a:t>the march. </a:t>
            </a:r>
            <a:r>
              <a:rPr dirty="0" sz="1450" spc="-35">
                <a:latin typeface="Times New Roman"/>
                <a:cs typeface="Times New Roman"/>
              </a:rPr>
              <a:t>Well, </a:t>
            </a:r>
            <a:r>
              <a:rPr dirty="0" sz="1450" spc="-10">
                <a:latin typeface="Times New Roman"/>
                <a:cs typeface="Times New Roman"/>
              </a:rPr>
              <a:t>the King, it appears,  was wishful to see Hieland swordsmanship; and my father and three more  were chosen </a:t>
            </a:r>
            <a:r>
              <a:rPr dirty="0" sz="1450" spc="-5">
                <a:latin typeface="Times New Roman"/>
                <a:cs typeface="Times New Roman"/>
              </a:rPr>
              <a:t>out </a:t>
            </a:r>
            <a:r>
              <a:rPr dirty="0" sz="1450" spc="-10">
                <a:latin typeface="Times New Roman"/>
                <a:cs typeface="Times New Roman"/>
              </a:rPr>
              <a:t>and sent to London town, to let him see it at the best. So they  were had into the palace and showed the whole art </a:t>
            </a:r>
            <a:r>
              <a:rPr dirty="0" sz="1450" spc="-5">
                <a:latin typeface="Times New Roman"/>
                <a:cs typeface="Times New Roman"/>
              </a:rPr>
              <a:t>of </a:t>
            </a:r>
            <a:r>
              <a:rPr dirty="0" sz="1450" spc="-10">
                <a:latin typeface="Times New Roman"/>
                <a:cs typeface="Times New Roman"/>
              </a:rPr>
              <a:t>the sword for two hours  at </a:t>
            </a:r>
            <a:r>
              <a:rPr dirty="0" sz="1450" spc="-5">
                <a:latin typeface="Times New Roman"/>
                <a:cs typeface="Times New Roman"/>
              </a:rPr>
              <a:t>a </a:t>
            </a:r>
            <a:r>
              <a:rPr dirty="0" sz="1450" spc="-10">
                <a:latin typeface="Times New Roman"/>
                <a:cs typeface="Times New Roman"/>
              </a:rPr>
              <a:t>stretch, before King </a:t>
            </a:r>
            <a:r>
              <a:rPr dirty="0" sz="1450" spc="-15">
                <a:latin typeface="Times New Roman"/>
                <a:cs typeface="Times New Roman"/>
              </a:rPr>
              <a:t>George </a:t>
            </a:r>
            <a:r>
              <a:rPr dirty="0" sz="1450" spc="-10">
                <a:latin typeface="Times New Roman"/>
                <a:cs typeface="Times New Roman"/>
              </a:rPr>
              <a:t>and Queen Carline, and the Butcher  Cumberland, and many more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havenae mind. And when they were  through, the King (for all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rank usurper) spoke them fair and gave  each man three guineas in his hand. </a:t>
            </a:r>
            <a:r>
              <a:rPr dirty="0" sz="1450" spc="-35">
                <a:latin typeface="Times New Roman"/>
                <a:cs typeface="Times New Roman"/>
              </a:rPr>
              <a:t>Now, </a:t>
            </a:r>
            <a:r>
              <a:rPr dirty="0" sz="1450" spc="-10">
                <a:latin typeface="Times New Roman"/>
                <a:cs typeface="Times New Roman"/>
              </a:rPr>
              <a:t>as they were going </a:t>
            </a:r>
            <a:r>
              <a:rPr dirty="0" sz="1450" spc="-5">
                <a:latin typeface="Times New Roman"/>
                <a:cs typeface="Times New Roman"/>
              </a:rPr>
              <a:t>out of </a:t>
            </a:r>
            <a:r>
              <a:rPr dirty="0" sz="1450" spc="-10">
                <a:latin typeface="Times New Roman"/>
                <a:cs typeface="Times New Roman"/>
              </a:rPr>
              <a:t>the palace,  they had </a:t>
            </a:r>
            <a:r>
              <a:rPr dirty="0" sz="1450" spc="-5">
                <a:latin typeface="Times New Roman"/>
                <a:cs typeface="Times New Roman"/>
              </a:rPr>
              <a:t>a </a:t>
            </a:r>
            <a:r>
              <a:rPr dirty="0" sz="1450" spc="-10">
                <a:latin typeface="Times New Roman"/>
                <a:cs typeface="Times New Roman"/>
              </a:rPr>
              <a:t>porter’s lodge to </a:t>
            </a:r>
            <a:r>
              <a:rPr dirty="0" sz="1450" spc="-5">
                <a:latin typeface="Times New Roman"/>
                <a:cs typeface="Times New Roman"/>
              </a:rPr>
              <a:t>go by; </a:t>
            </a:r>
            <a:r>
              <a:rPr dirty="0" sz="1450" spc="-10">
                <a:latin typeface="Times New Roman"/>
                <a:cs typeface="Times New Roman"/>
              </a:rPr>
              <a:t>and it came in </a:t>
            </a:r>
            <a:r>
              <a:rPr dirty="0" sz="1450" spc="-5">
                <a:latin typeface="Times New Roman"/>
                <a:cs typeface="Times New Roman"/>
              </a:rPr>
              <a:t>on </a:t>
            </a:r>
            <a:r>
              <a:rPr dirty="0" sz="1450" spc="-10">
                <a:latin typeface="Times New Roman"/>
                <a:cs typeface="Times New Roman"/>
              </a:rPr>
              <a:t>my </a:t>
            </a:r>
            <a:r>
              <a:rPr dirty="0" sz="1450" spc="-15">
                <a:latin typeface="Times New Roman"/>
                <a:cs typeface="Times New Roman"/>
              </a:rPr>
              <a:t>father,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perhaps the first private Hieland gentleman that had ever </a:t>
            </a:r>
            <a:r>
              <a:rPr dirty="0" sz="1450" spc="-5">
                <a:latin typeface="Times New Roman"/>
                <a:cs typeface="Times New Roman"/>
              </a:rPr>
              <a:t>gone by </a:t>
            </a:r>
            <a:r>
              <a:rPr dirty="0" sz="1450" spc="-10">
                <a:latin typeface="Times New Roman"/>
                <a:cs typeface="Times New Roman"/>
              </a:rPr>
              <a:t>that </a:t>
            </a:r>
            <a:r>
              <a:rPr dirty="0" sz="1450" spc="-20">
                <a:latin typeface="Times New Roman"/>
                <a:cs typeface="Times New Roman"/>
              </a:rPr>
              <a:t>door, </a:t>
            </a:r>
            <a:r>
              <a:rPr dirty="0" sz="1450" spc="-10">
                <a:latin typeface="Times New Roman"/>
                <a:cs typeface="Times New Roman"/>
              </a:rPr>
              <a:t>it  was right </a:t>
            </a:r>
            <a:r>
              <a:rPr dirty="0" sz="1450" spc="-5">
                <a:latin typeface="Times New Roman"/>
                <a:cs typeface="Times New Roman"/>
              </a:rPr>
              <a:t>he </a:t>
            </a:r>
            <a:r>
              <a:rPr dirty="0" sz="1450" spc="-10">
                <a:latin typeface="Times New Roman"/>
                <a:cs typeface="Times New Roman"/>
              </a:rPr>
              <a:t>should give the </a:t>
            </a:r>
            <a:r>
              <a:rPr dirty="0" sz="1450" spc="-5">
                <a:latin typeface="Times New Roman"/>
                <a:cs typeface="Times New Roman"/>
              </a:rPr>
              <a:t>poor </a:t>
            </a:r>
            <a:r>
              <a:rPr dirty="0" sz="1450" spc="-10">
                <a:latin typeface="Times New Roman"/>
                <a:cs typeface="Times New Roman"/>
              </a:rPr>
              <a:t>porter </a:t>
            </a:r>
            <a:r>
              <a:rPr dirty="0" sz="1450" spc="-5">
                <a:latin typeface="Times New Roman"/>
                <a:cs typeface="Times New Roman"/>
              </a:rPr>
              <a:t>a </a:t>
            </a:r>
            <a:r>
              <a:rPr dirty="0" sz="1450" spc="-10">
                <a:latin typeface="Times New Roman"/>
                <a:cs typeface="Times New Roman"/>
              </a:rPr>
              <a:t>proper notion </a:t>
            </a:r>
            <a:r>
              <a:rPr dirty="0" sz="1450" spc="-5">
                <a:latin typeface="Times New Roman"/>
                <a:cs typeface="Times New Roman"/>
              </a:rPr>
              <a:t>of </a:t>
            </a:r>
            <a:r>
              <a:rPr dirty="0" sz="1450" spc="-10">
                <a:latin typeface="Times New Roman"/>
                <a:cs typeface="Times New Roman"/>
              </a:rPr>
              <a:t>their </a:t>
            </a:r>
            <a:r>
              <a:rPr dirty="0" sz="1450" spc="-20">
                <a:latin typeface="Times New Roman"/>
                <a:cs typeface="Times New Roman"/>
              </a:rPr>
              <a:t>quality. </a:t>
            </a: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gives the </a:t>
            </a:r>
            <a:r>
              <a:rPr dirty="0" sz="1450" spc="-20">
                <a:latin typeface="Times New Roman"/>
                <a:cs typeface="Times New Roman"/>
              </a:rPr>
              <a:t>King’s </a:t>
            </a:r>
            <a:r>
              <a:rPr dirty="0" sz="1450" spc="-10">
                <a:latin typeface="Times New Roman"/>
                <a:cs typeface="Times New Roman"/>
              </a:rPr>
              <a:t>three guineas into the </a:t>
            </a:r>
            <a:r>
              <a:rPr dirty="0" sz="1450" spc="-25">
                <a:latin typeface="Times New Roman"/>
                <a:cs typeface="Times New Roman"/>
              </a:rPr>
              <a:t>man’s </a:t>
            </a:r>
            <a:r>
              <a:rPr dirty="0" sz="1450" spc="-10">
                <a:latin typeface="Times New Roman"/>
                <a:cs typeface="Times New Roman"/>
              </a:rPr>
              <a:t>hand, as if it was his common  custom;</a:t>
            </a:r>
            <a:r>
              <a:rPr dirty="0" sz="1450" spc="17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three</a:t>
            </a:r>
            <a:r>
              <a:rPr dirty="0" sz="1450" spc="175">
                <a:latin typeface="Times New Roman"/>
                <a:cs typeface="Times New Roman"/>
              </a:rPr>
              <a:t> </a:t>
            </a:r>
            <a:r>
              <a:rPr dirty="0" sz="1450" spc="-10">
                <a:latin typeface="Times New Roman"/>
                <a:cs typeface="Times New Roman"/>
              </a:rPr>
              <a:t>others</a:t>
            </a:r>
            <a:r>
              <a:rPr dirty="0" sz="1450" spc="185">
                <a:latin typeface="Times New Roman"/>
                <a:cs typeface="Times New Roman"/>
              </a:rPr>
              <a:t> </a:t>
            </a:r>
            <a:r>
              <a:rPr dirty="0" sz="1450" spc="-10">
                <a:latin typeface="Times New Roman"/>
                <a:cs typeface="Times New Roman"/>
              </a:rPr>
              <a:t>that</a:t>
            </a:r>
            <a:r>
              <a:rPr dirty="0" sz="1450" spc="180">
                <a:latin typeface="Times New Roman"/>
                <a:cs typeface="Times New Roman"/>
              </a:rPr>
              <a:t> </a:t>
            </a:r>
            <a:r>
              <a:rPr dirty="0" sz="1450" spc="-10">
                <a:latin typeface="Times New Roman"/>
                <a:cs typeface="Times New Roman"/>
              </a:rPr>
              <a:t>came</a:t>
            </a:r>
            <a:r>
              <a:rPr dirty="0" sz="1450" spc="180">
                <a:latin typeface="Times New Roman"/>
                <a:cs typeface="Times New Roman"/>
              </a:rPr>
              <a:t> </a:t>
            </a:r>
            <a:r>
              <a:rPr dirty="0" sz="1450" spc="-10">
                <a:latin typeface="Times New Roman"/>
                <a:cs typeface="Times New Roman"/>
              </a:rPr>
              <a:t>behind</a:t>
            </a:r>
            <a:r>
              <a:rPr dirty="0" sz="1450" spc="180">
                <a:latin typeface="Times New Roman"/>
                <a:cs typeface="Times New Roman"/>
              </a:rPr>
              <a:t> </a:t>
            </a:r>
            <a:r>
              <a:rPr dirty="0" sz="1450" spc="-10">
                <a:latin typeface="Times New Roman"/>
                <a:cs typeface="Times New Roman"/>
              </a:rPr>
              <a:t>him</a:t>
            </a:r>
            <a:r>
              <a:rPr dirty="0" sz="1450" spc="175">
                <a:latin typeface="Times New Roman"/>
                <a:cs typeface="Times New Roman"/>
              </a:rPr>
              <a:t> </a:t>
            </a:r>
            <a:r>
              <a:rPr dirty="0" sz="1450" spc="-10">
                <a:latin typeface="Times New Roman"/>
                <a:cs typeface="Times New Roman"/>
              </a:rPr>
              <a:t>did</a:t>
            </a:r>
            <a:r>
              <a:rPr dirty="0" sz="1450" spc="180">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same;</a:t>
            </a:r>
            <a:r>
              <a:rPr dirty="0" sz="1450" spc="175">
                <a:latin typeface="Times New Roman"/>
                <a:cs typeface="Times New Roman"/>
              </a:rPr>
              <a:t> </a:t>
            </a:r>
            <a:r>
              <a:rPr dirty="0" sz="1450" spc="-10">
                <a:latin typeface="Times New Roman"/>
                <a:cs typeface="Times New Roman"/>
              </a:rPr>
              <a:t>and</a:t>
            </a:r>
            <a:r>
              <a:rPr dirty="0" sz="1450" spc="185">
                <a:latin typeface="Times New Roman"/>
                <a:cs typeface="Times New Roman"/>
              </a:rPr>
              <a:t> </a:t>
            </a:r>
            <a:r>
              <a:rPr dirty="0" sz="1450" spc="-10">
                <a:latin typeface="Times New Roman"/>
                <a:cs typeface="Times New Roman"/>
              </a:rPr>
              <a:t>there</a:t>
            </a:r>
            <a:r>
              <a:rPr dirty="0" sz="1450" spc="180">
                <a:latin typeface="Times New Roman"/>
                <a:cs typeface="Times New Roman"/>
              </a:rPr>
              <a:t> </a:t>
            </a:r>
            <a:r>
              <a:rPr dirty="0" sz="1450" spc="-10">
                <a:latin typeface="Times New Roman"/>
                <a:cs typeface="Times New Roman"/>
              </a:rPr>
              <a:t>they</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86875"/>
          </a:xfrm>
          <a:prstGeom prst="rect">
            <a:avLst/>
          </a:prstGeom>
        </p:spPr>
        <p:txBody>
          <a:bodyPr wrap="square" lIns="0" tIns="13970" rIns="0" bIns="0" rtlCol="0" vert="horz">
            <a:spAutoFit/>
          </a:bodyPr>
          <a:lstStyle/>
          <a:p>
            <a:pPr algn="just" marL="12700" marR="5080">
              <a:lnSpc>
                <a:spcPct val="98800"/>
              </a:lnSpc>
              <a:spcBef>
                <a:spcPts val="110"/>
              </a:spcBef>
            </a:pPr>
            <a:r>
              <a:rPr dirty="0" sz="1450" spc="-10">
                <a:latin typeface="Times New Roman"/>
                <a:cs typeface="Times New Roman"/>
              </a:rPr>
              <a:t>were </a:t>
            </a:r>
            <a:r>
              <a:rPr dirty="0" sz="1450" spc="-5">
                <a:latin typeface="Times New Roman"/>
                <a:cs typeface="Times New Roman"/>
              </a:rPr>
              <a:t>on </a:t>
            </a:r>
            <a:r>
              <a:rPr dirty="0" sz="1450" spc="-10">
                <a:latin typeface="Times New Roman"/>
                <a:cs typeface="Times New Roman"/>
              </a:rPr>
              <a:t>the street, never </a:t>
            </a:r>
            <a:r>
              <a:rPr dirty="0" sz="1450" spc="-5">
                <a:latin typeface="Times New Roman"/>
                <a:cs typeface="Times New Roman"/>
              </a:rPr>
              <a:t>a </a:t>
            </a:r>
            <a:r>
              <a:rPr dirty="0" sz="1450" spc="-10">
                <a:latin typeface="Times New Roman"/>
                <a:cs typeface="Times New Roman"/>
              </a:rPr>
              <a:t>penny the better for their pains. Some say it was  one, that was the first to fee the </a:t>
            </a:r>
            <a:r>
              <a:rPr dirty="0" sz="1450" spc="-20">
                <a:latin typeface="Times New Roman"/>
                <a:cs typeface="Times New Roman"/>
              </a:rPr>
              <a:t>King’s </a:t>
            </a:r>
            <a:r>
              <a:rPr dirty="0" sz="1450" spc="-10">
                <a:latin typeface="Times New Roman"/>
                <a:cs typeface="Times New Roman"/>
              </a:rPr>
              <a:t>porter; and some say it was another;  </a:t>
            </a:r>
            <a:r>
              <a:rPr dirty="0" sz="1450" spc="-5">
                <a:latin typeface="Times New Roman"/>
                <a:cs typeface="Times New Roman"/>
              </a:rPr>
              <a:t>but </a:t>
            </a:r>
            <a:r>
              <a:rPr dirty="0" sz="1450" spc="-10">
                <a:latin typeface="Times New Roman"/>
                <a:cs typeface="Times New Roman"/>
              </a:rPr>
              <a:t>the truth </a:t>
            </a:r>
            <a:r>
              <a:rPr dirty="0" sz="1450" spc="-5">
                <a:latin typeface="Times New Roman"/>
                <a:cs typeface="Times New Roman"/>
              </a:rPr>
              <a:t>of </a:t>
            </a:r>
            <a:r>
              <a:rPr dirty="0" sz="1450" spc="-10">
                <a:latin typeface="Times New Roman"/>
                <a:cs typeface="Times New Roman"/>
              </a:rPr>
              <a:t>it is, that it was Duncan Stewart, as </a:t>
            </a:r>
            <a:r>
              <a:rPr dirty="0" sz="1450" spc="-5">
                <a:latin typeface="Times New Roman"/>
                <a:cs typeface="Times New Roman"/>
              </a:rPr>
              <a:t>I </a:t>
            </a:r>
            <a:r>
              <a:rPr dirty="0" sz="1450" spc="-10">
                <a:latin typeface="Times New Roman"/>
                <a:cs typeface="Times New Roman"/>
              </a:rPr>
              <a:t>am willing to prove with  either sword </a:t>
            </a:r>
            <a:r>
              <a:rPr dirty="0" sz="1450" spc="-5">
                <a:latin typeface="Times New Roman"/>
                <a:cs typeface="Times New Roman"/>
              </a:rPr>
              <a:t>or </a:t>
            </a:r>
            <a:r>
              <a:rPr dirty="0" sz="1450" spc="-10">
                <a:latin typeface="Times New Roman"/>
                <a:cs typeface="Times New Roman"/>
              </a:rPr>
              <a:t>pistol. And that was the father that </a:t>
            </a:r>
            <a:r>
              <a:rPr dirty="0" sz="1450" spc="-5">
                <a:latin typeface="Times New Roman"/>
                <a:cs typeface="Times New Roman"/>
              </a:rPr>
              <a:t>I </a:t>
            </a:r>
            <a:r>
              <a:rPr dirty="0" sz="1450" spc="-10">
                <a:latin typeface="Times New Roman"/>
                <a:cs typeface="Times New Roman"/>
              </a:rPr>
              <a:t>had, God rest</a:t>
            </a:r>
            <a:r>
              <a:rPr dirty="0" sz="1450" spc="10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 think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the man to leave </a:t>
            </a:r>
            <a:r>
              <a:rPr dirty="0" sz="1450" spc="-5">
                <a:latin typeface="Times New Roman"/>
                <a:cs typeface="Times New Roman"/>
              </a:rPr>
              <a:t>you </a:t>
            </a:r>
            <a:r>
              <a:rPr dirty="0" sz="1450" spc="-10">
                <a:latin typeface="Times New Roman"/>
                <a:cs typeface="Times New Roman"/>
              </a:rPr>
              <a:t>rich,” said</a:t>
            </a:r>
            <a:r>
              <a:rPr dirty="0" sz="1450" spc="4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true,” said Alan. “He left me my breeks to cover me, and little  besides. And that was how </a:t>
            </a:r>
            <a:r>
              <a:rPr dirty="0" sz="1450" spc="-5">
                <a:latin typeface="Times New Roman"/>
                <a:cs typeface="Times New Roman"/>
              </a:rPr>
              <a:t>I </a:t>
            </a:r>
            <a:r>
              <a:rPr dirty="0" sz="1450" spc="-10">
                <a:latin typeface="Times New Roman"/>
                <a:cs typeface="Times New Roman"/>
              </a:rPr>
              <a:t>came to enlist, which was </a:t>
            </a:r>
            <a:r>
              <a:rPr dirty="0" sz="1450" spc="-5">
                <a:latin typeface="Times New Roman"/>
                <a:cs typeface="Times New Roman"/>
              </a:rPr>
              <a:t>a </a:t>
            </a:r>
            <a:r>
              <a:rPr dirty="0" sz="1450" spc="-10">
                <a:latin typeface="Times New Roman"/>
                <a:cs typeface="Times New Roman"/>
              </a:rPr>
              <a:t>black spot </a:t>
            </a:r>
            <a:r>
              <a:rPr dirty="0" sz="1450" spc="-5">
                <a:latin typeface="Times New Roman"/>
                <a:cs typeface="Times New Roman"/>
              </a:rPr>
              <a:t>upon </a:t>
            </a:r>
            <a:r>
              <a:rPr dirty="0" sz="1450" spc="-10">
                <a:latin typeface="Times New Roman"/>
                <a:cs typeface="Times New Roman"/>
              </a:rPr>
              <a:t>my  character at the best </a:t>
            </a:r>
            <a:r>
              <a:rPr dirty="0" sz="1450" spc="-5">
                <a:latin typeface="Times New Roman"/>
                <a:cs typeface="Times New Roman"/>
              </a:rPr>
              <a:t>of </a:t>
            </a:r>
            <a:r>
              <a:rPr dirty="0" sz="1450" spc="-10">
                <a:latin typeface="Times New Roman"/>
                <a:cs typeface="Times New Roman"/>
              </a:rPr>
              <a:t>times, and would still </a:t>
            </a:r>
            <a:r>
              <a:rPr dirty="0" sz="1450" spc="-5">
                <a:latin typeface="Times New Roman"/>
                <a:cs typeface="Times New Roman"/>
              </a:rPr>
              <a:t>be a </a:t>
            </a:r>
            <a:r>
              <a:rPr dirty="0" sz="1450" spc="-10">
                <a:latin typeface="Times New Roman"/>
                <a:cs typeface="Times New Roman"/>
              </a:rPr>
              <a:t>sore job for me if </a:t>
            </a:r>
            <a:r>
              <a:rPr dirty="0" sz="1450" spc="-5">
                <a:latin typeface="Times New Roman"/>
                <a:cs typeface="Times New Roman"/>
              </a:rPr>
              <a:t>I </a:t>
            </a:r>
            <a:r>
              <a:rPr dirty="0" sz="1450" spc="-10">
                <a:latin typeface="Times New Roman"/>
                <a:cs typeface="Times New Roman"/>
              </a:rPr>
              <a:t>fell  among the</a:t>
            </a:r>
            <a:r>
              <a:rPr dirty="0" sz="1450" spc="-5">
                <a:latin typeface="Times New Roman"/>
                <a:cs typeface="Times New Roman"/>
              </a:rPr>
              <a:t> </a:t>
            </a:r>
            <a:r>
              <a:rPr dirty="0" sz="1450" spc="-10">
                <a:latin typeface="Times New Roman"/>
                <a:cs typeface="Times New Roman"/>
              </a:rPr>
              <a:t>red-coats.”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cried I, “were </a:t>
            </a:r>
            <a:r>
              <a:rPr dirty="0" sz="1450" spc="-5">
                <a:latin typeface="Times New Roman"/>
                <a:cs typeface="Times New Roman"/>
              </a:rPr>
              <a:t>you </a:t>
            </a:r>
            <a:r>
              <a:rPr dirty="0" sz="1450" spc="-10">
                <a:latin typeface="Times New Roman"/>
                <a:cs typeface="Times New Roman"/>
              </a:rPr>
              <a:t>in the English</a:t>
            </a:r>
            <a:r>
              <a:rPr dirty="0" sz="1450" spc="25">
                <a:latin typeface="Times New Roman"/>
                <a:cs typeface="Times New Roman"/>
              </a:rPr>
              <a:t> </a:t>
            </a:r>
            <a:r>
              <a:rPr dirty="0" sz="1450" spc="-10">
                <a:latin typeface="Times New Roman"/>
                <a:cs typeface="Times New Roman"/>
              </a:rPr>
              <a:t>army?”</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“That was </a:t>
            </a:r>
            <a:r>
              <a:rPr dirty="0" sz="1450" spc="-5">
                <a:latin typeface="Times New Roman"/>
                <a:cs typeface="Times New Roman"/>
              </a:rPr>
              <a:t>I,” </a:t>
            </a:r>
            <a:r>
              <a:rPr dirty="0" sz="1450" spc="-10">
                <a:latin typeface="Times New Roman"/>
                <a:cs typeface="Times New Roman"/>
              </a:rPr>
              <a:t>said Alan. “But </a:t>
            </a:r>
            <a:r>
              <a:rPr dirty="0" sz="1450" spc="-5">
                <a:latin typeface="Times New Roman"/>
                <a:cs typeface="Times New Roman"/>
              </a:rPr>
              <a:t>I </a:t>
            </a:r>
            <a:r>
              <a:rPr dirty="0" sz="1450" spc="-10">
                <a:latin typeface="Times New Roman"/>
                <a:cs typeface="Times New Roman"/>
              </a:rPr>
              <a:t>deserted to the right side at Preston Pans—  and </a:t>
            </a:r>
            <a:r>
              <a:rPr dirty="0" sz="1450" spc="-25">
                <a:latin typeface="Times New Roman"/>
                <a:cs typeface="Times New Roman"/>
              </a:rPr>
              <a:t>that’s </a:t>
            </a:r>
            <a:r>
              <a:rPr dirty="0" sz="1450" spc="-10">
                <a:latin typeface="Times New Roman"/>
                <a:cs typeface="Times New Roman"/>
              </a:rPr>
              <a:t>some</a:t>
            </a:r>
            <a:r>
              <a:rPr dirty="0" sz="1450" spc="15">
                <a:latin typeface="Times New Roman"/>
                <a:cs typeface="Times New Roman"/>
              </a:rPr>
              <a:t> </a:t>
            </a:r>
            <a:r>
              <a:rPr dirty="0" sz="1450" spc="-10">
                <a:latin typeface="Times New Roman"/>
                <a:cs typeface="Times New Roman"/>
              </a:rPr>
              <a:t>comfort.”</a:t>
            </a:r>
            <a:endParaRPr sz="1450">
              <a:latin typeface="Times New Roman"/>
              <a:cs typeface="Times New Roman"/>
            </a:endParaRPr>
          </a:p>
          <a:p>
            <a:pPr algn="just" marL="12700" marR="5080" indent="255904">
              <a:lnSpc>
                <a:spcPts val="1730"/>
              </a:lnSpc>
              <a:spcBef>
                <a:spcPts val="720"/>
              </a:spcBef>
            </a:pPr>
            <a:r>
              <a:rPr dirty="0" sz="1450" spc="-5">
                <a:latin typeface="Times New Roman"/>
                <a:cs typeface="Times New Roman"/>
              </a:rPr>
              <a:t>I </a:t>
            </a:r>
            <a:r>
              <a:rPr dirty="0" sz="1450" spc="-10">
                <a:latin typeface="Times New Roman"/>
                <a:cs typeface="Times New Roman"/>
              </a:rPr>
              <a:t>could scarcely share this view: holding desertion under arms for an  unpardonable fault in </a:t>
            </a:r>
            <a:r>
              <a:rPr dirty="0" sz="1450" spc="-20">
                <a:latin typeface="Times New Roman"/>
                <a:cs typeface="Times New Roman"/>
              </a:rPr>
              <a:t>honour. </a:t>
            </a:r>
            <a:r>
              <a:rPr dirty="0" sz="1450" spc="-10">
                <a:latin typeface="Times New Roman"/>
                <a:cs typeface="Times New Roman"/>
              </a:rPr>
              <a:t>But for all </a:t>
            </a:r>
            <a:r>
              <a:rPr dirty="0" sz="1450" spc="-5">
                <a:latin typeface="Times New Roman"/>
                <a:cs typeface="Times New Roman"/>
              </a:rPr>
              <a:t>I </a:t>
            </a:r>
            <a:r>
              <a:rPr dirty="0" sz="1450" spc="-10">
                <a:latin typeface="Times New Roman"/>
                <a:cs typeface="Times New Roman"/>
              </a:rPr>
              <a:t>was so </a:t>
            </a:r>
            <a:r>
              <a:rPr dirty="0" sz="1450" spc="-5">
                <a:latin typeface="Times New Roman"/>
                <a:cs typeface="Times New Roman"/>
              </a:rPr>
              <a:t>young, I </a:t>
            </a:r>
            <a:r>
              <a:rPr dirty="0" sz="1450" spc="-10">
                <a:latin typeface="Times New Roman"/>
                <a:cs typeface="Times New Roman"/>
              </a:rPr>
              <a:t>was wiser than say  my thought. </a:t>
            </a:r>
            <a:r>
              <a:rPr dirty="0" sz="1450" spc="-20">
                <a:latin typeface="Times New Roman"/>
                <a:cs typeface="Times New Roman"/>
              </a:rPr>
              <a:t>“Dear, dear,” </a:t>
            </a:r>
            <a:r>
              <a:rPr dirty="0" sz="1450" spc="-10">
                <a:latin typeface="Times New Roman"/>
                <a:cs typeface="Times New Roman"/>
              </a:rPr>
              <a:t>says I, “the punishment is</a:t>
            </a:r>
            <a:r>
              <a:rPr dirty="0" sz="1450" spc="7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5715" indent="255904">
              <a:lnSpc>
                <a:spcPts val="1730"/>
              </a:lnSpc>
              <a:spcBef>
                <a:spcPts val="785"/>
              </a:spcBef>
            </a:pPr>
            <a:r>
              <a:rPr dirty="0" sz="1450" spc="-40">
                <a:latin typeface="Times New Roman"/>
                <a:cs typeface="Times New Roman"/>
              </a:rPr>
              <a:t>“Ay” </a:t>
            </a:r>
            <a:r>
              <a:rPr dirty="0" sz="1450" spc="-10">
                <a:latin typeface="Times New Roman"/>
                <a:cs typeface="Times New Roman"/>
              </a:rPr>
              <a:t>said he, “if they </a:t>
            </a:r>
            <a:r>
              <a:rPr dirty="0" sz="1450" spc="-5">
                <a:latin typeface="Times New Roman"/>
                <a:cs typeface="Times New Roman"/>
              </a:rPr>
              <a:t>got </a:t>
            </a:r>
            <a:r>
              <a:rPr dirty="0" sz="1450" spc="-10">
                <a:latin typeface="Times New Roman"/>
                <a:cs typeface="Times New Roman"/>
              </a:rPr>
              <a:t>hands </a:t>
            </a:r>
            <a:r>
              <a:rPr dirty="0" sz="1450" spc="-5">
                <a:latin typeface="Times New Roman"/>
                <a:cs typeface="Times New Roman"/>
              </a:rPr>
              <a:t>on </a:t>
            </a:r>
            <a:r>
              <a:rPr dirty="0" sz="1450" spc="-10">
                <a:latin typeface="Times New Roman"/>
                <a:cs typeface="Times New Roman"/>
              </a:rPr>
              <a:t>me, it would </a:t>
            </a:r>
            <a:r>
              <a:rPr dirty="0" sz="1450" spc="-5">
                <a:latin typeface="Times New Roman"/>
                <a:cs typeface="Times New Roman"/>
              </a:rPr>
              <a:t>be a </a:t>
            </a:r>
            <a:r>
              <a:rPr dirty="0" sz="1450" spc="-10">
                <a:latin typeface="Times New Roman"/>
                <a:cs typeface="Times New Roman"/>
              </a:rPr>
              <a:t>short shrift and </a:t>
            </a:r>
            <a:r>
              <a:rPr dirty="0" sz="1450" spc="-5">
                <a:latin typeface="Times New Roman"/>
                <a:cs typeface="Times New Roman"/>
              </a:rPr>
              <a:t>a </a:t>
            </a:r>
            <a:r>
              <a:rPr dirty="0" sz="1450" spc="-10">
                <a:latin typeface="Times New Roman"/>
                <a:cs typeface="Times New Roman"/>
              </a:rPr>
              <a:t>lang  tow for Alan! But </a:t>
            </a:r>
            <a:r>
              <a:rPr dirty="0" sz="1450" spc="-5">
                <a:latin typeface="Times New Roman"/>
                <a:cs typeface="Times New Roman"/>
              </a:rPr>
              <a:t>I </a:t>
            </a:r>
            <a:r>
              <a:rPr dirty="0" sz="1450" spc="-10">
                <a:latin typeface="Times New Roman"/>
                <a:cs typeface="Times New Roman"/>
              </a:rPr>
              <a:t>have the King </a:t>
            </a:r>
            <a:r>
              <a:rPr dirty="0" sz="1450" spc="-5">
                <a:latin typeface="Times New Roman"/>
                <a:cs typeface="Times New Roman"/>
              </a:rPr>
              <a:t>of </a:t>
            </a:r>
            <a:r>
              <a:rPr dirty="0" sz="1450" spc="-20">
                <a:latin typeface="Times New Roman"/>
                <a:cs typeface="Times New Roman"/>
              </a:rPr>
              <a:t>France’s </a:t>
            </a:r>
            <a:r>
              <a:rPr dirty="0" sz="1450" spc="-10">
                <a:latin typeface="Times New Roman"/>
                <a:cs typeface="Times New Roman"/>
              </a:rPr>
              <a:t>commission in my pocket,  which would aye </a:t>
            </a:r>
            <a:r>
              <a:rPr dirty="0" sz="1450" spc="-5">
                <a:latin typeface="Times New Roman"/>
                <a:cs typeface="Times New Roman"/>
              </a:rPr>
              <a:t>be </a:t>
            </a:r>
            <a:r>
              <a:rPr dirty="0" sz="1450" spc="-10">
                <a:latin typeface="Times New Roman"/>
                <a:cs typeface="Times New Roman"/>
              </a:rPr>
              <a:t>some</a:t>
            </a:r>
            <a:r>
              <a:rPr dirty="0" sz="1450" spc="5">
                <a:latin typeface="Times New Roman"/>
                <a:cs typeface="Times New Roman"/>
              </a:rPr>
              <a:t> </a:t>
            </a:r>
            <a:r>
              <a:rPr dirty="0" sz="1450" spc="-10">
                <a:latin typeface="Times New Roman"/>
                <a:cs typeface="Times New Roman"/>
              </a:rPr>
              <a:t>protection.”</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misdoubt it much,” said</a:t>
            </a:r>
            <a:r>
              <a:rPr dirty="0" sz="1450" spc="1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“I have </a:t>
            </a:r>
            <a:r>
              <a:rPr dirty="0" sz="1450" spc="-5">
                <a:latin typeface="Times New Roman"/>
                <a:cs typeface="Times New Roman"/>
              </a:rPr>
              <a:t>doubts </a:t>
            </a:r>
            <a:r>
              <a:rPr dirty="0" sz="1450" spc="-10">
                <a:latin typeface="Times New Roman"/>
                <a:cs typeface="Times New Roman"/>
              </a:rPr>
              <a:t>mysel’,” said Alan</a:t>
            </a:r>
            <a:r>
              <a:rPr dirty="0" sz="1450" spc="10">
                <a:latin typeface="Times New Roman"/>
                <a:cs typeface="Times New Roman"/>
              </a:rPr>
              <a:t> </a:t>
            </a:r>
            <a:r>
              <a:rPr dirty="0" sz="1450" spc="-25">
                <a:latin typeface="Times New Roman"/>
                <a:cs typeface="Times New Roman"/>
              </a:rPr>
              <a:t>drily.</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“And, </a:t>
            </a:r>
            <a:r>
              <a:rPr dirty="0" sz="1450" spc="-5">
                <a:latin typeface="Times New Roman"/>
                <a:cs typeface="Times New Roman"/>
              </a:rPr>
              <a:t>good </a:t>
            </a:r>
            <a:r>
              <a:rPr dirty="0" sz="1450" spc="-10">
                <a:latin typeface="Times New Roman"/>
                <a:cs typeface="Times New Roman"/>
              </a:rPr>
              <a:t>heaven, man,” cried I, “you that are </a:t>
            </a:r>
            <a:r>
              <a:rPr dirty="0" sz="1450" spc="-5">
                <a:latin typeface="Times New Roman"/>
                <a:cs typeface="Times New Roman"/>
              </a:rPr>
              <a:t>a </a:t>
            </a:r>
            <a:r>
              <a:rPr dirty="0" sz="1450" spc="-10">
                <a:latin typeface="Times New Roman"/>
                <a:cs typeface="Times New Roman"/>
              </a:rPr>
              <a:t>condemned rebel, and </a:t>
            </a:r>
            <a:r>
              <a:rPr dirty="0" sz="1450" spc="-5">
                <a:latin typeface="Times New Roman"/>
                <a:cs typeface="Times New Roman"/>
              </a:rPr>
              <a:t>a  </a:t>
            </a:r>
            <a:r>
              <a:rPr dirty="0" sz="1450" spc="-15">
                <a:latin typeface="Times New Roman"/>
                <a:cs typeface="Times New Roman"/>
              </a:rPr>
              <a:t>deserter,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French </a:t>
            </a:r>
            <a:r>
              <a:rPr dirty="0" sz="1450" spc="-15">
                <a:latin typeface="Times New Roman"/>
                <a:cs typeface="Times New Roman"/>
              </a:rPr>
              <a:t>King’s—what </a:t>
            </a:r>
            <a:r>
              <a:rPr dirty="0" sz="1450" spc="-10">
                <a:latin typeface="Times New Roman"/>
                <a:cs typeface="Times New Roman"/>
              </a:rPr>
              <a:t>tempts </a:t>
            </a:r>
            <a:r>
              <a:rPr dirty="0" sz="1450" spc="-5">
                <a:latin typeface="Times New Roman"/>
                <a:cs typeface="Times New Roman"/>
              </a:rPr>
              <a:t>ye </a:t>
            </a:r>
            <a:r>
              <a:rPr dirty="0" sz="1450" spc="-10">
                <a:latin typeface="Times New Roman"/>
                <a:cs typeface="Times New Roman"/>
              </a:rPr>
              <a:t>back into this  country?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braving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Providence.”</a:t>
            </a:r>
            <a:endParaRPr sz="1450">
              <a:latin typeface="Times New Roman"/>
              <a:cs typeface="Times New Roman"/>
            </a:endParaRPr>
          </a:p>
          <a:p>
            <a:pPr algn="just" marL="268605" marR="838835">
              <a:lnSpc>
                <a:spcPct val="140700"/>
              </a:lnSpc>
              <a:spcBef>
                <a:spcPts val="10"/>
              </a:spcBef>
            </a:pPr>
            <a:r>
              <a:rPr dirty="0" sz="1450" spc="-20">
                <a:latin typeface="Times New Roman"/>
                <a:cs typeface="Times New Roman"/>
              </a:rPr>
              <a:t>“Tut!” </a:t>
            </a:r>
            <a:r>
              <a:rPr dirty="0" sz="1450" spc="-10">
                <a:latin typeface="Times New Roman"/>
                <a:cs typeface="Times New Roman"/>
              </a:rPr>
              <a:t>says Alan, “I have been back every year since forty-six!”  “And what brings ye, man?” cried</a:t>
            </a:r>
            <a:r>
              <a:rPr dirty="0" sz="1450" spc="1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8255" indent="255904">
              <a:lnSpc>
                <a:spcPts val="1730"/>
              </a:lnSpc>
              <a:spcBef>
                <a:spcPts val="850"/>
              </a:spcBef>
            </a:pPr>
            <a:r>
              <a:rPr dirty="0" sz="1450" spc="-30">
                <a:latin typeface="Times New Roman"/>
                <a:cs typeface="Times New Roman"/>
              </a:rPr>
              <a:t>“Well, </a:t>
            </a:r>
            <a:r>
              <a:rPr dirty="0" sz="1450" spc="-5">
                <a:latin typeface="Times New Roman"/>
                <a:cs typeface="Times New Roman"/>
              </a:rPr>
              <a:t>ye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weary for my friends and </a:t>
            </a:r>
            <a:r>
              <a:rPr dirty="0" sz="1450" spc="-20">
                <a:latin typeface="Times New Roman"/>
                <a:cs typeface="Times New Roman"/>
              </a:rPr>
              <a:t>country,” </a:t>
            </a:r>
            <a:r>
              <a:rPr dirty="0" sz="1450" spc="-10">
                <a:latin typeface="Times New Roman"/>
                <a:cs typeface="Times New Roman"/>
              </a:rPr>
              <a:t>said he. “France is </a:t>
            </a:r>
            <a:r>
              <a:rPr dirty="0" sz="1450" spc="-5">
                <a:latin typeface="Times New Roman"/>
                <a:cs typeface="Times New Roman"/>
              </a:rPr>
              <a:t>a  </a:t>
            </a:r>
            <a:r>
              <a:rPr dirty="0" sz="1450" spc="-10">
                <a:latin typeface="Times New Roman"/>
                <a:cs typeface="Times New Roman"/>
              </a:rPr>
              <a:t>braw place, nae </a:t>
            </a:r>
            <a:r>
              <a:rPr dirty="0" sz="1450" spc="-5">
                <a:latin typeface="Times New Roman"/>
                <a:cs typeface="Times New Roman"/>
              </a:rPr>
              <a:t>doubt; but I </a:t>
            </a:r>
            <a:r>
              <a:rPr dirty="0" sz="1450" spc="-10">
                <a:latin typeface="Times New Roman"/>
                <a:cs typeface="Times New Roman"/>
              </a:rPr>
              <a:t>weary for the heather and the </a:t>
            </a:r>
            <a:r>
              <a:rPr dirty="0" sz="1450" spc="-25">
                <a:latin typeface="Times New Roman"/>
                <a:cs typeface="Times New Roman"/>
              </a:rPr>
              <a:t>deer.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bit </a:t>
            </a:r>
            <a:r>
              <a:rPr dirty="0" sz="1450" spc="-10">
                <a:latin typeface="Times New Roman"/>
                <a:cs typeface="Times New Roman"/>
              </a:rPr>
              <a:t>things that </a:t>
            </a:r>
            <a:r>
              <a:rPr dirty="0" sz="1450" spc="-5">
                <a:latin typeface="Times New Roman"/>
                <a:cs typeface="Times New Roman"/>
              </a:rPr>
              <a:t>I </a:t>
            </a:r>
            <a:r>
              <a:rPr dirty="0" sz="1450" spc="-10">
                <a:latin typeface="Times New Roman"/>
                <a:cs typeface="Times New Roman"/>
              </a:rPr>
              <a:t>attend </a:t>
            </a:r>
            <a:r>
              <a:rPr dirty="0" sz="1450" spc="-5">
                <a:latin typeface="Times New Roman"/>
                <a:cs typeface="Times New Roman"/>
              </a:rPr>
              <a:t>to. </a:t>
            </a:r>
            <a:r>
              <a:rPr dirty="0" sz="1450" spc="-10">
                <a:latin typeface="Times New Roman"/>
                <a:cs typeface="Times New Roman"/>
              </a:rPr>
              <a:t>Whiles </a:t>
            </a:r>
            <a:r>
              <a:rPr dirty="0" sz="1450" spc="-5">
                <a:latin typeface="Times New Roman"/>
                <a:cs typeface="Times New Roman"/>
              </a:rPr>
              <a:t>I </a:t>
            </a:r>
            <a:r>
              <a:rPr dirty="0" sz="1450" spc="-10">
                <a:latin typeface="Times New Roman"/>
                <a:cs typeface="Times New Roman"/>
              </a:rPr>
              <a:t>pick </a:t>
            </a:r>
            <a:r>
              <a:rPr dirty="0" sz="1450" spc="-5">
                <a:latin typeface="Times New Roman"/>
                <a:cs typeface="Times New Roman"/>
              </a:rPr>
              <a:t>up a </a:t>
            </a:r>
            <a:r>
              <a:rPr dirty="0" sz="1450" spc="-10">
                <a:latin typeface="Times New Roman"/>
                <a:cs typeface="Times New Roman"/>
              </a:rPr>
              <a:t>few lads to serve the King </a:t>
            </a:r>
            <a:r>
              <a:rPr dirty="0" sz="1450" spc="-5">
                <a:latin typeface="Times New Roman"/>
                <a:cs typeface="Times New Roman"/>
              </a:rPr>
              <a:t>of  </a:t>
            </a:r>
            <a:r>
              <a:rPr dirty="0" sz="1450" spc="-10">
                <a:latin typeface="Times New Roman"/>
                <a:cs typeface="Times New Roman"/>
              </a:rPr>
              <a:t>France: recruits, </a:t>
            </a:r>
            <a:r>
              <a:rPr dirty="0" sz="1450" spc="-5">
                <a:latin typeface="Times New Roman"/>
                <a:cs typeface="Times New Roman"/>
              </a:rPr>
              <a:t>ye </a:t>
            </a:r>
            <a:r>
              <a:rPr dirty="0" sz="1450" spc="-10">
                <a:latin typeface="Times New Roman"/>
                <a:cs typeface="Times New Roman"/>
              </a:rPr>
              <a:t>see; and </a:t>
            </a:r>
            <a:r>
              <a:rPr dirty="0" sz="1450" spc="-25">
                <a:latin typeface="Times New Roman"/>
                <a:cs typeface="Times New Roman"/>
              </a:rPr>
              <a:t>that’s </a:t>
            </a:r>
            <a:r>
              <a:rPr dirty="0" sz="1450" spc="-10">
                <a:latin typeface="Times New Roman"/>
                <a:cs typeface="Times New Roman"/>
              </a:rPr>
              <a:t>aye </a:t>
            </a:r>
            <a:r>
              <a:rPr dirty="0" sz="1450" spc="-5">
                <a:latin typeface="Times New Roman"/>
                <a:cs typeface="Times New Roman"/>
              </a:rPr>
              <a:t>a </a:t>
            </a:r>
            <a:r>
              <a:rPr dirty="0" sz="1450" spc="-10">
                <a:latin typeface="Times New Roman"/>
                <a:cs typeface="Times New Roman"/>
              </a:rPr>
              <a:t>little </a:t>
            </a:r>
            <a:r>
              <a:rPr dirty="0" sz="1450" spc="-25">
                <a:latin typeface="Times New Roman"/>
                <a:cs typeface="Times New Roman"/>
              </a:rPr>
              <a:t>money. </a:t>
            </a:r>
            <a:r>
              <a:rPr dirty="0" sz="1450" spc="-10">
                <a:latin typeface="Times New Roman"/>
                <a:cs typeface="Times New Roman"/>
              </a:rPr>
              <a:t>But the heart </a:t>
            </a:r>
            <a:r>
              <a:rPr dirty="0" sz="1450" spc="-5">
                <a:latin typeface="Times New Roman"/>
                <a:cs typeface="Times New Roman"/>
              </a:rPr>
              <a:t>of </a:t>
            </a:r>
            <a:r>
              <a:rPr dirty="0" sz="1450" spc="-10">
                <a:latin typeface="Times New Roman"/>
                <a:cs typeface="Times New Roman"/>
              </a:rPr>
              <a:t>the  matter is the business </a:t>
            </a:r>
            <a:r>
              <a:rPr dirty="0" sz="1450" spc="-5">
                <a:latin typeface="Times New Roman"/>
                <a:cs typeface="Times New Roman"/>
              </a:rPr>
              <a:t>of </a:t>
            </a:r>
            <a:r>
              <a:rPr dirty="0" sz="1450" spc="-10">
                <a:latin typeface="Times New Roman"/>
                <a:cs typeface="Times New Roman"/>
              </a:rPr>
              <a:t>my chief,</a:t>
            </a:r>
            <a:r>
              <a:rPr dirty="0" sz="1450" spc="20">
                <a:latin typeface="Times New Roman"/>
                <a:cs typeface="Times New Roman"/>
              </a:rPr>
              <a:t> </a:t>
            </a:r>
            <a:r>
              <a:rPr dirty="0" sz="1450" spc="-10">
                <a:latin typeface="Times New Roman"/>
                <a:cs typeface="Times New Roman"/>
              </a:rPr>
              <a:t>Ardshiel.”</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 </a:t>
            </a:r>
            <a:r>
              <a:rPr dirty="0" sz="1450" spc="-5">
                <a:latin typeface="Times New Roman"/>
                <a:cs typeface="Times New Roman"/>
              </a:rPr>
              <a:t>thought </a:t>
            </a:r>
            <a:r>
              <a:rPr dirty="0" sz="1450" spc="-10">
                <a:latin typeface="Times New Roman"/>
                <a:cs typeface="Times New Roman"/>
              </a:rPr>
              <a:t>they called </a:t>
            </a:r>
            <a:r>
              <a:rPr dirty="0" sz="1450" spc="-5">
                <a:latin typeface="Times New Roman"/>
                <a:cs typeface="Times New Roman"/>
              </a:rPr>
              <a:t>your </a:t>
            </a:r>
            <a:r>
              <a:rPr dirty="0" sz="1450" spc="-10">
                <a:latin typeface="Times New Roman"/>
                <a:cs typeface="Times New Roman"/>
              </a:rPr>
              <a:t>chief Appin,” said</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7620" indent="255904">
              <a:lnSpc>
                <a:spcPts val="1730"/>
              </a:lnSpc>
              <a:spcBef>
                <a:spcPts val="775"/>
              </a:spcBef>
            </a:pPr>
            <a:r>
              <a:rPr dirty="0" sz="1450" spc="-65">
                <a:latin typeface="Times New Roman"/>
                <a:cs typeface="Times New Roman"/>
              </a:rPr>
              <a:t>“Ay, </a:t>
            </a:r>
            <a:r>
              <a:rPr dirty="0" sz="1450" spc="-5">
                <a:latin typeface="Times New Roman"/>
                <a:cs typeface="Times New Roman"/>
              </a:rPr>
              <a:t>but </a:t>
            </a:r>
            <a:r>
              <a:rPr dirty="0" sz="1450" spc="-10">
                <a:latin typeface="Times New Roman"/>
                <a:cs typeface="Times New Roman"/>
              </a:rPr>
              <a:t>Ardshiel is the captain </a:t>
            </a:r>
            <a:r>
              <a:rPr dirty="0" sz="1450" spc="-5">
                <a:latin typeface="Times New Roman"/>
                <a:cs typeface="Times New Roman"/>
              </a:rPr>
              <a:t>of </a:t>
            </a:r>
            <a:r>
              <a:rPr dirty="0" sz="1450" spc="-10">
                <a:latin typeface="Times New Roman"/>
                <a:cs typeface="Times New Roman"/>
              </a:rPr>
              <a:t>the clan,” said he, which scarcely  cleared my mind. </a:t>
            </a:r>
            <a:r>
              <a:rPr dirty="0" sz="1450" spc="-60">
                <a:latin typeface="Times New Roman"/>
                <a:cs typeface="Times New Roman"/>
              </a:rPr>
              <a:t>“Ye </a:t>
            </a:r>
            <a:r>
              <a:rPr dirty="0" sz="1450" spc="-10">
                <a:latin typeface="Times New Roman"/>
                <a:cs typeface="Times New Roman"/>
              </a:rPr>
              <a:t>see, David, </a:t>
            </a:r>
            <a:r>
              <a:rPr dirty="0" sz="1450" spc="-5">
                <a:latin typeface="Times New Roman"/>
                <a:cs typeface="Times New Roman"/>
              </a:rPr>
              <a:t>he </a:t>
            </a:r>
            <a:r>
              <a:rPr dirty="0" sz="1450" spc="-10">
                <a:latin typeface="Times New Roman"/>
                <a:cs typeface="Times New Roman"/>
              </a:rPr>
              <a:t>that was all his life so great </a:t>
            </a:r>
            <a:r>
              <a:rPr dirty="0" sz="1450" spc="-5">
                <a:latin typeface="Times New Roman"/>
                <a:cs typeface="Times New Roman"/>
              </a:rPr>
              <a:t>a </a:t>
            </a:r>
            <a:r>
              <a:rPr dirty="0" sz="1450" spc="-10">
                <a:latin typeface="Times New Roman"/>
                <a:cs typeface="Times New Roman"/>
              </a:rPr>
              <a:t>man, and  come </a:t>
            </a:r>
            <a:r>
              <a:rPr dirty="0" sz="1450" spc="-5">
                <a:latin typeface="Times New Roman"/>
                <a:cs typeface="Times New Roman"/>
              </a:rPr>
              <a:t>of </a:t>
            </a:r>
            <a:r>
              <a:rPr dirty="0" sz="1450" spc="-10">
                <a:latin typeface="Times New Roman"/>
                <a:cs typeface="Times New Roman"/>
              </a:rPr>
              <a:t>the blood and bearing </a:t>
            </a:r>
            <a:r>
              <a:rPr dirty="0" sz="1450" spc="-5">
                <a:latin typeface="Times New Roman"/>
                <a:cs typeface="Times New Roman"/>
              </a:rPr>
              <a:t>the </a:t>
            </a:r>
            <a:r>
              <a:rPr dirty="0" sz="1450" spc="-10">
                <a:latin typeface="Times New Roman"/>
                <a:cs typeface="Times New Roman"/>
              </a:rPr>
              <a:t>name </a:t>
            </a:r>
            <a:r>
              <a:rPr dirty="0" sz="1450" spc="-5">
                <a:latin typeface="Times New Roman"/>
                <a:cs typeface="Times New Roman"/>
              </a:rPr>
              <a:t>of </a:t>
            </a:r>
            <a:r>
              <a:rPr dirty="0" sz="1450" spc="-10">
                <a:latin typeface="Times New Roman"/>
                <a:cs typeface="Times New Roman"/>
              </a:rPr>
              <a:t>kings, is now </a:t>
            </a:r>
            <a:r>
              <a:rPr dirty="0" sz="1450" spc="-5">
                <a:latin typeface="Times New Roman"/>
                <a:cs typeface="Times New Roman"/>
              </a:rPr>
              <a:t>brought </a:t>
            </a:r>
            <a:r>
              <a:rPr dirty="0" sz="1450" spc="-10">
                <a:latin typeface="Times New Roman"/>
                <a:cs typeface="Times New Roman"/>
              </a:rPr>
              <a:t>down to live  in </a:t>
            </a:r>
            <a:r>
              <a:rPr dirty="0" sz="1450" spc="-5">
                <a:latin typeface="Times New Roman"/>
                <a:cs typeface="Times New Roman"/>
              </a:rPr>
              <a:t>a </a:t>
            </a:r>
            <a:r>
              <a:rPr dirty="0" sz="1450" spc="-10">
                <a:latin typeface="Times New Roman"/>
                <a:cs typeface="Times New Roman"/>
              </a:rPr>
              <a:t>French town like </a:t>
            </a:r>
            <a:r>
              <a:rPr dirty="0" sz="1450" spc="-5">
                <a:latin typeface="Times New Roman"/>
                <a:cs typeface="Times New Roman"/>
              </a:rPr>
              <a:t>a poor </a:t>
            </a:r>
            <a:r>
              <a:rPr dirty="0" sz="1450" spc="-10">
                <a:latin typeface="Times New Roman"/>
                <a:cs typeface="Times New Roman"/>
              </a:rPr>
              <a:t>and private person. He that had four hundred  swords</a:t>
            </a:r>
            <a:r>
              <a:rPr dirty="0" sz="1450" spc="145">
                <a:latin typeface="Times New Roman"/>
                <a:cs typeface="Times New Roman"/>
              </a:rPr>
              <a:t> </a:t>
            </a:r>
            <a:r>
              <a:rPr dirty="0" sz="1450" spc="-10">
                <a:latin typeface="Times New Roman"/>
                <a:cs typeface="Times New Roman"/>
              </a:rPr>
              <a:t>at</a:t>
            </a:r>
            <a:r>
              <a:rPr dirty="0" sz="1450" spc="150">
                <a:latin typeface="Times New Roman"/>
                <a:cs typeface="Times New Roman"/>
              </a:rPr>
              <a:t> </a:t>
            </a:r>
            <a:r>
              <a:rPr dirty="0" sz="1450" spc="-10">
                <a:latin typeface="Times New Roman"/>
                <a:cs typeface="Times New Roman"/>
              </a:rPr>
              <a:t>his</a:t>
            </a:r>
            <a:r>
              <a:rPr dirty="0" sz="1450" spc="145">
                <a:latin typeface="Times New Roman"/>
                <a:cs typeface="Times New Roman"/>
              </a:rPr>
              <a:t> </a:t>
            </a:r>
            <a:r>
              <a:rPr dirty="0" sz="1450" spc="-10">
                <a:latin typeface="Times New Roman"/>
                <a:cs typeface="Times New Roman"/>
              </a:rPr>
              <a:t>whistle,</a:t>
            </a:r>
            <a:r>
              <a:rPr dirty="0" sz="1450" spc="150">
                <a:latin typeface="Times New Roman"/>
                <a:cs typeface="Times New Roman"/>
              </a:rPr>
              <a:t>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have</a:t>
            </a:r>
            <a:r>
              <a:rPr dirty="0" sz="1450" spc="150">
                <a:latin typeface="Times New Roman"/>
                <a:cs typeface="Times New Roman"/>
              </a:rPr>
              <a:t> </a:t>
            </a:r>
            <a:r>
              <a:rPr dirty="0" sz="1450" spc="-10">
                <a:latin typeface="Times New Roman"/>
                <a:cs typeface="Times New Roman"/>
              </a:rPr>
              <a:t>seen,</a:t>
            </a:r>
            <a:r>
              <a:rPr dirty="0" sz="1450" spc="150">
                <a:latin typeface="Times New Roman"/>
                <a:cs typeface="Times New Roman"/>
              </a:rPr>
              <a:t> </a:t>
            </a:r>
            <a:r>
              <a:rPr dirty="0" sz="1450" spc="-10">
                <a:latin typeface="Times New Roman"/>
                <a:cs typeface="Times New Roman"/>
              </a:rPr>
              <a:t>with</a:t>
            </a:r>
            <a:r>
              <a:rPr dirty="0" sz="1450" spc="145">
                <a:latin typeface="Times New Roman"/>
                <a:cs typeface="Times New Roman"/>
              </a:rPr>
              <a:t> </a:t>
            </a:r>
            <a:r>
              <a:rPr dirty="0" sz="1450" spc="-10">
                <a:latin typeface="Times New Roman"/>
                <a:cs typeface="Times New Roman"/>
              </a:rPr>
              <a:t>these</a:t>
            </a:r>
            <a:r>
              <a:rPr dirty="0" sz="1450" spc="150">
                <a:latin typeface="Times New Roman"/>
                <a:cs typeface="Times New Roman"/>
              </a:rPr>
              <a:t> </a:t>
            </a:r>
            <a:r>
              <a:rPr dirty="0" sz="1450" spc="-10">
                <a:latin typeface="Times New Roman"/>
                <a:cs typeface="Times New Roman"/>
              </a:rPr>
              <a:t>eyes</a:t>
            </a:r>
            <a:r>
              <a:rPr dirty="0" sz="1450" spc="14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mine,</a:t>
            </a:r>
            <a:r>
              <a:rPr dirty="0" sz="1450" spc="145">
                <a:latin typeface="Times New Roman"/>
                <a:cs typeface="Times New Roman"/>
              </a:rPr>
              <a:t> </a:t>
            </a:r>
            <a:r>
              <a:rPr dirty="0" sz="1450" spc="-10">
                <a:latin typeface="Times New Roman"/>
                <a:cs typeface="Times New Roman"/>
              </a:rPr>
              <a:t>buying</a:t>
            </a:r>
            <a:r>
              <a:rPr dirty="0" sz="1450" spc="150">
                <a:latin typeface="Times New Roman"/>
                <a:cs typeface="Times New Roman"/>
              </a:rPr>
              <a:t> </a:t>
            </a:r>
            <a:r>
              <a:rPr dirty="0" sz="1450" spc="-10">
                <a:latin typeface="Times New Roman"/>
                <a:cs typeface="Times New Roman"/>
              </a:rPr>
              <a:t>butter</a:t>
            </a:r>
            <a:r>
              <a:rPr dirty="0" sz="1450" spc="15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246870"/>
          </a:xfrm>
          <a:prstGeom prst="rect">
            <a:avLst/>
          </a:prstGeom>
        </p:spPr>
        <p:txBody>
          <a:bodyPr wrap="square" lIns="0" tIns="12700" rIns="0" bIns="0" rtlCol="0" vert="horz">
            <a:spAutoFit/>
          </a:bodyPr>
          <a:lstStyle/>
          <a:p>
            <a:pPr algn="just" marL="12700" marR="6985">
              <a:lnSpc>
                <a:spcPct val="99400"/>
              </a:lnSpc>
              <a:spcBef>
                <a:spcPts val="100"/>
              </a:spcBef>
            </a:pPr>
            <a:r>
              <a:rPr dirty="0" sz="1450" spc="-10">
                <a:latin typeface="Times New Roman"/>
                <a:cs typeface="Times New Roman"/>
              </a:rPr>
              <a:t>the market-place, and taking it home in </a:t>
            </a:r>
            <a:r>
              <a:rPr dirty="0" sz="1450" spc="-5">
                <a:latin typeface="Times New Roman"/>
                <a:cs typeface="Times New Roman"/>
              </a:rPr>
              <a:t>a </a:t>
            </a:r>
            <a:r>
              <a:rPr dirty="0" sz="1450" spc="-10">
                <a:latin typeface="Times New Roman"/>
                <a:cs typeface="Times New Roman"/>
              </a:rPr>
              <a:t>kale-leaf. This is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pain </a:t>
            </a:r>
            <a:r>
              <a:rPr dirty="0" sz="1450" spc="-5">
                <a:latin typeface="Times New Roman"/>
                <a:cs typeface="Times New Roman"/>
              </a:rPr>
              <a:t>but  a </a:t>
            </a:r>
            <a:r>
              <a:rPr dirty="0" sz="1450" spc="-10">
                <a:latin typeface="Times New Roman"/>
                <a:cs typeface="Times New Roman"/>
              </a:rPr>
              <a:t>disgrace to </a:t>
            </a:r>
            <a:r>
              <a:rPr dirty="0" sz="1450" spc="-5">
                <a:latin typeface="Times New Roman"/>
                <a:cs typeface="Times New Roman"/>
              </a:rPr>
              <a:t>us of </a:t>
            </a:r>
            <a:r>
              <a:rPr dirty="0" sz="1450" spc="-10">
                <a:latin typeface="Times New Roman"/>
                <a:cs typeface="Times New Roman"/>
              </a:rPr>
              <a:t>his family and clan. There are the bairns </a:t>
            </a:r>
            <a:r>
              <a:rPr dirty="0" sz="1450" spc="-25">
                <a:latin typeface="Times New Roman"/>
                <a:cs typeface="Times New Roman"/>
              </a:rPr>
              <a:t>forby, </a:t>
            </a:r>
            <a:r>
              <a:rPr dirty="0" sz="1450" spc="-10">
                <a:latin typeface="Times New Roman"/>
                <a:cs typeface="Times New Roman"/>
              </a:rPr>
              <a:t>the children  and the </a:t>
            </a:r>
            <a:r>
              <a:rPr dirty="0" sz="1450" spc="-5">
                <a:latin typeface="Times New Roman"/>
                <a:cs typeface="Times New Roman"/>
              </a:rPr>
              <a:t>hope of </a:t>
            </a:r>
            <a:r>
              <a:rPr dirty="0" sz="1450" spc="-10">
                <a:latin typeface="Times New Roman"/>
                <a:cs typeface="Times New Roman"/>
              </a:rPr>
              <a:t>Appin, that must </a:t>
            </a:r>
            <a:r>
              <a:rPr dirty="0" sz="1450" spc="-5">
                <a:latin typeface="Times New Roman"/>
                <a:cs typeface="Times New Roman"/>
              </a:rPr>
              <a:t>be </a:t>
            </a:r>
            <a:r>
              <a:rPr dirty="0" sz="1450" spc="-10">
                <a:latin typeface="Times New Roman"/>
                <a:cs typeface="Times New Roman"/>
              </a:rPr>
              <a:t>learned their letters and how to hold </a:t>
            </a:r>
            <a:r>
              <a:rPr dirty="0" sz="1450" spc="-5">
                <a:latin typeface="Times New Roman"/>
                <a:cs typeface="Times New Roman"/>
              </a:rPr>
              <a:t>a  </a:t>
            </a:r>
            <a:r>
              <a:rPr dirty="0" sz="1450" spc="-10">
                <a:latin typeface="Times New Roman"/>
                <a:cs typeface="Times New Roman"/>
              </a:rPr>
              <a:t>sword, in that far </a:t>
            </a:r>
            <a:r>
              <a:rPr dirty="0" sz="1450" spc="-20">
                <a:latin typeface="Times New Roman"/>
                <a:cs typeface="Times New Roman"/>
              </a:rPr>
              <a:t>country. </a:t>
            </a:r>
            <a:r>
              <a:rPr dirty="0" sz="1450" spc="-35">
                <a:latin typeface="Times New Roman"/>
                <a:cs typeface="Times New Roman"/>
              </a:rPr>
              <a:t>Now, </a:t>
            </a:r>
            <a:r>
              <a:rPr dirty="0" sz="1450" spc="-10">
                <a:latin typeface="Times New Roman"/>
                <a:cs typeface="Times New Roman"/>
              </a:rPr>
              <a:t>the tenants </a:t>
            </a:r>
            <a:r>
              <a:rPr dirty="0" sz="1450" spc="-5">
                <a:latin typeface="Times New Roman"/>
                <a:cs typeface="Times New Roman"/>
              </a:rPr>
              <a:t>of </a:t>
            </a:r>
            <a:r>
              <a:rPr dirty="0" sz="1450" spc="-10">
                <a:latin typeface="Times New Roman"/>
                <a:cs typeface="Times New Roman"/>
              </a:rPr>
              <a:t>Appin have to pay </a:t>
            </a:r>
            <a:r>
              <a:rPr dirty="0" sz="1450" spc="-5">
                <a:latin typeface="Times New Roman"/>
                <a:cs typeface="Times New Roman"/>
              </a:rPr>
              <a:t>a </a:t>
            </a:r>
            <a:r>
              <a:rPr dirty="0" sz="1450" spc="-10">
                <a:latin typeface="Times New Roman"/>
                <a:cs typeface="Times New Roman"/>
              </a:rPr>
              <a:t>rent to  King </a:t>
            </a:r>
            <a:r>
              <a:rPr dirty="0" sz="1450" spc="-15">
                <a:latin typeface="Times New Roman"/>
                <a:cs typeface="Times New Roman"/>
              </a:rPr>
              <a:t>George; </a:t>
            </a:r>
            <a:r>
              <a:rPr dirty="0" sz="1450" spc="-5">
                <a:latin typeface="Times New Roman"/>
                <a:cs typeface="Times New Roman"/>
              </a:rPr>
              <a:t>but </a:t>
            </a:r>
            <a:r>
              <a:rPr dirty="0" sz="1450" spc="-10">
                <a:latin typeface="Times New Roman"/>
                <a:cs typeface="Times New Roman"/>
              </a:rPr>
              <a:t>their hearts are staunch, they are true to their chief; and what  with love and </a:t>
            </a:r>
            <a:r>
              <a:rPr dirty="0" sz="1450" spc="-5">
                <a:latin typeface="Times New Roman"/>
                <a:cs typeface="Times New Roman"/>
              </a:rPr>
              <a:t>a bit of </a:t>
            </a:r>
            <a:r>
              <a:rPr dirty="0" sz="1450" spc="-10">
                <a:latin typeface="Times New Roman"/>
                <a:cs typeface="Times New Roman"/>
              </a:rPr>
              <a:t>pressure, and maybe </a:t>
            </a:r>
            <a:r>
              <a:rPr dirty="0" sz="1450" spc="-5">
                <a:latin typeface="Times New Roman"/>
                <a:cs typeface="Times New Roman"/>
              </a:rPr>
              <a:t>a </a:t>
            </a:r>
            <a:r>
              <a:rPr dirty="0" sz="1450" spc="-10">
                <a:latin typeface="Times New Roman"/>
                <a:cs typeface="Times New Roman"/>
              </a:rPr>
              <a:t>threat </a:t>
            </a:r>
            <a:r>
              <a:rPr dirty="0" sz="1450" spc="-5">
                <a:latin typeface="Times New Roman"/>
                <a:cs typeface="Times New Roman"/>
              </a:rPr>
              <a:t>or </a:t>
            </a:r>
            <a:r>
              <a:rPr dirty="0" sz="1450" spc="-10">
                <a:latin typeface="Times New Roman"/>
                <a:cs typeface="Times New Roman"/>
              </a:rPr>
              <a:t>two, the </a:t>
            </a:r>
            <a:r>
              <a:rPr dirty="0" sz="1450" spc="-5">
                <a:latin typeface="Times New Roman"/>
                <a:cs typeface="Times New Roman"/>
              </a:rPr>
              <a:t>poor </a:t>
            </a:r>
            <a:r>
              <a:rPr dirty="0" sz="1450" spc="-10">
                <a:latin typeface="Times New Roman"/>
                <a:cs typeface="Times New Roman"/>
              </a:rPr>
              <a:t>folk scrape  </a:t>
            </a:r>
            <a:r>
              <a:rPr dirty="0" sz="1450" spc="-5">
                <a:latin typeface="Times New Roman"/>
                <a:cs typeface="Times New Roman"/>
              </a:rPr>
              <a:t>up a </a:t>
            </a:r>
            <a:r>
              <a:rPr dirty="0" sz="1450" spc="-10">
                <a:latin typeface="Times New Roman"/>
                <a:cs typeface="Times New Roman"/>
              </a:rPr>
              <a:t>second rent for Ardshiel. </a:t>
            </a:r>
            <a:r>
              <a:rPr dirty="0" sz="1450" spc="-35">
                <a:latin typeface="Times New Roman"/>
                <a:cs typeface="Times New Roman"/>
              </a:rPr>
              <a:t>Well, </a:t>
            </a:r>
            <a:r>
              <a:rPr dirty="0" sz="1450" spc="-10">
                <a:latin typeface="Times New Roman"/>
                <a:cs typeface="Times New Roman"/>
              </a:rPr>
              <a:t>David, I’m the hand that carries it.” And  </a:t>
            </a:r>
            <a:r>
              <a:rPr dirty="0" sz="1450" spc="-5">
                <a:latin typeface="Times New Roman"/>
                <a:cs typeface="Times New Roman"/>
              </a:rPr>
              <a:t>he </a:t>
            </a:r>
            <a:r>
              <a:rPr dirty="0" sz="1450" spc="-10">
                <a:latin typeface="Times New Roman"/>
                <a:cs typeface="Times New Roman"/>
              </a:rPr>
              <a:t>struck the belt about his </a:t>
            </a:r>
            <a:r>
              <a:rPr dirty="0" sz="1450" spc="-25">
                <a:latin typeface="Times New Roman"/>
                <a:cs typeface="Times New Roman"/>
              </a:rPr>
              <a:t>body, </a:t>
            </a:r>
            <a:r>
              <a:rPr dirty="0" sz="1450" spc="-10">
                <a:latin typeface="Times New Roman"/>
                <a:cs typeface="Times New Roman"/>
              </a:rPr>
              <a:t>so that the guineas</a:t>
            </a:r>
            <a:r>
              <a:rPr dirty="0" sz="1450" spc="70">
                <a:latin typeface="Times New Roman"/>
                <a:cs typeface="Times New Roman"/>
              </a:rPr>
              <a:t> </a:t>
            </a:r>
            <a:r>
              <a:rPr dirty="0" sz="1450" spc="-10">
                <a:latin typeface="Times New Roman"/>
                <a:cs typeface="Times New Roman"/>
              </a:rPr>
              <a:t>rang.</a:t>
            </a:r>
            <a:endParaRPr sz="1450">
              <a:latin typeface="Times New Roman"/>
              <a:cs typeface="Times New Roman"/>
            </a:endParaRPr>
          </a:p>
          <a:p>
            <a:pPr marL="268605" marR="3291204">
              <a:lnSpc>
                <a:spcPct val="142800"/>
              </a:lnSpc>
              <a:spcBef>
                <a:spcPts val="35"/>
              </a:spcBef>
            </a:pPr>
            <a:r>
              <a:rPr dirty="0" sz="1450" spc="-10">
                <a:latin typeface="Times New Roman"/>
                <a:cs typeface="Times New Roman"/>
              </a:rPr>
              <a:t>“Do they pay both?” cried I.  </a:t>
            </a:r>
            <a:r>
              <a:rPr dirty="0" sz="1450" spc="-65">
                <a:latin typeface="Times New Roman"/>
                <a:cs typeface="Times New Roman"/>
              </a:rPr>
              <a:t>“Ay, </a:t>
            </a:r>
            <a:r>
              <a:rPr dirty="0" sz="1450" spc="-10">
                <a:latin typeface="Times New Roman"/>
                <a:cs typeface="Times New Roman"/>
              </a:rPr>
              <a:t>David, </a:t>
            </a:r>
            <a:r>
              <a:rPr dirty="0" sz="1450" spc="-5">
                <a:latin typeface="Times New Roman"/>
                <a:cs typeface="Times New Roman"/>
              </a:rPr>
              <a:t>both,” </a:t>
            </a:r>
            <a:r>
              <a:rPr dirty="0" sz="1450" spc="-10">
                <a:latin typeface="Times New Roman"/>
                <a:cs typeface="Times New Roman"/>
              </a:rPr>
              <a:t>says he.  “What! two rents?”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repeated.</a:t>
            </a:r>
            <a:endParaRPr sz="1450">
              <a:latin typeface="Times New Roman"/>
              <a:cs typeface="Times New Roman"/>
            </a:endParaRPr>
          </a:p>
          <a:p>
            <a:pPr algn="just" marL="12700" marR="5080" indent="255904">
              <a:lnSpc>
                <a:spcPts val="1730"/>
              </a:lnSpc>
              <a:spcBef>
                <a:spcPts val="844"/>
              </a:spcBef>
            </a:pPr>
            <a:r>
              <a:rPr dirty="0" sz="1450" spc="-65">
                <a:latin typeface="Times New Roman"/>
                <a:cs typeface="Times New Roman"/>
              </a:rPr>
              <a:t>“Ay, </a:t>
            </a:r>
            <a:r>
              <a:rPr dirty="0" sz="1450" spc="-10">
                <a:latin typeface="Times New Roman"/>
                <a:cs typeface="Times New Roman"/>
              </a:rPr>
              <a:t>David,” said he. “I told </a:t>
            </a:r>
            <a:r>
              <a:rPr dirty="0" sz="1450" spc="-5">
                <a:latin typeface="Times New Roman"/>
                <a:cs typeface="Times New Roman"/>
              </a:rPr>
              <a:t>a </a:t>
            </a:r>
            <a:r>
              <a:rPr dirty="0" sz="1450" spc="-10">
                <a:latin typeface="Times New Roman"/>
                <a:cs typeface="Times New Roman"/>
              </a:rPr>
              <a:t>different tale to </a:t>
            </a:r>
            <a:r>
              <a:rPr dirty="0" sz="1450" spc="-5">
                <a:latin typeface="Times New Roman"/>
                <a:cs typeface="Times New Roman"/>
              </a:rPr>
              <a:t>yon </a:t>
            </a:r>
            <a:r>
              <a:rPr dirty="0" sz="1450" spc="-10">
                <a:latin typeface="Times New Roman"/>
                <a:cs typeface="Times New Roman"/>
              </a:rPr>
              <a:t>captain man; </a:t>
            </a:r>
            <a:r>
              <a:rPr dirty="0" sz="1450" spc="-5">
                <a:latin typeface="Times New Roman"/>
                <a:cs typeface="Times New Roman"/>
              </a:rPr>
              <a:t>but </a:t>
            </a:r>
            <a:r>
              <a:rPr dirty="0" sz="1450" spc="-10">
                <a:latin typeface="Times New Roman"/>
                <a:cs typeface="Times New Roman"/>
              </a:rPr>
              <a:t>this is  the truth </a:t>
            </a:r>
            <a:r>
              <a:rPr dirty="0" sz="1450" spc="-5">
                <a:latin typeface="Times New Roman"/>
                <a:cs typeface="Times New Roman"/>
              </a:rPr>
              <a:t>of </a:t>
            </a:r>
            <a:r>
              <a:rPr dirty="0" sz="1450" spc="-10">
                <a:latin typeface="Times New Roman"/>
                <a:cs typeface="Times New Roman"/>
              </a:rPr>
              <a:t>it. And </a:t>
            </a:r>
            <a:r>
              <a:rPr dirty="0" sz="1450" spc="-30">
                <a:latin typeface="Times New Roman"/>
                <a:cs typeface="Times New Roman"/>
              </a:rPr>
              <a:t>it’s </a:t>
            </a:r>
            <a:r>
              <a:rPr dirty="0" sz="1450" spc="-10">
                <a:latin typeface="Times New Roman"/>
                <a:cs typeface="Times New Roman"/>
              </a:rPr>
              <a:t>wonderful to me how little pressure is needed. But  </a:t>
            </a:r>
            <a:r>
              <a:rPr dirty="0" sz="1450" spc="-25">
                <a:latin typeface="Times New Roman"/>
                <a:cs typeface="Times New Roman"/>
              </a:rPr>
              <a:t>that’s </a:t>
            </a:r>
            <a:r>
              <a:rPr dirty="0" sz="1450" spc="-10">
                <a:latin typeface="Times New Roman"/>
                <a:cs typeface="Times New Roman"/>
              </a:rPr>
              <a:t>the handiwork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good </a:t>
            </a:r>
            <a:r>
              <a:rPr dirty="0" sz="1450" spc="-10">
                <a:latin typeface="Times New Roman"/>
                <a:cs typeface="Times New Roman"/>
              </a:rPr>
              <a:t>kinsman and my </a:t>
            </a:r>
            <a:r>
              <a:rPr dirty="0" sz="1450" spc="-15">
                <a:latin typeface="Times New Roman"/>
                <a:cs typeface="Times New Roman"/>
              </a:rPr>
              <a:t>father’s </a:t>
            </a:r>
            <a:r>
              <a:rPr dirty="0" sz="1450" spc="-10">
                <a:latin typeface="Times New Roman"/>
                <a:cs typeface="Times New Roman"/>
              </a:rPr>
              <a:t>friend, James </a:t>
            </a:r>
            <a:r>
              <a:rPr dirty="0" sz="1450" spc="-5">
                <a:latin typeface="Times New Roman"/>
                <a:cs typeface="Times New Roman"/>
              </a:rPr>
              <a:t>of </a:t>
            </a:r>
            <a:r>
              <a:rPr dirty="0" sz="1450" spc="-10">
                <a:latin typeface="Times New Roman"/>
                <a:cs typeface="Times New Roman"/>
              </a:rPr>
              <a:t>the  Glens: James Stewart, that is: </a:t>
            </a:r>
            <a:r>
              <a:rPr dirty="0" sz="1450" spc="-20">
                <a:latin typeface="Times New Roman"/>
                <a:cs typeface="Times New Roman"/>
              </a:rPr>
              <a:t>Ardshiel’s </a:t>
            </a:r>
            <a:r>
              <a:rPr dirty="0" sz="1450" spc="-15">
                <a:latin typeface="Times New Roman"/>
                <a:cs typeface="Times New Roman"/>
              </a:rPr>
              <a:t>half-brother. </a:t>
            </a:r>
            <a:r>
              <a:rPr dirty="0" sz="1450" spc="-10">
                <a:latin typeface="Times New Roman"/>
                <a:cs typeface="Times New Roman"/>
              </a:rPr>
              <a:t>He it is that gets the  money </a:t>
            </a:r>
            <a:r>
              <a:rPr dirty="0" sz="1450" spc="-5">
                <a:latin typeface="Times New Roman"/>
                <a:cs typeface="Times New Roman"/>
              </a:rPr>
              <a:t>in, </a:t>
            </a:r>
            <a:r>
              <a:rPr dirty="0" sz="1450" spc="-10">
                <a:latin typeface="Times New Roman"/>
                <a:cs typeface="Times New Roman"/>
              </a:rPr>
              <a:t>and does the</a:t>
            </a:r>
            <a:r>
              <a:rPr dirty="0" sz="1450" spc="5">
                <a:latin typeface="Times New Roman"/>
                <a:cs typeface="Times New Roman"/>
              </a:rPr>
              <a:t> </a:t>
            </a:r>
            <a:r>
              <a:rPr dirty="0" sz="1450" spc="-10">
                <a:latin typeface="Times New Roman"/>
                <a:cs typeface="Times New Roman"/>
              </a:rPr>
              <a:t>management.”</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This was the first time </a:t>
            </a:r>
            <a:r>
              <a:rPr dirty="0" sz="1450" spc="-5">
                <a:latin typeface="Times New Roman"/>
                <a:cs typeface="Times New Roman"/>
              </a:rPr>
              <a:t>I </a:t>
            </a:r>
            <a:r>
              <a:rPr dirty="0" sz="1450" spc="-10">
                <a:latin typeface="Times New Roman"/>
                <a:cs typeface="Times New Roman"/>
              </a:rPr>
              <a:t>heard the name </a:t>
            </a:r>
            <a:r>
              <a:rPr dirty="0" sz="1450" spc="-5">
                <a:latin typeface="Times New Roman"/>
                <a:cs typeface="Times New Roman"/>
              </a:rPr>
              <a:t>of </a:t>
            </a:r>
            <a:r>
              <a:rPr dirty="0" sz="1450" spc="-10">
                <a:latin typeface="Times New Roman"/>
                <a:cs typeface="Times New Roman"/>
              </a:rPr>
              <a:t>that James Stewart, who was  afterwards so famous at the time </a:t>
            </a:r>
            <a:r>
              <a:rPr dirty="0" sz="1450" spc="-5">
                <a:latin typeface="Times New Roman"/>
                <a:cs typeface="Times New Roman"/>
              </a:rPr>
              <a:t>of </a:t>
            </a:r>
            <a:r>
              <a:rPr dirty="0" sz="1450" spc="-10">
                <a:latin typeface="Times New Roman"/>
                <a:cs typeface="Times New Roman"/>
              </a:rPr>
              <a:t>his hanging. But </a:t>
            </a:r>
            <a:r>
              <a:rPr dirty="0" sz="1450" spc="-5">
                <a:latin typeface="Times New Roman"/>
                <a:cs typeface="Times New Roman"/>
              </a:rPr>
              <a:t>I </a:t>
            </a:r>
            <a:r>
              <a:rPr dirty="0" sz="1450" spc="-10">
                <a:latin typeface="Times New Roman"/>
                <a:cs typeface="Times New Roman"/>
              </a:rPr>
              <a:t>took little heed at the  moment, for all my mind was occupied with the generosity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poor  </a:t>
            </a:r>
            <a:r>
              <a:rPr dirty="0" sz="1450" spc="-10">
                <a:latin typeface="Times New Roman"/>
                <a:cs typeface="Times New Roman"/>
              </a:rPr>
              <a:t>Highlanders.</a:t>
            </a:r>
            <a:endParaRPr sz="1450">
              <a:latin typeface="Times New Roman"/>
              <a:cs typeface="Times New Roman"/>
            </a:endParaRPr>
          </a:p>
          <a:p>
            <a:pPr algn="just" marL="268605" marR="6985">
              <a:lnSpc>
                <a:spcPts val="2520"/>
              </a:lnSpc>
              <a:spcBef>
                <a:spcPts val="155"/>
              </a:spcBef>
            </a:pPr>
            <a:r>
              <a:rPr dirty="0" sz="1450" spc="-10">
                <a:latin typeface="Times New Roman"/>
                <a:cs typeface="Times New Roman"/>
              </a:rPr>
              <a:t>“I call it noble,” </a:t>
            </a:r>
            <a:r>
              <a:rPr dirty="0" sz="1450" spc="-5">
                <a:latin typeface="Times New Roman"/>
                <a:cs typeface="Times New Roman"/>
              </a:rPr>
              <a:t>I </a:t>
            </a:r>
            <a:r>
              <a:rPr dirty="0" sz="1450" spc="-10">
                <a:latin typeface="Times New Roman"/>
                <a:cs typeface="Times New Roman"/>
              </a:rPr>
              <a:t>cried. “I’m </a:t>
            </a:r>
            <a:r>
              <a:rPr dirty="0" sz="1450" spc="-5">
                <a:latin typeface="Times New Roman"/>
                <a:cs typeface="Times New Roman"/>
              </a:rPr>
              <a:t>a </a:t>
            </a:r>
            <a:r>
              <a:rPr dirty="0" sz="1450" spc="-10">
                <a:latin typeface="Times New Roman"/>
                <a:cs typeface="Times New Roman"/>
              </a:rPr>
              <a:t>Whig, </a:t>
            </a:r>
            <a:r>
              <a:rPr dirty="0" sz="1450" spc="-5">
                <a:latin typeface="Times New Roman"/>
                <a:cs typeface="Times New Roman"/>
              </a:rPr>
              <a:t>or </a:t>
            </a:r>
            <a:r>
              <a:rPr dirty="0" sz="1450" spc="-10">
                <a:latin typeface="Times New Roman"/>
                <a:cs typeface="Times New Roman"/>
              </a:rPr>
              <a:t>little better; </a:t>
            </a:r>
            <a:r>
              <a:rPr dirty="0" sz="1450" spc="-5">
                <a:latin typeface="Times New Roman"/>
                <a:cs typeface="Times New Roman"/>
              </a:rPr>
              <a:t>but I </a:t>
            </a:r>
            <a:r>
              <a:rPr dirty="0" sz="1450" spc="-10">
                <a:latin typeface="Times New Roman"/>
                <a:cs typeface="Times New Roman"/>
              </a:rPr>
              <a:t>call it noble.”  </a:t>
            </a:r>
            <a:r>
              <a:rPr dirty="0" sz="1450" spc="-40">
                <a:latin typeface="Times New Roman"/>
                <a:cs typeface="Times New Roman"/>
              </a:rPr>
              <a:t>“Ay” </a:t>
            </a:r>
            <a:r>
              <a:rPr dirty="0" sz="1450" spc="-10">
                <a:latin typeface="Times New Roman"/>
                <a:cs typeface="Times New Roman"/>
              </a:rPr>
              <a:t>said he, “ye’re </a:t>
            </a:r>
            <a:r>
              <a:rPr dirty="0" sz="1450" spc="-5">
                <a:latin typeface="Times New Roman"/>
                <a:cs typeface="Times New Roman"/>
              </a:rPr>
              <a:t>a </a:t>
            </a:r>
            <a:r>
              <a:rPr dirty="0" sz="1450" spc="-10">
                <a:latin typeface="Times New Roman"/>
                <a:cs typeface="Times New Roman"/>
              </a:rPr>
              <a:t>Whig, </a:t>
            </a:r>
            <a:r>
              <a:rPr dirty="0" sz="1450" spc="-5">
                <a:latin typeface="Times New Roman"/>
                <a:cs typeface="Times New Roman"/>
              </a:rPr>
              <a:t>but </a:t>
            </a:r>
            <a:r>
              <a:rPr dirty="0" sz="1450" spc="-10">
                <a:latin typeface="Times New Roman"/>
                <a:cs typeface="Times New Roman"/>
              </a:rPr>
              <a:t>ye’re </a:t>
            </a:r>
            <a:r>
              <a:rPr dirty="0" sz="1450" spc="-5">
                <a:latin typeface="Times New Roman"/>
                <a:cs typeface="Times New Roman"/>
              </a:rPr>
              <a:t>a </a:t>
            </a:r>
            <a:r>
              <a:rPr dirty="0" sz="1450" spc="-10">
                <a:latin typeface="Times New Roman"/>
                <a:cs typeface="Times New Roman"/>
              </a:rPr>
              <a:t>gentleman; and </a:t>
            </a:r>
            <a:r>
              <a:rPr dirty="0" sz="1450" spc="-25">
                <a:latin typeface="Times New Roman"/>
                <a:cs typeface="Times New Roman"/>
              </a:rPr>
              <a:t>that’s </a:t>
            </a:r>
            <a:r>
              <a:rPr dirty="0" sz="1450" spc="-10">
                <a:latin typeface="Times New Roman"/>
                <a:cs typeface="Times New Roman"/>
              </a:rPr>
              <a:t>what does</a:t>
            </a:r>
            <a:r>
              <a:rPr dirty="0" sz="1450" spc="2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510"/>
              </a:lnSpc>
            </a:pPr>
            <a:r>
              <a:rPr dirty="0" sz="1450" spc="-35">
                <a:latin typeface="Times New Roman"/>
                <a:cs typeface="Times New Roman"/>
              </a:rPr>
              <a:t>Now,</a:t>
            </a:r>
            <a:r>
              <a:rPr dirty="0" sz="1450" spc="215">
                <a:latin typeface="Times New Roman"/>
                <a:cs typeface="Times New Roman"/>
              </a:rPr>
              <a:t> </a:t>
            </a:r>
            <a:r>
              <a:rPr dirty="0" sz="1450" spc="-10">
                <a:latin typeface="Times New Roman"/>
                <a:cs typeface="Times New Roman"/>
              </a:rPr>
              <a:t>if</a:t>
            </a:r>
            <a:r>
              <a:rPr dirty="0" sz="1450" spc="215">
                <a:latin typeface="Times New Roman"/>
                <a:cs typeface="Times New Roman"/>
              </a:rPr>
              <a:t> </a:t>
            </a:r>
            <a:r>
              <a:rPr dirty="0" sz="1450" spc="-5">
                <a:latin typeface="Times New Roman"/>
                <a:cs typeface="Times New Roman"/>
              </a:rPr>
              <a:t>ye</a:t>
            </a:r>
            <a:r>
              <a:rPr dirty="0" sz="1450" spc="215">
                <a:latin typeface="Times New Roman"/>
                <a:cs typeface="Times New Roman"/>
              </a:rPr>
              <a:t> </a:t>
            </a:r>
            <a:r>
              <a:rPr dirty="0" sz="1450" spc="-10">
                <a:latin typeface="Times New Roman"/>
                <a:cs typeface="Times New Roman"/>
              </a:rPr>
              <a:t>were</a:t>
            </a:r>
            <a:r>
              <a:rPr dirty="0" sz="1450" spc="215">
                <a:latin typeface="Times New Roman"/>
                <a:cs typeface="Times New Roman"/>
              </a:rPr>
              <a:t> </a:t>
            </a:r>
            <a:r>
              <a:rPr dirty="0" sz="1450" spc="-5">
                <a:latin typeface="Times New Roman"/>
                <a:cs typeface="Times New Roman"/>
              </a:rPr>
              <a:t>one</a:t>
            </a:r>
            <a:r>
              <a:rPr dirty="0" sz="1450" spc="215">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cursed</a:t>
            </a:r>
            <a:r>
              <a:rPr dirty="0" sz="1450" spc="220">
                <a:latin typeface="Times New Roman"/>
                <a:cs typeface="Times New Roman"/>
              </a:rPr>
              <a:t> </a:t>
            </a:r>
            <a:r>
              <a:rPr dirty="0" sz="1450" spc="-10">
                <a:latin typeface="Times New Roman"/>
                <a:cs typeface="Times New Roman"/>
              </a:rPr>
              <a:t>race</a:t>
            </a:r>
            <a:r>
              <a:rPr dirty="0" sz="1450" spc="215">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Campbell,</a:t>
            </a:r>
            <a:r>
              <a:rPr dirty="0" sz="1450" spc="215">
                <a:latin typeface="Times New Roman"/>
                <a:cs typeface="Times New Roman"/>
              </a:rPr>
              <a:t> </a:t>
            </a:r>
            <a:r>
              <a:rPr dirty="0" sz="1450" spc="-5">
                <a:latin typeface="Times New Roman"/>
                <a:cs typeface="Times New Roman"/>
              </a:rPr>
              <a:t>ye</a:t>
            </a:r>
            <a:r>
              <a:rPr dirty="0" sz="1450" spc="215">
                <a:latin typeface="Times New Roman"/>
                <a:cs typeface="Times New Roman"/>
              </a:rPr>
              <a:t> </a:t>
            </a:r>
            <a:r>
              <a:rPr dirty="0" sz="1450" spc="-10">
                <a:latin typeface="Times New Roman"/>
                <a:cs typeface="Times New Roman"/>
              </a:rPr>
              <a:t>would</a:t>
            </a:r>
            <a:r>
              <a:rPr dirty="0" sz="1450" spc="215">
                <a:latin typeface="Times New Roman"/>
                <a:cs typeface="Times New Roman"/>
              </a:rPr>
              <a:t> </a:t>
            </a:r>
            <a:r>
              <a:rPr dirty="0" sz="1450" spc="-10">
                <a:latin typeface="Times New Roman"/>
                <a:cs typeface="Times New Roman"/>
              </a:rPr>
              <a:t>gnash</a:t>
            </a:r>
            <a:r>
              <a:rPr dirty="0" sz="1450" spc="215">
                <a:latin typeface="Times New Roman"/>
                <a:cs typeface="Times New Roman"/>
              </a:rPr>
              <a:t> </a:t>
            </a:r>
            <a:r>
              <a:rPr dirty="0" sz="1450" spc="-5">
                <a:latin typeface="Times New Roman"/>
                <a:cs typeface="Times New Roman"/>
              </a:rPr>
              <a:t>your</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teeth to hear tell </a:t>
            </a:r>
            <a:r>
              <a:rPr dirty="0" sz="1450" spc="-5">
                <a:latin typeface="Times New Roman"/>
                <a:cs typeface="Times New Roman"/>
              </a:rPr>
              <a:t>of </a:t>
            </a:r>
            <a:r>
              <a:rPr dirty="0" sz="1450" spc="-10">
                <a:latin typeface="Times New Roman"/>
                <a:cs typeface="Times New Roman"/>
              </a:rPr>
              <a:t>it. If </a:t>
            </a:r>
            <a:r>
              <a:rPr dirty="0" sz="1450" spc="-5">
                <a:latin typeface="Times New Roman"/>
                <a:cs typeface="Times New Roman"/>
              </a:rPr>
              <a:t>ye </a:t>
            </a:r>
            <a:r>
              <a:rPr dirty="0" sz="1450" spc="-10">
                <a:latin typeface="Times New Roman"/>
                <a:cs typeface="Times New Roman"/>
              </a:rPr>
              <a:t>were the Red </a:t>
            </a:r>
            <a:r>
              <a:rPr dirty="0" sz="1450" spc="-5">
                <a:latin typeface="Times New Roman"/>
                <a:cs typeface="Times New Roman"/>
              </a:rPr>
              <a:t>Fox...” </a:t>
            </a:r>
            <a:r>
              <a:rPr dirty="0" sz="1450" spc="-10">
                <a:latin typeface="Times New Roman"/>
                <a:cs typeface="Times New Roman"/>
              </a:rPr>
              <a:t>And at that name, his teeth  shut </a:t>
            </a:r>
            <a:r>
              <a:rPr dirty="0" sz="1450" spc="-15">
                <a:latin typeface="Times New Roman"/>
                <a:cs typeface="Times New Roman"/>
              </a:rPr>
              <a:t>together,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ceased speaking. </a:t>
            </a:r>
            <a:r>
              <a:rPr dirty="0" sz="1450" spc="-5">
                <a:latin typeface="Times New Roman"/>
                <a:cs typeface="Times New Roman"/>
              </a:rPr>
              <a:t>I </a:t>
            </a:r>
            <a:r>
              <a:rPr dirty="0" sz="1450" spc="-10">
                <a:latin typeface="Times New Roman"/>
                <a:cs typeface="Times New Roman"/>
              </a:rPr>
              <a:t>have seen many </a:t>
            </a:r>
            <a:r>
              <a:rPr dirty="0" sz="1450" spc="-5">
                <a:latin typeface="Times New Roman"/>
                <a:cs typeface="Times New Roman"/>
              </a:rPr>
              <a:t>a </a:t>
            </a:r>
            <a:r>
              <a:rPr dirty="0" sz="1450" spc="-10">
                <a:latin typeface="Times New Roman"/>
                <a:cs typeface="Times New Roman"/>
              </a:rPr>
              <a:t>grim face, </a:t>
            </a:r>
            <a:r>
              <a:rPr dirty="0" sz="1450" spc="-5">
                <a:latin typeface="Times New Roman"/>
                <a:cs typeface="Times New Roman"/>
              </a:rPr>
              <a:t>but </a:t>
            </a:r>
            <a:r>
              <a:rPr dirty="0" sz="1450" spc="-10">
                <a:latin typeface="Times New Roman"/>
                <a:cs typeface="Times New Roman"/>
              </a:rPr>
              <a:t>never  </a:t>
            </a:r>
            <a:r>
              <a:rPr dirty="0" sz="1450" spc="-5">
                <a:latin typeface="Times New Roman"/>
                <a:cs typeface="Times New Roman"/>
              </a:rPr>
              <a:t>a </a:t>
            </a:r>
            <a:r>
              <a:rPr dirty="0" sz="1450" spc="-10">
                <a:latin typeface="Times New Roman"/>
                <a:cs typeface="Times New Roman"/>
              </a:rPr>
              <a:t>grimmer than </a:t>
            </a:r>
            <a:r>
              <a:rPr dirty="0" sz="1450" spc="-25">
                <a:latin typeface="Times New Roman"/>
                <a:cs typeface="Times New Roman"/>
              </a:rPr>
              <a:t>Alan’s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named the Red</a:t>
            </a:r>
            <a:r>
              <a:rPr dirty="0" sz="1450" spc="50">
                <a:latin typeface="Times New Roman"/>
                <a:cs typeface="Times New Roman"/>
              </a:rPr>
              <a:t> </a:t>
            </a:r>
            <a:r>
              <a:rPr dirty="0" sz="1450" spc="-10">
                <a:latin typeface="Times New Roman"/>
                <a:cs typeface="Times New Roman"/>
              </a:rPr>
              <a:t>Fox.</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who is the Red Fox?” </a:t>
            </a:r>
            <a:r>
              <a:rPr dirty="0" sz="1450" spc="-5">
                <a:latin typeface="Times New Roman"/>
                <a:cs typeface="Times New Roman"/>
              </a:rPr>
              <a:t>I </a:t>
            </a:r>
            <a:r>
              <a:rPr dirty="0" sz="1450" spc="-10">
                <a:latin typeface="Times New Roman"/>
                <a:cs typeface="Times New Roman"/>
              </a:rPr>
              <a:t>asked, daunted, </a:t>
            </a:r>
            <a:r>
              <a:rPr dirty="0" sz="1450" spc="-5">
                <a:latin typeface="Times New Roman"/>
                <a:cs typeface="Times New Roman"/>
              </a:rPr>
              <a:t>but </a:t>
            </a:r>
            <a:r>
              <a:rPr dirty="0" sz="1450" spc="-10">
                <a:latin typeface="Times New Roman"/>
                <a:cs typeface="Times New Roman"/>
              </a:rPr>
              <a:t>still</a:t>
            </a:r>
            <a:r>
              <a:rPr dirty="0" sz="1450" spc="55">
                <a:latin typeface="Times New Roman"/>
                <a:cs typeface="Times New Roman"/>
              </a:rPr>
              <a:t> </a:t>
            </a:r>
            <a:r>
              <a:rPr dirty="0" sz="1450" spc="-10">
                <a:latin typeface="Times New Roman"/>
                <a:cs typeface="Times New Roman"/>
              </a:rPr>
              <a:t>curious.</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“Who is he?” cried Alan. </a:t>
            </a:r>
            <a:r>
              <a:rPr dirty="0" sz="1450" spc="-30">
                <a:latin typeface="Times New Roman"/>
                <a:cs typeface="Times New Roman"/>
              </a:rPr>
              <a:t>“Well, </a:t>
            </a:r>
            <a:r>
              <a:rPr dirty="0" sz="1450" spc="-10">
                <a:latin typeface="Times New Roman"/>
                <a:cs typeface="Times New Roman"/>
              </a:rPr>
              <a:t>and I’ll tell </a:t>
            </a:r>
            <a:r>
              <a:rPr dirty="0" sz="1450" spc="-5">
                <a:latin typeface="Times New Roman"/>
                <a:cs typeface="Times New Roman"/>
              </a:rPr>
              <a:t>you </a:t>
            </a:r>
            <a:r>
              <a:rPr dirty="0" sz="1450" spc="-10">
                <a:latin typeface="Times New Roman"/>
                <a:cs typeface="Times New Roman"/>
              </a:rPr>
              <a:t>that. When the men </a:t>
            </a:r>
            <a:r>
              <a:rPr dirty="0" sz="1450" spc="-5">
                <a:latin typeface="Times New Roman"/>
                <a:cs typeface="Times New Roman"/>
              </a:rPr>
              <a:t>of </a:t>
            </a:r>
            <a:r>
              <a:rPr dirty="0" sz="1450" spc="-10">
                <a:latin typeface="Times New Roman"/>
                <a:cs typeface="Times New Roman"/>
              </a:rPr>
              <a:t>the  clans were broken at Culloden, and the </a:t>
            </a:r>
            <a:r>
              <a:rPr dirty="0" sz="1450" spc="-5">
                <a:latin typeface="Times New Roman"/>
                <a:cs typeface="Times New Roman"/>
              </a:rPr>
              <a:t>good </a:t>
            </a:r>
            <a:r>
              <a:rPr dirty="0" sz="1450" spc="-10">
                <a:latin typeface="Times New Roman"/>
                <a:cs typeface="Times New Roman"/>
              </a:rPr>
              <a:t>cause went down, and the horses  rode over the fetlocks in the best blood </a:t>
            </a:r>
            <a:r>
              <a:rPr dirty="0" sz="1450" spc="-5">
                <a:latin typeface="Times New Roman"/>
                <a:cs typeface="Times New Roman"/>
              </a:rPr>
              <a:t>of </a:t>
            </a:r>
            <a:r>
              <a:rPr dirty="0" sz="1450" spc="-10">
                <a:latin typeface="Times New Roman"/>
                <a:cs typeface="Times New Roman"/>
              </a:rPr>
              <a:t>the north, Ardshiel had to flee like </a:t>
            </a:r>
            <a:r>
              <a:rPr dirty="0" sz="1450" spc="-5">
                <a:latin typeface="Times New Roman"/>
                <a:cs typeface="Times New Roman"/>
              </a:rPr>
              <a:t>a  poor </a:t>
            </a:r>
            <a:r>
              <a:rPr dirty="0" sz="1450" spc="-10">
                <a:latin typeface="Times New Roman"/>
                <a:cs typeface="Times New Roman"/>
              </a:rPr>
              <a:t>deer </a:t>
            </a:r>
            <a:r>
              <a:rPr dirty="0" sz="1450" spc="-5">
                <a:latin typeface="Times New Roman"/>
                <a:cs typeface="Times New Roman"/>
              </a:rPr>
              <a:t>upon </a:t>
            </a:r>
            <a:r>
              <a:rPr dirty="0" sz="1450" spc="-10">
                <a:latin typeface="Times New Roman"/>
                <a:cs typeface="Times New Roman"/>
              </a:rPr>
              <a:t>the mountains—he and his lady and his bairns. A sair job we  had </a:t>
            </a:r>
            <a:r>
              <a:rPr dirty="0" sz="1450" spc="-5">
                <a:latin typeface="Times New Roman"/>
                <a:cs typeface="Times New Roman"/>
              </a:rPr>
              <a:t>of </a:t>
            </a:r>
            <a:r>
              <a:rPr dirty="0" sz="1450" spc="-10">
                <a:latin typeface="Times New Roman"/>
                <a:cs typeface="Times New Roman"/>
              </a:rPr>
              <a:t>it before we </a:t>
            </a:r>
            <a:r>
              <a:rPr dirty="0" sz="1450" spc="-5">
                <a:latin typeface="Times New Roman"/>
                <a:cs typeface="Times New Roman"/>
              </a:rPr>
              <a:t>got </a:t>
            </a:r>
            <a:r>
              <a:rPr dirty="0" sz="1450" spc="-10">
                <a:latin typeface="Times New Roman"/>
                <a:cs typeface="Times New Roman"/>
              </a:rPr>
              <a:t>him shipped; and while </a:t>
            </a:r>
            <a:r>
              <a:rPr dirty="0" sz="1450" spc="-5">
                <a:latin typeface="Times New Roman"/>
                <a:cs typeface="Times New Roman"/>
              </a:rPr>
              <a:t>he </a:t>
            </a:r>
            <a:r>
              <a:rPr dirty="0" sz="1450" spc="-10">
                <a:latin typeface="Times New Roman"/>
                <a:cs typeface="Times New Roman"/>
              </a:rPr>
              <a:t>still lay in the </a:t>
            </a:r>
            <a:r>
              <a:rPr dirty="0" sz="1450" spc="-15">
                <a:latin typeface="Times New Roman"/>
                <a:cs typeface="Times New Roman"/>
              </a:rPr>
              <a:t>heather, </a:t>
            </a:r>
            <a:r>
              <a:rPr dirty="0" sz="1450" spc="-10">
                <a:latin typeface="Times New Roman"/>
                <a:cs typeface="Times New Roman"/>
              </a:rPr>
              <a:t>the  English rogues, that couldnae come at his life, were striking at his rights. They  stripped him </a:t>
            </a:r>
            <a:r>
              <a:rPr dirty="0" sz="1450" spc="-5">
                <a:latin typeface="Times New Roman"/>
                <a:cs typeface="Times New Roman"/>
              </a:rPr>
              <a:t>of </a:t>
            </a:r>
            <a:r>
              <a:rPr dirty="0" sz="1450" spc="-10">
                <a:latin typeface="Times New Roman"/>
                <a:cs typeface="Times New Roman"/>
              </a:rPr>
              <a:t>his powers; they stripped him </a:t>
            </a:r>
            <a:r>
              <a:rPr dirty="0" sz="1450" spc="-5">
                <a:latin typeface="Times New Roman"/>
                <a:cs typeface="Times New Roman"/>
              </a:rPr>
              <a:t>of </a:t>
            </a:r>
            <a:r>
              <a:rPr dirty="0" sz="1450" spc="-10">
                <a:latin typeface="Times New Roman"/>
                <a:cs typeface="Times New Roman"/>
              </a:rPr>
              <a:t>his lands; they plucked the  weapons from the hands </a:t>
            </a:r>
            <a:r>
              <a:rPr dirty="0" sz="1450" spc="-5">
                <a:latin typeface="Times New Roman"/>
                <a:cs typeface="Times New Roman"/>
              </a:rPr>
              <a:t>of </a:t>
            </a:r>
            <a:r>
              <a:rPr dirty="0" sz="1450" spc="-10">
                <a:latin typeface="Times New Roman"/>
                <a:cs typeface="Times New Roman"/>
              </a:rPr>
              <a:t>his clansmen, that had borne arms for thirty  centuries; </a:t>
            </a:r>
            <a:r>
              <a:rPr dirty="0" sz="1450" spc="-40">
                <a:latin typeface="Times New Roman"/>
                <a:cs typeface="Times New Roman"/>
              </a:rPr>
              <a:t>ay, </a:t>
            </a:r>
            <a:r>
              <a:rPr dirty="0" sz="1450" spc="-10">
                <a:latin typeface="Times New Roman"/>
                <a:cs typeface="Times New Roman"/>
              </a:rPr>
              <a:t>and the very clothes </a:t>
            </a:r>
            <a:r>
              <a:rPr dirty="0" sz="1450" spc="-15">
                <a:latin typeface="Times New Roman"/>
                <a:cs typeface="Times New Roman"/>
              </a:rPr>
              <a:t>off </a:t>
            </a:r>
            <a:r>
              <a:rPr dirty="0" sz="1450" spc="-10">
                <a:latin typeface="Times New Roman"/>
                <a:cs typeface="Times New Roman"/>
              </a:rPr>
              <a:t>their backs—so that </a:t>
            </a:r>
            <a:r>
              <a:rPr dirty="0" sz="1450" spc="-30">
                <a:latin typeface="Times New Roman"/>
                <a:cs typeface="Times New Roman"/>
              </a:rPr>
              <a:t>it’s </a:t>
            </a:r>
            <a:r>
              <a:rPr dirty="0" sz="1450" spc="-10">
                <a:latin typeface="Times New Roman"/>
                <a:cs typeface="Times New Roman"/>
              </a:rPr>
              <a:t>now </a:t>
            </a:r>
            <a:r>
              <a:rPr dirty="0" sz="1450" spc="-5">
                <a:latin typeface="Times New Roman"/>
                <a:cs typeface="Times New Roman"/>
              </a:rPr>
              <a:t>a </a:t>
            </a:r>
            <a:r>
              <a:rPr dirty="0" sz="1450" spc="-10">
                <a:latin typeface="Times New Roman"/>
                <a:cs typeface="Times New Roman"/>
              </a:rPr>
              <a:t>sin to  wear </a:t>
            </a:r>
            <a:r>
              <a:rPr dirty="0" sz="1450" spc="-5">
                <a:latin typeface="Times New Roman"/>
                <a:cs typeface="Times New Roman"/>
              </a:rPr>
              <a:t>a </a:t>
            </a:r>
            <a:r>
              <a:rPr dirty="0" sz="1450" spc="-10">
                <a:latin typeface="Times New Roman"/>
                <a:cs typeface="Times New Roman"/>
              </a:rPr>
              <a:t>tartan plaid, and </a:t>
            </a:r>
            <a:r>
              <a:rPr dirty="0" sz="1450" spc="-5">
                <a:latin typeface="Times New Roman"/>
                <a:cs typeface="Times New Roman"/>
              </a:rPr>
              <a:t>a </a:t>
            </a:r>
            <a:r>
              <a:rPr dirty="0" sz="1450" spc="-10">
                <a:latin typeface="Times New Roman"/>
                <a:cs typeface="Times New Roman"/>
              </a:rPr>
              <a:t>man may </a:t>
            </a:r>
            <a:r>
              <a:rPr dirty="0" sz="1450" spc="-5">
                <a:latin typeface="Times New Roman"/>
                <a:cs typeface="Times New Roman"/>
              </a:rPr>
              <a:t>be </a:t>
            </a:r>
            <a:r>
              <a:rPr dirty="0" sz="1450" spc="-10">
                <a:latin typeface="Times New Roman"/>
                <a:cs typeface="Times New Roman"/>
              </a:rPr>
              <a:t>cast into </a:t>
            </a:r>
            <a:r>
              <a:rPr dirty="0" sz="1450" spc="-5">
                <a:latin typeface="Times New Roman"/>
                <a:cs typeface="Times New Roman"/>
              </a:rPr>
              <a:t>a </a:t>
            </a:r>
            <a:r>
              <a:rPr dirty="0" sz="1450" spc="-10">
                <a:latin typeface="Times New Roman"/>
                <a:cs typeface="Times New Roman"/>
              </a:rPr>
              <a:t>gaol if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but a </a:t>
            </a:r>
            <a:r>
              <a:rPr dirty="0" sz="1450" spc="-10">
                <a:latin typeface="Times New Roman"/>
                <a:cs typeface="Times New Roman"/>
              </a:rPr>
              <a:t>kilt about  his</a:t>
            </a:r>
            <a:r>
              <a:rPr dirty="0" sz="1450" spc="170">
                <a:latin typeface="Times New Roman"/>
                <a:cs typeface="Times New Roman"/>
              </a:rPr>
              <a:t> </a:t>
            </a:r>
            <a:r>
              <a:rPr dirty="0" sz="1450" spc="-10">
                <a:latin typeface="Times New Roman"/>
                <a:cs typeface="Times New Roman"/>
              </a:rPr>
              <a:t>legs.</a:t>
            </a:r>
            <a:r>
              <a:rPr dirty="0" sz="1450" spc="175">
                <a:latin typeface="Times New Roman"/>
                <a:cs typeface="Times New Roman"/>
              </a:rPr>
              <a:t> </a:t>
            </a:r>
            <a:r>
              <a:rPr dirty="0" sz="1450" spc="-10">
                <a:latin typeface="Times New Roman"/>
                <a:cs typeface="Times New Roman"/>
              </a:rPr>
              <a:t>One</a:t>
            </a:r>
            <a:r>
              <a:rPr dirty="0" sz="1450" spc="175">
                <a:latin typeface="Times New Roman"/>
                <a:cs typeface="Times New Roman"/>
              </a:rPr>
              <a:t> </a:t>
            </a:r>
            <a:r>
              <a:rPr dirty="0" sz="1450" spc="-10">
                <a:latin typeface="Times New Roman"/>
                <a:cs typeface="Times New Roman"/>
              </a:rPr>
              <a:t>thing</a:t>
            </a:r>
            <a:r>
              <a:rPr dirty="0" sz="1450" spc="175">
                <a:latin typeface="Times New Roman"/>
                <a:cs typeface="Times New Roman"/>
              </a:rPr>
              <a:t> </a:t>
            </a:r>
            <a:r>
              <a:rPr dirty="0" sz="1450" spc="-10">
                <a:latin typeface="Times New Roman"/>
                <a:cs typeface="Times New Roman"/>
              </a:rPr>
              <a:t>they</a:t>
            </a:r>
            <a:r>
              <a:rPr dirty="0" sz="1450" spc="175">
                <a:latin typeface="Times New Roman"/>
                <a:cs typeface="Times New Roman"/>
              </a:rPr>
              <a:t> </a:t>
            </a:r>
            <a:r>
              <a:rPr dirty="0" sz="1450" spc="-10">
                <a:latin typeface="Times New Roman"/>
                <a:cs typeface="Times New Roman"/>
              </a:rPr>
              <a:t>couldnae</a:t>
            </a:r>
            <a:r>
              <a:rPr dirty="0" sz="1450" spc="175">
                <a:latin typeface="Times New Roman"/>
                <a:cs typeface="Times New Roman"/>
              </a:rPr>
              <a:t> </a:t>
            </a:r>
            <a:r>
              <a:rPr dirty="0" sz="1450" spc="-10">
                <a:latin typeface="Times New Roman"/>
                <a:cs typeface="Times New Roman"/>
              </a:rPr>
              <a:t>kill.</a:t>
            </a:r>
            <a:r>
              <a:rPr dirty="0" sz="1450" spc="175">
                <a:latin typeface="Times New Roman"/>
                <a:cs typeface="Times New Roman"/>
              </a:rPr>
              <a:t> </a:t>
            </a:r>
            <a:r>
              <a:rPr dirty="0" sz="1450" spc="-10">
                <a:latin typeface="Times New Roman"/>
                <a:cs typeface="Times New Roman"/>
              </a:rPr>
              <a:t>That</a:t>
            </a:r>
            <a:r>
              <a:rPr dirty="0" sz="1450" spc="175">
                <a:latin typeface="Times New Roman"/>
                <a:cs typeface="Times New Roman"/>
              </a:rPr>
              <a:t> </a:t>
            </a:r>
            <a:r>
              <a:rPr dirty="0" sz="1450" spc="-10">
                <a:latin typeface="Times New Roman"/>
                <a:cs typeface="Times New Roman"/>
              </a:rPr>
              <a:t>was</a:t>
            </a:r>
            <a:r>
              <a:rPr dirty="0" sz="1450" spc="17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love</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clansmen</a:t>
            </a:r>
            <a:r>
              <a:rPr dirty="0" sz="1450" spc="175">
                <a:latin typeface="Times New Roman"/>
                <a:cs typeface="Times New Roman"/>
              </a:rPr>
              <a:t> </a:t>
            </a:r>
            <a:r>
              <a:rPr dirty="0" sz="1450" spc="-10">
                <a:latin typeface="Times New Roman"/>
                <a:cs typeface="Times New Roman"/>
              </a:rPr>
              <a:t>bore</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244330"/>
          </a:xfrm>
          <a:prstGeom prst="rect">
            <a:avLst/>
          </a:prstGeom>
        </p:spPr>
        <p:txBody>
          <a:bodyPr wrap="square" lIns="0" tIns="20955" rIns="0" bIns="0" rtlCol="0" vert="horz">
            <a:spAutoFit/>
          </a:bodyPr>
          <a:lstStyle/>
          <a:p>
            <a:pPr algn="just" marL="12700" marR="8890">
              <a:lnSpc>
                <a:spcPts val="1720"/>
              </a:lnSpc>
              <a:spcBef>
                <a:spcPts val="165"/>
              </a:spcBef>
            </a:pPr>
            <a:r>
              <a:rPr dirty="0" sz="1450" spc="-10">
                <a:latin typeface="Times New Roman"/>
                <a:cs typeface="Times New Roman"/>
              </a:rPr>
              <a:t>their chief. These guineas are the </a:t>
            </a:r>
            <a:r>
              <a:rPr dirty="0" sz="1450" spc="-5">
                <a:latin typeface="Times New Roman"/>
                <a:cs typeface="Times New Roman"/>
              </a:rPr>
              <a:t>proof of </a:t>
            </a:r>
            <a:r>
              <a:rPr dirty="0" sz="1450" spc="-10">
                <a:latin typeface="Times New Roman"/>
                <a:cs typeface="Times New Roman"/>
              </a:rPr>
              <a:t>it. And </a:t>
            </a:r>
            <a:r>
              <a:rPr dirty="0" sz="1450" spc="-30">
                <a:latin typeface="Times New Roman"/>
                <a:cs typeface="Times New Roman"/>
              </a:rPr>
              <a:t>now, </a:t>
            </a:r>
            <a:r>
              <a:rPr dirty="0" sz="1450" spc="-10">
                <a:latin typeface="Times New Roman"/>
                <a:cs typeface="Times New Roman"/>
              </a:rPr>
              <a:t>in there steps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a  </a:t>
            </a:r>
            <a:r>
              <a:rPr dirty="0" sz="1450" spc="-10">
                <a:latin typeface="Times New Roman"/>
                <a:cs typeface="Times New Roman"/>
              </a:rPr>
              <a:t>Campbell, red-headed Colin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Glenure——”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“Is that him </a:t>
            </a:r>
            <a:r>
              <a:rPr dirty="0" sz="1450" spc="-5">
                <a:latin typeface="Times New Roman"/>
                <a:cs typeface="Times New Roman"/>
              </a:rPr>
              <a:t>you </a:t>
            </a:r>
            <a:r>
              <a:rPr dirty="0" sz="1450" spc="-10">
                <a:latin typeface="Times New Roman"/>
                <a:cs typeface="Times New Roman"/>
              </a:rPr>
              <a:t>call the Red Fox?” said</a:t>
            </a:r>
            <a:r>
              <a:rPr dirty="0" sz="1450" spc="3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775"/>
              </a:spcBef>
            </a:pPr>
            <a:r>
              <a:rPr dirty="0" sz="1450" spc="-20">
                <a:latin typeface="Times New Roman"/>
                <a:cs typeface="Times New Roman"/>
              </a:rPr>
              <a:t>“Will </a:t>
            </a:r>
            <a:r>
              <a:rPr dirty="0" sz="1450" spc="-5">
                <a:latin typeface="Times New Roman"/>
                <a:cs typeface="Times New Roman"/>
              </a:rPr>
              <a:t>ye </a:t>
            </a:r>
            <a:r>
              <a:rPr dirty="0" sz="1450" spc="-10">
                <a:latin typeface="Times New Roman"/>
                <a:cs typeface="Times New Roman"/>
              </a:rPr>
              <a:t>bring me his brush?” cries Alan, </a:t>
            </a:r>
            <a:r>
              <a:rPr dirty="0" sz="1450" spc="-20">
                <a:latin typeface="Times New Roman"/>
                <a:cs typeface="Times New Roman"/>
              </a:rPr>
              <a:t>fiercely. </a:t>
            </a:r>
            <a:r>
              <a:rPr dirty="0" sz="1450" spc="-65">
                <a:latin typeface="Times New Roman"/>
                <a:cs typeface="Times New Roman"/>
              </a:rPr>
              <a:t>“Ay, </a:t>
            </a:r>
            <a:r>
              <a:rPr dirty="0" sz="1450" spc="-25">
                <a:latin typeface="Times New Roman"/>
                <a:cs typeface="Times New Roman"/>
              </a:rPr>
              <a:t>that’s </a:t>
            </a:r>
            <a:r>
              <a:rPr dirty="0" sz="1450" spc="-10">
                <a:latin typeface="Times New Roman"/>
                <a:cs typeface="Times New Roman"/>
              </a:rPr>
              <a:t>the man. In  </a:t>
            </a:r>
            <a:r>
              <a:rPr dirty="0" sz="1450" spc="-5">
                <a:latin typeface="Times New Roman"/>
                <a:cs typeface="Times New Roman"/>
              </a:rPr>
              <a:t>he </a:t>
            </a:r>
            <a:r>
              <a:rPr dirty="0" sz="1450" spc="-10">
                <a:latin typeface="Times New Roman"/>
                <a:cs typeface="Times New Roman"/>
              </a:rPr>
              <a:t>steps, and gets papers from King </a:t>
            </a:r>
            <a:r>
              <a:rPr dirty="0" sz="1450" spc="-15">
                <a:latin typeface="Times New Roman"/>
                <a:cs typeface="Times New Roman"/>
              </a:rPr>
              <a:t>George,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so-called </a:t>
            </a:r>
            <a:r>
              <a:rPr dirty="0" sz="1450" spc="-20">
                <a:latin typeface="Times New Roman"/>
                <a:cs typeface="Times New Roman"/>
              </a:rPr>
              <a:t>King’s </a:t>
            </a:r>
            <a:r>
              <a:rPr dirty="0" sz="1450" spc="-10">
                <a:latin typeface="Times New Roman"/>
                <a:cs typeface="Times New Roman"/>
              </a:rPr>
              <a:t>factor </a:t>
            </a:r>
            <a:r>
              <a:rPr dirty="0" sz="1450" spc="-5">
                <a:latin typeface="Times New Roman"/>
                <a:cs typeface="Times New Roman"/>
              </a:rPr>
              <a:t>on  </a:t>
            </a:r>
            <a:r>
              <a:rPr dirty="0" sz="1450" spc="-10">
                <a:latin typeface="Times New Roman"/>
                <a:cs typeface="Times New Roman"/>
              </a:rPr>
              <a:t>the lands </a:t>
            </a:r>
            <a:r>
              <a:rPr dirty="0" sz="1450" spc="-5">
                <a:latin typeface="Times New Roman"/>
                <a:cs typeface="Times New Roman"/>
              </a:rPr>
              <a:t>of </a:t>
            </a:r>
            <a:r>
              <a:rPr dirty="0" sz="1450" spc="-10">
                <a:latin typeface="Times New Roman"/>
                <a:cs typeface="Times New Roman"/>
              </a:rPr>
              <a:t>Appin. And at first </a:t>
            </a:r>
            <a:r>
              <a:rPr dirty="0" sz="1450" spc="-5">
                <a:latin typeface="Times New Roman"/>
                <a:cs typeface="Times New Roman"/>
              </a:rPr>
              <a:t>he </a:t>
            </a:r>
            <a:r>
              <a:rPr dirty="0" sz="1450" spc="-10">
                <a:latin typeface="Times New Roman"/>
                <a:cs typeface="Times New Roman"/>
              </a:rPr>
              <a:t>sings small, and is hail-fellow-well-met  with </a:t>
            </a:r>
            <a:r>
              <a:rPr dirty="0" sz="1450" spc="-15">
                <a:latin typeface="Times New Roman"/>
                <a:cs typeface="Times New Roman"/>
              </a:rPr>
              <a:t>Sheamus—that’s </a:t>
            </a:r>
            <a:r>
              <a:rPr dirty="0" sz="1450" spc="-10">
                <a:latin typeface="Times New Roman"/>
                <a:cs typeface="Times New Roman"/>
              </a:rPr>
              <a:t>James </a:t>
            </a:r>
            <a:r>
              <a:rPr dirty="0" sz="1450" spc="-5">
                <a:latin typeface="Times New Roman"/>
                <a:cs typeface="Times New Roman"/>
              </a:rPr>
              <a:t>of </a:t>
            </a:r>
            <a:r>
              <a:rPr dirty="0" sz="1450" spc="-10">
                <a:latin typeface="Times New Roman"/>
                <a:cs typeface="Times New Roman"/>
              </a:rPr>
              <a:t>the Glens, my </a:t>
            </a:r>
            <a:r>
              <a:rPr dirty="0" sz="1450" spc="-15">
                <a:latin typeface="Times New Roman"/>
                <a:cs typeface="Times New Roman"/>
              </a:rPr>
              <a:t>chieftain’s </a:t>
            </a:r>
            <a:r>
              <a:rPr dirty="0" sz="1450" spc="-10">
                <a:latin typeface="Times New Roman"/>
                <a:cs typeface="Times New Roman"/>
              </a:rPr>
              <a:t>agent. But by-and-  </a:t>
            </a:r>
            <a:r>
              <a:rPr dirty="0" sz="1450" spc="-40">
                <a:latin typeface="Times New Roman"/>
                <a:cs typeface="Times New Roman"/>
              </a:rPr>
              <a:t>by, </a:t>
            </a:r>
            <a:r>
              <a:rPr dirty="0" sz="1450" spc="-10">
                <a:latin typeface="Times New Roman"/>
                <a:cs typeface="Times New Roman"/>
              </a:rPr>
              <a:t>that came to his ears that </a:t>
            </a:r>
            <a:r>
              <a:rPr dirty="0" sz="1450" spc="-5">
                <a:latin typeface="Times New Roman"/>
                <a:cs typeface="Times New Roman"/>
              </a:rPr>
              <a:t>I </a:t>
            </a:r>
            <a:r>
              <a:rPr dirty="0" sz="1450" spc="-10">
                <a:latin typeface="Times New Roman"/>
                <a:cs typeface="Times New Roman"/>
              </a:rPr>
              <a:t>have just told </a:t>
            </a:r>
            <a:r>
              <a:rPr dirty="0" sz="1450" spc="-5">
                <a:latin typeface="Times New Roman"/>
                <a:cs typeface="Times New Roman"/>
              </a:rPr>
              <a:t>you; </a:t>
            </a:r>
            <a:r>
              <a:rPr dirty="0" sz="1450" spc="-10">
                <a:latin typeface="Times New Roman"/>
                <a:cs typeface="Times New Roman"/>
              </a:rPr>
              <a:t>how the </a:t>
            </a:r>
            <a:r>
              <a:rPr dirty="0" sz="1450" spc="-5">
                <a:latin typeface="Times New Roman"/>
                <a:cs typeface="Times New Roman"/>
              </a:rPr>
              <a:t>poor </a:t>
            </a:r>
            <a:r>
              <a:rPr dirty="0" sz="1450" spc="-10">
                <a:latin typeface="Times New Roman"/>
                <a:cs typeface="Times New Roman"/>
              </a:rPr>
              <a:t>commons </a:t>
            </a:r>
            <a:r>
              <a:rPr dirty="0" sz="1450" spc="-5">
                <a:latin typeface="Times New Roman"/>
                <a:cs typeface="Times New Roman"/>
              </a:rPr>
              <a:t>of  </a:t>
            </a:r>
            <a:r>
              <a:rPr dirty="0" sz="1450" spc="-10">
                <a:latin typeface="Times New Roman"/>
                <a:cs typeface="Times New Roman"/>
              </a:rPr>
              <a:t>Appin, the farmers and the crofters and the boumen, were wringing their very  plaids to get </a:t>
            </a:r>
            <a:r>
              <a:rPr dirty="0" sz="1450" spc="-5">
                <a:latin typeface="Times New Roman"/>
                <a:cs typeface="Times New Roman"/>
              </a:rPr>
              <a:t>a </a:t>
            </a:r>
            <a:r>
              <a:rPr dirty="0" sz="1450" spc="-10">
                <a:latin typeface="Times New Roman"/>
                <a:cs typeface="Times New Roman"/>
              </a:rPr>
              <a:t>second rent, and send it over-seas for Ardshiel and his </a:t>
            </a:r>
            <a:r>
              <a:rPr dirty="0" sz="1450" spc="-5">
                <a:latin typeface="Times New Roman"/>
                <a:cs typeface="Times New Roman"/>
              </a:rPr>
              <a:t>poor  </a:t>
            </a:r>
            <a:r>
              <a:rPr dirty="0" sz="1450" spc="-10">
                <a:latin typeface="Times New Roman"/>
                <a:cs typeface="Times New Roman"/>
              </a:rPr>
              <a:t>bairns. What was it </a:t>
            </a:r>
            <a:r>
              <a:rPr dirty="0" sz="1450" spc="-5">
                <a:latin typeface="Times New Roman"/>
                <a:cs typeface="Times New Roman"/>
              </a:rPr>
              <a:t>ye </a:t>
            </a:r>
            <a:r>
              <a:rPr dirty="0" sz="1450" spc="-10">
                <a:latin typeface="Times New Roman"/>
                <a:cs typeface="Times New Roman"/>
              </a:rPr>
              <a:t>called it, when </a:t>
            </a:r>
            <a:r>
              <a:rPr dirty="0" sz="1450" spc="-5">
                <a:latin typeface="Times New Roman"/>
                <a:cs typeface="Times New Roman"/>
              </a:rPr>
              <a:t>I </a:t>
            </a:r>
            <a:r>
              <a:rPr dirty="0" sz="1450" spc="-10">
                <a:latin typeface="Times New Roman"/>
                <a:cs typeface="Times New Roman"/>
              </a:rPr>
              <a:t>told</a:t>
            </a:r>
            <a:r>
              <a:rPr dirty="0" sz="1450" spc="3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 called it noble, Alan,” said</a:t>
            </a:r>
            <a:r>
              <a:rPr dirty="0" sz="1450" spc="1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little better than </a:t>
            </a:r>
            <a:r>
              <a:rPr dirty="0" sz="1450" spc="-5">
                <a:latin typeface="Times New Roman"/>
                <a:cs typeface="Times New Roman"/>
              </a:rPr>
              <a:t>a </a:t>
            </a:r>
            <a:r>
              <a:rPr dirty="0" sz="1450" spc="-10">
                <a:latin typeface="Times New Roman"/>
                <a:cs typeface="Times New Roman"/>
              </a:rPr>
              <a:t>common Whig!” cries Alan. “But when it  came to Colin </a:t>
            </a:r>
            <a:r>
              <a:rPr dirty="0" sz="1450" spc="-30">
                <a:latin typeface="Times New Roman"/>
                <a:cs typeface="Times New Roman"/>
              </a:rPr>
              <a:t>Roy, </a:t>
            </a:r>
            <a:r>
              <a:rPr dirty="0" sz="1450" spc="-10">
                <a:latin typeface="Times New Roman"/>
                <a:cs typeface="Times New Roman"/>
              </a:rPr>
              <a:t>the black Campbell blood in him ran wild. He sat gnashing  his teeth at the wine table. What! should </a:t>
            </a:r>
            <a:r>
              <a:rPr dirty="0" sz="1450" spc="-5">
                <a:latin typeface="Times New Roman"/>
                <a:cs typeface="Times New Roman"/>
              </a:rPr>
              <a:t>a </a:t>
            </a:r>
            <a:r>
              <a:rPr dirty="0" sz="1450" spc="-10">
                <a:latin typeface="Times New Roman"/>
                <a:cs typeface="Times New Roman"/>
              </a:rPr>
              <a:t>Stewart get </a:t>
            </a:r>
            <a:r>
              <a:rPr dirty="0" sz="1450" spc="-5">
                <a:latin typeface="Times New Roman"/>
                <a:cs typeface="Times New Roman"/>
              </a:rPr>
              <a:t>a </a:t>
            </a:r>
            <a:r>
              <a:rPr dirty="0" sz="1450" spc="-10">
                <a:latin typeface="Times New Roman"/>
                <a:cs typeface="Times New Roman"/>
              </a:rPr>
              <a:t>bite </a:t>
            </a:r>
            <a:r>
              <a:rPr dirty="0" sz="1450" spc="-5">
                <a:latin typeface="Times New Roman"/>
                <a:cs typeface="Times New Roman"/>
              </a:rPr>
              <a:t>of </a:t>
            </a:r>
            <a:r>
              <a:rPr dirty="0" sz="1450" spc="-10">
                <a:latin typeface="Times New Roman"/>
                <a:cs typeface="Times New Roman"/>
              </a:rPr>
              <a:t>bread, and him  </a:t>
            </a:r>
            <a:r>
              <a:rPr dirty="0" sz="1450" spc="-5">
                <a:latin typeface="Times New Roman"/>
                <a:cs typeface="Times New Roman"/>
              </a:rPr>
              <a:t>not be </a:t>
            </a:r>
            <a:r>
              <a:rPr dirty="0" sz="1450" spc="-10">
                <a:latin typeface="Times New Roman"/>
                <a:cs typeface="Times New Roman"/>
              </a:rPr>
              <a:t>able to prevent it? Ah! Red Fox, if ever </a:t>
            </a:r>
            <a:r>
              <a:rPr dirty="0" sz="1450" spc="-5">
                <a:latin typeface="Times New Roman"/>
                <a:cs typeface="Times New Roman"/>
              </a:rPr>
              <a:t>I </a:t>
            </a:r>
            <a:r>
              <a:rPr dirty="0" sz="1450" spc="-10">
                <a:latin typeface="Times New Roman"/>
                <a:cs typeface="Times New Roman"/>
              </a:rPr>
              <a:t>hold </a:t>
            </a:r>
            <a:r>
              <a:rPr dirty="0" sz="1450" spc="-5">
                <a:latin typeface="Times New Roman"/>
                <a:cs typeface="Times New Roman"/>
              </a:rPr>
              <a:t>you </a:t>
            </a:r>
            <a:r>
              <a:rPr dirty="0" sz="1450" spc="-10">
                <a:latin typeface="Times New Roman"/>
                <a:cs typeface="Times New Roman"/>
              </a:rPr>
              <a:t>at </a:t>
            </a:r>
            <a:r>
              <a:rPr dirty="0" sz="1450" spc="-5">
                <a:latin typeface="Times New Roman"/>
                <a:cs typeface="Times New Roman"/>
              </a:rPr>
              <a:t>a </a:t>
            </a:r>
            <a:r>
              <a:rPr dirty="0" sz="1450" spc="-25">
                <a:latin typeface="Times New Roman"/>
                <a:cs typeface="Times New Roman"/>
              </a:rPr>
              <a:t>gun’s </a:t>
            </a:r>
            <a:r>
              <a:rPr dirty="0" sz="1450" spc="-10">
                <a:latin typeface="Times New Roman"/>
                <a:cs typeface="Times New Roman"/>
              </a:rPr>
              <a:t>end, the  Lord have pity </a:t>
            </a:r>
            <a:r>
              <a:rPr dirty="0" sz="1450" spc="-5">
                <a:latin typeface="Times New Roman"/>
                <a:cs typeface="Times New Roman"/>
              </a:rPr>
              <a:t>upon </a:t>
            </a:r>
            <a:r>
              <a:rPr dirty="0" sz="1450" spc="-10">
                <a:latin typeface="Times New Roman"/>
                <a:cs typeface="Times New Roman"/>
              </a:rPr>
              <a:t>ye!” (Alan stopped to swallow down his </a:t>
            </a:r>
            <a:r>
              <a:rPr dirty="0" sz="1450" spc="-20">
                <a:latin typeface="Times New Roman"/>
                <a:cs typeface="Times New Roman"/>
              </a:rPr>
              <a:t>anger.) </a:t>
            </a:r>
            <a:r>
              <a:rPr dirty="0" sz="1450" spc="-30">
                <a:latin typeface="Times New Roman"/>
                <a:cs typeface="Times New Roman"/>
              </a:rPr>
              <a:t>“Well,  </a:t>
            </a:r>
            <a:r>
              <a:rPr dirty="0" sz="1450" spc="-10">
                <a:latin typeface="Times New Roman"/>
                <a:cs typeface="Times New Roman"/>
              </a:rPr>
              <a:t>David, what does </a:t>
            </a:r>
            <a:r>
              <a:rPr dirty="0" sz="1450" spc="-5">
                <a:latin typeface="Times New Roman"/>
                <a:cs typeface="Times New Roman"/>
              </a:rPr>
              <a:t>he do? </a:t>
            </a:r>
            <a:r>
              <a:rPr dirty="0" sz="1450" spc="-10">
                <a:latin typeface="Times New Roman"/>
                <a:cs typeface="Times New Roman"/>
              </a:rPr>
              <a:t>He declares all the farms to let. And, thinks he, in his  black heart, ‘I’ll soon get other tenants that’ll overbid these Stewarts, and  Maccolls, and Macrobs’ (for these are all names in my clan, David); ‘and  then,’ thinks he, ‘Ardshiel will have to hold his </a:t>
            </a:r>
            <a:r>
              <a:rPr dirty="0" sz="1450" spc="-5">
                <a:latin typeface="Times New Roman"/>
                <a:cs typeface="Times New Roman"/>
              </a:rPr>
              <a:t>bonnet on a </a:t>
            </a:r>
            <a:r>
              <a:rPr dirty="0" sz="1450" spc="-10">
                <a:latin typeface="Times New Roman"/>
                <a:cs typeface="Times New Roman"/>
              </a:rPr>
              <a:t>French</a:t>
            </a:r>
            <a:r>
              <a:rPr dirty="0" sz="1450" spc="40">
                <a:latin typeface="Times New Roman"/>
                <a:cs typeface="Times New Roman"/>
              </a:rPr>
              <a:t> </a:t>
            </a:r>
            <a:r>
              <a:rPr dirty="0" sz="1450" spc="-10">
                <a:latin typeface="Times New Roman"/>
                <a:cs typeface="Times New Roman"/>
              </a:rPr>
              <a:t>roadside.’”</a:t>
            </a:r>
            <a:endParaRPr sz="1450">
              <a:latin typeface="Times New Roman"/>
              <a:cs typeface="Times New Roman"/>
            </a:endParaRPr>
          </a:p>
          <a:p>
            <a:pPr algn="just" marL="268605">
              <a:lnSpc>
                <a:spcPct val="100000"/>
              </a:lnSpc>
              <a:spcBef>
                <a:spcPts val="640"/>
              </a:spcBef>
            </a:pPr>
            <a:r>
              <a:rPr dirty="0" sz="1450" spc="-25">
                <a:latin typeface="Times New Roman"/>
                <a:cs typeface="Times New Roman"/>
              </a:rPr>
              <a:t>“Well,” </a:t>
            </a:r>
            <a:r>
              <a:rPr dirty="0" sz="1450" spc="-10">
                <a:latin typeface="Times New Roman"/>
                <a:cs typeface="Times New Roman"/>
              </a:rPr>
              <a:t>said I, “what</a:t>
            </a:r>
            <a:r>
              <a:rPr dirty="0" sz="1450" spc="20">
                <a:latin typeface="Times New Roman"/>
                <a:cs typeface="Times New Roman"/>
              </a:rPr>
              <a:t> </a:t>
            </a:r>
            <a:r>
              <a:rPr dirty="0" sz="1450" spc="-10">
                <a:latin typeface="Times New Roman"/>
                <a:cs typeface="Times New Roman"/>
              </a:rPr>
              <a:t>followed?”</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Alan laid down his pipe, which </a:t>
            </a:r>
            <a:r>
              <a:rPr dirty="0" sz="1450" spc="-5">
                <a:latin typeface="Times New Roman"/>
                <a:cs typeface="Times New Roman"/>
              </a:rPr>
              <a:t>he </a:t>
            </a:r>
            <a:r>
              <a:rPr dirty="0" sz="1450" spc="-10">
                <a:latin typeface="Times New Roman"/>
                <a:cs typeface="Times New Roman"/>
              </a:rPr>
              <a:t>had long since </a:t>
            </a:r>
            <a:r>
              <a:rPr dirty="0" sz="1450" spc="-15">
                <a:latin typeface="Times New Roman"/>
                <a:cs typeface="Times New Roman"/>
              </a:rPr>
              <a:t>suffered </a:t>
            </a:r>
            <a:r>
              <a:rPr dirty="0" sz="1450" spc="-10">
                <a:latin typeface="Times New Roman"/>
                <a:cs typeface="Times New Roman"/>
              </a:rPr>
              <a:t>to </a:t>
            </a:r>
            <a:r>
              <a:rPr dirty="0" sz="1450" spc="-5">
                <a:latin typeface="Times New Roman"/>
                <a:cs typeface="Times New Roman"/>
              </a:rPr>
              <a:t>go out, </a:t>
            </a:r>
            <a:r>
              <a:rPr dirty="0" sz="1450" spc="-10">
                <a:latin typeface="Times New Roman"/>
                <a:cs typeface="Times New Roman"/>
              </a:rPr>
              <a:t>and  set his two hands </a:t>
            </a:r>
            <a:r>
              <a:rPr dirty="0" sz="1450" spc="-5">
                <a:latin typeface="Times New Roman"/>
                <a:cs typeface="Times New Roman"/>
              </a:rPr>
              <a:t>upon </a:t>
            </a:r>
            <a:r>
              <a:rPr dirty="0" sz="1450" spc="-10">
                <a:latin typeface="Times New Roman"/>
                <a:cs typeface="Times New Roman"/>
              </a:rPr>
              <a:t>his</a:t>
            </a:r>
            <a:r>
              <a:rPr dirty="0" sz="1450" spc="10">
                <a:latin typeface="Times New Roman"/>
                <a:cs typeface="Times New Roman"/>
              </a:rPr>
              <a:t> </a:t>
            </a:r>
            <a:r>
              <a:rPr dirty="0" sz="1450" spc="-10">
                <a:latin typeface="Times New Roman"/>
                <a:cs typeface="Times New Roman"/>
              </a:rPr>
              <a:t>knees.</a:t>
            </a:r>
            <a:endParaRPr sz="1450">
              <a:latin typeface="Times New Roman"/>
              <a:cs typeface="Times New Roman"/>
            </a:endParaRPr>
          </a:p>
          <a:p>
            <a:pPr algn="just" marL="12700" marR="6985" indent="255904">
              <a:lnSpc>
                <a:spcPts val="1730"/>
              </a:lnSpc>
              <a:spcBef>
                <a:spcPts val="785"/>
              </a:spcBef>
            </a:pPr>
            <a:r>
              <a:rPr dirty="0" sz="1450" spc="-55">
                <a:latin typeface="Times New Roman"/>
                <a:cs typeface="Times New Roman"/>
              </a:rPr>
              <a:t>“Ay,” </a:t>
            </a:r>
            <a:r>
              <a:rPr dirty="0" sz="1450" spc="-10">
                <a:latin typeface="Times New Roman"/>
                <a:cs typeface="Times New Roman"/>
              </a:rPr>
              <a:t>said he, “ye’ll never guess that! For these same Stewarts, and  Maccolls, and Macrobs (that had two rents to </a:t>
            </a:r>
            <a:r>
              <a:rPr dirty="0" sz="1450" spc="-30">
                <a:latin typeface="Times New Roman"/>
                <a:cs typeface="Times New Roman"/>
              </a:rPr>
              <a:t>pay, </a:t>
            </a:r>
            <a:r>
              <a:rPr dirty="0" sz="1450" spc="-5">
                <a:latin typeface="Times New Roman"/>
                <a:cs typeface="Times New Roman"/>
              </a:rPr>
              <a:t>one </a:t>
            </a:r>
            <a:r>
              <a:rPr dirty="0" sz="1450" spc="-10">
                <a:latin typeface="Times New Roman"/>
                <a:cs typeface="Times New Roman"/>
              </a:rPr>
              <a:t>to King </a:t>
            </a:r>
            <a:r>
              <a:rPr dirty="0" sz="1450" spc="-15">
                <a:latin typeface="Times New Roman"/>
                <a:cs typeface="Times New Roman"/>
              </a:rPr>
              <a:t>George </a:t>
            </a:r>
            <a:r>
              <a:rPr dirty="0" sz="1450" spc="-5">
                <a:latin typeface="Times New Roman"/>
                <a:cs typeface="Times New Roman"/>
              </a:rPr>
              <a:t>by </a:t>
            </a:r>
            <a:r>
              <a:rPr dirty="0" sz="1450" spc="-10">
                <a:latin typeface="Times New Roman"/>
                <a:cs typeface="Times New Roman"/>
              </a:rPr>
              <a:t>stark  force, and </a:t>
            </a:r>
            <a:r>
              <a:rPr dirty="0" sz="1450" spc="-5">
                <a:latin typeface="Times New Roman"/>
                <a:cs typeface="Times New Roman"/>
              </a:rPr>
              <a:t>one </a:t>
            </a:r>
            <a:r>
              <a:rPr dirty="0" sz="1450" spc="-10">
                <a:latin typeface="Times New Roman"/>
                <a:cs typeface="Times New Roman"/>
              </a:rPr>
              <a:t>to Ardshiel </a:t>
            </a:r>
            <a:r>
              <a:rPr dirty="0" sz="1450" spc="-5">
                <a:latin typeface="Times New Roman"/>
                <a:cs typeface="Times New Roman"/>
              </a:rPr>
              <a:t>by </a:t>
            </a:r>
            <a:r>
              <a:rPr dirty="0" sz="1450" spc="-10">
                <a:latin typeface="Times New Roman"/>
                <a:cs typeface="Times New Roman"/>
              </a:rPr>
              <a:t>natural kindness) </a:t>
            </a:r>
            <a:r>
              <a:rPr dirty="0" sz="1450" spc="-15">
                <a:latin typeface="Times New Roman"/>
                <a:cs typeface="Times New Roman"/>
              </a:rPr>
              <a:t>offered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better price than  any Campbell in all broad Scotland; and far </a:t>
            </a:r>
            <a:r>
              <a:rPr dirty="0" sz="1450" spc="-5">
                <a:latin typeface="Times New Roman"/>
                <a:cs typeface="Times New Roman"/>
              </a:rPr>
              <a:t>he </a:t>
            </a:r>
            <a:r>
              <a:rPr dirty="0" sz="1450" spc="-10">
                <a:latin typeface="Times New Roman"/>
                <a:cs typeface="Times New Roman"/>
              </a:rPr>
              <a:t>sent seeking them—as far as to  the sides </a:t>
            </a:r>
            <a:r>
              <a:rPr dirty="0" sz="1450" spc="-5">
                <a:latin typeface="Times New Roman"/>
                <a:cs typeface="Times New Roman"/>
              </a:rPr>
              <a:t>of </a:t>
            </a:r>
            <a:r>
              <a:rPr dirty="0" sz="1450" spc="-10">
                <a:latin typeface="Times New Roman"/>
                <a:cs typeface="Times New Roman"/>
              </a:rPr>
              <a:t>Clyde and the cross </a:t>
            </a:r>
            <a:r>
              <a:rPr dirty="0" sz="1450" spc="-5">
                <a:latin typeface="Times New Roman"/>
                <a:cs typeface="Times New Roman"/>
              </a:rPr>
              <a:t>of </a:t>
            </a:r>
            <a:r>
              <a:rPr dirty="0" sz="1450" spc="-10">
                <a:latin typeface="Times New Roman"/>
                <a:cs typeface="Times New Roman"/>
              </a:rPr>
              <a:t>Edinburgh—seeking, and fleeching, and  begging them to come, where there was </a:t>
            </a:r>
            <a:r>
              <a:rPr dirty="0" sz="1450" spc="-5">
                <a:latin typeface="Times New Roman"/>
                <a:cs typeface="Times New Roman"/>
              </a:rPr>
              <a:t>a </a:t>
            </a:r>
            <a:r>
              <a:rPr dirty="0" sz="1450" spc="-10">
                <a:latin typeface="Times New Roman"/>
                <a:cs typeface="Times New Roman"/>
              </a:rPr>
              <a:t>Stewart to </a:t>
            </a:r>
            <a:r>
              <a:rPr dirty="0" sz="1450" spc="-5">
                <a:latin typeface="Times New Roman"/>
                <a:cs typeface="Times New Roman"/>
              </a:rPr>
              <a:t>be </a:t>
            </a:r>
            <a:r>
              <a:rPr dirty="0" sz="1450" spc="-10">
                <a:latin typeface="Times New Roman"/>
                <a:cs typeface="Times New Roman"/>
              </a:rPr>
              <a:t>starved and </a:t>
            </a:r>
            <a:r>
              <a:rPr dirty="0" sz="1450" spc="-5">
                <a:latin typeface="Times New Roman"/>
                <a:cs typeface="Times New Roman"/>
              </a:rPr>
              <a:t>a </a:t>
            </a:r>
            <a:r>
              <a:rPr dirty="0" sz="1450" spc="-10">
                <a:latin typeface="Times New Roman"/>
                <a:cs typeface="Times New Roman"/>
              </a:rPr>
              <a:t>red-  headed </a:t>
            </a:r>
            <a:r>
              <a:rPr dirty="0" sz="1450" spc="-5">
                <a:latin typeface="Times New Roman"/>
                <a:cs typeface="Times New Roman"/>
              </a:rPr>
              <a:t>hound of a </a:t>
            </a:r>
            <a:r>
              <a:rPr dirty="0" sz="1450" spc="-10">
                <a:latin typeface="Times New Roman"/>
                <a:cs typeface="Times New Roman"/>
              </a:rPr>
              <a:t>Campbell to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pleasured!”</a:t>
            </a:r>
            <a:endParaRPr sz="1450">
              <a:latin typeface="Times New Roman"/>
              <a:cs typeface="Times New Roman"/>
            </a:endParaRPr>
          </a:p>
          <a:p>
            <a:pPr algn="just" marL="12700" marR="10795" indent="255904">
              <a:lnSpc>
                <a:spcPts val="1730"/>
              </a:lnSpc>
              <a:spcBef>
                <a:spcPts val="710"/>
              </a:spcBef>
            </a:pPr>
            <a:r>
              <a:rPr dirty="0" sz="1450" spc="-30">
                <a:latin typeface="Times New Roman"/>
                <a:cs typeface="Times New Roman"/>
              </a:rPr>
              <a:t>“Well, </a:t>
            </a:r>
            <a:r>
              <a:rPr dirty="0" sz="1450" spc="-10">
                <a:latin typeface="Times New Roman"/>
                <a:cs typeface="Times New Roman"/>
              </a:rPr>
              <a:t>Alan,” said I, “that is </a:t>
            </a:r>
            <a:r>
              <a:rPr dirty="0" sz="1450" spc="-5">
                <a:latin typeface="Times New Roman"/>
                <a:cs typeface="Times New Roman"/>
              </a:rPr>
              <a:t>a </a:t>
            </a:r>
            <a:r>
              <a:rPr dirty="0" sz="1450" spc="-10">
                <a:latin typeface="Times New Roman"/>
                <a:cs typeface="Times New Roman"/>
              </a:rPr>
              <a:t>strange </a:t>
            </a:r>
            <a:r>
              <a:rPr dirty="0" sz="1450" spc="-25">
                <a:latin typeface="Times New Roman"/>
                <a:cs typeface="Times New Roman"/>
              </a:rPr>
              <a:t>story,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fine one, </a:t>
            </a:r>
            <a:r>
              <a:rPr dirty="0" sz="1450" spc="-5">
                <a:latin typeface="Times New Roman"/>
                <a:cs typeface="Times New Roman"/>
              </a:rPr>
              <a:t>too. </a:t>
            </a:r>
            <a:r>
              <a:rPr dirty="0" sz="1450" spc="-10">
                <a:latin typeface="Times New Roman"/>
                <a:cs typeface="Times New Roman"/>
              </a:rPr>
              <a:t>And Whig  as </a:t>
            </a:r>
            <a:r>
              <a:rPr dirty="0" sz="1450" spc="-5">
                <a:latin typeface="Times New Roman"/>
                <a:cs typeface="Times New Roman"/>
              </a:rPr>
              <a:t>I </a:t>
            </a:r>
            <a:r>
              <a:rPr dirty="0" sz="1450" spc="-10">
                <a:latin typeface="Times New Roman"/>
                <a:cs typeface="Times New Roman"/>
              </a:rPr>
              <a:t>may be, </a:t>
            </a:r>
            <a:r>
              <a:rPr dirty="0" sz="1450" spc="-5">
                <a:latin typeface="Times New Roman"/>
                <a:cs typeface="Times New Roman"/>
              </a:rPr>
              <a:t>I </a:t>
            </a:r>
            <a:r>
              <a:rPr dirty="0" sz="1450" spc="-10">
                <a:latin typeface="Times New Roman"/>
                <a:cs typeface="Times New Roman"/>
              </a:rPr>
              <a:t>am glad the man was</a:t>
            </a:r>
            <a:r>
              <a:rPr dirty="0" sz="1450" spc="30">
                <a:latin typeface="Times New Roman"/>
                <a:cs typeface="Times New Roman"/>
              </a:rPr>
              <a:t> </a:t>
            </a:r>
            <a:r>
              <a:rPr dirty="0" sz="1450" spc="-10">
                <a:latin typeface="Times New Roman"/>
                <a:cs typeface="Times New Roman"/>
              </a:rPr>
              <a:t>beaten.”</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“Him beaten?” echoed Alan. </a:t>
            </a:r>
            <a:r>
              <a:rPr dirty="0" sz="1450" spc="-25">
                <a:latin typeface="Times New Roman"/>
                <a:cs typeface="Times New Roman"/>
              </a:rPr>
              <a:t>“It’s </a:t>
            </a:r>
            <a:r>
              <a:rPr dirty="0" sz="1450" spc="-10">
                <a:latin typeface="Times New Roman"/>
                <a:cs typeface="Times New Roman"/>
              </a:rPr>
              <a:t>little </a:t>
            </a:r>
            <a:r>
              <a:rPr dirty="0" sz="1450" spc="-5">
                <a:latin typeface="Times New Roman"/>
                <a:cs typeface="Times New Roman"/>
              </a:rPr>
              <a:t>ye </a:t>
            </a:r>
            <a:r>
              <a:rPr dirty="0" sz="1450" spc="-10">
                <a:latin typeface="Times New Roman"/>
                <a:cs typeface="Times New Roman"/>
              </a:rPr>
              <a:t>ken </a:t>
            </a:r>
            <a:r>
              <a:rPr dirty="0" sz="1450" spc="-5">
                <a:latin typeface="Times New Roman"/>
                <a:cs typeface="Times New Roman"/>
              </a:rPr>
              <a:t>of </a:t>
            </a:r>
            <a:r>
              <a:rPr dirty="0" sz="1450" spc="-10">
                <a:latin typeface="Times New Roman"/>
                <a:cs typeface="Times New Roman"/>
              </a:rPr>
              <a:t>Campbells, and less </a:t>
            </a:r>
            <a:r>
              <a:rPr dirty="0" sz="1450" spc="-5">
                <a:latin typeface="Times New Roman"/>
                <a:cs typeface="Times New Roman"/>
              </a:rPr>
              <a:t>of  </a:t>
            </a:r>
            <a:r>
              <a:rPr dirty="0" sz="1450" spc="-10">
                <a:latin typeface="Times New Roman"/>
                <a:cs typeface="Times New Roman"/>
              </a:rPr>
              <a:t>the Red Fox. Him beaten? No: </a:t>
            </a:r>
            <a:r>
              <a:rPr dirty="0" sz="1450" spc="-5">
                <a:latin typeface="Times New Roman"/>
                <a:cs typeface="Times New Roman"/>
              </a:rPr>
              <a:t>nor </a:t>
            </a:r>
            <a:r>
              <a:rPr dirty="0" sz="1450" spc="-10">
                <a:latin typeface="Times New Roman"/>
                <a:cs typeface="Times New Roman"/>
              </a:rPr>
              <a:t>will be, till his </a:t>
            </a:r>
            <a:r>
              <a:rPr dirty="0" sz="1450" spc="-20">
                <a:latin typeface="Times New Roman"/>
                <a:cs typeface="Times New Roman"/>
              </a:rPr>
              <a:t>blood’s </a:t>
            </a:r>
            <a:r>
              <a:rPr dirty="0" sz="1450" spc="-5">
                <a:latin typeface="Times New Roman"/>
                <a:cs typeface="Times New Roman"/>
              </a:rPr>
              <a:t>on </a:t>
            </a:r>
            <a:r>
              <a:rPr dirty="0" sz="1450" spc="-10">
                <a:latin typeface="Times New Roman"/>
                <a:cs typeface="Times New Roman"/>
              </a:rPr>
              <a:t>the hillside! But  if the day comes, David man, that </a:t>
            </a:r>
            <a:r>
              <a:rPr dirty="0" sz="1450" spc="-5">
                <a:latin typeface="Times New Roman"/>
                <a:cs typeface="Times New Roman"/>
              </a:rPr>
              <a:t>I </a:t>
            </a:r>
            <a:r>
              <a:rPr dirty="0" sz="1450" spc="-10">
                <a:latin typeface="Times New Roman"/>
                <a:cs typeface="Times New Roman"/>
              </a:rPr>
              <a:t>can find time and leisure for </a:t>
            </a:r>
            <a:r>
              <a:rPr dirty="0" sz="1450" spc="-5">
                <a:latin typeface="Times New Roman"/>
                <a:cs typeface="Times New Roman"/>
              </a:rPr>
              <a:t>a bit of  </a:t>
            </a:r>
            <a:r>
              <a:rPr dirty="0" sz="1450" spc="-10">
                <a:latin typeface="Times New Roman"/>
                <a:cs typeface="Times New Roman"/>
              </a:rPr>
              <a:t>hunting, there grows </a:t>
            </a:r>
            <a:r>
              <a:rPr dirty="0" sz="1450" spc="-5">
                <a:latin typeface="Times New Roman"/>
                <a:cs typeface="Times New Roman"/>
              </a:rPr>
              <a:t>not </a:t>
            </a:r>
            <a:r>
              <a:rPr dirty="0" sz="1450" spc="-10">
                <a:latin typeface="Times New Roman"/>
                <a:cs typeface="Times New Roman"/>
              </a:rPr>
              <a:t>enough heather in all Scotland to hide him from my  vengeance!”</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“Man Alan,” said I, “ye are neither very wise </a:t>
            </a:r>
            <a:r>
              <a:rPr dirty="0" sz="1450" spc="-5">
                <a:latin typeface="Times New Roman"/>
                <a:cs typeface="Times New Roman"/>
              </a:rPr>
              <a:t>nor </a:t>
            </a:r>
            <a:r>
              <a:rPr dirty="0" sz="1450" spc="-10">
                <a:latin typeface="Times New Roman"/>
                <a:cs typeface="Times New Roman"/>
              </a:rPr>
              <a:t>very Christian to blow  </a:t>
            </a:r>
            <a:r>
              <a:rPr dirty="0" sz="1450" spc="-15">
                <a:latin typeface="Times New Roman"/>
                <a:cs typeface="Times New Roman"/>
              </a:rPr>
              <a:t>off </a:t>
            </a:r>
            <a:r>
              <a:rPr dirty="0" sz="1450" spc="-10">
                <a:latin typeface="Times New Roman"/>
                <a:cs typeface="Times New Roman"/>
              </a:rPr>
              <a:t>so many words </a:t>
            </a:r>
            <a:r>
              <a:rPr dirty="0" sz="1450" spc="-5">
                <a:latin typeface="Times New Roman"/>
                <a:cs typeface="Times New Roman"/>
              </a:rPr>
              <a:t>of </a:t>
            </a:r>
            <a:r>
              <a:rPr dirty="0" sz="1450" spc="-20">
                <a:latin typeface="Times New Roman"/>
                <a:cs typeface="Times New Roman"/>
              </a:rPr>
              <a:t>anger. </a:t>
            </a:r>
            <a:r>
              <a:rPr dirty="0" sz="1450" spc="-10">
                <a:latin typeface="Times New Roman"/>
                <a:cs typeface="Times New Roman"/>
              </a:rPr>
              <a:t>They will </a:t>
            </a:r>
            <a:r>
              <a:rPr dirty="0" sz="1450" spc="-5">
                <a:latin typeface="Times New Roman"/>
                <a:cs typeface="Times New Roman"/>
              </a:rPr>
              <a:t>do </a:t>
            </a:r>
            <a:r>
              <a:rPr dirty="0" sz="1450" spc="-10">
                <a:latin typeface="Times New Roman"/>
                <a:cs typeface="Times New Roman"/>
              </a:rPr>
              <a:t>the man </a:t>
            </a:r>
            <a:r>
              <a:rPr dirty="0" sz="1450" spc="-5">
                <a:latin typeface="Times New Roman"/>
                <a:cs typeface="Times New Roman"/>
              </a:rPr>
              <a:t>ye </a:t>
            </a:r>
            <a:r>
              <a:rPr dirty="0" sz="1450" spc="-10">
                <a:latin typeface="Times New Roman"/>
                <a:cs typeface="Times New Roman"/>
              </a:rPr>
              <a:t>call the Fox </a:t>
            </a:r>
            <a:r>
              <a:rPr dirty="0" sz="1450" spc="-5">
                <a:latin typeface="Times New Roman"/>
                <a:cs typeface="Times New Roman"/>
              </a:rPr>
              <a:t>no </a:t>
            </a:r>
            <a:r>
              <a:rPr dirty="0" sz="1450" spc="-10">
                <a:latin typeface="Times New Roman"/>
                <a:cs typeface="Times New Roman"/>
              </a:rPr>
              <a:t>harm,  and yourself </a:t>
            </a:r>
            <a:r>
              <a:rPr dirty="0" sz="1450" spc="-5">
                <a:latin typeface="Times New Roman"/>
                <a:cs typeface="Times New Roman"/>
              </a:rPr>
              <a:t>no good. </a:t>
            </a:r>
            <a:r>
              <a:rPr dirty="0" sz="1450" spc="-35">
                <a:latin typeface="Times New Roman"/>
                <a:cs typeface="Times New Roman"/>
              </a:rPr>
              <a:t>Tell </a:t>
            </a:r>
            <a:r>
              <a:rPr dirty="0" sz="1450" spc="-10">
                <a:latin typeface="Times New Roman"/>
                <a:cs typeface="Times New Roman"/>
              </a:rPr>
              <a:t>me </a:t>
            </a:r>
            <a:r>
              <a:rPr dirty="0" sz="1450" spc="-5">
                <a:latin typeface="Times New Roman"/>
                <a:cs typeface="Times New Roman"/>
              </a:rPr>
              <a:t>your </a:t>
            </a:r>
            <a:r>
              <a:rPr dirty="0" sz="1450" spc="-10">
                <a:latin typeface="Times New Roman"/>
                <a:cs typeface="Times New Roman"/>
              </a:rPr>
              <a:t>tale plainly </a:t>
            </a:r>
            <a:r>
              <a:rPr dirty="0" sz="1450" spc="-5">
                <a:latin typeface="Times New Roman"/>
                <a:cs typeface="Times New Roman"/>
              </a:rPr>
              <a:t>out. </a:t>
            </a:r>
            <a:r>
              <a:rPr dirty="0" sz="1450" spc="-10">
                <a:latin typeface="Times New Roman"/>
                <a:cs typeface="Times New Roman"/>
              </a:rPr>
              <a:t>What did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next?”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“And </a:t>
            </a:r>
            <a:r>
              <a:rPr dirty="0" sz="1450" spc="-25">
                <a:latin typeface="Times New Roman"/>
                <a:cs typeface="Times New Roman"/>
              </a:rPr>
              <a:t>that’s </a:t>
            </a:r>
            <a:r>
              <a:rPr dirty="0" sz="1450" spc="-5">
                <a:latin typeface="Times New Roman"/>
                <a:cs typeface="Times New Roman"/>
              </a:rPr>
              <a:t>a good </a:t>
            </a:r>
            <a:r>
              <a:rPr dirty="0" sz="1450" spc="-10">
                <a:latin typeface="Times New Roman"/>
                <a:cs typeface="Times New Roman"/>
              </a:rPr>
              <a:t>observe, David,” said Alan. </a:t>
            </a:r>
            <a:r>
              <a:rPr dirty="0" sz="1450" spc="-20">
                <a:latin typeface="Times New Roman"/>
                <a:cs typeface="Times New Roman"/>
              </a:rPr>
              <a:t>“Troth </a:t>
            </a:r>
            <a:r>
              <a:rPr dirty="0" sz="1450" spc="-10">
                <a:latin typeface="Times New Roman"/>
                <a:cs typeface="Times New Roman"/>
              </a:rPr>
              <a:t>and indeed, they  will </a:t>
            </a:r>
            <a:r>
              <a:rPr dirty="0" sz="1450" spc="-5">
                <a:latin typeface="Times New Roman"/>
                <a:cs typeface="Times New Roman"/>
              </a:rPr>
              <a:t>do </a:t>
            </a:r>
            <a:r>
              <a:rPr dirty="0" sz="1450" spc="-10">
                <a:latin typeface="Times New Roman"/>
                <a:cs typeface="Times New Roman"/>
              </a:rPr>
              <a:t>him </a:t>
            </a:r>
            <a:r>
              <a:rPr dirty="0" sz="1450" spc="-5">
                <a:latin typeface="Times New Roman"/>
                <a:cs typeface="Times New Roman"/>
              </a:rPr>
              <a:t>no </a:t>
            </a:r>
            <a:r>
              <a:rPr dirty="0" sz="1450" spc="-10">
                <a:latin typeface="Times New Roman"/>
                <a:cs typeface="Times New Roman"/>
              </a:rPr>
              <a:t>harm; the </a:t>
            </a:r>
            <a:r>
              <a:rPr dirty="0" sz="1450" spc="-25">
                <a:latin typeface="Times New Roman"/>
                <a:cs typeface="Times New Roman"/>
              </a:rPr>
              <a:t>more’s </a:t>
            </a:r>
            <a:r>
              <a:rPr dirty="0" sz="1450" spc="-10">
                <a:latin typeface="Times New Roman"/>
                <a:cs typeface="Times New Roman"/>
              </a:rPr>
              <a:t>the pity! And barring that about Christianity  (of which my opinion is quite otherwise, </a:t>
            </a:r>
            <a:r>
              <a:rPr dirty="0" sz="1450" spc="-5">
                <a:latin typeface="Times New Roman"/>
                <a:cs typeface="Times New Roman"/>
              </a:rPr>
              <a:t>or 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nae Christian), </a:t>
            </a:r>
            <a:r>
              <a:rPr dirty="0" sz="1450" spc="-5">
                <a:latin typeface="Times New Roman"/>
                <a:cs typeface="Times New Roman"/>
              </a:rPr>
              <a:t>I </a:t>
            </a:r>
            <a:r>
              <a:rPr dirty="0" sz="1450" spc="-10">
                <a:latin typeface="Times New Roman"/>
                <a:cs typeface="Times New Roman"/>
              </a:rPr>
              <a:t>am  much </a:t>
            </a:r>
            <a:r>
              <a:rPr dirty="0" sz="1450" spc="-5">
                <a:latin typeface="Times New Roman"/>
                <a:cs typeface="Times New Roman"/>
              </a:rPr>
              <a:t>of your </a:t>
            </a:r>
            <a:r>
              <a:rPr dirty="0" sz="1450" spc="-10">
                <a:latin typeface="Times New Roman"/>
                <a:cs typeface="Times New Roman"/>
              </a:rPr>
              <a:t>mind.”</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“Opinion here </a:t>
            </a:r>
            <a:r>
              <a:rPr dirty="0" sz="1450" spc="-5">
                <a:latin typeface="Times New Roman"/>
                <a:cs typeface="Times New Roman"/>
              </a:rPr>
              <a:t>or </a:t>
            </a:r>
            <a:r>
              <a:rPr dirty="0" sz="1450" spc="-10">
                <a:latin typeface="Times New Roman"/>
                <a:cs typeface="Times New Roman"/>
              </a:rPr>
              <a:t>opinion there,” said I, </a:t>
            </a: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kent thing that Christianity  forbids revenge.”</a:t>
            </a:r>
            <a:endParaRPr sz="1450">
              <a:latin typeface="Times New Roman"/>
              <a:cs typeface="Times New Roman"/>
            </a:endParaRPr>
          </a:p>
          <a:p>
            <a:pPr algn="just" marL="12700" marR="5080" indent="255904">
              <a:lnSpc>
                <a:spcPts val="1730"/>
              </a:lnSpc>
              <a:spcBef>
                <a:spcPts val="790"/>
              </a:spcBef>
            </a:pPr>
            <a:r>
              <a:rPr dirty="0" sz="1450" spc="-40">
                <a:latin typeface="Times New Roman"/>
                <a:cs typeface="Times New Roman"/>
              </a:rPr>
              <a:t>“Ay” </a:t>
            </a:r>
            <a:r>
              <a:rPr dirty="0" sz="1450" spc="-10">
                <a:latin typeface="Times New Roman"/>
                <a:cs typeface="Times New Roman"/>
              </a:rPr>
              <a:t>said he, </a:t>
            </a:r>
            <a:r>
              <a:rPr dirty="0" sz="1450" spc="-25">
                <a:latin typeface="Times New Roman"/>
                <a:cs typeface="Times New Roman"/>
              </a:rPr>
              <a:t>“it’s </a:t>
            </a:r>
            <a:r>
              <a:rPr dirty="0" sz="1450" spc="-10">
                <a:latin typeface="Times New Roman"/>
                <a:cs typeface="Times New Roman"/>
              </a:rPr>
              <a:t>well seen it was </a:t>
            </a:r>
            <a:r>
              <a:rPr dirty="0" sz="1450" spc="-5">
                <a:latin typeface="Times New Roman"/>
                <a:cs typeface="Times New Roman"/>
              </a:rPr>
              <a:t>a </a:t>
            </a:r>
            <a:r>
              <a:rPr dirty="0" sz="1450" spc="-10">
                <a:latin typeface="Times New Roman"/>
                <a:cs typeface="Times New Roman"/>
              </a:rPr>
              <a:t>Campbell taught ye! It would </a:t>
            </a:r>
            <a:r>
              <a:rPr dirty="0" sz="1450" spc="-5">
                <a:latin typeface="Times New Roman"/>
                <a:cs typeface="Times New Roman"/>
              </a:rPr>
              <a:t>be a  </a:t>
            </a:r>
            <a:r>
              <a:rPr dirty="0" sz="1450" spc="-10">
                <a:latin typeface="Times New Roman"/>
                <a:cs typeface="Times New Roman"/>
              </a:rPr>
              <a:t>convenient world for them and their sort, if there was </a:t>
            </a:r>
            <a:r>
              <a:rPr dirty="0" sz="1450" spc="-5">
                <a:latin typeface="Times New Roman"/>
                <a:cs typeface="Times New Roman"/>
              </a:rPr>
              <a:t>no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as </a:t>
            </a:r>
            <a:r>
              <a:rPr dirty="0" sz="1450" spc="-5">
                <a:latin typeface="Times New Roman"/>
                <a:cs typeface="Times New Roman"/>
              </a:rPr>
              <a:t>a </a:t>
            </a:r>
            <a:r>
              <a:rPr dirty="0" sz="1450" spc="-10">
                <a:latin typeface="Times New Roman"/>
                <a:cs typeface="Times New Roman"/>
              </a:rPr>
              <a:t>lad  and </a:t>
            </a:r>
            <a:r>
              <a:rPr dirty="0" sz="1450" spc="-5">
                <a:latin typeface="Times New Roman"/>
                <a:cs typeface="Times New Roman"/>
              </a:rPr>
              <a:t>a gun </a:t>
            </a:r>
            <a:r>
              <a:rPr dirty="0" sz="1450" spc="-10">
                <a:latin typeface="Times New Roman"/>
                <a:cs typeface="Times New Roman"/>
              </a:rPr>
              <a:t>behind </a:t>
            </a:r>
            <a:r>
              <a:rPr dirty="0" sz="1450" spc="-5">
                <a:latin typeface="Times New Roman"/>
                <a:cs typeface="Times New Roman"/>
              </a:rPr>
              <a:t>a </a:t>
            </a:r>
            <a:r>
              <a:rPr dirty="0" sz="1450" spc="-10">
                <a:latin typeface="Times New Roman"/>
                <a:cs typeface="Times New Roman"/>
              </a:rPr>
              <a:t>heather bush! But </a:t>
            </a:r>
            <a:r>
              <a:rPr dirty="0" sz="1450" spc="-25">
                <a:latin typeface="Times New Roman"/>
                <a:cs typeface="Times New Roman"/>
              </a:rPr>
              <a:t>that’s </a:t>
            </a:r>
            <a:r>
              <a:rPr dirty="0" sz="1450" spc="-10">
                <a:latin typeface="Times New Roman"/>
                <a:cs typeface="Times New Roman"/>
              </a:rPr>
              <a:t>nothing to the point. This is what  </a:t>
            </a:r>
            <a:r>
              <a:rPr dirty="0" sz="1450" spc="-5">
                <a:latin typeface="Times New Roman"/>
                <a:cs typeface="Times New Roman"/>
              </a:rPr>
              <a:t>he</a:t>
            </a:r>
            <a:r>
              <a:rPr dirty="0" sz="1450" spc="-10">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268605">
              <a:lnSpc>
                <a:spcPct val="100000"/>
              </a:lnSpc>
              <a:spcBef>
                <a:spcPts val="720"/>
              </a:spcBef>
            </a:pPr>
            <a:r>
              <a:rPr dirty="0" sz="1450" spc="-40">
                <a:latin typeface="Times New Roman"/>
                <a:cs typeface="Times New Roman"/>
              </a:rPr>
              <a:t>“Ay” </a:t>
            </a:r>
            <a:r>
              <a:rPr dirty="0" sz="1450" spc="-10">
                <a:latin typeface="Times New Roman"/>
                <a:cs typeface="Times New Roman"/>
              </a:rPr>
              <a:t>said I, “come to</a:t>
            </a:r>
            <a:r>
              <a:rPr dirty="0" sz="1450" spc="4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775"/>
              </a:spcBef>
            </a:pPr>
            <a:r>
              <a:rPr dirty="0" sz="1450" spc="-30">
                <a:latin typeface="Times New Roman"/>
                <a:cs typeface="Times New Roman"/>
              </a:rPr>
              <a:t>“Well, </a:t>
            </a:r>
            <a:r>
              <a:rPr dirty="0" sz="1450" spc="-10">
                <a:latin typeface="Times New Roman"/>
                <a:cs typeface="Times New Roman"/>
              </a:rPr>
              <a:t>David,” said he, “since </a:t>
            </a:r>
            <a:r>
              <a:rPr dirty="0" sz="1450" spc="-5">
                <a:latin typeface="Times New Roman"/>
                <a:cs typeface="Times New Roman"/>
              </a:rPr>
              <a:t>he </a:t>
            </a:r>
            <a:r>
              <a:rPr dirty="0" sz="1450" spc="-10">
                <a:latin typeface="Times New Roman"/>
                <a:cs typeface="Times New Roman"/>
              </a:rPr>
              <a:t>couldnae </a:t>
            </a:r>
            <a:r>
              <a:rPr dirty="0" sz="1450" spc="-5">
                <a:latin typeface="Times New Roman"/>
                <a:cs typeface="Times New Roman"/>
              </a:rPr>
              <a:t>be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the loyal commons </a:t>
            </a:r>
            <a:r>
              <a:rPr dirty="0" sz="1450" spc="-5">
                <a:latin typeface="Times New Roman"/>
                <a:cs typeface="Times New Roman"/>
              </a:rPr>
              <a:t>by  </a:t>
            </a:r>
            <a:r>
              <a:rPr dirty="0" sz="1450" spc="-10">
                <a:latin typeface="Times New Roman"/>
                <a:cs typeface="Times New Roman"/>
              </a:rPr>
              <a:t>fair means, </a:t>
            </a:r>
            <a:r>
              <a:rPr dirty="0" sz="1450" spc="-5">
                <a:latin typeface="Times New Roman"/>
                <a:cs typeface="Times New Roman"/>
              </a:rPr>
              <a:t>he </a:t>
            </a:r>
            <a:r>
              <a:rPr dirty="0" sz="1450" spc="-10">
                <a:latin typeface="Times New Roman"/>
                <a:cs typeface="Times New Roman"/>
              </a:rPr>
              <a:t>swore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by </a:t>
            </a:r>
            <a:r>
              <a:rPr dirty="0" sz="1450" spc="-10">
                <a:latin typeface="Times New Roman"/>
                <a:cs typeface="Times New Roman"/>
              </a:rPr>
              <a:t>foul. Ardshiel was to starve:  that was the thing </a:t>
            </a:r>
            <a:r>
              <a:rPr dirty="0" sz="1450" spc="-5">
                <a:latin typeface="Times New Roman"/>
                <a:cs typeface="Times New Roman"/>
              </a:rPr>
              <a:t>he </a:t>
            </a:r>
            <a:r>
              <a:rPr dirty="0" sz="1450" spc="-10">
                <a:latin typeface="Times New Roman"/>
                <a:cs typeface="Times New Roman"/>
              </a:rPr>
              <a:t>aimed at. And since them that fed him in his exile  wouldnae </a:t>
            </a:r>
            <a:r>
              <a:rPr dirty="0" sz="1450" spc="-5">
                <a:latin typeface="Times New Roman"/>
                <a:cs typeface="Times New Roman"/>
              </a:rPr>
              <a:t>be bought </a:t>
            </a:r>
            <a:r>
              <a:rPr dirty="0" sz="1450" spc="-10">
                <a:latin typeface="Times New Roman"/>
                <a:cs typeface="Times New Roman"/>
              </a:rPr>
              <a:t>out—right </a:t>
            </a:r>
            <a:r>
              <a:rPr dirty="0" sz="1450" spc="-5">
                <a:latin typeface="Times New Roman"/>
                <a:cs typeface="Times New Roman"/>
              </a:rPr>
              <a:t>or </a:t>
            </a:r>
            <a:r>
              <a:rPr dirty="0" sz="1450" spc="-10">
                <a:latin typeface="Times New Roman"/>
                <a:cs typeface="Times New Roman"/>
              </a:rPr>
              <a:t>wrong, </a:t>
            </a:r>
            <a:r>
              <a:rPr dirty="0" sz="1450" spc="-5">
                <a:latin typeface="Times New Roman"/>
                <a:cs typeface="Times New Roman"/>
              </a:rPr>
              <a:t>he </a:t>
            </a:r>
            <a:r>
              <a:rPr dirty="0" sz="1450" spc="-10">
                <a:latin typeface="Times New Roman"/>
                <a:cs typeface="Times New Roman"/>
              </a:rPr>
              <a:t>would drive them </a:t>
            </a:r>
            <a:r>
              <a:rPr dirty="0" sz="1450" spc="-5">
                <a:latin typeface="Times New Roman"/>
                <a:cs typeface="Times New Roman"/>
              </a:rPr>
              <a:t>out. </a:t>
            </a:r>
            <a:r>
              <a:rPr dirty="0" sz="1450" spc="-10">
                <a:latin typeface="Times New Roman"/>
                <a:cs typeface="Times New Roman"/>
              </a:rPr>
              <a:t>Therefore  </a:t>
            </a:r>
            <a:r>
              <a:rPr dirty="0" sz="1450" spc="-5">
                <a:latin typeface="Times New Roman"/>
                <a:cs typeface="Times New Roman"/>
              </a:rPr>
              <a:t>he </a:t>
            </a:r>
            <a:r>
              <a:rPr dirty="0" sz="1450" spc="-10">
                <a:latin typeface="Times New Roman"/>
                <a:cs typeface="Times New Roman"/>
              </a:rPr>
              <a:t>sent for lawyers, and papers, and red-coats to stand at his back. And the  kindly folk </a:t>
            </a:r>
            <a:r>
              <a:rPr dirty="0" sz="1450" spc="-5">
                <a:latin typeface="Times New Roman"/>
                <a:cs typeface="Times New Roman"/>
              </a:rPr>
              <a:t>of </a:t>
            </a:r>
            <a:r>
              <a:rPr dirty="0" sz="1450" spc="-10">
                <a:latin typeface="Times New Roman"/>
                <a:cs typeface="Times New Roman"/>
              </a:rPr>
              <a:t>that country must all pack and tramp, every </a:t>
            </a:r>
            <a:r>
              <a:rPr dirty="0" sz="1450" spc="-15">
                <a:latin typeface="Times New Roman"/>
                <a:cs typeface="Times New Roman"/>
              </a:rPr>
              <a:t>father’s </a:t>
            </a:r>
            <a:r>
              <a:rPr dirty="0" sz="1450" spc="-10">
                <a:latin typeface="Times New Roman"/>
                <a:cs typeface="Times New Roman"/>
              </a:rPr>
              <a:t>son </a:t>
            </a:r>
            <a:r>
              <a:rPr dirty="0" sz="1450" spc="-5">
                <a:latin typeface="Times New Roman"/>
                <a:cs typeface="Times New Roman"/>
              </a:rPr>
              <a:t>out of  </a:t>
            </a:r>
            <a:r>
              <a:rPr dirty="0" sz="1450" spc="-10">
                <a:latin typeface="Times New Roman"/>
                <a:cs typeface="Times New Roman"/>
              </a:rPr>
              <a:t>his </a:t>
            </a:r>
            <a:r>
              <a:rPr dirty="0" sz="1450" spc="-15">
                <a:latin typeface="Times New Roman"/>
                <a:cs typeface="Times New Roman"/>
              </a:rPr>
              <a:t>father’s </a:t>
            </a:r>
            <a:r>
              <a:rPr dirty="0" sz="1450" spc="-10">
                <a:latin typeface="Times New Roman"/>
                <a:cs typeface="Times New Roman"/>
              </a:rPr>
              <a:t>house, and </a:t>
            </a:r>
            <a:r>
              <a:rPr dirty="0" sz="1450" spc="-5">
                <a:latin typeface="Times New Roman"/>
                <a:cs typeface="Times New Roman"/>
              </a:rPr>
              <a:t>out of </a:t>
            </a:r>
            <a:r>
              <a:rPr dirty="0" sz="1450" spc="-10">
                <a:latin typeface="Times New Roman"/>
                <a:cs typeface="Times New Roman"/>
              </a:rPr>
              <a:t>the place where </a:t>
            </a:r>
            <a:r>
              <a:rPr dirty="0" sz="1450" spc="-5">
                <a:latin typeface="Times New Roman"/>
                <a:cs typeface="Times New Roman"/>
              </a:rPr>
              <a:t>he </a:t>
            </a:r>
            <a:r>
              <a:rPr dirty="0" sz="1450" spc="-10">
                <a:latin typeface="Times New Roman"/>
                <a:cs typeface="Times New Roman"/>
              </a:rPr>
              <a:t>was bred and fed, and played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callant. And who are to succeed them? Bare-leggit beggars!  King </a:t>
            </a:r>
            <a:r>
              <a:rPr dirty="0" sz="1450" spc="-15">
                <a:latin typeface="Times New Roman"/>
                <a:cs typeface="Times New Roman"/>
              </a:rPr>
              <a:t>George </a:t>
            </a:r>
            <a:r>
              <a:rPr dirty="0" sz="1450" spc="-10">
                <a:latin typeface="Times New Roman"/>
                <a:cs typeface="Times New Roman"/>
              </a:rPr>
              <a:t>is to whistle for his rents; </a:t>
            </a:r>
            <a:r>
              <a:rPr dirty="0" sz="1450" spc="-5">
                <a:latin typeface="Times New Roman"/>
                <a:cs typeface="Times New Roman"/>
              </a:rPr>
              <a:t>he </a:t>
            </a:r>
            <a:r>
              <a:rPr dirty="0" sz="1450" spc="-10">
                <a:latin typeface="Times New Roman"/>
                <a:cs typeface="Times New Roman"/>
              </a:rPr>
              <a:t>maun dow with less; </a:t>
            </a:r>
            <a:r>
              <a:rPr dirty="0" sz="1450" spc="-5">
                <a:latin typeface="Times New Roman"/>
                <a:cs typeface="Times New Roman"/>
              </a:rPr>
              <a:t>he </a:t>
            </a:r>
            <a:r>
              <a:rPr dirty="0" sz="1450" spc="-10">
                <a:latin typeface="Times New Roman"/>
                <a:cs typeface="Times New Roman"/>
              </a:rPr>
              <a:t>can spread  his butter thinner: what cares Red Colin? If </a:t>
            </a:r>
            <a:r>
              <a:rPr dirty="0" sz="1450" spc="-5">
                <a:latin typeface="Times New Roman"/>
                <a:cs typeface="Times New Roman"/>
              </a:rPr>
              <a:t>he </a:t>
            </a:r>
            <a:r>
              <a:rPr dirty="0" sz="1450" spc="-10">
                <a:latin typeface="Times New Roman"/>
                <a:cs typeface="Times New Roman"/>
              </a:rPr>
              <a:t>can </a:t>
            </a:r>
            <a:r>
              <a:rPr dirty="0" sz="1450" spc="-5">
                <a:latin typeface="Times New Roman"/>
                <a:cs typeface="Times New Roman"/>
              </a:rPr>
              <a:t>hurt </a:t>
            </a:r>
            <a:r>
              <a:rPr dirty="0" sz="1450" spc="-10">
                <a:latin typeface="Times New Roman"/>
                <a:cs typeface="Times New Roman"/>
              </a:rPr>
              <a:t>Ardshiel, </a:t>
            </a:r>
            <a:r>
              <a:rPr dirty="0" sz="1450" spc="-5">
                <a:latin typeface="Times New Roman"/>
                <a:cs typeface="Times New Roman"/>
              </a:rPr>
              <a:t>he </a:t>
            </a:r>
            <a:r>
              <a:rPr dirty="0" sz="1450" spc="-10">
                <a:latin typeface="Times New Roman"/>
                <a:cs typeface="Times New Roman"/>
              </a:rPr>
              <a:t>has his  wish; if </a:t>
            </a:r>
            <a:r>
              <a:rPr dirty="0" sz="1450" spc="-5">
                <a:latin typeface="Times New Roman"/>
                <a:cs typeface="Times New Roman"/>
              </a:rPr>
              <a:t>he </a:t>
            </a:r>
            <a:r>
              <a:rPr dirty="0" sz="1450" spc="-10">
                <a:latin typeface="Times New Roman"/>
                <a:cs typeface="Times New Roman"/>
              </a:rPr>
              <a:t>can pluck the meat from my </a:t>
            </a:r>
            <a:r>
              <a:rPr dirty="0" sz="1450" spc="-15">
                <a:latin typeface="Times New Roman"/>
                <a:cs typeface="Times New Roman"/>
              </a:rPr>
              <a:t>chieftain’s </a:t>
            </a:r>
            <a:r>
              <a:rPr dirty="0" sz="1450" spc="-10">
                <a:latin typeface="Times New Roman"/>
                <a:cs typeface="Times New Roman"/>
              </a:rPr>
              <a:t>table, and the </a:t>
            </a:r>
            <a:r>
              <a:rPr dirty="0" sz="1450" spc="-5">
                <a:latin typeface="Times New Roman"/>
                <a:cs typeface="Times New Roman"/>
              </a:rPr>
              <a:t>bit </a:t>
            </a:r>
            <a:r>
              <a:rPr dirty="0" sz="1450" spc="-10">
                <a:latin typeface="Times New Roman"/>
                <a:cs typeface="Times New Roman"/>
              </a:rPr>
              <a:t>toys </a:t>
            </a:r>
            <a:r>
              <a:rPr dirty="0" sz="1450" spc="-5">
                <a:latin typeface="Times New Roman"/>
                <a:cs typeface="Times New Roman"/>
              </a:rPr>
              <a:t>out of  </a:t>
            </a:r>
            <a:r>
              <a:rPr dirty="0" sz="1450" spc="-10">
                <a:latin typeface="Times New Roman"/>
                <a:cs typeface="Times New Roman"/>
              </a:rPr>
              <a:t>his </a:t>
            </a:r>
            <a:r>
              <a:rPr dirty="0" sz="1450" spc="-15">
                <a:latin typeface="Times New Roman"/>
                <a:cs typeface="Times New Roman"/>
              </a:rPr>
              <a:t>children’s </a:t>
            </a:r>
            <a:r>
              <a:rPr dirty="0" sz="1450" spc="-10">
                <a:latin typeface="Times New Roman"/>
                <a:cs typeface="Times New Roman"/>
              </a:rPr>
              <a:t>hands, </a:t>
            </a:r>
            <a:r>
              <a:rPr dirty="0" sz="1450" spc="-5">
                <a:latin typeface="Times New Roman"/>
                <a:cs typeface="Times New Roman"/>
              </a:rPr>
              <a:t>he </a:t>
            </a:r>
            <a:r>
              <a:rPr dirty="0" sz="1450" spc="-10">
                <a:latin typeface="Times New Roman"/>
                <a:cs typeface="Times New Roman"/>
              </a:rPr>
              <a:t>will gang hame singing to</a:t>
            </a:r>
            <a:r>
              <a:rPr dirty="0" sz="1450" spc="40">
                <a:latin typeface="Times New Roman"/>
                <a:cs typeface="Times New Roman"/>
              </a:rPr>
              <a:t> </a:t>
            </a:r>
            <a:r>
              <a:rPr dirty="0" sz="1450" spc="-10">
                <a:latin typeface="Times New Roman"/>
                <a:cs typeface="Times New Roman"/>
              </a:rPr>
              <a:t>Glenure!”</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“Let me have </a:t>
            </a:r>
            <a:r>
              <a:rPr dirty="0" sz="1450" spc="-5">
                <a:latin typeface="Times New Roman"/>
                <a:cs typeface="Times New Roman"/>
              </a:rPr>
              <a:t>a </a:t>
            </a:r>
            <a:r>
              <a:rPr dirty="0" sz="1450" spc="-10">
                <a:latin typeface="Times New Roman"/>
                <a:cs typeface="Times New Roman"/>
              </a:rPr>
              <a:t>word,” said I. “Be sure, if they take less rents, </a:t>
            </a:r>
            <a:r>
              <a:rPr dirty="0" sz="1450" spc="-5">
                <a:latin typeface="Times New Roman"/>
                <a:cs typeface="Times New Roman"/>
              </a:rPr>
              <a:t>be </a:t>
            </a:r>
            <a:r>
              <a:rPr dirty="0" sz="1450" spc="-10">
                <a:latin typeface="Times New Roman"/>
                <a:cs typeface="Times New Roman"/>
              </a:rPr>
              <a:t>sure  Government has </a:t>
            </a:r>
            <a:r>
              <a:rPr dirty="0" sz="1450" spc="-5">
                <a:latin typeface="Times New Roman"/>
                <a:cs typeface="Times New Roman"/>
              </a:rPr>
              <a:t>a </a:t>
            </a:r>
            <a:r>
              <a:rPr dirty="0" sz="1450" spc="-10">
                <a:latin typeface="Times New Roman"/>
                <a:cs typeface="Times New Roman"/>
              </a:rPr>
              <a:t>finger in the pie.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this </a:t>
            </a:r>
            <a:r>
              <a:rPr dirty="0" sz="1450" spc="-20">
                <a:latin typeface="Times New Roman"/>
                <a:cs typeface="Times New Roman"/>
              </a:rPr>
              <a:t>Campbell’s </a:t>
            </a:r>
            <a:r>
              <a:rPr dirty="0" sz="1450" spc="-10">
                <a:latin typeface="Times New Roman"/>
                <a:cs typeface="Times New Roman"/>
              </a:rPr>
              <a:t>fault, </a:t>
            </a:r>
            <a:r>
              <a:rPr dirty="0" sz="1450" spc="-20">
                <a:latin typeface="Times New Roman"/>
                <a:cs typeface="Times New Roman"/>
              </a:rPr>
              <a:t>man—it’s  </a:t>
            </a:r>
            <a:r>
              <a:rPr dirty="0" sz="1450" spc="-10">
                <a:latin typeface="Times New Roman"/>
                <a:cs typeface="Times New Roman"/>
              </a:rPr>
              <a:t>his orders. And if </a:t>
            </a:r>
            <a:r>
              <a:rPr dirty="0" sz="1450" spc="-5">
                <a:latin typeface="Times New Roman"/>
                <a:cs typeface="Times New Roman"/>
              </a:rPr>
              <a:t>ye </a:t>
            </a:r>
            <a:r>
              <a:rPr dirty="0" sz="1450" spc="-10">
                <a:latin typeface="Times New Roman"/>
                <a:cs typeface="Times New Roman"/>
              </a:rPr>
              <a:t>killed this Colin </a:t>
            </a:r>
            <a:r>
              <a:rPr dirty="0" sz="1450" spc="-20">
                <a:latin typeface="Times New Roman"/>
                <a:cs typeface="Times New Roman"/>
              </a:rPr>
              <a:t>to-morrow, </a:t>
            </a:r>
            <a:r>
              <a:rPr dirty="0" sz="1450" spc="-10">
                <a:latin typeface="Times New Roman"/>
                <a:cs typeface="Times New Roman"/>
              </a:rPr>
              <a:t>what better would </a:t>
            </a:r>
            <a:r>
              <a:rPr dirty="0" sz="1450" spc="-5">
                <a:latin typeface="Times New Roman"/>
                <a:cs typeface="Times New Roman"/>
              </a:rPr>
              <a:t>ye </a:t>
            </a:r>
            <a:r>
              <a:rPr dirty="0" sz="1450" spc="-10">
                <a:latin typeface="Times New Roman"/>
                <a:cs typeface="Times New Roman"/>
              </a:rPr>
              <a:t>be?  There would </a:t>
            </a:r>
            <a:r>
              <a:rPr dirty="0" sz="1450" spc="-5">
                <a:latin typeface="Times New Roman"/>
                <a:cs typeface="Times New Roman"/>
              </a:rPr>
              <a:t>be </a:t>
            </a:r>
            <a:r>
              <a:rPr dirty="0" sz="1450" spc="-10">
                <a:latin typeface="Times New Roman"/>
                <a:cs typeface="Times New Roman"/>
              </a:rPr>
              <a:t>another factor in his shoes, as fast as spur can</a:t>
            </a:r>
            <a:r>
              <a:rPr dirty="0" sz="1450" spc="95">
                <a:latin typeface="Times New Roman"/>
                <a:cs typeface="Times New Roman"/>
              </a:rPr>
              <a:t> </a:t>
            </a:r>
            <a:r>
              <a:rPr dirty="0" sz="1450" spc="-10">
                <a:latin typeface="Times New Roman"/>
                <a:cs typeface="Times New Roman"/>
              </a:rPr>
              <a:t>drive.”</a:t>
            </a:r>
            <a:endParaRPr sz="1450">
              <a:latin typeface="Times New Roman"/>
              <a:cs typeface="Times New Roman"/>
            </a:endParaRPr>
          </a:p>
          <a:p>
            <a:pPr algn="just" marL="12700" marR="5080" indent="255904">
              <a:lnSpc>
                <a:spcPts val="1730"/>
              </a:lnSpc>
              <a:spcBef>
                <a:spcPts val="785"/>
              </a:spcBef>
            </a:pPr>
            <a:r>
              <a:rPr dirty="0" sz="1450" spc="-35">
                <a:latin typeface="Times New Roman"/>
                <a:cs typeface="Times New Roman"/>
              </a:rPr>
              <a:t>“Ye’re </a:t>
            </a:r>
            <a:r>
              <a:rPr dirty="0" sz="1450" spc="-5">
                <a:latin typeface="Times New Roman"/>
                <a:cs typeface="Times New Roman"/>
              </a:rPr>
              <a:t>a good </a:t>
            </a:r>
            <a:r>
              <a:rPr dirty="0" sz="1450" spc="-10">
                <a:latin typeface="Times New Roman"/>
                <a:cs typeface="Times New Roman"/>
              </a:rPr>
              <a:t>lad in </a:t>
            </a:r>
            <a:r>
              <a:rPr dirty="0" sz="1450" spc="-5">
                <a:latin typeface="Times New Roman"/>
                <a:cs typeface="Times New Roman"/>
              </a:rPr>
              <a:t>a </a:t>
            </a:r>
            <a:r>
              <a:rPr dirty="0" sz="1450" spc="-10">
                <a:latin typeface="Times New Roman"/>
                <a:cs typeface="Times New Roman"/>
              </a:rPr>
              <a:t>fight,” said Alan; “but, man! </a:t>
            </a:r>
            <a:r>
              <a:rPr dirty="0" sz="1450" spc="-5">
                <a:latin typeface="Times New Roman"/>
                <a:cs typeface="Times New Roman"/>
              </a:rPr>
              <a:t>ye </a:t>
            </a:r>
            <a:r>
              <a:rPr dirty="0" sz="1450" spc="-10">
                <a:latin typeface="Times New Roman"/>
                <a:cs typeface="Times New Roman"/>
              </a:rPr>
              <a:t>have Whig blood in  ye!”</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He spoke kindly </a:t>
            </a:r>
            <a:r>
              <a:rPr dirty="0" sz="1450" spc="-5">
                <a:latin typeface="Times New Roman"/>
                <a:cs typeface="Times New Roman"/>
              </a:rPr>
              <a:t>enough, but </a:t>
            </a:r>
            <a:r>
              <a:rPr dirty="0" sz="1450" spc="-10">
                <a:latin typeface="Times New Roman"/>
                <a:cs typeface="Times New Roman"/>
              </a:rPr>
              <a:t>there was so much anger under his contempt  that </a:t>
            </a:r>
            <a:r>
              <a:rPr dirty="0" sz="1450" spc="-5">
                <a:latin typeface="Times New Roman"/>
                <a:cs typeface="Times New Roman"/>
              </a:rPr>
              <a:t>I thought </a:t>
            </a:r>
            <a:r>
              <a:rPr dirty="0" sz="1450" spc="-10">
                <a:latin typeface="Times New Roman"/>
                <a:cs typeface="Times New Roman"/>
              </a:rPr>
              <a:t>it was wise to change the conversation. </a:t>
            </a:r>
            <a:r>
              <a:rPr dirty="0" sz="1450" spc="-5">
                <a:latin typeface="Times New Roman"/>
                <a:cs typeface="Times New Roman"/>
              </a:rPr>
              <a:t>I </a:t>
            </a:r>
            <a:r>
              <a:rPr dirty="0" sz="1450" spc="-10">
                <a:latin typeface="Times New Roman"/>
                <a:cs typeface="Times New Roman"/>
              </a:rPr>
              <a:t>expressed my wonder  </a:t>
            </a:r>
            <a:r>
              <a:rPr dirty="0" sz="1450" spc="-30">
                <a:latin typeface="Times New Roman"/>
                <a:cs typeface="Times New Roman"/>
              </a:rPr>
              <a:t>how, </a:t>
            </a:r>
            <a:r>
              <a:rPr dirty="0" sz="1450" spc="-10">
                <a:latin typeface="Times New Roman"/>
                <a:cs typeface="Times New Roman"/>
              </a:rPr>
              <a:t>with the Highlands covered with troops, and guarded like </a:t>
            </a:r>
            <a:r>
              <a:rPr dirty="0" sz="1450" spc="-5">
                <a:latin typeface="Times New Roman"/>
                <a:cs typeface="Times New Roman"/>
              </a:rPr>
              <a:t>a </a:t>
            </a:r>
            <a:r>
              <a:rPr dirty="0" sz="1450" spc="-10">
                <a:latin typeface="Times New Roman"/>
                <a:cs typeface="Times New Roman"/>
              </a:rPr>
              <a:t>city in </a:t>
            </a:r>
            <a:r>
              <a:rPr dirty="0" sz="1450" spc="-5">
                <a:latin typeface="Times New Roman"/>
                <a:cs typeface="Times New Roman"/>
              </a:rPr>
              <a:t>a  </a:t>
            </a:r>
            <a:r>
              <a:rPr dirty="0" sz="1450" spc="-10">
                <a:latin typeface="Times New Roman"/>
                <a:cs typeface="Times New Roman"/>
              </a:rPr>
              <a:t>siege, </a:t>
            </a:r>
            <a:r>
              <a:rPr dirty="0" sz="1450" spc="-5">
                <a:latin typeface="Times New Roman"/>
                <a:cs typeface="Times New Roman"/>
              </a:rPr>
              <a:t>a </a:t>
            </a:r>
            <a:r>
              <a:rPr dirty="0" sz="1450" spc="-10">
                <a:latin typeface="Times New Roman"/>
                <a:cs typeface="Times New Roman"/>
              </a:rPr>
              <a:t>man in his situation could come and </a:t>
            </a:r>
            <a:r>
              <a:rPr dirty="0" sz="1450" spc="-5">
                <a:latin typeface="Times New Roman"/>
                <a:cs typeface="Times New Roman"/>
              </a:rPr>
              <a:t>go </a:t>
            </a:r>
            <a:r>
              <a:rPr dirty="0" sz="1450" spc="-10">
                <a:latin typeface="Times New Roman"/>
                <a:cs typeface="Times New Roman"/>
              </a:rPr>
              <a:t>without</a:t>
            </a:r>
            <a:r>
              <a:rPr dirty="0" sz="1450" spc="50">
                <a:latin typeface="Times New Roman"/>
                <a:cs typeface="Times New Roman"/>
              </a:rPr>
              <a:t> </a:t>
            </a:r>
            <a:r>
              <a:rPr dirty="0" sz="1450" spc="-10">
                <a:latin typeface="Times New Roman"/>
                <a:cs typeface="Times New Roman"/>
              </a:rPr>
              <a:t>arrest.</a:t>
            </a:r>
            <a:endParaRPr sz="1450">
              <a:latin typeface="Times New Roman"/>
              <a:cs typeface="Times New Roman"/>
            </a:endParaRPr>
          </a:p>
          <a:p>
            <a:pPr algn="just" marL="12700" marR="6350" indent="255904">
              <a:lnSpc>
                <a:spcPts val="1730"/>
              </a:lnSpc>
              <a:spcBef>
                <a:spcPts val="785"/>
              </a:spcBef>
            </a:pPr>
            <a:r>
              <a:rPr dirty="0" sz="1450" spc="-25">
                <a:latin typeface="Times New Roman"/>
                <a:cs typeface="Times New Roman"/>
              </a:rPr>
              <a:t>“It’s </a:t>
            </a:r>
            <a:r>
              <a:rPr dirty="0" sz="1450" spc="-10">
                <a:latin typeface="Times New Roman"/>
                <a:cs typeface="Times New Roman"/>
              </a:rPr>
              <a:t>easier than </a:t>
            </a:r>
            <a:r>
              <a:rPr dirty="0" sz="1450" spc="-5">
                <a:latin typeface="Times New Roman"/>
                <a:cs typeface="Times New Roman"/>
              </a:rPr>
              <a:t>ye </a:t>
            </a:r>
            <a:r>
              <a:rPr dirty="0" sz="1450" spc="-10">
                <a:latin typeface="Times New Roman"/>
                <a:cs typeface="Times New Roman"/>
              </a:rPr>
              <a:t>would think,” said Alan. “A bare hillside (ye see) is like  all</a:t>
            </a:r>
            <a:r>
              <a:rPr dirty="0" sz="1450" spc="114">
                <a:latin typeface="Times New Roman"/>
                <a:cs typeface="Times New Roman"/>
              </a:rPr>
              <a:t> </a:t>
            </a:r>
            <a:r>
              <a:rPr dirty="0" sz="1450" spc="-5">
                <a:latin typeface="Times New Roman"/>
                <a:cs typeface="Times New Roman"/>
              </a:rPr>
              <a:t>one</a:t>
            </a:r>
            <a:r>
              <a:rPr dirty="0" sz="1450" spc="120">
                <a:latin typeface="Times New Roman"/>
                <a:cs typeface="Times New Roman"/>
              </a:rPr>
              <a:t> </a:t>
            </a:r>
            <a:r>
              <a:rPr dirty="0" sz="1450" spc="-10">
                <a:latin typeface="Times New Roman"/>
                <a:cs typeface="Times New Roman"/>
              </a:rPr>
              <a:t>road;</a:t>
            </a:r>
            <a:r>
              <a:rPr dirty="0" sz="1450" spc="120">
                <a:latin typeface="Times New Roman"/>
                <a:cs typeface="Times New Roman"/>
              </a:rPr>
              <a:t> </a:t>
            </a:r>
            <a:r>
              <a:rPr dirty="0" sz="1450" spc="-10">
                <a:latin typeface="Times New Roman"/>
                <a:cs typeface="Times New Roman"/>
              </a:rPr>
              <a:t>if</a:t>
            </a:r>
            <a:r>
              <a:rPr dirty="0" sz="1450" spc="120">
                <a:latin typeface="Times New Roman"/>
                <a:cs typeface="Times New Roman"/>
              </a:rPr>
              <a:t> </a:t>
            </a:r>
            <a:r>
              <a:rPr dirty="0" sz="1450" spc="-20">
                <a:latin typeface="Times New Roman"/>
                <a:cs typeface="Times New Roman"/>
              </a:rPr>
              <a:t>there’s</a:t>
            </a:r>
            <a:r>
              <a:rPr dirty="0" sz="1450" spc="120">
                <a:latin typeface="Times New Roman"/>
                <a:cs typeface="Times New Roman"/>
              </a:rPr>
              <a:t> </a:t>
            </a:r>
            <a:r>
              <a:rPr dirty="0" sz="1450" spc="-5">
                <a:latin typeface="Times New Roman"/>
                <a:cs typeface="Times New Roman"/>
              </a:rPr>
              <a:t>a</a:t>
            </a:r>
            <a:r>
              <a:rPr dirty="0" sz="1450" spc="120">
                <a:latin typeface="Times New Roman"/>
                <a:cs typeface="Times New Roman"/>
              </a:rPr>
              <a:t> </a:t>
            </a:r>
            <a:r>
              <a:rPr dirty="0" sz="1450" spc="-10">
                <a:latin typeface="Times New Roman"/>
                <a:cs typeface="Times New Roman"/>
              </a:rPr>
              <a:t>sentry</a:t>
            </a:r>
            <a:r>
              <a:rPr dirty="0" sz="1450" spc="120">
                <a:latin typeface="Times New Roman"/>
                <a:cs typeface="Times New Roman"/>
              </a:rPr>
              <a:t> </a:t>
            </a:r>
            <a:r>
              <a:rPr dirty="0" sz="1450" spc="-10">
                <a:latin typeface="Times New Roman"/>
                <a:cs typeface="Times New Roman"/>
              </a:rPr>
              <a:t>at</a:t>
            </a:r>
            <a:r>
              <a:rPr dirty="0" sz="1450" spc="114">
                <a:latin typeface="Times New Roman"/>
                <a:cs typeface="Times New Roman"/>
              </a:rPr>
              <a:t> </a:t>
            </a:r>
            <a:r>
              <a:rPr dirty="0" sz="1450" spc="-5">
                <a:latin typeface="Times New Roman"/>
                <a:cs typeface="Times New Roman"/>
              </a:rPr>
              <a:t>one</a:t>
            </a:r>
            <a:r>
              <a:rPr dirty="0" sz="1450" spc="120">
                <a:latin typeface="Times New Roman"/>
                <a:cs typeface="Times New Roman"/>
              </a:rPr>
              <a:t> </a:t>
            </a:r>
            <a:r>
              <a:rPr dirty="0" sz="1450" spc="-10">
                <a:latin typeface="Times New Roman"/>
                <a:cs typeface="Times New Roman"/>
              </a:rPr>
              <a:t>place,</a:t>
            </a:r>
            <a:r>
              <a:rPr dirty="0" sz="1450" spc="120">
                <a:latin typeface="Times New Roman"/>
                <a:cs typeface="Times New Roman"/>
              </a:rPr>
              <a:t> </a:t>
            </a:r>
            <a:r>
              <a:rPr dirty="0" sz="1450" spc="-5">
                <a:latin typeface="Times New Roman"/>
                <a:cs typeface="Times New Roman"/>
              </a:rPr>
              <a:t>ye</a:t>
            </a:r>
            <a:r>
              <a:rPr dirty="0" sz="1450" spc="120">
                <a:latin typeface="Times New Roman"/>
                <a:cs typeface="Times New Roman"/>
              </a:rPr>
              <a:t> </a:t>
            </a:r>
            <a:r>
              <a:rPr dirty="0" sz="1450" spc="-10">
                <a:latin typeface="Times New Roman"/>
                <a:cs typeface="Times New Roman"/>
              </a:rPr>
              <a:t>just</a:t>
            </a:r>
            <a:r>
              <a:rPr dirty="0" sz="1450" spc="120">
                <a:latin typeface="Times New Roman"/>
                <a:cs typeface="Times New Roman"/>
              </a:rPr>
              <a:t> </a:t>
            </a:r>
            <a:r>
              <a:rPr dirty="0" sz="1450" spc="-5">
                <a:latin typeface="Times New Roman"/>
                <a:cs typeface="Times New Roman"/>
              </a:rPr>
              <a:t>go</a:t>
            </a:r>
            <a:r>
              <a:rPr dirty="0" sz="1450" spc="120">
                <a:latin typeface="Times New Roman"/>
                <a:cs typeface="Times New Roman"/>
              </a:rPr>
              <a:t> </a:t>
            </a:r>
            <a:r>
              <a:rPr dirty="0" sz="1450" spc="-5">
                <a:latin typeface="Times New Roman"/>
                <a:cs typeface="Times New Roman"/>
              </a:rPr>
              <a:t>by</a:t>
            </a:r>
            <a:r>
              <a:rPr dirty="0" sz="1450" spc="120">
                <a:latin typeface="Times New Roman"/>
                <a:cs typeface="Times New Roman"/>
              </a:rPr>
              <a:t> </a:t>
            </a:r>
            <a:r>
              <a:rPr dirty="0" sz="1450" spc="-20">
                <a:latin typeface="Times New Roman"/>
                <a:cs typeface="Times New Roman"/>
              </a:rPr>
              <a:t>another.</a:t>
            </a:r>
            <a:r>
              <a:rPr dirty="0" sz="1450" spc="114">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then</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92590"/>
          </a:xfrm>
          <a:prstGeom prst="rect">
            <a:avLst/>
          </a:prstGeom>
        </p:spPr>
        <p:txBody>
          <a:bodyPr wrap="square" lIns="0" tIns="11430" rIns="0" bIns="0" rtlCol="0" vert="horz">
            <a:spAutoFit/>
          </a:bodyPr>
          <a:lstStyle/>
          <a:p>
            <a:pPr algn="just" marL="12700" marR="7620">
              <a:lnSpc>
                <a:spcPct val="100000"/>
              </a:lnSpc>
              <a:spcBef>
                <a:spcPts val="90"/>
              </a:spcBef>
            </a:pPr>
            <a:r>
              <a:rPr dirty="0" sz="1450" spc="-10">
                <a:latin typeface="Times New Roman"/>
                <a:cs typeface="Times New Roman"/>
              </a:rPr>
              <a:t>began to take it in my head there was something strange about the Shaws  itself.</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The better to set this fear at rest, </a:t>
            </a:r>
            <a:r>
              <a:rPr dirty="0" sz="1450" spc="-5">
                <a:latin typeface="Times New Roman"/>
                <a:cs typeface="Times New Roman"/>
              </a:rPr>
              <a:t>I </a:t>
            </a:r>
            <a:r>
              <a:rPr dirty="0" sz="1450" spc="-10">
                <a:latin typeface="Times New Roman"/>
                <a:cs typeface="Times New Roman"/>
              </a:rPr>
              <a:t>changed the form </a:t>
            </a:r>
            <a:r>
              <a:rPr dirty="0" sz="1450" spc="-5">
                <a:latin typeface="Times New Roman"/>
                <a:cs typeface="Times New Roman"/>
              </a:rPr>
              <a:t>of </a:t>
            </a:r>
            <a:r>
              <a:rPr dirty="0" sz="1450" spc="-10">
                <a:latin typeface="Times New Roman"/>
                <a:cs typeface="Times New Roman"/>
              </a:rPr>
              <a:t>my inquiries; and  spying an honest fellow coming along </a:t>
            </a:r>
            <a:r>
              <a:rPr dirty="0" sz="1450" spc="-5">
                <a:latin typeface="Times New Roman"/>
                <a:cs typeface="Times New Roman"/>
              </a:rPr>
              <a:t>a </a:t>
            </a:r>
            <a:r>
              <a:rPr dirty="0" sz="1450" spc="-10">
                <a:latin typeface="Times New Roman"/>
                <a:cs typeface="Times New Roman"/>
              </a:rPr>
              <a:t>lane </a:t>
            </a:r>
            <a:r>
              <a:rPr dirty="0" sz="1450" spc="-5">
                <a:latin typeface="Times New Roman"/>
                <a:cs typeface="Times New Roman"/>
              </a:rPr>
              <a:t>on </a:t>
            </a:r>
            <a:r>
              <a:rPr dirty="0" sz="1450" spc="-10">
                <a:latin typeface="Times New Roman"/>
                <a:cs typeface="Times New Roman"/>
              </a:rPr>
              <a:t>the shaft </a:t>
            </a:r>
            <a:r>
              <a:rPr dirty="0" sz="1450" spc="-5">
                <a:latin typeface="Times New Roman"/>
                <a:cs typeface="Times New Roman"/>
              </a:rPr>
              <a:t>of </a:t>
            </a:r>
            <a:r>
              <a:rPr dirty="0" sz="1450" spc="-10">
                <a:latin typeface="Times New Roman"/>
                <a:cs typeface="Times New Roman"/>
              </a:rPr>
              <a:t>his cart, </a:t>
            </a:r>
            <a:r>
              <a:rPr dirty="0" sz="1450" spc="-5">
                <a:latin typeface="Times New Roman"/>
                <a:cs typeface="Times New Roman"/>
              </a:rPr>
              <a:t>I </a:t>
            </a:r>
            <a:r>
              <a:rPr dirty="0" sz="1450" spc="-10">
                <a:latin typeface="Times New Roman"/>
                <a:cs typeface="Times New Roman"/>
              </a:rPr>
              <a:t>asked  him if </a:t>
            </a:r>
            <a:r>
              <a:rPr dirty="0" sz="1450" spc="-5">
                <a:latin typeface="Times New Roman"/>
                <a:cs typeface="Times New Roman"/>
              </a:rPr>
              <a:t>he </a:t>
            </a:r>
            <a:r>
              <a:rPr dirty="0" sz="1450" spc="-10">
                <a:latin typeface="Times New Roman"/>
                <a:cs typeface="Times New Roman"/>
              </a:rPr>
              <a:t>had ever heard tell </a:t>
            </a:r>
            <a:r>
              <a:rPr dirty="0" sz="1450" spc="-5">
                <a:latin typeface="Times New Roman"/>
                <a:cs typeface="Times New Roman"/>
              </a:rPr>
              <a:t>of a </a:t>
            </a:r>
            <a:r>
              <a:rPr dirty="0" sz="1450" spc="-10">
                <a:latin typeface="Times New Roman"/>
                <a:cs typeface="Times New Roman"/>
              </a:rPr>
              <a:t>house they called the house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Shaws.</a:t>
            </a:r>
            <a:endParaRPr sz="1450">
              <a:latin typeface="Times New Roman"/>
              <a:cs typeface="Times New Roman"/>
            </a:endParaRPr>
          </a:p>
          <a:p>
            <a:pPr marL="268605" marR="1649730">
              <a:lnSpc>
                <a:spcPts val="2520"/>
              </a:lnSpc>
              <a:spcBef>
                <a:spcPts val="85"/>
              </a:spcBef>
            </a:pPr>
            <a:r>
              <a:rPr dirty="0" sz="1450" spc="-10">
                <a:latin typeface="Times New Roman"/>
                <a:cs typeface="Times New Roman"/>
              </a:rPr>
              <a:t>He stopped his cart and looked at me, like the others.  </a:t>
            </a:r>
            <a:r>
              <a:rPr dirty="0" sz="1450" spc="-40">
                <a:latin typeface="Times New Roman"/>
                <a:cs typeface="Times New Roman"/>
              </a:rPr>
              <a:t>“Ay” </a:t>
            </a:r>
            <a:r>
              <a:rPr dirty="0" sz="1450" spc="-10">
                <a:latin typeface="Times New Roman"/>
                <a:cs typeface="Times New Roman"/>
              </a:rPr>
              <a:t>said he. “What</a:t>
            </a:r>
            <a:r>
              <a:rPr dirty="0" sz="1450" spc="35">
                <a:latin typeface="Times New Roman"/>
                <a:cs typeface="Times New Roman"/>
              </a:rPr>
              <a:t> </a:t>
            </a:r>
            <a:r>
              <a:rPr dirty="0" sz="1450" spc="-10">
                <a:latin typeface="Times New Roman"/>
                <a:cs typeface="Times New Roman"/>
              </a:rPr>
              <a:t>for?”</a:t>
            </a:r>
            <a:endParaRPr sz="1450">
              <a:latin typeface="Times New Roman"/>
              <a:cs typeface="Times New Roman"/>
            </a:endParaRPr>
          </a:p>
          <a:p>
            <a:pPr marL="268605">
              <a:lnSpc>
                <a:spcPct val="100000"/>
              </a:lnSpc>
              <a:spcBef>
                <a:spcPts val="565"/>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great house?”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268605" marR="1278255">
              <a:lnSpc>
                <a:spcPts val="2520"/>
              </a:lnSpc>
              <a:spcBef>
                <a:spcPts val="145"/>
              </a:spcBef>
            </a:pPr>
            <a:r>
              <a:rPr dirty="0" sz="1450" spc="-10">
                <a:latin typeface="Times New Roman"/>
                <a:cs typeface="Times New Roman"/>
              </a:rPr>
              <a:t>“Doubtless,” says he. “The house is </a:t>
            </a:r>
            <a:r>
              <a:rPr dirty="0" sz="1450" spc="-5">
                <a:latin typeface="Times New Roman"/>
                <a:cs typeface="Times New Roman"/>
              </a:rPr>
              <a:t>a big, </a:t>
            </a:r>
            <a:r>
              <a:rPr dirty="0" sz="1450" spc="-10">
                <a:latin typeface="Times New Roman"/>
                <a:cs typeface="Times New Roman"/>
              </a:rPr>
              <a:t>muckle house.”  </a:t>
            </a:r>
            <a:r>
              <a:rPr dirty="0" sz="1450" spc="-55">
                <a:latin typeface="Times New Roman"/>
                <a:cs typeface="Times New Roman"/>
              </a:rPr>
              <a:t>“Ay,” </a:t>
            </a:r>
            <a:r>
              <a:rPr dirty="0" sz="1450" spc="-10">
                <a:latin typeface="Times New Roman"/>
                <a:cs typeface="Times New Roman"/>
              </a:rPr>
              <a:t>said I, “but the folk that are in</a:t>
            </a:r>
            <a:r>
              <a:rPr dirty="0" sz="1450" spc="8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268605" marR="497840">
              <a:lnSpc>
                <a:spcPts val="2450"/>
              </a:lnSpc>
              <a:spcBef>
                <a:spcPts val="55"/>
              </a:spcBef>
            </a:pPr>
            <a:r>
              <a:rPr dirty="0" sz="1450" spc="-10">
                <a:latin typeface="Times New Roman"/>
                <a:cs typeface="Times New Roman"/>
              </a:rPr>
              <a:t>“Folk?” cried he. “Are </a:t>
            </a:r>
            <a:r>
              <a:rPr dirty="0" sz="1450" spc="-5">
                <a:latin typeface="Times New Roman"/>
                <a:cs typeface="Times New Roman"/>
              </a:rPr>
              <a:t>ye </a:t>
            </a:r>
            <a:r>
              <a:rPr dirty="0" sz="1450" spc="-10">
                <a:latin typeface="Times New Roman"/>
                <a:cs typeface="Times New Roman"/>
              </a:rPr>
              <a:t>daft? </a:t>
            </a:r>
            <a:r>
              <a:rPr dirty="0" sz="1450" spc="-20">
                <a:latin typeface="Times New Roman"/>
                <a:cs typeface="Times New Roman"/>
              </a:rPr>
              <a:t>There’s </a:t>
            </a:r>
            <a:r>
              <a:rPr dirty="0" sz="1450" spc="-10">
                <a:latin typeface="Times New Roman"/>
                <a:cs typeface="Times New Roman"/>
              </a:rPr>
              <a:t>nae folk there—to call folk.”  “What?” say I; “not </a:t>
            </a:r>
            <a:r>
              <a:rPr dirty="0" sz="1450" spc="-35">
                <a:latin typeface="Times New Roman"/>
                <a:cs typeface="Times New Roman"/>
              </a:rPr>
              <a:t>Mr.</a:t>
            </a:r>
            <a:r>
              <a:rPr dirty="0" sz="1450" spc="10">
                <a:latin typeface="Times New Roman"/>
                <a:cs typeface="Times New Roman"/>
              </a:rPr>
              <a:t> </a:t>
            </a:r>
            <a:r>
              <a:rPr dirty="0" sz="1450" spc="-10">
                <a:latin typeface="Times New Roman"/>
                <a:cs typeface="Times New Roman"/>
              </a:rPr>
              <a:t>Ebenezer?”</a:t>
            </a:r>
            <a:endParaRPr sz="1450">
              <a:latin typeface="Times New Roman"/>
              <a:cs typeface="Times New Roman"/>
            </a:endParaRPr>
          </a:p>
          <a:p>
            <a:pPr algn="just" marL="12700" marR="6985" indent="255904">
              <a:lnSpc>
                <a:spcPts val="1730"/>
              </a:lnSpc>
              <a:spcBef>
                <a:spcPts val="645"/>
              </a:spcBef>
            </a:pPr>
            <a:r>
              <a:rPr dirty="0" sz="1450" spc="-10">
                <a:latin typeface="Times New Roman"/>
                <a:cs typeface="Times New Roman"/>
              </a:rPr>
              <a:t>“Ou, ay” says the man; </a:t>
            </a:r>
            <a:r>
              <a:rPr dirty="0" sz="1450" spc="-20">
                <a:latin typeface="Times New Roman"/>
                <a:cs typeface="Times New Roman"/>
              </a:rPr>
              <a:t>“there’s </a:t>
            </a:r>
            <a:r>
              <a:rPr dirty="0" sz="1450" spc="-10">
                <a:latin typeface="Times New Roman"/>
                <a:cs typeface="Times New Roman"/>
              </a:rPr>
              <a:t>the laird, to </a:t>
            </a:r>
            <a:r>
              <a:rPr dirty="0" sz="1450" spc="-5">
                <a:latin typeface="Times New Roman"/>
                <a:cs typeface="Times New Roman"/>
              </a:rPr>
              <a:t>be </a:t>
            </a:r>
            <a:r>
              <a:rPr dirty="0" sz="1450" spc="-10">
                <a:latin typeface="Times New Roman"/>
                <a:cs typeface="Times New Roman"/>
              </a:rPr>
              <a:t>sure, if </a:t>
            </a:r>
            <a:r>
              <a:rPr dirty="0" sz="1450" spc="-30">
                <a:latin typeface="Times New Roman"/>
                <a:cs typeface="Times New Roman"/>
              </a:rPr>
              <a:t>it’s </a:t>
            </a:r>
            <a:r>
              <a:rPr dirty="0" sz="1450" spc="-10">
                <a:latin typeface="Times New Roman"/>
                <a:cs typeface="Times New Roman"/>
              </a:rPr>
              <a:t>him you’re  wanting. What’ll like </a:t>
            </a:r>
            <a:r>
              <a:rPr dirty="0" sz="1450" spc="-5">
                <a:latin typeface="Times New Roman"/>
                <a:cs typeface="Times New Roman"/>
              </a:rPr>
              <a:t>be your </a:t>
            </a:r>
            <a:r>
              <a:rPr dirty="0" sz="1450" spc="-10">
                <a:latin typeface="Times New Roman"/>
                <a:cs typeface="Times New Roman"/>
              </a:rPr>
              <a:t>business,</a:t>
            </a:r>
            <a:r>
              <a:rPr dirty="0" sz="1450" spc="10">
                <a:latin typeface="Times New Roman"/>
                <a:cs typeface="Times New Roman"/>
              </a:rPr>
              <a:t> </a:t>
            </a:r>
            <a:r>
              <a:rPr dirty="0" sz="1450" spc="-10">
                <a:latin typeface="Times New Roman"/>
                <a:cs typeface="Times New Roman"/>
              </a:rPr>
              <a:t>mannie?”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 was led to think that </a:t>
            </a:r>
            <a:r>
              <a:rPr dirty="0" sz="1450" spc="-5">
                <a:latin typeface="Times New Roman"/>
                <a:cs typeface="Times New Roman"/>
              </a:rPr>
              <a:t>I </a:t>
            </a:r>
            <a:r>
              <a:rPr dirty="0" sz="1450" spc="-10">
                <a:latin typeface="Times New Roman"/>
                <a:cs typeface="Times New Roman"/>
              </a:rPr>
              <a:t>would get </a:t>
            </a:r>
            <a:r>
              <a:rPr dirty="0" sz="1450" spc="-5">
                <a:latin typeface="Times New Roman"/>
                <a:cs typeface="Times New Roman"/>
              </a:rPr>
              <a:t>a </a:t>
            </a:r>
            <a:r>
              <a:rPr dirty="0" sz="1450" spc="-10">
                <a:latin typeface="Times New Roman"/>
                <a:cs typeface="Times New Roman"/>
              </a:rPr>
              <a:t>situation,” </a:t>
            </a:r>
            <a:r>
              <a:rPr dirty="0" sz="1450" spc="-5">
                <a:latin typeface="Times New Roman"/>
                <a:cs typeface="Times New Roman"/>
              </a:rPr>
              <a:t>I </a:t>
            </a:r>
            <a:r>
              <a:rPr dirty="0" sz="1450" spc="-10">
                <a:latin typeface="Times New Roman"/>
                <a:cs typeface="Times New Roman"/>
              </a:rPr>
              <a:t>said, looking as modest  as </a:t>
            </a:r>
            <a:r>
              <a:rPr dirty="0" sz="1450" spc="-5">
                <a:latin typeface="Times New Roman"/>
                <a:cs typeface="Times New Roman"/>
              </a:rPr>
              <a:t>I </a:t>
            </a:r>
            <a:r>
              <a:rPr dirty="0" sz="1450" spc="-10">
                <a:latin typeface="Times New Roman"/>
                <a:cs typeface="Times New Roman"/>
              </a:rPr>
              <a:t>could.</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“What?” cries the </a:t>
            </a:r>
            <a:r>
              <a:rPr dirty="0" sz="1450" spc="-20">
                <a:latin typeface="Times New Roman"/>
                <a:cs typeface="Times New Roman"/>
              </a:rPr>
              <a:t>carter, </a:t>
            </a:r>
            <a:r>
              <a:rPr dirty="0" sz="1450" spc="-10">
                <a:latin typeface="Times New Roman"/>
                <a:cs typeface="Times New Roman"/>
              </a:rPr>
              <a:t>in so sharp </a:t>
            </a:r>
            <a:r>
              <a:rPr dirty="0" sz="1450" spc="-5">
                <a:latin typeface="Times New Roman"/>
                <a:cs typeface="Times New Roman"/>
              </a:rPr>
              <a:t>a </a:t>
            </a:r>
            <a:r>
              <a:rPr dirty="0" sz="1450" spc="-10">
                <a:latin typeface="Times New Roman"/>
                <a:cs typeface="Times New Roman"/>
              </a:rPr>
              <a:t>note that his very horse started; and  then, </a:t>
            </a:r>
            <a:r>
              <a:rPr dirty="0" sz="1450" spc="-30">
                <a:latin typeface="Times New Roman"/>
                <a:cs typeface="Times New Roman"/>
              </a:rPr>
              <a:t>“Well, </a:t>
            </a:r>
            <a:r>
              <a:rPr dirty="0" sz="1450" spc="-10">
                <a:latin typeface="Times New Roman"/>
                <a:cs typeface="Times New Roman"/>
              </a:rPr>
              <a:t>mannie,” </a:t>
            </a:r>
            <a:r>
              <a:rPr dirty="0" sz="1450" spc="-5">
                <a:latin typeface="Times New Roman"/>
                <a:cs typeface="Times New Roman"/>
              </a:rPr>
              <a:t>he </a:t>
            </a:r>
            <a:r>
              <a:rPr dirty="0" sz="1450" spc="-10">
                <a:latin typeface="Times New Roman"/>
                <a:cs typeface="Times New Roman"/>
              </a:rPr>
              <a:t>added, </a:t>
            </a:r>
            <a:r>
              <a:rPr dirty="0" sz="1450" spc="-25">
                <a:latin typeface="Times New Roman"/>
                <a:cs typeface="Times New Roman"/>
              </a:rPr>
              <a:t>“it’s </a:t>
            </a:r>
            <a:r>
              <a:rPr dirty="0" sz="1450" spc="-10">
                <a:latin typeface="Times New Roman"/>
                <a:cs typeface="Times New Roman"/>
              </a:rPr>
              <a:t>nane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affairs; </a:t>
            </a:r>
            <a:r>
              <a:rPr dirty="0" sz="1450" spc="-5">
                <a:latin typeface="Times New Roman"/>
                <a:cs typeface="Times New Roman"/>
              </a:rPr>
              <a:t>but ye </a:t>
            </a:r>
            <a:r>
              <a:rPr dirty="0" sz="1450" spc="-10">
                <a:latin typeface="Times New Roman"/>
                <a:cs typeface="Times New Roman"/>
              </a:rPr>
              <a:t>seem </a:t>
            </a:r>
            <a:r>
              <a:rPr dirty="0" sz="1450" spc="-5">
                <a:latin typeface="Times New Roman"/>
                <a:cs typeface="Times New Roman"/>
              </a:rPr>
              <a:t>a </a:t>
            </a:r>
            <a:r>
              <a:rPr dirty="0" sz="1450" spc="-10">
                <a:latin typeface="Times New Roman"/>
                <a:cs typeface="Times New Roman"/>
              </a:rPr>
              <a:t>decent-  spoken lad; and if ye’ll take </a:t>
            </a:r>
            <a:r>
              <a:rPr dirty="0" sz="1450" spc="-5">
                <a:latin typeface="Times New Roman"/>
                <a:cs typeface="Times New Roman"/>
              </a:rPr>
              <a:t>a </a:t>
            </a:r>
            <a:r>
              <a:rPr dirty="0" sz="1450" spc="-10">
                <a:latin typeface="Times New Roman"/>
                <a:cs typeface="Times New Roman"/>
              </a:rPr>
              <a:t>word from me, ye’ll keep clear </a:t>
            </a:r>
            <a:r>
              <a:rPr dirty="0" sz="1450" spc="-5">
                <a:latin typeface="Times New Roman"/>
                <a:cs typeface="Times New Roman"/>
              </a:rPr>
              <a:t>of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Shaws.”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next person </a:t>
            </a:r>
            <a:r>
              <a:rPr dirty="0" sz="1450" spc="-5">
                <a:latin typeface="Times New Roman"/>
                <a:cs typeface="Times New Roman"/>
              </a:rPr>
              <a:t>I </a:t>
            </a:r>
            <a:r>
              <a:rPr dirty="0" sz="1450" spc="-10">
                <a:latin typeface="Times New Roman"/>
                <a:cs typeface="Times New Roman"/>
              </a:rPr>
              <a:t>came across was </a:t>
            </a:r>
            <a:r>
              <a:rPr dirty="0" sz="1450" spc="-5">
                <a:latin typeface="Times New Roman"/>
                <a:cs typeface="Times New Roman"/>
              </a:rPr>
              <a:t>a </a:t>
            </a:r>
            <a:r>
              <a:rPr dirty="0" sz="1450" spc="-10">
                <a:latin typeface="Times New Roman"/>
                <a:cs typeface="Times New Roman"/>
              </a:rPr>
              <a:t>dapper little man in </a:t>
            </a:r>
            <a:r>
              <a:rPr dirty="0" sz="1450" spc="-5">
                <a:latin typeface="Times New Roman"/>
                <a:cs typeface="Times New Roman"/>
              </a:rPr>
              <a:t>a </a:t>
            </a:r>
            <a:r>
              <a:rPr dirty="0" sz="1450" spc="-10">
                <a:latin typeface="Times New Roman"/>
                <a:cs typeface="Times New Roman"/>
              </a:rPr>
              <a:t>beautiful white  wig, whom </a:t>
            </a:r>
            <a:r>
              <a:rPr dirty="0" sz="1450" spc="-5">
                <a:latin typeface="Times New Roman"/>
                <a:cs typeface="Times New Roman"/>
              </a:rPr>
              <a:t>I </a:t>
            </a:r>
            <a:r>
              <a:rPr dirty="0" sz="1450" spc="-10">
                <a:latin typeface="Times New Roman"/>
                <a:cs typeface="Times New Roman"/>
              </a:rPr>
              <a:t>saw to </a:t>
            </a:r>
            <a:r>
              <a:rPr dirty="0" sz="1450" spc="-5">
                <a:latin typeface="Times New Roman"/>
                <a:cs typeface="Times New Roman"/>
              </a:rPr>
              <a:t>be a </a:t>
            </a:r>
            <a:r>
              <a:rPr dirty="0" sz="1450" spc="-10">
                <a:latin typeface="Times New Roman"/>
                <a:cs typeface="Times New Roman"/>
              </a:rPr>
              <a:t>barber </a:t>
            </a:r>
            <a:r>
              <a:rPr dirty="0" sz="1450" spc="-5">
                <a:latin typeface="Times New Roman"/>
                <a:cs typeface="Times New Roman"/>
              </a:rPr>
              <a:t>on </a:t>
            </a:r>
            <a:r>
              <a:rPr dirty="0" sz="1450" spc="-10">
                <a:latin typeface="Times New Roman"/>
                <a:cs typeface="Times New Roman"/>
              </a:rPr>
              <a:t>his rounds; and knowing well that barbers  were great gossips, </a:t>
            </a:r>
            <a:r>
              <a:rPr dirty="0" sz="1450" spc="-5">
                <a:latin typeface="Times New Roman"/>
                <a:cs typeface="Times New Roman"/>
              </a:rPr>
              <a:t>I </a:t>
            </a:r>
            <a:r>
              <a:rPr dirty="0" sz="1450" spc="-10">
                <a:latin typeface="Times New Roman"/>
                <a:cs typeface="Times New Roman"/>
              </a:rPr>
              <a:t>asked him plainly what sort </a:t>
            </a:r>
            <a:r>
              <a:rPr dirty="0" sz="1450" spc="-5">
                <a:latin typeface="Times New Roman"/>
                <a:cs typeface="Times New Roman"/>
              </a:rPr>
              <a:t>of a </a:t>
            </a:r>
            <a:r>
              <a:rPr dirty="0" sz="1450" spc="-10">
                <a:latin typeface="Times New Roman"/>
                <a:cs typeface="Times New Roman"/>
              </a:rPr>
              <a:t>man was </a:t>
            </a:r>
            <a:r>
              <a:rPr dirty="0" sz="1450" spc="-35">
                <a:latin typeface="Times New Roman"/>
                <a:cs typeface="Times New Roman"/>
              </a:rPr>
              <a:t>Mr. </a:t>
            </a:r>
            <a:r>
              <a:rPr dirty="0" sz="1450" spc="-10">
                <a:latin typeface="Times New Roman"/>
                <a:cs typeface="Times New Roman"/>
              </a:rPr>
              <a:t>Balfour </a:t>
            </a:r>
            <a:r>
              <a:rPr dirty="0" sz="1450" spc="-5">
                <a:latin typeface="Times New Roman"/>
                <a:cs typeface="Times New Roman"/>
              </a:rPr>
              <a:t>of  </a:t>
            </a:r>
            <a:r>
              <a:rPr dirty="0" sz="1450" spc="-10">
                <a:latin typeface="Times New Roman"/>
                <a:cs typeface="Times New Roman"/>
              </a:rPr>
              <a:t>the Shaws.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“Hoot, </a:t>
            </a:r>
            <a:r>
              <a:rPr dirty="0" sz="1450" spc="-5">
                <a:latin typeface="Times New Roman"/>
                <a:cs typeface="Times New Roman"/>
              </a:rPr>
              <a:t>hoot, hoot,” </a:t>
            </a:r>
            <a:r>
              <a:rPr dirty="0" sz="1450" spc="-10">
                <a:latin typeface="Times New Roman"/>
                <a:cs typeface="Times New Roman"/>
              </a:rPr>
              <a:t>said the </a:t>
            </a:r>
            <a:r>
              <a:rPr dirty="0" sz="1450" spc="-15">
                <a:latin typeface="Times New Roman"/>
                <a:cs typeface="Times New Roman"/>
              </a:rPr>
              <a:t>barber, </a:t>
            </a:r>
            <a:r>
              <a:rPr dirty="0" sz="1450" spc="-10">
                <a:latin typeface="Times New Roman"/>
                <a:cs typeface="Times New Roman"/>
              </a:rPr>
              <a:t>“nae kind </a:t>
            </a:r>
            <a:r>
              <a:rPr dirty="0" sz="1450" spc="-5">
                <a:latin typeface="Times New Roman"/>
                <a:cs typeface="Times New Roman"/>
              </a:rPr>
              <a:t>of a </a:t>
            </a:r>
            <a:r>
              <a:rPr dirty="0" sz="1450" spc="-10">
                <a:latin typeface="Times New Roman"/>
                <a:cs typeface="Times New Roman"/>
              </a:rPr>
              <a:t>man, nae kind </a:t>
            </a:r>
            <a:r>
              <a:rPr dirty="0" sz="1450" spc="-5">
                <a:latin typeface="Times New Roman"/>
                <a:cs typeface="Times New Roman"/>
              </a:rPr>
              <a:t>of a </a:t>
            </a:r>
            <a:r>
              <a:rPr dirty="0" sz="1450" spc="-10">
                <a:latin typeface="Times New Roman"/>
                <a:cs typeface="Times New Roman"/>
              </a:rPr>
              <a:t>man  at all;” and began to ask me very shrewdly what my business was; </a:t>
            </a:r>
            <a:r>
              <a:rPr dirty="0" sz="1450" spc="-5">
                <a:latin typeface="Times New Roman"/>
                <a:cs typeface="Times New Roman"/>
              </a:rPr>
              <a:t>but I </a:t>
            </a:r>
            <a:r>
              <a:rPr dirty="0" sz="1450" spc="-10">
                <a:latin typeface="Times New Roman"/>
                <a:cs typeface="Times New Roman"/>
              </a:rPr>
              <a:t>was  more than </a:t>
            </a:r>
            <a:r>
              <a:rPr dirty="0" sz="1450" spc="-5">
                <a:latin typeface="Times New Roman"/>
                <a:cs typeface="Times New Roman"/>
              </a:rPr>
              <a:t>a </a:t>
            </a:r>
            <a:r>
              <a:rPr dirty="0" sz="1450" spc="-10">
                <a:latin typeface="Times New Roman"/>
                <a:cs typeface="Times New Roman"/>
              </a:rPr>
              <a:t>match for him at that, and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to his next customer </a:t>
            </a:r>
            <a:r>
              <a:rPr dirty="0" sz="1450" spc="-5">
                <a:latin typeface="Times New Roman"/>
                <a:cs typeface="Times New Roman"/>
              </a:rPr>
              <a:t>no  </a:t>
            </a:r>
            <a:r>
              <a:rPr dirty="0" sz="1450" spc="-10">
                <a:latin typeface="Times New Roman"/>
                <a:cs typeface="Times New Roman"/>
              </a:rPr>
              <a:t>wiser than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came.</a:t>
            </a:r>
            <a:endParaRPr sz="1450">
              <a:latin typeface="Times New Roman"/>
              <a:cs typeface="Times New Roman"/>
            </a:endParaRPr>
          </a:p>
          <a:p>
            <a:pPr algn="just" marL="12700" marR="6350" indent="255904">
              <a:lnSpc>
                <a:spcPts val="1730"/>
              </a:lnSpc>
              <a:spcBef>
                <a:spcPts val="715"/>
              </a:spcBef>
            </a:pPr>
            <a:r>
              <a:rPr dirty="0" sz="1450" spc="-5">
                <a:latin typeface="Times New Roman"/>
                <a:cs typeface="Times New Roman"/>
              </a:rPr>
              <a:t>I </a:t>
            </a:r>
            <a:r>
              <a:rPr dirty="0" sz="1450" spc="-10">
                <a:latin typeface="Times New Roman"/>
                <a:cs typeface="Times New Roman"/>
              </a:rPr>
              <a:t>cannot well describe the blow this dealt to my illusions. The more  indistinct the accusations were, the less </a:t>
            </a:r>
            <a:r>
              <a:rPr dirty="0" sz="1450" spc="-5">
                <a:latin typeface="Times New Roman"/>
                <a:cs typeface="Times New Roman"/>
              </a:rPr>
              <a:t>I </a:t>
            </a:r>
            <a:r>
              <a:rPr dirty="0" sz="1450" spc="-10">
                <a:latin typeface="Times New Roman"/>
                <a:cs typeface="Times New Roman"/>
              </a:rPr>
              <a:t>liked them, for they left the wider  field to </a:t>
            </a:r>
            <a:r>
              <a:rPr dirty="0" sz="1450" spc="-25">
                <a:latin typeface="Times New Roman"/>
                <a:cs typeface="Times New Roman"/>
              </a:rPr>
              <a:t>fancy. </a:t>
            </a:r>
            <a:r>
              <a:rPr dirty="0" sz="1450" spc="-10">
                <a:latin typeface="Times New Roman"/>
                <a:cs typeface="Times New Roman"/>
              </a:rPr>
              <a:t>What kind </a:t>
            </a:r>
            <a:r>
              <a:rPr dirty="0" sz="1450" spc="-5">
                <a:latin typeface="Times New Roman"/>
                <a:cs typeface="Times New Roman"/>
              </a:rPr>
              <a:t>of a </a:t>
            </a:r>
            <a:r>
              <a:rPr dirty="0" sz="1450" spc="-10">
                <a:latin typeface="Times New Roman"/>
                <a:cs typeface="Times New Roman"/>
              </a:rPr>
              <a:t>great house was this, that all the parish should  start and stare to </a:t>
            </a:r>
            <a:r>
              <a:rPr dirty="0" sz="1450" spc="-5">
                <a:latin typeface="Times New Roman"/>
                <a:cs typeface="Times New Roman"/>
              </a:rPr>
              <a:t>be </a:t>
            </a:r>
            <a:r>
              <a:rPr dirty="0" sz="1450" spc="-10">
                <a:latin typeface="Times New Roman"/>
                <a:cs typeface="Times New Roman"/>
              </a:rPr>
              <a:t>asked the way to it? </a:t>
            </a:r>
            <a:r>
              <a:rPr dirty="0" sz="1450" spc="-5">
                <a:latin typeface="Times New Roman"/>
                <a:cs typeface="Times New Roman"/>
              </a:rPr>
              <a:t>or </a:t>
            </a:r>
            <a:r>
              <a:rPr dirty="0" sz="1450" spc="-10">
                <a:latin typeface="Times New Roman"/>
                <a:cs typeface="Times New Roman"/>
              </a:rPr>
              <a:t>what sort </a:t>
            </a:r>
            <a:r>
              <a:rPr dirty="0" sz="1450" spc="-5">
                <a:latin typeface="Times New Roman"/>
                <a:cs typeface="Times New Roman"/>
              </a:rPr>
              <a:t>of a </a:t>
            </a:r>
            <a:r>
              <a:rPr dirty="0" sz="1450" spc="-10">
                <a:latin typeface="Times New Roman"/>
                <a:cs typeface="Times New Roman"/>
              </a:rPr>
              <a:t>gentleman, that his  ill-fame should </a:t>
            </a:r>
            <a:r>
              <a:rPr dirty="0" sz="1450" spc="-5">
                <a:latin typeface="Times New Roman"/>
                <a:cs typeface="Times New Roman"/>
              </a:rPr>
              <a:t>be </a:t>
            </a:r>
            <a:r>
              <a:rPr dirty="0" sz="1450" spc="-10">
                <a:latin typeface="Times New Roman"/>
                <a:cs typeface="Times New Roman"/>
              </a:rPr>
              <a:t>thus current </a:t>
            </a:r>
            <a:r>
              <a:rPr dirty="0" sz="1450" spc="-5">
                <a:latin typeface="Times New Roman"/>
                <a:cs typeface="Times New Roman"/>
              </a:rPr>
              <a:t>on </a:t>
            </a:r>
            <a:r>
              <a:rPr dirty="0" sz="1450" spc="-10">
                <a:latin typeface="Times New Roman"/>
                <a:cs typeface="Times New Roman"/>
              </a:rPr>
              <a:t>the wayside? If an hour’s walking would  have </a:t>
            </a:r>
            <a:r>
              <a:rPr dirty="0" sz="1450" spc="-5">
                <a:latin typeface="Times New Roman"/>
                <a:cs typeface="Times New Roman"/>
              </a:rPr>
              <a:t>brought </a:t>
            </a:r>
            <a:r>
              <a:rPr dirty="0" sz="1450" spc="-10">
                <a:latin typeface="Times New Roman"/>
                <a:cs typeface="Times New Roman"/>
              </a:rPr>
              <a:t>me back to Essendean, </a:t>
            </a:r>
            <a:r>
              <a:rPr dirty="0" sz="1450" spc="-5">
                <a:latin typeface="Times New Roman"/>
                <a:cs typeface="Times New Roman"/>
              </a:rPr>
              <a:t>I </a:t>
            </a:r>
            <a:r>
              <a:rPr dirty="0" sz="1450" spc="-10">
                <a:latin typeface="Times New Roman"/>
                <a:cs typeface="Times New Roman"/>
              </a:rPr>
              <a:t>had left my adventure then and there,  and returned to </a:t>
            </a:r>
            <a:r>
              <a:rPr dirty="0" sz="1450" spc="-35">
                <a:latin typeface="Times New Roman"/>
                <a:cs typeface="Times New Roman"/>
              </a:rPr>
              <a:t>Mr. </a:t>
            </a:r>
            <a:r>
              <a:rPr dirty="0" sz="1450" spc="-15">
                <a:latin typeface="Times New Roman"/>
                <a:cs typeface="Times New Roman"/>
              </a:rPr>
              <a:t>Campbell’s. </a:t>
            </a:r>
            <a:r>
              <a:rPr dirty="0" sz="1450" spc="-10">
                <a:latin typeface="Times New Roman"/>
                <a:cs typeface="Times New Roman"/>
              </a:rPr>
              <a:t>But when </a:t>
            </a:r>
            <a:r>
              <a:rPr dirty="0" sz="1450" spc="-5">
                <a:latin typeface="Times New Roman"/>
                <a:cs typeface="Times New Roman"/>
              </a:rPr>
              <a:t>I </a:t>
            </a:r>
            <a:r>
              <a:rPr dirty="0" sz="1450" spc="-10">
                <a:latin typeface="Times New Roman"/>
                <a:cs typeface="Times New Roman"/>
              </a:rPr>
              <a:t>had come so far </a:t>
            </a:r>
            <a:r>
              <a:rPr dirty="0" sz="1450" spc="-5">
                <a:latin typeface="Times New Roman"/>
                <a:cs typeface="Times New Roman"/>
              </a:rPr>
              <a:t>a </a:t>
            </a:r>
            <a:r>
              <a:rPr dirty="0" sz="1450" spc="-10">
                <a:latin typeface="Times New Roman"/>
                <a:cs typeface="Times New Roman"/>
              </a:rPr>
              <a:t>way </a:t>
            </a:r>
            <a:r>
              <a:rPr dirty="0" sz="1450" spc="-20">
                <a:latin typeface="Times New Roman"/>
                <a:cs typeface="Times New Roman"/>
              </a:rPr>
              <a:t>already, </a:t>
            </a:r>
            <a:r>
              <a:rPr dirty="0" sz="1450" spc="320">
                <a:latin typeface="Times New Roman"/>
                <a:cs typeface="Times New Roman"/>
              </a:rPr>
              <a:t> </a:t>
            </a:r>
            <a:r>
              <a:rPr dirty="0" sz="1450" spc="-10">
                <a:latin typeface="Times New Roman"/>
                <a:cs typeface="Times New Roman"/>
              </a:rPr>
              <a:t>mere shame would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me to desist till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put </a:t>
            </a:r>
            <a:r>
              <a:rPr dirty="0" sz="1450" spc="-10">
                <a:latin typeface="Times New Roman"/>
                <a:cs typeface="Times New Roman"/>
              </a:rPr>
              <a:t>the matter to the touch  </a:t>
            </a:r>
            <a:r>
              <a:rPr dirty="0" sz="1450" spc="-5">
                <a:latin typeface="Times New Roman"/>
                <a:cs typeface="Times New Roman"/>
              </a:rPr>
              <a:t>of </a:t>
            </a:r>
            <a:r>
              <a:rPr dirty="0" sz="1450" spc="-10">
                <a:latin typeface="Times New Roman"/>
                <a:cs typeface="Times New Roman"/>
              </a:rPr>
              <a:t>proof;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bound, out of </a:t>
            </a:r>
            <a:r>
              <a:rPr dirty="0" sz="1450" spc="-10">
                <a:latin typeface="Times New Roman"/>
                <a:cs typeface="Times New Roman"/>
              </a:rPr>
              <a:t>mere self-respect, to carry it through; and little</a:t>
            </a:r>
            <a:r>
              <a:rPr dirty="0" sz="1450" spc="195">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436100"/>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the heather’s </a:t>
            </a:r>
            <a:r>
              <a:rPr dirty="0" sz="1450" spc="-5">
                <a:latin typeface="Times New Roman"/>
                <a:cs typeface="Times New Roman"/>
              </a:rPr>
              <a:t>a </a:t>
            </a:r>
            <a:r>
              <a:rPr dirty="0" sz="1450" spc="-10">
                <a:latin typeface="Times New Roman"/>
                <a:cs typeface="Times New Roman"/>
              </a:rPr>
              <a:t>great help. And everywhere there are friends’ houses and  friends’ byres and haystacks. And besides, when folk talk </a:t>
            </a:r>
            <a:r>
              <a:rPr dirty="0" sz="1450" spc="-5">
                <a:latin typeface="Times New Roman"/>
                <a:cs typeface="Times New Roman"/>
              </a:rPr>
              <a:t>of a </a:t>
            </a:r>
            <a:r>
              <a:rPr dirty="0" sz="1450" spc="-10">
                <a:latin typeface="Times New Roman"/>
                <a:cs typeface="Times New Roman"/>
              </a:rPr>
              <a:t>country covered  with troops, </a:t>
            </a:r>
            <a:r>
              <a:rPr dirty="0" sz="1450" spc="-30">
                <a:latin typeface="Times New Roman"/>
                <a:cs typeface="Times New Roman"/>
              </a:rPr>
              <a:t>it’s </a:t>
            </a:r>
            <a:r>
              <a:rPr dirty="0" sz="1450" spc="-5">
                <a:latin typeface="Times New Roman"/>
                <a:cs typeface="Times New Roman"/>
              </a:rPr>
              <a:t>but a </a:t>
            </a:r>
            <a:r>
              <a:rPr dirty="0" sz="1450" spc="-10">
                <a:latin typeface="Times New Roman"/>
                <a:cs typeface="Times New Roman"/>
              </a:rPr>
              <a:t>kind </a:t>
            </a:r>
            <a:r>
              <a:rPr dirty="0" sz="1450" spc="-5">
                <a:latin typeface="Times New Roman"/>
                <a:cs typeface="Times New Roman"/>
              </a:rPr>
              <a:t>of a </a:t>
            </a:r>
            <a:r>
              <a:rPr dirty="0" sz="1450" spc="-10">
                <a:latin typeface="Times New Roman"/>
                <a:cs typeface="Times New Roman"/>
              </a:rPr>
              <a:t>byword at the best. A soldier covers nae mair  </a:t>
            </a:r>
            <a:r>
              <a:rPr dirty="0" sz="1450" spc="-5">
                <a:latin typeface="Times New Roman"/>
                <a:cs typeface="Times New Roman"/>
              </a:rPr>
              <a:t>of </a:t>
            </a:r>
            <a:r>
              <a:rPr dirty="0" sz="1450" spc="-10">
                <a:latin typeface="Times New Roman"/>
                <a:cs typeface="Times New Roman"/>
              </a:rPr>
              <a:t>it than his boot-soles. </a:t>
            </a:r>
            <a:r>
              <a:rPr dirty="0" sz="1450" spc="-5">
                <a:latin typeface="Times New Roman"/>
                <a:cs typeface="Times New Roman"/>
              </a:rPr>
              <a:t>I </a:t>
            </a:r>
            <a:r>
              <a:rPr dirty="0" sz="1450" spc="-10">
                <a:latin typeface="Times New Roman"/>
                <a:cs typeface="Times New Roman"/>
              </a:rPr>
              <a:t>have fished </a:t>
            </a:r>
            <a:r>
              <a:rPr dirty="0" sz="1450" spc="-5">
                <a:latin typeface="Times New Roman"/>
                <a:cs typeface="Times New Roman"/>
              </a:rPr>
              <a:t>a </a:t>
            </a:r>
            <a:r>
              <a:rPr dirty="0" sz="1450" spc="-10">
                <a:latin typeface="Times New Roman"/>
                <a:cs typeface="Times New Roman"/>
              </a:rPr>
              <a:t>water with </a:t>
            </a:r>
            <a:r>
              <a:rPr dirty="0" sz="1450" spc="-5">
                <a:latin typeface="Times New Roman"/>
                <a:cs typeface="Times New Roman"/>
              </a:rPr>
              <a:t>a </a:t>
            </a:r>
            <a:r>
              <a:rPr dirty="0" sz="1450" spc="-10">
                <a:latin typeface="Times New Roman"/>
                <a:cs typeface="Times New Roman"/>
              </a:rPr>
              <a:t>sentry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brae, and killed </a:t>
            </a:r>
            <a:r>
              <a:rPr dirty="0" sz="1450" spc="-5">
                <a:latin typeface="Times New Roman"/>
                <a:cs typeface="Times New Roman"/>
              </a:rPr>
              <a:t>a </a:t>
            </a:r>
            <a:r>
              <a:rPr dirty="0" sz="1450" spc="-10">
                <a:latin typeface="Times New Roman"/>
                <a:cs typeface="Times New Roman"/>
              </a:rPr>
              <a:t>fine trout; and </a:t>
            </a:r>
            <a:r>
              <a:rPr dirty="0" sz="1450" spc="-5">
                <a:latin typeface="Times New Roman"/>
                <a:cs typeface="Times New Roman"/>
              </a:rPr>
              <a:t>I </a:t>
            </a:r>
            <a:r>
              <a:rPr dirty="0" sz="1450" spc="-10">
                <a:latin typeface="Times New Roman"/>
                <a:cs typeface="Times New Roman"/>
              </a:rPr>
              <a:t>have sat in </a:t>
            </a:r>
            <a:r>
              <a:rPr dirty="0" sz="1450" spc="-5">
                <a:latin typeface="Times New Roman"/>
                <a:cs typeface="Times New Roman"/>
              </a:rPr>
              <a:t>a </a:t>
            </a:r>
            <a:r>
              <a:rPr dirty="0" sz="1450" spc="-10">
                <a:latin typeface="Times New Roman"/>
                <a:cs typeface="Times New Roman"/>
              </a:rPr>
              <a:t>heather bush within six feet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and learned </a:t>
            </a:r>
            <a:r>
              <a:rPr dirty="0" sz="1450" spc="-5">
                <a:latin typeface="Times New Roman"/>
                <a:cs typeface="Times New Roman"/>
              </a:rPr>
              <a:t>a </a:t>
            </a:r>
            <a:r>
              <a:rPr dirty="0" sz="1450" spc="-10">
                <a:latin typeface="Times New Roman"/>
                <a:cs typeface="Times New Roman"/>
              </a:rPr>
              <a:t>real </a:t>
            </a:r>
            <a:r>
              <a:rPr dirty="0" sz="1450" spc="-5">
                <a:latin typeface="Times New Roman"/>
                <a:cs typeface="Times New Roman"/>
              </a:rPr>
              <a:t>bonny </a:t>
            </a:r>
            <a:r>
              <a:rPr dirty="0" sz="1450" spc="-10">
                <a:latin typeface="Times New Roman"/>
                <a:cs typeface="Times New Roman"/>
              </a:rPr>
              <a:t>tune from his whistling. This was it,” said  he, and whistled me the</a:t>
            </a:r>
            <a:r>
              <a:rPr dirty="0" sz="1450" spc="10">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“And then, besides,” </a:t>
            </a:r>
            <a:r>
              <a:rPr dirty="0" sz="1450" spc="-5">
                <a:latin typeface="Times New Roman"/>
                <a:cs typeface="Times New Roman"/>
              </a:rPr>
              <a:t>he </a:t>
            </a:r>
            <a:r>
              <a:rPr dirty="0" sz="1450" spc="-10">
                <a:latin typeface="Times New Roman"/>
                <a:cs typeface="Times New Roman"/>
              </a:rPr>
              <a:t>continued, </a:t>
            </a:r>
            <a:r>
              <a:rPr dirty="0" sz="1450" spc="-25">
                <a:latin typeface="Times New Roman"/>
                <a:cs typeface="Times New Roman"/>
              </a:rPr>
              <a:t>“it’s </a:t>
            </a:r>
            <a:r>
              <a:rPr dirty="0" sz="1450" spc="-5">
                <a:latin typeface="Times New Roman"/>
                <a:cs typeface="Times New Roman"/>
              </a:rPr>
              <a:t>no </a:t>
            </a:r>
            <a:r>
              <a:rPr dirty="0" sz="1450" spc="-10">
                <a:latin typeface="Times New Roman"/>
                <a:cs typeface="Times New Roman"/>
              </a:rPr>
              <a:t>sae bad now as it was in forty-  six. The Hielands are what they call pacified. Small </a:t>
            </a:r>
            <a:r>
              <a:rPr dirty="0" sz="1450" spc="-15">
                <a:latin typeface="Times New Roman"/>
                <a:cs typeface="Times New Roman"/>
              </a:rPr>
              <a:t>wonder, </a:t>
            </a:r>
            <a:r>
              <a:rPr dirty="0" sz="1450" spc="-10">
                <a:latin typeface="Times New Roman"/>
                <a:cs typeface="Times New Roman"/>
              </a:rPr>
              <a:t>with never </a:t>
            </a:r>
            <a:r>
              <a:rPr dirty="0" sz="1450" spc="-5">
                <a:latin typeface="Times New Roman"/>
                <a:cs typeface="Times New Roman"/>
              </a:rPr>
              <a:t>a gun  or a </a:t>
            </a:r>
            <a:r>
              <a:rPr dirty="0" sz="1450" spc="-10">
                <a:latin typeface="Times New Roman"/>
                <a:cs typeface="Times New Roman"/>
              </a:rPr>
              <a:t>sword left from Cantyre to Cape </a:t>
            </a:r>
            <a:r>
              <a:rPr dirty="0" sz="1450" spc="-20">
                <a:latin typeface="Times New Roman"/>
                <a:cs typeface="Times New Roman"/>
              </a:rPr>
              <a:t>Wrath, </a:t>
            </a:r>
            <a:r>
              <a:rPr dirty="0" sz="1450" spc="-5">
                <a:latin typeface="Times New Roman"/>
                <a:cs typeface="Times New Roman"/>
              </a:rPr>
              <a:t>but </a:t>
            </a:r>
            <a:r>
              <a:rPr dirty="0" sz="1450" spc="-10">
                <a:latin typeface="Times New Roman"/>
                <a:cs typeface="Times New Roman"/>
              </a:rPr>
              <a:t>what tenty folk have hidden  in their thatch! But what </a:t>
            </a:r>
            <a:r>
              <a:rPr dirty="0" sz="1450" spc="-5">
                <a:latin typeface="Times New Roman"/>
                <a:cs typeface="Times New Roman"/>
              </a:rPr>
              <a:t>I </a:t>
            </a:r>
            <a:r>
              <a:rPr dirty="0" sz="1450" spc="-10">
                <a:latin typeface="Times New Roman"/>
                <a:cs typeface="Times New Roman"/>
              </a:rPr>
              <a:t>would like to ken, David, is just how long? Not  </a:t>
            </a:r>
            <a:r>
              <a:rPr dirty="0" sz="1450" spc="-5">
                <a:latin typeface="Times New Roman"/>
                <a:cs typeface="Times New Roman"/>
              </a:rPr>
              <a:t>long, ye </a:t>
            </a:r>
            <a:r>
              <a:rPr dirty="0" sz="1450" spc="-10">
                <a:latin typeface="Times New Roman"/>
                <a:cs typeface="Times New Roman"/>
              </a:rPr>
              <a:t>would think, with men like Ardshiel in exile and men like the Red  Fox sitting birling the wine and oppressing the </a:t>
            </a:r>
            <a:r>
              <a:rPr dirty="0" sz="1450" spc="-5">
                <a:latin typeface="Times New Roman"/>
                <a:cs typeface="Times New Roman"/>
              </a:rPr>
              <a:t>poor </a:t>
            </a:r>
            <a:r>
              <a:rPr dirty="0" sz="1450" spc="-10">
                <a:latin typeface="Times New Roman"/>
                <a:cs typeface="Times New Roman"/>
              </a:rPr>
              <a:t>at home. But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kittle  thing to decide what folk’ll </a:t>
            </a:r>
            <a:r>
              <a:rPr dirty="0" sz="1450" spc="-20">
                <a:latin typeface="Times New Roman"/>
                <a:cs typeface="Times New Roman"/>
              </a:rPr>
              <a:t>bear, </a:t>
            </a:r>
            <a:r>
              <a:rPr dirty="0" sz="1450" spc="-10">
                <a:latin typeface="Times New Roman"/>
                <a:cs typeface="Times New Roman"/>
              </a:rPr>
              <a:t>and what they will </a:t>
            </a:r>
            <a:r>
              <a:rPr dirty="0" sz="1450" spc="-5">
                <a:latin typeface="Times New Roman"/>
                <a:cs typeface="Times New Roman"/>
              </a:rPr>
              <a:t>not. </a:t>
            </a:r>
            <a:r>
              <a:rPr dirty="0" sz="1450" spc="-10">
                <a:latin typeface="Times New Roman"/>
                <a:cs typeface="Times New Roman"/>
              </a:rPr>
              <a:t>Or why would Red  Colin </a:t>
            </a:r>
            <a:r>
              <a:rPr dirty="0" sz="1450" spc="-5">
                <a:latin typeface="Times New Roman"/>
                <a:cs typeface="Times New Roman"/>
              </a:rPr>
              <a:t>be </a:t>
            </a:r>
            <a:r>
              <a:rPr dirty="0" sz="1450" spc="-10">
                <a:latin typeface="Times New Roman"/>
                <a:cs typeface="Times New Roman"/>
              </a:rPr>
              <a:t>riding his horse all over my </a:t>
            </a:r>
            <a:r>
              <a:rPr dirty="0" sz="1450" spc="-5">
                <a:latin typeface="Times New Roman"/>
                <a:cs typeface="Times New Roman"/>
              </a:rPr>
              <a:t>poor </a:t>
            </a:r>
            <a:r>
              <a:rPr dirty="0" sz="1450" spc="-10">
                <a:latin typeface="Times New Roman"/>
                <a:cs typeface="Times New Roman"/>
              </a:rPr>
              <a:t>country </a:t>
            </a:r>
            <a:r>
              <a:rPr dirty="0" sz="1450" spc="-5">
                <a:latin typeface="Times New Roman"/>
                <a:cs typeface="Times New Roman"/>
              </a:rPr>
              <a:t>of </a:t>
            </a:r>
            <a:r>
              <a:rPr dirty="0" sz="1450" spc="-10">
                <a:latin typeface="Times New Roman"/>
                <a:cs typeface="Times New Roman"/>
              </a:rPr>
              <a:t>Appin, and never </a:t>
            </a:r>
            <a:r>
              <a:rPr dirty="0" sz="1450" spc="-5">
                <a:latin typeface="Times New Roman"/>
                <a:cs typeface="Times New Roman"/>
              </a:rPr>
              <a:t>a </a:t>
            </a:r>
            <a:r>
              <a:rPr dirty="0" sz="1450" spc="-10">
                <a:latin typeface="Times New Roman"/>
                <a:cs typeface="Times New Roman"/>
              </a:rPr>
              <a:t>pretty  lad to </a:t>
            </a:r>
            <a:r>
              <a:rPr dirty="0" sz="1450" spc="-5">
                <a:latin typeface="Times New Roman"/>
                <a:cs typeface="Times New Roman"/>
              </a:rPr>
              <a:t>put a </a:t>
            </a:r>
            <a:r>
              <a:rPr dirty="0" sz="1450" spc="-10">
                <a:latin typeface="Times New Roman"/>
                <a:cs typeface="Times New Roman"/>
              </a:rPr>
              <a:t>bullet in</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indent="255904">
              <a:lnSpc>
                <a:spcPts val="1730"/>
              </a:lnSpc>
              <a:spcBef>
                <a:spcPts val="705"/>
              </a:spcBef>
            </a:pPr>
            <a:r>
              <a:rPr dirty="0" sz="1450" spc="-10">
                <a:latin typeface="Times New Roman"/>
                <a:cs typeface="Times New Roman"/>
              </a:rPr>
              <a:t>And with this Alan fell into </a:t>
            </a:r>
            <a:r>
              <a:rPr dirty="0" sz="1450" spc="-5">
                <a:latin typeface="Times New Roman"/>
                <a:cs typeface="Times New Roman"/>
              </a:rPr>
              <a:t>a </a:t>
            </a:r>
            <a:r>
              <a:rPr dirty="0" sz="1450" spc="-10">
                <a:latin typeface="Times New Roman"/>
                <a:cs typeface="Times New Roman"/>
              </a:rPr>
              <a:t>muse, and for </a:t>
            </a:r>
            <a:r>
              <a:rPr dirty="0" sz="1450" spc="-5">
                <a:latin typeface="Times New Roman"/>
                <a:cs typeface="Times New Roman"/>
              </a:rPr>
              <a:t>a </a:t>
            </a:r>
            <a:r>
              <a:rPr dirty="0" sz="1450" spc="-10">
                <a:latin typeface="Times New Roman"/>
                <a:cs typeface="Times New Roman"/>
              </a:rPr>
              <a:t>long time sate very sad and  silent.</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will add the rest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have to say about my friend, that </a:t>
            </a:r>
            <a:r>
              <a:rPr dirty="0" sz="1450" spc="-5">
                <a:latin typeface="Times New Roman"/>
                <a:cs typeface="Times New Roman"/>
              </a:rPr>
              <a:t>he </a:t>
            </a:r>
            <a:r>
              <a:rPr dirty="0" sz="1450" spc="-10">
                <a:latin typeface="Times New Roman"/>
                <a:cs typeface="Times New Roman"/>
              </a:rPr>
              <a:t>was skilled  in all </a:t>
            </a:r>
            <a:r>
              <a:rPr dirty="0" sz="1450" spc="-5">
                <a:latin typeface="Times New Roman"/>
                <a:cs typeface="Times New Roman"/>
              </a:rPr>
              <a:t>kinds of </a:t>
            </a:r>
            <a:r>
              <a:rPr dirty="0" sz="1450" spc="-10">
                <a:latin typeface="Times New Roman"/>
                <a:cs typeface="Times New Roman"/>
              </a:rPr>
              <a:t>music, </a:t>
            </a:r>
            <a:r>
              <a:rPr dirty="0" sz="1450" spc="-5">
                <a:latin typeface="Times New Roman"/>
                <a:cs typeface="Times New Roman"/>
              </a:rPr>
              <a:t>but </a:t>
            </a:r>
            <a:r>
              <a:rPr dirty="0" sz="1450" spc="-10">
                <a:latin typeface="Times New Roman"/>
                <a:cs typeface="Times New Roman"/>
              </a:rPr>
              <a:t>principally pipe-music; was </a:t>
            </a:r>
            <a:r>
              <a:rPr dirty="0" sz="1450" spc="-5">
                <a:latin typeface="Times New Roman"/>
                <a:cs typeface="Times New Roman"/>
              </a:rPr>
              <a:t>a </a:t>
            </a:r>
            <a:r>
              <a:rPr dirty="0" sz="1450" spc="-10">
                <a:latin typeface="Times New Roman"/>
                <a:cs typeface="Times New Roman"/>
              </a:rPr>
              <a:t>well-considered poet  in his own tongue; had read several </a:t>
            </a:r>
            <a:r>
              <a:rPr dirty="0" sz="1450" spc="-5">
                <a:latin typeface="Times New Roman"/>
                <a:cs typeface="Times New Roman"/>
              </a:rPr>
              <a:t>books </a:t>
            </a:r>
            <a:r>
              <a:rPr dirty="0" sz="1450" spc="-10">
                <a:latin typeface="Times New Roman"/>
                <a:cs typeface="Times New Roman"/>
              </a:rPr>
              <a:t>both in French and English; was </a:t>
            </a:r>
            <a:r>
              <a:rPr dirty="0" sz="1450" spc="-5">
                <a:latin typeface="Times New Roman"/>
                <a:cs typeface="Times New Roman"/>
              </a:rPr>
              <a:t>a  </a:t>
            </a:r>
            <a:r>
              <a:rPr dirty="0" sz="1450" spc="-10">
                <a:latin typeface="Times New Roman"/>
                <a:cs typeface="Times New Roman"/>
              </a:rPr>
              <a:t>dead shot, </a:t>
            </a:r>
            <a:r>
              <a:rPr dirty="0" sz="1450" spc="-5">
                <a:latin typeface="Times New Roman"/>
                <a:cs typeface="Times New Roman"/>
              </a:rPr>
              <a:t>a good </a:t>
            </a:r>
            <a:r>
              <a:rPr dirty="0" sz="1450" spc="-15">
                <a:latin typeface="Times New Roman"/>
                <a:cs typeface="Times New Roman"/>
              </a:rPr>
              <a:t>angler, </a:t>
            </a:r>
            <a:r>
              <a:rPr dirty="0" sz="1450" spc="-10">
                <a:latin typeface="Times New Roman"/>
                <a:cs typeface="Times New Roman"/>
              </a:rPr>
              <a:t>and an excellent fencer with the small sword as well  as with his own particular weapon. For his faults, they were </a:t>
            </a:r>
            <a:r>
              <a:rPr dirty="0" sz="1450" spc="-5">
                <a:latin typeface="Times New Roman"/>
                <a:cs typeface="Times New Roman"/>
              </a:rPr>
              <a:t>on </a:t>
            </a:r>
            <a:r>
              <a:rPr dirty="0" sz="1450" spc="-10">
                <a:latin typeface="Times New Roman"/>
                <a:cs typeface="Times New Roman"/>
              </a:rPr>
              <a:t>his face, and </a:t>
            </a:r>
            <a:r>
              <a:rPr dirty="0" sz="1450" spc="-5">
                <a:latin typeface="Times New Roman"/>
                <a:cs typeface="Times New Roman"/>
              </a:rPr>
              <a:t>I  </a:t>
            </a:r>
            <a:r>
              <a:rPr dirty="0" sz="1450" spc="-10">
                <a:latin typeface="Times New Roman"/>
                <a:cs typeface="Times New Roman"/>
              </a:rPr>
              <a:t>now knew them all. But the worst </a:t>
            </a:r>
            <a:r>
              <a:rPr dirty="0" sz="1450" spc="-5">
                <a:latin typeface="Times New Roman"/>
                <a:cs typeface="Times New Roman"/>
              </a:rPr>
              <a:t>of </a:t>
            </a:r>
            <a:r>
              <a:rPr dirty="0" sz="1450" spc="-10">
                <a:latin typeface="Times New Roman"/>
                <a:cs typeface="Times New Roman"/>
              </a:rPr>
              <a:t>them, his childish propensity to take  </a:t>
            </a:r>
            <a:r>
              <a:rPr dirty="0" sz="1450" spc="-15">
                <a:latin typeface="Times New Roman"/>
                <a:cs typeface="Times New Roman"/>
              </a:rPr>
              <a:t>offence </a:t>
            </a:r>
            <a:r>
              <a:rPr dirty="0" sz="1450" spc="-10">
                <a:latin typeface="Times New Roman"/>
                <a:cs typeface="Times New Roman"/>
              </a:rPr>
              <a:t>and to pick quarrels, </a:t>
            </a:r>
            <a:r>
              <a:rPr dirty="0" sz="1450" spc="-5">
                <a:latin typeface="Times New Roman"/>
                <a:cs typeface="Times New Roman"/>
              </a:rPr>
              <a:t>he </a:t>
            </a:r>
            <a:r>
              <a:rPr dirty="0" sz="1450" spc="-10">
                <a:latin typeface="Times New Roman"/>
                <a:cs typeface="Times New Roman"/>
              </a:rPr>
              <a:t>greatly laid aside in my case, </a:t>
            </a:r>
            <a:r>
              <a:rPr dirty="0" sz="1450" spc="-5">
                <a:latin typeface="Times New Roman"/>
                <a:cs typeface="Times New Roman"/>
              </a:rPr>
              <a:t>out of </a:t>
            </a:r>
            <a:r>
              <a:rPr dirty="0" sz="1450" spc="-10">
                <a:latin typeface="Times New Roman"/>
                <a:cs typeface="Times New Roman"/>
              </a:rPr>
              <a:t>regard for  the battle </a:t>
            </a:r>
            <a:r>
              <a:rPr dirty="0" sz="1450" spc="-5">
                <a:latin typeface="Times New Roman"/>
                <a:cs typeface="Times New Roman"/>
              </a:rPr>
              <a:t>of </a:t>
            </a:r>
            <a:r>
              <a:rPr dirty="0" sz="1450" spc="-10">
                <a:latin typeface="Times New Roman"/>
                <a:cs typeface="Times New Roman"/>
              </a:rPr>
              <a:t>the round-house. But whether it was because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well  myself, </a:t>
            </a:r>
            <a:r>
              <a:rPr dirty="0" sz="1450" spc="-5">
                <a:latin typeface="Times New Roman"/>
                <a:cs typeface="Times New Roman"/>
              </a:rPr>
              <a:t>or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witness </a:t>
            </a:r>
            <a:r>
              <a:rPr dirty="0" sz="1450" spc="-5">
                <a:latin typeface="Times New Roman"/>
                <a:cs typeface="Times New Roman"/>
              </a:rPr>
              <a:t>of </a:t>
            </a:r>
            <a:r>
              <a:rPr dirty="0" sz="1450" spc="-10">
                <a:latin typeface="Times New Roman"/>
                <a:cs typeface="Times New Roman"/>
              </a:rPr>
              <a:t>his own much greater prowess, is  more than </a:t>
            </a:r>
            <a:r>
              <a:rPr dirty="0" sz="1450" spc="-5">
                <a:latin typeface="Times New Roman"/>
                <a:cs typeface="Times New Roman"/>
              </a:rPr>
              <a:t>I </a:t>
            </a:r>
            <a:r>
              <a:rPr dirty="0" sz="1450" spc="-10">
                <a:latin typeface="Times New Roman"/>
                <a:cs typeface="Times New Roman"/>
              </a:rPr>
              <a:t>can tell. For though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great taste for courage in other men,  yet </a:t>
            </a:r>
            <a:r>
              <a:rPr dirty="0" sz="1450" spc="-5">
                <a:latin typeface="Times New Roman"/>
                <a:cs typeface="Times New Roman"/>
              </a:rPr>
              <a:t>he </a:t>
            </a:r>
            <a:r>
              <a:rPr dirty="0" sz="1450" spc="-10">
                <a:latin typeface="Times New Roman"/>
                <a:cs typeface="Times New Roman"/>
              </a:rPr>
              <a:t>admired it most in Alan</a:t>
            </a:r>
            <a:r>
              <a:rPr dirty="0" sz="1450" spc="15">
                <a:latin typeface="Times New Roman"/>
                <a:cs typeface="Times New Roman"/>
              </a:rPr>
              <a:t> </a:t>
            </a:r>
            <a:r>
              <a:rPr dirty="0" sz="1450" spc="-10">
                <a:latin typeface="Times New Roman"/>
                <a:cs typeface="Times New Roman"/>
              </a:rPr>
              <a:t>Breck.</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
              </a:spcBef>
            </a:pPr>
            <a:endParaRPr sz="1650">
              <a:latin typeface="Times New Roman"/>
              <a:cs typeface="Times New Roman"/>
            </a:endParaRPr>
          </a:p>
          <a:p>
            <a:pPr marL="1834514" marR="1826895" indent="425450">
              <a:lnSpc>
                <a:spcPct val="144900"/>
              </a:lnSpc>
            </a:pPr>
            <a:r>
              <a:rPr dirty="0" sz="1450" spc="-15" b="1">
                <a:latin typeface="Times New Roman"/>
                <a:cs typeface="Times New Roman"/>
              </a:rPr>
              <a:t>CHAPTER </a:t>
            </a:r>
            <a:r>
              <a:rPr dirty="0" sz="1450" spc="-10" b="1">
                <a:latin typeface="Times New Roman"/>
                <a:cs typeface="Times New Roman"/>
              </a:rPr>
              <a:t>XIII  THE LOSS OF THE</a:t>
            </a:r>
            <a:r>
              <a:rPr dirty="0" sz="1450" spc="-135" b="1">
                <a:latin typeface="Times New Roman"/>
                <a:cs typeface="Times New Roman"/>
              </a:rPr>
              <a:t> </a:t>
            </a:r>
            <a:r>
              <a:rPr dirty="0" sz="1450" spc="-10" b="1">
                <a:latin typeface="Times New Roman"/>
                <a:cs typeface="Times New Roman"/>
              </a:rPr>
              <a:t>BRIG</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5">
                <a:latin typeface="Times New Roman"/>
                <a:cs typeface="Times New Roman"/>
              </a:rPr>
              <a:t>It </a:t>
            </a:r>
            <a:r>
              <a:rPr dirty="0" sz="1450" spc="-10">
                <a:latin typeface="Times New Roman"/>
                <a:cs typeface="Times New Roman"/>
              </a:rPr>
              <a:t>was already late at night, and as dark as it ever would </a:t>
            </a:r>
            <a:r>
              <a:rPr dirty="0" sz="1450" spc="-5">
                <a:latin typeface="Times New Roman"/>
                <a:cs typeface="Times New Roman"/>
              </a:rPr>
              <a:t>be </a:t>
            </a:r>
            <a:r>
              <a:rPr dirty="0" sz="1450" spc="-10">
                <a:latin typeface="Times New Roman"/>
                <a:cs typeface="Times New Roman"/>
              </a:rPr>
              <a:t>at that season </a:t>
            </a:r>
            <a:r>
              <a:rPr dirty="0" sz="1450" spc="-5">
                <a:latin typeface="Times New Roman"/>
                <a:cs typeface="Times New Roman"/>
              </a:rPr>
              <a:t>of  </a:t>
            </a:r>
            <a:r>
              <a:rPr dirty="0" sz="1450" spc="-10">
                <a:latin typeface="Times New Roman"/>
                <a:cs typeface="Times New Roman"/>
              </a:rPr>
              <a:t>the year (and that is to </a:t>
            </a:r>
            <a:r>
              <a:rPr dirty="0" sz="1450" spc="-30">
                <a:latin typeface="Times New Roman"/>
                <a:cs typeface="Times New Roman"/>
              </a:rPr>
              <a:t>say, </a:t>
            </a:r>
            <a:r>
              <a:rPr dirty="0" sz="1450" spc="-10">
                <a:latin typeface="Times New Roman"/>
                <a:cs typeface="Times New Roman"/>
              </a:rPr>
              <a:t>it was still pretty bright), when Hoseason clapped  his head into the round-house</a:t>
            </a:r>
            <a:r>
              <a:rPr dirty="0" sz="1450" spc="1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268605" marR="1787525">
              <a:lnSpc>
                <a:spcPct val="140700"/>
              </a:lnSpc>
              <a:spcBef>
                <a:spcPts val="15"/>
              </a:spcBef>
            </a:pPr>
            <a:r>
              <a:rPr dirty="0" sz="1450" spc="-10">
                <a:latin typeface="Times New Roman"/>
                <a:cs typeface="Times New Roman"/>
              </a:rPr>
              <a:t>“Here,” said he, “come </a:t>
            </a:r>
            <a:r>
              <a:rPr dirty="0" sz="1450" spc="-5">
                <a:latin typeface="Times New Roman"/>
                <a:cs typeface="Times New Roman"/>
              </a:rPr>
              <a:t>out </a:t>
            </a:r>
            <a:r>
              <a:rPr dirty="0" sz="1450" spc="-10">
                <a:latin typeface="Times New Roman"/>
                <a:cs typeface="Times New Roman"/>
              </a:rPr>
              <a:t>and see if </a:t>
            </a:r>
            <a:r>
              <a:rPr dirty="0" sz="1450" spc="-5">
                <a:latin typeface="Times New Roman"/>
                <a:cs typeface="Times New Roman"/>
              </a:rPr>
              <a:t>ye </a:t>
            </a:r>
            <a:r>
              <a:rPr dirty="0" sz="1450" spc="-10">
                <a:latin typeface="Times New Roman"/>
                <a:cs typeface="Times New Roman"/>
              </a:rPr>
              <a:t>can pilot.”  “Is this </a:t>
            </a:r>
            <a:r>
              <a:rPr dirty="0" sz="1450" spc="-5">
                <a:latin typeface="Times New Roman"/>
                <a:cs typeface="Times New Roman"/>
              </a:rPr>
              <a:t>one of your </a:t>
            </a:r>
            <a:r>
              <a:rPr dirty="0" sz="1450" spc="-10">
                <a:latin typeface="Times New Roman"/>
                <a:cs typeface="Times New Roman"/>
              </a:rPr>
              <a:t>tricks?” asked</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12700" indent="255904">
              <a:lnSpc>
                <a:spcPts val="1730"/>
              </a:lnSpc>
              <a:spcBef>
                <a:spcPts val="155"/>
              </a:spcBef>
            </a:pPr>
            <a:r>
              <a:rPr dirty="0" sz="1450" spc="-10">
                <a:latin typeface="Times New Roman"/>
                <a:cs typeface="Times New Roman"/>
              </a:rPr>
              <a:t>“Do </a:t>
            </a:r>
            <a:r>
              <a:rPr dirty="0" sz="1450" spc="-5">
                <a:latin typeface="Times New Roman"/>
                <a:cs typeface="Times New Roman"/>
              </a:rPr>
              <a:t>I </a:t>
            </a:r>
            <a:r>
              <a:rPr dirty="0" sz="1450" spc="-10">
                <a:latin typeface="Times New Roman"/>
                <a:cs typeface="Times New Roman"/>
              </a:rPr>
              <a:t>look like tricks?” cries the captain. “I have other things to think of—  my </a:t>
            </a:r>
            <a:r>
              <a:rPr dirty="0" sz="1450" spc="-20">
                <a:latin typeface="Times New Roman"/>
                <a:cs typeface="Times New Roman"/>
              </a:rPr>
              <a:t>brig’s </a:t>
            </a:r>
            <a:r>
              <a:rPr dirty="0" sz="1450" spc="-10">
                <a:latin typeface="Times New Roman"/>
                <a:cs typeface="Times New Roman"/>
              </a:rPr>
              <a:t>in</a:t>
            </a:r>
            <a:r>
              <a:rPr dirty="0" sz="1450" spc="10">
                <a:latin typeface="Times New Roman"/>
                <a:cs typeface="Times New Roman"/>
              </a:rPr>
              <a:t> </a:t>
            </a:r>
            <a:r>
              <a:rPr dirty="0" sz="1450" spc="-10">
                <a:latin typeface="Times New Roman"/>
                <a:cs typeface="Times New Roman"/>
              </a:rPr>
              <a:t>danger!”</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By the concerned look </a:t>
            </a:r>
            <a:r>
              <a:rPr dirty="0" sz="1450" spc="-5">
                <a:latin typeface="Times New Roman"/>
                <a:cs typeface="Times New Roman"/>
              </a:rPr>
              <a:t>of </a:t>
            </a:r>
            <a:r>
              <a:rPr dirty="0" sz="1450" spc="-10">
                <a:latin typeface="Times New Roman"/>
                <a:cs typeface="Times New Roman"/>
              </a:rPr>
              <a:t>his face, and, above all, </a:t>
            </a:r>
            <a:r>
              <a:rPr dirty="0" sz="1450" spc="-5">
                <a:latin typeface="Times New Roman"/>
                <a:cs typeface="Times New Roman"/>
              </a:rPr>
              <a:t>by </a:t>
            </a:r>
            <a:r>
              <a:rPr dirty="0" sz="1450" spc="-10">
                <a:latin typeface="Times New Roman"/>
                <a:cs typeface="Times New Roman"/>
              </a:rPr>
              <a:t>the sharp tones in  which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of </a:t>
            </a:r>
            <a:r>
              <a:rPr dirty="0" sz="1450" spc="-10">
                <a:latin typeface="Times New Roman"/>
                <a:cs typeface="Times New Roman"/>
              </a:rPr>
              <a:t>his brig, it was plain to both </a:t>
            </a:r>
            <a:r>
              <a:rPr dirty="0" sz="1450" spc="-5">
                <a:latin typeface="Times New Roman"/>
                <a:cs typeface="Times New Roman"/>
              </a:rPr>
              <a:t>of us he </a:t>
            </a:r>
            <a:r>
              <a:rPr dirty="0" sz="1450" spc="-10">
                <a:latin typeface="Times New Roman"/>
                <a:cs typeface="Times New Roman"/>
              </a:rPr>
              <a:t>was in deadly earnest;  and so Alan and I, with </a:t>
            </a:r>
            <a:r>
              <a:rPr dirty="0" sz="1450" spc="-5">
                <a:latin typeface="Times New Roman"/>
                <a:cs typeface="Times New Roman"/>
              </a:rPr>
              <a:t>no </a:t>
            </a:r>
            <a:r>
              <a:rPr dirty="0" sz="1450" spc="-10">
                <a:latin typeface="Times New Roman"/>
                <a:cs typeface="Times New Roman"/>
              </a:rPr>
              <a:t>great fear </a:t>
            </a:r>
            <a:r>
              <a:rPr dirty="0" sz="1450" spc="-5">
                <a:latin typeface="Times New Roman"/>
                <a:cs typeface="Times New Roman"/>
              </a:rPr>
              <a:t>of </a:t>
            </a:r>
            <a:r>
              <a:rPr dirty="0" sz="1450" spc="-20">
                <a:latin typeface="Times New Roman"/>
                <a:cs typeface="Times New Roman"/>
              </a:rPr>
              <a:t>treachery, </a:t>
            </a:r>
            <a:r>
              <a:rPr dirty="0" sz="1450" spc="-10">
                <a:latin typeface="Times New Roman"/>
                <a:cs typeface="Times New Roman"/>
              </a:rPr>
              <a:t>stepped </a:t>
            </a:r>
            <a:r>
              <a:rPr dirty="0" sz="1450" spc="-5">
                <a:latin typeface="Times New Roman"/>
                <a:cs typeface="Times New Roman"/>
              </a:rPr>
              <a:t>on</a:t>
            </a:r>
            <a:r>
              <a:rPr dirty="0" sz="1450" spc="75">
                <a:latin typeface="Times New Roman"/>
                <a:cs typeface="Times New Roman"/>
              </a:rPr>
              <a:t> </a:t>
            </a:r>
            <a:r>
              <a:rPr dirty="0" sz="1450" spc="-10">
                <a:latin typeface="Times New Roman"/>
                <a:cs typeface="Times New Roman"/>
              </a:rPr>
              <a:t>deck.</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sky was clear; it blew hard, and was bitter cold;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daylight lingered; and the moon, which was nearly full, shone </a:t>
            </a:r>
            <a:r>
              <a:rPr dirty="0" sz="1450" spc="-20">
                <a:latin typeface="Times New Roman"/>
                <a:cs typeface="Times New Roman"/>
              </a:rPr>
              <a:t>brightly. </a:t>
            </a:r>
            <a:r>
              <a:rPr dirty="0" sz="1450" spc="-10">
                <a:latin typeface="Times New Roman"/>
                <a:cs typeface="Times New Roman"/>
              </a:rPr>
              <a:t>The  brig was close hauled, so as to round the southwest corner </a:t>
            </a:r>
            <a:r>
              <a:rPr dirty="0" sz="1450" spc="-5">
                <a:latin typeface="Times New Roman"/>
                <a:cs typeface="Times New Roman"/>
              </a:rPr>
              <a:t>of </a:t>
            </a:r>
            <a:r>
              <a:rPr dirty="0" sz="1450" spc="-10">
                <a:latin typeface="Times New Roman"/>
                <a:cs typeface="Times New Roman"/>
              </a:rPr>
              <a:t>the Island </a:t>
            </a:r>
            <a:r>
              <a:rPr dirty="0" sz="1450" spc="-5">
                <a:latin typeface="Times New Roman"/>
                <a:cs typeface="Times New Roman"/>
              </a:rPr>
              <a:t>of  </a:t>
            </a:r>
            <a:r>
              <a:rPr dirty="0" sz="1450" spc="-10">
                <a:latin typeface="Times New Roman"/>
                <a:cs typeface="Times New Roman"/>
              </a:rPr>
              <a:t>Mull, the hills </a:t>
            </a:r>
            <a:r>
              <a:rPr dirty="0" sz="1450" spc="-5">
                <a:latin typeface="Times New Roman"/>
                <a:cs typeface="Times New Roman"/>
              </a:rPr>
              <a:t>of </a:t>
            </a:r>
            <a:r>
              <a:rPr dirty="0" sz="1450" spc="-10">
                <a:latin typeface="Times New Roman"/>
                <a:cs typeface="Times New Roman"/>
              </a:rPr>
              <a:t>which (and Ben More above them all, with </a:t>
            </a:r>
            <a:r>
              <a:rPr dirty="0" sz="1450" spc="-5">
                <a:latin typeface="Times New Roman"/>
                <a:cs typeface="Times New Roman"/>
              </a:rPr>
              <a:t>a </a:t>
            </a:r>
            <a:r>
              <a:rPr dirty="0" sz="1450" spc="-10">
                <a:latin typeface="Times New Roman"/>
                <a:cs typeface="Times New Roman"/>
              </a:rPr>
              <a:t>wisp </a:t>
            </a:r>
            <a:r>
              <a:rPr dirty="0" sz="1450" spc="-5">
                <a:latin typeface="Times New Roman"/>
                <a:cs typeface="Times New Roman"/>
              </a:rPr>
              <a:t>of </a:t>
            </a:r>
            <a:r>
              <a:rPr dirty="0" sz="1450" spc="-10">
                <a:latin typeface="Times New Roman"/>
                <a:cs typeface="Times New Roman"/>
              </a:rPr>
              <a:t>mist  </a:t>
            </a:r>
            <a:r>
              <a:rPr dirty="0" sz="1450" spc="-5">
                <a:latin typeface="Times New Roman"/>
                <a:cs typeface="Times New Roman"/>
              </a:rPr>
              <a:t>upon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it) lay full </a:t>
            </a:r>
            <a:r>
              <a:rPr dirty="0" sz="1450" spc="-5">
                <a:latin typeface="Times New Roman"/>
                <a:cs typeface="Times New Roman"/>
              </a:rPr>
              <a:t>upon </a:t>
            </a:r>
            <a:r>
              <a:rPr dirty="0" sz="1450" spc="-10">
                <a:latin typeface="Times New Roman"/>
                <a:cs typeface="Times New Roman"/>
              </a:rPr>
              <a:t>the lar-board </a:t>
            </a:r>
            <a:r>
              <a:rPr dirty="0" sz="1450" spc="-30">
                <a:latin typeface="Times New Roman"/>
                <a:cs typeface="Times New Roman"/>
              </a:rPr>
              <a:t>bow. </a:t>
            </a:r>
            <a:r>
              <a:rPr dirty="0" sz="1450" spc="-10">
                <a:latin typeface="Times New Roman"/>
                <a:cs typeface="Times New Roman"/>
              </a:rPr>
              <a:t>Though it was </a:t>
            </a:r>
            <a:r>
              <a:rPr dirty="0" sz="1450" spc="-5">
                <a:latin typeface="Times New Roman"/>
                <a:cs typeface="Times New Roman"/>
              </a:rPr>
              <a:t>no good  point of </a:t>
            </a:r>
            <a:r>
              <a:rPr dirty="0" sz="1450" spc="-10">
                <a:latin typeface="Times New Roman"/>
                <a:cs typeface="Times New Roman"/>
              </a:rPr>
              <a:t>sailing for the Covenant, she tore through the seas at </a:t>
            </a:r>
            <a:r>
              <a:rPr dirty="0" sz="1450" spc="-5">
                <a:latin typeface="Times New Roman"/>
                <a:cs typeface="Times New Roman"/>
              </a:rPr>
              <a:t>a </a:t>
            </a:r>
            <a:r>
              <a:rPr dirty="0" sz="1450" spc="-10">
                <a:latin typeface="Times New Roman"/>
                <a:cs typeface="Times New Roman"/>
              </a:rPr>
              <a:t>great rate,  pitching and straining, and pursued </a:t>
            </a:r>
            <a:r>
              <a:rPr dirty="0" sz="1450" spc="-5">
                <a:latin typeface="Times New Roman"/>
                <a:cs typeface="Times New Roman"/>
              </a:rPr>
              <a:t>by </a:t>
            </a:r>
            <a:r>
              <a:rPr dirty="0" sz="1450" spc="-10">
                <a:latin typeface="Times New Roman"/>
                <a:cs typeface="Times New Roman"/>
              </a:rPr>
              <a:t>the westerly</a:t>
            </a:r>
            <a:r>
              <a:rPr dirty="0" sz="1450" spc="35">
                <a:latin typeface="Times New Roman"/>
                <a:cs typeface="Times New Roman"/>
              </a:rPr>
              <a:t> </a:t>
            </a:r>
            <a:r>
              <a:rPr dirty="0" sz="1450" spc="-10">
                <a:latin typeface="Times New Roman"/>
                <a:cs typeface="Times New Roman"/>
              </a:rPr>
              <a:t>swell.</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Altogether it was </a:t>
            </a:r>
            <a:r>
              <a:rPr dirty="0" sz="1450" spc="-5">
                <a:latin typeface="Times New Roman"/>
                <a:cs typeface="Times New Roman"/>
              </a:rPr>
              <a:t>no </a:t>
            </a:r>
            <a:r>
              <a:rPr dirty="0" sz="1450" spc="-10">
                <a:latin typeface="Times New Roman"/>
                <a:cs typeface="Times New Roman"/>
              </a:rPr>
              <a:t>such ill </a:t>
            </a:r>
            <a:r>
              <a:rPr dirty="0" sz="1450" spc="-5">
                <a:latin typeface="Times New Roman"/>
                <a:cs typeface="Times New Roman"/>
              </a:rPr>
              <a:t>night </a:t>
            </a:r>
            <a:r>
              <a:rPr dirty="0" sz="1450" spc="-10">
                <a:latin typeface="Times New Roman"/>
                <a:cs typeface="Times New Roman"/>
              </a:rPr>
              <a:t>to keep the seas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begun to  wonder what it was that sat so heavily </a:t>
            </a:r>
            <a:r>
              <a:rPr dirty="0" sz="1450" spc="-5">
                <a:latin typeface="Times New Roman"/>
                <a:cs typeface="Times New Roman"/>
              </a:rPr>
              <a:t>upon </a:t>
            </a:r>
            <a:r>
              <a:rPr dirty="0" sz="1450" spc="-10">
                <a:latin typeface="Times New Roman"/>
                <a:cs typeface="Times New Roman"/>
              </a:rPr>
              <a:t>the captain, when the brig rising  suddenly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 </a:t>
            </a:r>
            <a:r>
              <a:rPr dirty="0" sz="1450" spc="-10">
                <a:latin typeface="Times New Roman"/>
                <a:cs typeface="Times New Roman"/>
              </a:rPr>
              <a:t>high swell, </a:t>
            </a:r>
            <a:r>
              <a:rPr dirty="0" sz="1450" spc="-5">
                <a:latin typeface="Times New Roman"/>
                <a:cs typeface="Times New Roman"/>
              </a:rPr>
              <a:t>he </a:t>
            </a:r>
            <a:r>
              <a:rPr dirty="0" sz="1450" spc="-10">
                <a:latin typeface="Times New Roman"/>
                <a:cs typeface="Times New Roman"/>
              </a:rPr>
              <a:t>pointed and cried to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look. </a:t>
            </a:r>
            <a:r>
              <a:rPr dirty="0" sz="1450" spc="-45">
                <a:latin typeface="Times New Roman"/>
                <a:cs typeface="Times New Roman"/>
              </a:rPr>
              <a:t>Away  </a:t>
            </a:r>
            <a:r>
              <a:rPr dirty="0" sz="1450" spc="-5">
                <a:latin typeface="Times New Roman"/>
                <a:cs typeface="Times New Roman"/>
              </a:rPr>
              <a:t>on </a:t>
            </a:r>
            <a:r>
              <a:rPr dirty="0" sz="1450" spc="-10">
                <a:latin typeface="Times New Roman"/>
                <a:cs typeface="Times New Roman"/>
              </a:rPr>
              <a:t>the lee </a:t>
            </a:r>
            <a:r>
              <a:rPr dirty="0" sz="1450" spc="-30">
                <a:latin typeface="Times New Roman"/>
                <a:cs typeface="Times New Roman"/>
              </a:rPr>
              <a:t>bow, </a:t>
            </a:r>
            <a:r>
              <a:rPr dirty="0" sz="1450" spc="-5">
                <a:latin typeface="Times New Roman"/>
                <a:cs typeface="Times New Roman"/>
              </a:rPr>
              <a:t>a </a:t>
            </a:r>
            <a:r>
              <a:rPr dirty="0" sz="1450" spc="-10">
                <a:latin typeface="Times New Roman"/>
                <a:cs typeface="Times New Roman"/>
              </a:rPr>
              <a:t>thing like </a:t>
            </a:r>
            <a:r>
              <a:rPr dirty="0" sz="1450" spc="-5">
                <a:latin typeface="Times New Roman"/>
                <a:cs typeface="Times New Roman"/>
              </a:rPr>
              <a:t>a </a:t>
            </a:r>
            <a:r>
              <a:rPr dirty="0" sz="1450" spc="-10">
                <a:latin typeface="Times New Roman"/>
                <a:cs typeface="Times New Roman"/>
              </a:rPr>
              <a:t>fountain rose </a:t>
            </a:r>
            <a:r>
              <a:rPr dirty="0" sz="1450" spc="-5">
                <a:latin typeface="Times New Roman"/>
                <a:cs typeface="Times New Roman"/>
              </a:rPr>
              <a:t>out of </a:t>
            </a:r>
            <a:r>
              <a:rPr dirty="0" sz="1450" spc="-10">
                <a:latin typeface="Times New Roman"/>
                <a:cs typeface="Times New Roman"/>
              </a:rPr>
              <a:t>the moonlit sea, and  immediately after we heard </a:t>
            </a:r>
            <a:r>
              <a:rPr dirty="0" sz="1450" spc="-5">
                <a:latin typeface="Times New Roman"/>
                <a:cs typeface="Times New Roman"/>
              </a:rPr>
              <a:t>a </a:t>
            </a:r>
            <a:r>
              <a:rPr dirty="0" sz="1450" spc="-10">
                <a:latin typeface="Times New Roman"/>
                <a:cs typeface="Times New Roman"/>
              </a:rPr>
              <a:t>low sound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roaring.</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a:t>
            </a:r>
            <a:r>
              <a:rPr dirty="0" sz="1450" spc="-5">
                <a:latin typeface="Times New Roman"/>
                <a:cs typeface="Times New Roman"/>
              </a:rPr>
              <a:t>do ye </a:t>
            </a:r>
            <a:r>
              <a:rPr dirty="0" sz="1450" spc="-10">
                <a:latin typeface="Times New Roman"/>
                <a:cs typeface="Times New Roman"/>
              </a:rPr>
              <a:t>call that?” asked the captain,</a:t>
            </a:r>
            <a:r>
              <a:rPr dirty="0" sz="1450" spc="20">
                <a:latin typeface="Times New Roman"/>
                <a:cs typeface="Times New Roman"/>
              </a:rPr>
              <a:t> </a:t>
            </a:r>
            <a:r>
              <a:rPr dirty="0" sz="1450" spc="-20">
                <a:latin typeface="Times New Roman"/>
                <a:cs typeface="Times New Roman"/>
              </a:rPr>
              <a:t>gloomily.</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“The sea breaking </a:t>
            </a:r>
            <a:r>
              <a:rPr dirty="0" sz="1450" spc="-5">
                <a:latin typeface="Times New Roman"/>
                <a:cs typeface="Times New Roman"/>
              </a:rPr>
              <a:t>on a </a:t>
            </a:r>
            <a:r>
              <a:rPr dirty="0" sz="1450" spc="-10">
                <a:latin typeface="Times New Roman"/>
                <a:cs typeface="Times New Roman"/>
              </a:rPr>
              <a:t>reef,” said Alan. “And now </a:t>
            </a:r>
            <a:r>
              <a:rPr dirty="0" sz="1450" spc="-5">
                <a:latin typeface="Times New Roman"/>
                <a:cs typeface="Times New Roman"/>
              </a:rPr>
              <a:t>ye </a:t>
            </a:r>
            <a:r>
              <a:rPr dirty="0" sz="1450" spc="-10">
                <a:latin typeface="Times New Roman"/>
                <a:cs typeface="Times New Roman"/>
              </a:rPr>
              <a:t>ken where it is; and  what better would </a:t>
            </a:r>
            <a:r>
              <a:rPr dirty="0" sz="1450" spc="-5">
                <a:latin typeface="Times New Roman"/>
                <a:cs typeface="Times New Roman"/>
              </a:rPr>
              <a:t>ye</a:t>
            </a:r>
            <a:r>
              <a:rPr dirty="0" sz="1450" spc="5">
                <a:latin typeface="Times New Roman"/>
                <a:cs typeface="Times New Roman"/>
              </a:rPr>
              <a:t> </a:t>
            </a:r>
            <a:r>
              <a:rPr dirty="0" sz="1450" spc="-10">
                <a:latin typeface="Times New Roman"/>
                <a:cs typeface="Times New Roman"/>
              </a:rPr>
              <a:t>have?”</a:t>
            </a:r>
            <a:endParaRPr sz="1450">
              <a:latin typeface="Times New Roman"/>
              <a:cs typeface="Times New Roman"/>
            </a:endParaRPr>
          </a:p>
          <a:p>
            <a:pPr algn="just" marL="268605">
              <a:lnSpc>
                <a:spcPct val="100000"/>
              </a:lnSpc>
              <a:spcBef>
                <a:spcPts val="720"/>
              </a:spcBef>
            </a:pPr>
            <a:r>
              <a:rPr dirty="0" sz="1450" spc="-55">
                <a:latin typeface="Times New Roman"/>
                <a:cs typeface="Times New Roman"/>
              </a:rPr>
              <a:t>“Ay,” </a:t>
            </a:r>
            <a:r>
              <a:rPr dirty="0" sz="1450" spc="-10">
                <a:latin typeface="Times New Roman"/>
                <a:cs typeface="Times New Roman"/>
              </a:rPr>
              <a:t>said Hoseason, “if it was the only</a:t>
            </a:r>
            <a:r>
              <a:rPr dirty="0" sz="1450" spc="75">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And sure </a:t>
            </a:r>
            <a:r>
              <a:rPr dirty="0" sz="1450" spc="-5">
                <a:latin typeface="Times New Roman"/>
                <a:cs typeface="Times New Roman"/>
              </a:rPr>
              <a:t>enough, </a:t>
            </a:r>
            <a:r>
              <a:rPr dirty="0" sz="1450" spc="-10">
                <a:latin typeface="Times New Roman"/>
                <a:cs typeface="Times New Roman"/>
              </a:rPr>
              <a:t>just as </a:t>
            </a:r>
            <a:r>
              <a:rPr dirty="0" sz="1450" spc="-5">
                <a:latin typeface="Times New Roman"/>
                <a:cs typeface="Times New Roman"/>
              </a:rPr>
              <a:t>he </a:t>
            </a:r>
            <a:r>
              <a:rPr dirty="0" sz="1450" spc="-10">
                <a:latin typeface="Times New Roman"/>
                <a:cs typeface="Times New Roman"/>
              </a:rPr>
              <a:t>spoke there came </a:t>
            </a:r>
            <a:r>
              <a:rPr dirty="0" sz="1450" spc="-5">
                <a:latin typeface="Times New Roman"/>
                <a:cs typeface="Times New Roman"/>
              </a:rPr>
              <a:t>a </a:t>
            </a:r>
            <a:r>
              <a:rPr dirty="0" sz="1450" spc="-10">
                <a:latin typeface="Times New Roman"/>
                <a:cs typeface="Times New Roman"/>
              </a:rPr>
              <a:t>second fountain farther to  the south.</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“There!” said Hoseason. </a:t>
            </a:r>
            <a:r>
              <a:rPr dirty="0" sz="1450" spc="-60">
                <a:latin typeface="Times New Roman"/>
                <a:cs typeface="Times New Roman"/>
              </a:rPr>
              <a:t>“Ye </a:t>
            </a:r>
            <a:r>
              <a:rPr dirty="0" sz="1450" spc="-10">
                <a:latin typeface="Times New Roman"/>
                <a:cs typeface="Times New Roman"/>
              </a:rPr>
              <a:t>see for yourself. If </a:t>
            </a:r>
            <a:r>
              <a:rPr dirty="0" sz="1450" spc="-5">
                <a:latin typeface="Times New Roman"/>
                <a:cs typeface="Times New Roman"/>
              </a:rPr>
              <a:t>I </a:t>
            </a:r>
            <a:r>
              <a:rPr dirty="0" sz="1450" spc="-10">
                <a:latin typeface="Times New Roman"/>
                <a:cs typeface="Times New Roman"/>
              </a:rPr>
              <a:t>had kent </a:t>
            </a:r>
            <a:r>
              <a:rPr dirty="0" sz="1450" spc="-5">
                <a:latin typeface="Times New Roman"/>
                <a:cs typeface="Times New Roman"/>
              </a:rPr>
              <a:t>of </a:t>
            </a:r>
            <a:r>
              <a:rPr dirty="0" sz="1450" spc="-10">
                <a:latin typeface="Times New Roman"/>
                <a:cs typeface="Times New Roman"/>
              </a:rPr>
              <a:t>these reefs, if  </a:t>
            </a:r>
            <a:r>
              <a:rPr dirty="0" sz="1450" spc="-5">
                <a:latin typeface="Times New Roman"/>
                <a:cs typeface="Times New Roman"/>
              </a:rPr>
              <a:t>I </a:t>
            </a:r>
            <a:r>
              <a:rPr dirty="0" sz="1450" spc="-10">
                <a:latin typeface="Times New Roman"/>
                <a:cs typeface="Times New Roman"/>
              </a:rPr>
              <a:t>had had </a:t>
            </a:r>
            <a:r>
              <a:rPr dirty="0" sz="1450" spc="-5">
                <a:latin typeface="Times New Roman"/>
                <a:cs typeface="Times New Roman"/>
              </a:rPr>
              <a:t>a </a:t>
            </a:r>
            <a:r>
              <a:rPr dirty="0" sz="1450" spc="-10">
                <a:latin typeface="Times New Roman"/>
                <a:cs typeface="Times New Roman"/>
              </a:rPr>
              <a:t>chart, </a:t>
            </a:r>
            <a:r>
              <a:rPr dirty="0" sz="1450" spc="-5">
                <a:latin typeface="Times New Roman"/>
                <a:cs typeface="Times New Roman"/>
              </a:rPr>
              <a:t>or </a:t>
            </a:r>
            <a:r>
              <a:rPr dirty="0" sz="1450" spc="-10">
                <a:latin typeface="Times New Roman"/>
                <a:cs typeface="Times New Roman"/>
              </a:rPr>
              <a:t>if Shuan had been spared,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sixty guineas, </a:t>
            </a:r>
            <a:r>
              <a:rPr dirty="0" sz="1450" spc="-5">
                <a:latin typeface="Times New Roman"/>
                <a:cs typeface="Times New Roman"/>
              </a:rPr>
              <a:t>no, nor  </a:t>
            </a:r>
            <a:r>
              <a:rPr dirty="0" sz="1450" spc="-10">
                <a:latin typeface="Times New Roman"/>
                <a:cs typeface="Times New Roman"/>
              </a:rPr>
              <a:t>six hundred, would have made me risk my brig in sic </a:t>
            </a:r>
            <a:r>
              <a:rPr dirty="0" sz="1450" spc="-5">
                <a:latin typeface="Times New Roman"/>
                <a:cs typeface="Times New Roman"/>
              </a:rPr>
              <a:t>a </a:t>
            </a:r>
            <a:r>
              <a:rPr dirty="0" sz="1450" spc="-10">
                <a:latin typeface="Times New Roman"/>
                <a:cs typeface="Times New Roman"/>
              </a:rPr>
              <a:t>stoneyard! But </a:t>
            </a:r>
            <a:r>
              <a:rPr dirty="0" sz="1450" spc="-5">
                <a:latin typeface="Times New Roman"/>
                <a:cs typeface="Times New Roman"/>
              </a:rPr>
              <a:t>you, </a:t>
            </a:r>
            <a:r>
              <a:rPr dirty="0" sz="1450" spc="-25">
                <a:latin typeface="Times New Roman"/>
                <a:cs typeface="Times New Roman"/>
              </a:rPr>
              <a:t>sir,  </a:t>
            </a:r>
            <a:r>
              <a:rPr dirty="0" sz="1450" spc="-10">
                <a:latin typeface="Times New Roman"/>
                <a:cs typeface="Times New Roman"/>
              </a:rPr>
              <a:t>that was to pilot us, have </a:t>
            </a:r>
            <a:r>
              <a:rPr dirty="0" sz="1450" spc="-5">
                <a:latin typeface="Times New Roman"/>
                <a:cs typeface="Times New Roman"/>
              </a:rPr>
              <a:t>ye </a:t>
            </a:r>
            <a:r>
              <a:rPr dirty="0" sz="1450" spc="-10">
                <a:latin typeface="Times New Roman"/>
                <a:cs typeface="Times New Roman"/>
              </a:rPr>
              <a:t>never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268605" marR="229870">
              <a:lnSpc>
                <a:spcPts val="2520"/>
              </a:lnSpc>
              <a:spcBef>
                <a:spcPts val="155"/>
              </a:spcBef>
            </a:pPr>
            <a:r>
              <a:rPr dirty="0" sz="1450" spc="-10">
                <a:latin typeface="Times New Roman"/>
                <a:cs typeface="Times New Roman"/>
              </a:rPr>
              <a:t>“I’m thinking,” said Alan, “these’ll </a:t>
            </a:r>
            <a:r>
              <a:rPr dirty="0" sz="1450" spc="-5">
                <a:latin typeface="Times New Roman"/>
                <a:cs typeface="Times New Roman"/>
              </a:rPr>
              <a:t>be </a:t>
            </a:r>
            <a:r>
              <a:rPr dirty="0" sz="1450" spc="-10">
                <a:latin typeface="Times New Roman"/>
                <a:cs typeface="Times New Roman"/>
              </a:rPr>
              <a:t>what they call the </a:t>
            </a:r>
            <a:r>
              <a:rPr dirty="0" sz="1450" spc="-25">
                <a:latin typeface="Times New Roman"/>
                <a:cs typeface="Times New Roman"/>
              </a:rPr>
              <a:t>Torran </a:t>
            </a:r>
            <a:r>
              <a:rPr dirty="0" sz="1450" spc="-10">
                <a:latin typeface="Times New Roman"/>
                <a:cs typeface="Times New Roman"/>
              </a:rPr>
              <a:t>Rocks.”  “Are there many </a:t>
            </a:r>
            <a:r>
              <a:rPr dirty="0" sz="1450" spc="-5">
                <a:latin typeface="Times New Roman"/>
                <a:cs typeface="Times New Roman"/>
              </a:rPr>
              <a:t>of </a:t>
            </a:r>
            <a:r>
              <a:rPr dirty="0" sz="1450" spc="-10">
                <a:latin typeface="Times New Roman"/>
                <a:cs typeface="Times New Roman"/>
              </a:rPr>
              <a:t>them?” says the</a:t>
            </a:r>
            <a:r>
              <a:rPr dirty="0" sz="1450" spc="20">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marL="12700" marR="12700" indent="255904">
              <a:lnSpc>
                <a:spcPts val="1730"/>
              </a:lnSpc>
              <a:spcBef>
                <a:spcPts val="560"/>
              </a:spcBef>
            </a:pPr>
            <a:r>
              <a:rPr dirty="0" sz="1450" spc="-30">
                <a:latin typeface="Times New Roman"/>
                <a:cs typeface="Times New Roman"/>
              </a:rPr>
              <a:t>“Truly,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am nae pilot,” said Alan; “but it sticks in my mind there are  ten miles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268605">
              <a:lnSpc>
                <a:spcPct val="100000"/>
              </a:lnSpc>
              <a:spcBef>
                <a:spcPts val="725"/>
              </a:spcBef>
            </a:pPr>
            <a:r>
              <a:rPr dirty="0" sz="1450" spc="-35">
                <a:latin typeface="Times New Roman"/>
                <a:cs typeface="Times New Roman"/>
              </a:rPr>
              <a:t>Mr. </a:t>
            </a:r>
            <a:r>
              <a:rPr dirty="0" sz="1450" spc="-10">
                <a:latin typeface="Times New Roman"/>
                <a:cs typeface="Times New Roman"/>
              </a:rPr>
              <a:t>Riach and the captain looked at each</a:t>
            </a:r>
            <a:r>
              <a:rPr dirty="0" sz="1450" spc="5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marL="268605">
              <a:lnSpc>
                <a:spcPct val="100000"/>
              </a:lnSpc>
              <a:spcBef>
                <a:spcPts val="780"/>
              </a:spcBef>
            </a:pP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way through them, </a:t>
            </a:r>
            <a:r>
              <a:rPr dirty="0" sz="1450" spc="-5">
                <a:latin typeface="Times New Roman"/>
                <a:cs typeface="Times New Roman"/>
              </a:rPr>
              <a:t>I </a:t>
            </a:r>
            <a:r>
              <a:rPr dirty="0" sz="1450" spc="-10">
                <a:latin typeface="Times New Roman"/>
                <a:cs typeface="Times New Roman"/>
              </a:rPr>
              <a:t>suppose?” said the</a:t>
            </a:r>
            <a:r>
              <a:rPr dirty="0" sz="1450" spc="45">
                <a:latin typeface="Times New Roman"/>
                <a:cs typeface="Times New Roman"/>
              </a:rPr>
              <a:t> </a:t>
            </a:r>
            <a:r>
              <a:rPr dirty="0" sz="1450" spc="-10">
                <a:latin typeface="Times New Roman"/>
                <a:cs typeface="Times New Roman"/>
              </a:rPr>
              <a:t>captain.</a:t>
            </a:r>
            <a:endParaRPr sz="1450">
              <a:latin typeface="Times New Roman"/>
              <a:cs typeface="Times New Roman"/>
            </a:endParaRPr>
          </a:p>
          <a:p>
            <a:pPr marL="12700" marR="5080" indent="255904">
              <a:lnSpc>
                <a:spcPts val="1730"/>
              </a:lnSpc>
              <a:spcBef>
                <a:spcPts val="775"/>
              </a:spcBef>
            </a:pPr>
            <a:r>
              <a:rPr dirty="0" sz="1450" spc="-10">
                <a:latin typeface="Times New Roman"/>
                <a:cs typeface="Times New Roman"/>
              </a:rPr>
              <a:t>“Doubtless,” said Alan, “but where? But it somehow runs in my mind once  more that it is clearer under the</a:t>
            </a:r>
            <a:r>
              <a:rPr dirty="0" sz="1450" spc="2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“So?” said Hoseason. </a:t>
            </a:r>
            <a:r>
              <a:rPr dirty="0" sz="1450" spc="-30">
                <a:latin typeface="Times New Roman"/>
                <a:cs typeface="Times New Roman"/>
              </a:rPr>
              <a:t>“We’ll </a:t>
            </a:r>
            <a:r>
              <a:rPr dirty="0" sz="1450" spc="-10">
                <a:latin typeface="Times New Roman"/>
                <a:cs typeface="Times New Roman"/>
              </a:rPr>
              <a:t>have to haul </a:t>
            </a:r>
            <a:r>
              <a:rPr dirty="0" sz="1450" spc="-5">
                <a:latin typeface="Times New Roman"/>
                <a:cs typeface="Times New Roman"/>
              </a:rPr>
              <a:t>our </a:t>
            </a:r>
            <a:r>
              <a:rPr dirty="0" sz="1450" spc="-10">
                <a:latin typeface="Times New Roman"/>
                <a:cs typeface="Times New Roman"/>
              </a:rPr>
              <a:t>wind then, </a:t>
            </a:r>
            <a:r>
              <a:rPr dirty="0" sz="1450" spc="-35">
                <a:latin typeface="Times New Roman"/>
                <a:cs typeface="Times New Roman"/>
              </a:rPr>
              <a:t>Mr. </a:t>
            </a:r>
            <a:r>
              <a:rPr dirty="0" sz="1450" spc="-10">
                <a:latin typeface="Times New Roman"/>
                <a:cs typeface="Times New Roman"/>
              </a:rPr>
              <a:t>Riach;</a:t>
            </a:r>
            <a:r>
              <a:rPr dirty="0" sz="1450" spc="100">
                <a:latin typeface="Times New Roman"/>
                <a:cs typeface="Times New Roman"/>
              </a:rPr>
              <a:t> </a:t>
            </a:r>
            <a:r>
              <a:rPr dirty="0" sz="1450" spc="-10">
                <a:latin typeface="Times New Roman"/>
                <a:cs typeface="Times New Roman"/>
              </a:rPr>
              <a:t>we’ll</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344025"/>
          </a:xfrm>
          <a:prstGeom prst="rect">
            <a:avLst/>
          </a:prstGeom>
        </p:spPr>
        <p:txBody>
          <a:bodyPr wrap="square" lIns="0" tIns="13335" rIns="0" bIns="0" rtlCol="0" vert="horz">
            <a:spAutoFit/>
          </a:bodyPr>
          <a:lstStyle/>
          <a:p>
            <a:pPr algn="just" marL="12700" marR="10795">
              <a:lnSpc>
                <a:spcPct val="99000"/>
              </a:lnSpc>
              <a:spcBef>
                <a:spcPts val="105"/>
              </a:spcBef>
            </a:pPr>
            <a:r>
              <a:rPr dirty="0" sz="1450" spc="-10">
                <a:latin typeface="Times New Roman"/>
                <a:cs typeface="Times New Roman"/>
              </a:rPr>
              <a:t>have to come as near in about the end </a:t>
            </a:r>
            <a:r>
              <a:rPr dirty="0" sz="1450" spc="-5">
                <a:latin typeface="Times New Roman"/>
                <a:cs typeface="Times New Roman"/>
              </a:rPr>
              <a:t>of </a:t>
            </a:r>
            <a:r>
              <a:rPr dirty="0" sz="1450" spc="-10">
                <a:latin typeface="Times New Roman"/>
                <a:cs typeface="Times New Roman"/>
              </a:rPr>
              <a:t>Mull as we can take </a:t>
            </a:r>
            <a:r>
              <a:rPr dirty="0" sz="1450" spc="-20">
                <a:latin typeface="Times New Roman"/>
                <a:cs typeface="Times New Roman"/>
              </a:rPr>
              <a:t>her, </a:t>
            </a:r>
            <a:r>
              <a:rPr dirty="0" sz="1450" spc="-10">
                <a:latin typeface="Times New Roman"/>
                <a:cs typeface="Times New Roman"/>
              </a:rPr>
              <a:t>sir; and even  then we’ll have the land to kep the wind </a:t>
            </a:r>
            <a:r>
              <a:rPr dirty="0" sz="1450" spc="-15">
                <a:latin typeface="Times New Roman"/>
                <a:cs typeface="Times New Roman"/>
              </a:rPr>
              <a:t>off </a:t>
            </a:r>
            <a:r>
              <a:rPr dirty="0" sz="1450" spc="-10">
                <a:latin typeface="Times New Roman"/>
                <a:cs typeface="Times New Roman"/>
              </a:rPr>
              <a:t>us, and that stoneyard </a:t>
            </a:r>
            <a:r>
              <a:rPr dirty="0" sz="1450" spc="-5">
                <a:latin typeface="Times New Roman"/>
                <a:cs typeface="Times New Roman"/>
              </a:rPr>
              <a:t>on our </a:t>
            </a:r>
            <a:r>
              <a:rPr dirty="0" sz="1450" spc="-10">
                <a:latin typeface="Times New Roman"/>
                <a:cs typeface="Times New Roman"/>
              </a:rPr>
              <a:t>lee.  </a:t>
            </a:r>
            <a:r>
              <a:rPr dirty="0" sz="1450" spc="-35">
                <a:latin typeface="Times New Roman"/>
                <a:cs typeface="Times New Roman"/>
              </a:rPr>
              <a:t>Well, </a:t>
            </a:r>
            <a:r>
              <a:rPr dirty="0" sz="1450" spc="-10">
                <a:latin typeface="Times New Roman"/>
                <a:cs typeface="Times New Roman"/>
              </a:rPr>
              <a:t>we’re in for it </a:t>
            </a:r>
            <a:r>
              <a:rPr dirty="0" sz="1450" spc="-30">
                <a:latin typeface="Times New Roman"/>
                <a:cs typeface="Times New Roman"/>
              </a:rPr>
              <a:t>now, </a:t>
            </a:r>
            <a:r>
              <a:rPr dirty="0" sz="1450" spc="-10">
                <a:latin typeface="Times New Roman"/>
                <a:cs typeface="Times New Roman"/>
              </a:rPr>
              <a:t>and may as well crack</a:t>
            </a:r>
            <a:r>
              <a:rPr dirty="0" sz="1450" spc="9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985" indent="255904">
              <a:lnSpc>
                <a:spcPts val="1730"/>
              </a:lnSpc>
              <a:spcBef>
                <a:spcPts val="850"/>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gave an order to the steersman, and sent Riach to the foretop.  There were only five men </a:t>
            </a:r>
            <a:r>
              <a:rPr dirty="0" sz="1450" spc="-5">
                <a:latin typeface="Times New Roman"/>
                <a:cs typeface="Times New Roman"/>
              </a:rPr>
              <a:t>on </a:t>
            </a:r>
            <a:r>
              <a:rPr dirty="0" sz="1450" spc="-10">
                <a:latin typeface="Times New Roman"/>
                <a:cs typeface="Times New Roman"/>
              </a:rPr>
              <a:t>deck, counting the </a:t>
            </a:r>
            <a:r>
              <a:rPr dirty="0" sz="1450" spc="-15">
                <a:latin typeface="Times New Roman"/>
                <a:cs typeface="Times New Roman"/>
              </a:rPr>
              <a:t>officers; </a:t>
            </a:r>
            <a:r>
              <a:rPr dirty="0" sz="1450" spc="-10">
                <a:latin typeface="Times New Roman"/>
                <a:cs typeface="Times New Roman"/>
              </a:rPr>
              <a:t>these being all that  were fit </a:t>
            </a:r>
            <a:r>
              <a:rPr dirty="0" sz="1450" spc="-20">
                <a:latin typeface="Times New Roman"/>
                <a:cs typeface="Times New Roman"/>
              </a:rPr>
              <a:t>(or, </a:t>
            </a:r>
            <a:r>
              <a:rPr dirty="0" sz="1450" spc="-10">
                <a:latin typeface="Times New Roman"/>
                <a:cs typeface="Times New Roman"/>
              </a:rPr>
              <a:t>at least, both fit and willing) for their work. So, as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it fell to  </a:t>
            </a:r>
            <a:r>
              <a:rPr dirty="0" sz="1450" spc="-35">
                <a:latin typeface="Times New Roman"/>
                <a:cs typeface="Times New Roman"/>
              </a:rPr>
              <a:t>Mr. </a:t>
            </a:r>
            <a:r>
              <a:rPr dirty="0" sz="1450" spc="-10">
                <a:latin typeface="Times New Roman"/>
                <a:cs typeface="Times New Roman"/>
              </a:rPr>
              <a:t>Riach to </a:t>
            </a:r>
            <a:r>
              <a:rPr dirty="0" sz="1450" spc="-5">
                <a:latin typeface="Times New Roman"/>
                <a:cs typeface="Times New Roman"/>
              </a:rPr>
              <a:t>go </a:t>
            </a:r>
            <a:r>
              <a:rPr dirty="0" sz="1450" spc="-10">
                <a:latin typeface="Times New Roman"/>
                <a:cs typeface="Times New Roman"/>
              </a:rPr>
              <a:t>aloft, and </a:t>
            </a:r>
            <a:r>
              <a:rPr dirty="0" sz="1450" spc="-5">
                <a:latin typeface="Times New Roman"/>
                <a:cs typeface="Times New Roman"/>
              </a:rPr>
              <a:t>he </a:t>
            </a:r>
            <a:r>
              <a:rPr dirty="0" sz="1450" spc="-10">
                <a:latin typeface="Times New Roman"/>
                <a:cs typeface="Times New Roman"/>
              </a:rPr>
              <a:t>sat there looking </a:t>
            </a:r>
            <a:r>
              <a:rPr dirty="0" sz="1450" spc="-5">
                <a:latin typeface="Times New Roman"/>
                <a:cs typeface="Times New Roman"/>
              </a:rPr>
              <a:t>out </a:t>
            </a:r>
            <a:r>
              <a:rPr dirty="0" sz="1450" spc="-10">
                <a:latin typeface="Times New Roman"/>
                <a:cs typeface="Times New Roman"/>
              </a:rPr>
              <a:t>and hailing the deck with  news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he</a:t>
            </a:r>
            <a:r>
              <a:rPr dirty="0" sz="1450">
                <a:latin typeface="Times New Roman"/>
                <a:cs typeface="Times New Roman"/>
              </a:rPr>
              <a:t> </a:t>
            </a:r>
            <a:r>
              <a:rPr dirty="0" sz="1450" spc="-35">
                <a:latin typeface="Times New Roman"/>
                <a:cs typeface="Times New Roman"/>
              </a:rPr>
              <a:t>saw.</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“The sea to the south is thick,” </a:t>
            </a:r>
            <a:r>
              <a:rPr dirty="0" sz="1450" spc="-5">
                <a:latin typeface="Times New Roman"/>
                <a:cs typeface="Times New Roman"/>
              </a:rPr>
              <a:t>he </a:t>
            </a:r>
            <a:r>
              <a:rPr dirty="0" sz="1450" spc="-10">
                <a:latin typeface="Times New Roman"/>
                <a:cs typeface="Times New Roman"/>
              </a:rPr>
              <a:t>cried; and then, after </a:t>
            </a:r>
            <a:r>
              <a:rPr dirty="0" sz="1450" spc="-5">
                <a:latin typeface="Times New Roman"/>
                <a:cs typeface="Times New Roman"/>
              </a:rPr>
              <a:t>a </a:t>
            </a:r>
            <a:r>
              <a:rPr dirty="0" sz="1450" spc="-10">
                <a:latin typeface="Times New Roman"/>
                <a:cs typeface="Times New Roman"/>
              </a:rPr>
              <a:t>while, “it does  seem clearer in </a:t>
            </a:r>
            <a:r>
              <a:rPr dirty="0" sz="1450" spc="-5">
                <a:latin typeface="Times New Roman"/>
                <a:cs typeface="Times New Roman"/>
              </a:rPr>
              <a:t>by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7620" indent="255904">
              <a:lnSpc>
                <a:spcPts val="1730"/>
              </a:lnSpc>
              <a:spcBef>
                <a:spcPts val="79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Hoseason to Alan, “we’ll try </a:t>
            </a:r>
            <a:r>
              <a:rPr dirty="0" sz="1450" spc="-5">
                <a:latin typeface="Times New Roman"/>
                <a:cs typeface="Times New Roman"/>
              </a:rPr>
              <a:t>your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it. But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might as well trust to </a:t>
            </a:r>
            <a:r>
              <a:rPr dirty="0" sz="1450" spc="-5">
                <a:latin typeface="Times New Roman"/>
                <a:cs typeface="Times New Roman"/>
              </a:rPr>
              <a:t>a </a:t>
            </a:r>
            <a:r>
              <a:rPr dirty="0" sz="1450" spc="-10">
                <a:latin typeface="Times New Roman"/>
                <a:cs typeface="Times New Roman"/>
              </a:rPr>
              <a:t>blind </a:t>
            </a:r>
            <a:r>
              <a:rPr dirty="0" sz="1450" spc="-20">
                <a:latin typeface="Times New Roman"/>
                <a:cs typeface="Times New Roman"/>
              </a:rPr>
              <a:t>fiddler. </a:t>
            </a:r>
            <a:r>
              <a:rPr dirty="0" sz="1450" spc="-10">
                <a:latin typeface="Times New Roman"/>
                <a:cs typeface="Times New Roman"/>
              </a:rPr>
              <a:t>Pray God you’re</a:t>
            </a:r>
            <a:r>
              <a:rPr dirty="0" sz="1450" spc="70">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“Pray God </a:t>
            </a:r>
            <a:r>
              <a:rPr dirty="0" sz="1450" spc="-5">
                <a:latin typeface="Times New Roman"/>
                <a:cs typeface="Times New Roman"/>
              </a:rPr>
              <a:t>I </a:t>
            </a:r>
            <a:r>
              <a:rPr dirty="0" sz="1450" spc="-10">
                <a:latin typeface="Times New Roman"/>
                <a:cs typeface="Times New Roman"/>
              </a:rPr>
              <a:t>am!” says Alan to me. “But where did </a:t>
            </a:r>
            <a:r>
              <a:rPr dirty="0" sz="1450" spc="-5">
                <a:latin typeface="Times New Roman"/>
                <a:cs typeface="Times New Roman"/>
              </a:rPr>
              <a:t>I </a:t>
            </a:r>
            <a:r>
              <a:rPr dirty="0" sz="1450" spc="-10">
                <a:latin typeface="Times New Roman"/>
                <a:cs typeface="Times New Roman"/>
              </a:rPr>
              <a:t>hear it? </a:t>
            </a:r>
            <a:r>
              <a:rPr dirty="0" sz="1450" spc="-35">
                <a:latin typeface="Times New Roman"/>
                <a:cs typeface="Times New Roman"/>
              </a:rPr>
              <a:t>Well, </a:t>
            </a:r>
            <a:r>
              <a:rPr dirty="0" sz="1450" spc="-10">
                <a:latin typeface="Times New Roman"/>
                <a:cs typeface="Times New Roman"/>
              </a:rPr>
              <a:t>well, it  will </a:t>
            </a:r>
            <a:r>
              <a:rPr dirty="0" sz="1450" spc="-5">
                <a:latin typeface="Times New Roman"/>
                <a:cs typeface="Times New Roman"/>
              </a:rPr>
              <a:t>be </a:t>
            </a:r>
            <a:r>
              <a:rPr dirty="0" sz="1450" spc="-10">
                <a:latin typeface="Times New Roman"/>
                <a:cs typeface="Times New Roman"/>
              </a:rPr>
              <a:t>as it</a:t>
            </a:r>
            <a:r>
              <a:rPr dirty="0" sz="1450">
                <a:latin typeface="Times New Roman"/>
                <a:cs typeface="Times New Roman"/>
              </a:rPr>
              <a:t> </a:t>
            </a:r>
            <a:r>
              <a:rPr dirty="0" sz="1450" spc="-10">
                <a:latin typeface="Times New Roman"/>
                <a:cs typeface="Times New Roman"/>
              </a:rPr>
              <a:t>must.”</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As we </a:t>
            </a:r>
            <a:r>
              <a:rPr dirty="0" sz="1450" spc="-5">
                <a:latin typeface="Times New Roman"/>
                <a:cs typeface="Times New Roman"/>
              </a:rPr>
              <a:t>got </a:t>
            </a:r>
            <a:r>
              <a:rPr dirty="0" sz="1450" spc="-10">
                <a:latin typeface="Times New Roman"/>
                <a:cs typeface="Times New Roman"/>
              </a:rPr>
              <a:t>nearer to the turn </a:t>
            </a:r>
            <a:r>
              <a:rPr dirty="0" sz="1450" spc="-5">
                <a:latin typeface="Times New Roman"/>
                <a:cs typeface="Times New Roman"/>
              </a:rPr>
              <a:t>of </a:t>
            </a:r>
            <a:r>
              <a:rPr dirty="0" sz="1450" spc="-10">
                <a:latin typeface="Times New Roman"/>
                <a:cs typeface="Times New Roman"/>
              </a:rPr>
              <a:t>the land the reefs began to </a:t>
            </a:r>
            <a:r>
              <a:rPr dirty="0" sz="1450" spc="-5">
                <a:latin typeface="Times New Roman"/>
                <a:cs typeface="Times New Roman"/>
              </a:rPr>
              <a:t>be </a:t>
            </a:r>
            <a:r>
              <a:rPr dirty="0" sz="1450" spc="-10">
                <a:latin typeface="Times New Roman"/>
                <a:cs typeface="Times New Roman"/>
              </a:rPr>
              <a:t>sown here  and there </a:t>
            </a:r>
            <a:r>
              <a:rPr dirty="0" sz="1450" spc="-5">
                <a:latin typeface="Times New Roman"/>
                <a:cs typeface="Times New Roman"/>
              </a:rPr>
              <a:t>on our </a:t>
            </a:r>
            <a:r>
              <a:rPr dirty="0" sz="1450" spc="-10">
                <a:latin typeface="Times New Roman"/>
                <a:cs typeface="Times New Roman"/>
              </a:rPr>
              <a:t>very path; and </a:t>
            </a:r>
            <a:r>
              <a:rPr dirty="0" sz="1450" spc="-35">
                <a:latin typeface="Times New Roman"/>
                <a:cs typeface="Times New Roman"/>
              </a:rPr>
              <a:t>Mr. </a:t>
            </a:r>
            <a:r>
              <a:rPr dirty="0" sz="1450" spc="-10">
                <a:latin typeface="Times New Roman"/>
                <a:cs typeface="Times New Roman"/>
              </a:rPr>
              <a:t>Riach sometimes cried down to </a:t>
            </a:r>
            <a:r>
              <a:rPr dirty="0" sz="1450" spc="-5">
                <a:latin typeface="Times New Roman"/>
                <a:cs typeface="Times New Roman"/>
              </a:rPr>
              <a:t>us </a:t>
            </a:r>
            <a:r>
              <a:rPr dirty="0" sz="1450" spc="-10">
                <a:latin typeface="Times New Roman"/>
                <a:cs typeface="Times New Roman"/>
              </a:rPr>
              <a:t>to  change the course. Sometimes, indeed, </a:t>
            </a:r>
            <a:r>
              <a:rPr dirty="0" sz="1450" spc="-5">
                <a:latin typeface="Times New Roman"/>
                <a:cs typeface="Times New Roman"/>
              </a:rPr>
              <a:t>none </a:t>
            </a:r>
            <a:r>
              <a:rPr dirty="0" sz="1450" spc="-10">
                <a:latin typeface="Times New Roman"/>
                <a:cs typeface="Times New Roman"/>
              </a:rPr>
              <a:t>too </a:t>
            </a:r>
            <a:r>
              <a:rPr dirty="0" sz="1450" spc="-5">
                <a:latin typeface="Times New Roman"/>
                <a:cs typeface="Times New Roman"/>
              </a:rPr>
              <a:t>soon; </a:t>
            </a:r>
            <a:r>
              <a:rPr dirty="0" sz="1450" spc="-10">
                <a:latin typeface="Times New Roman"/>
                <a:cs typeface="Times New Roman"/>
              </a:rPr>
              <a:t>for </a:t>
            </a:r>
            <a:r>
              <a:rPr dirty="0" sz="1450" spc="-5">
                <a:latin typeface="Times New Roman"/>
                <a:cs typeface="Times New Roman"/>
              </a:rPr>
              <a:t>one </a:t>
            </a:r>
            <a:r>
              <a:rPr dirty="0" sz="1450" spc="-10">
                <a:latin typeface="Times New Roman"/>
                <a:cs typeface="Times New Roman"/>
              </a:rPr>
              <a:t>reef was so  close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brig’s </a:t>
            </a:r>
            <a:r>
              <a:rPr dirty="0" sz="1450" spc="-10">
                <a:latin typeface="Times New Roman"/>
                <a:cs typeface="Times New Roman"/>
              </a:rPr>
              <a:t>weather board that when </a:t>
            </a:r>
            <a:r>
              <a:rPr dirty="0" sz="1450" spc="-5">
                <a:latin typeface="Times New Roman"/>
                <a:cs typeface="Times New Roman"/>
              </a:rPr>
              <a:t>a </a:t>
            </a:r>
            <a:r>
              <a:rPr dirty="0" sz="1450" spc="-10">
                <a:latin typeface="Times New Roman"/>
                <a:cs typeface="Times New Roman"/>
              </a:rPr>
              <a:t>sea burst </a:t>
            </a:r>
            <a:r>
              <a:rPr dirty="0" sz="1450" spc="-5">
                <a:latin typeface="Times New Roman"/>
                <a:cs typeface="Times New Roman"/>
              </a:rPr>
              <a:t>upon </a:t>
            </a:r>
            <a:r>
              <a:rPr dirty="0" sz="1450" spc="-10">
                <a:latin typeface="Times New Roman"/>
                <a:cs typeface="Times New Roman"/>
              </a:rPr>
              <a:t>it the lighter  sprays fell </a:t>
            </a:r>
            <a:r>
              <a:rPr dirty="0" sz="1450" spc="-5">
                <a:latin typeface="Times New Roman"/>
                <a:cs typeface="Times New Roman"/>
              </a:rPr>
              <a:t>upon </a:t>
            </a:r>
            <a:r>
              <a:rPr dirty="0" sz="1450" spc="-10">
                <a:latin typeface="Times New Roman"/>
                <a:cs typeface="Times New Roman"/>
              </a:rPr>
              <a:t>her deck and wetted </a:t>
            </a:r>
            <a:r>
              <a:rPr dirty="0" sz="1450" spc="-5">
                <a:latin typeface="Times New Roman"/>
                <a:cs typeface="Times New Roman"/>
              </a:rPr>
              <a:t>us </a:t>
            </a:r>
            <a:r>
              <a:rPr dirty="0" sz="1450" spc="-10">
                <a:latin typeface="Times New Roman"/>
                <a:cs typeface="Times New Roman"/>
              </a:rPr>
              <a:t>like</a:t>
            </a:r>
            <a:r>
              <a:rPr dirty="0" sz="1450" spc="25">
                <a:latin typeface="Times New Roman"/>
                <a:cs typeface="Times New Roman"/>
              </a:rPr>
              <a:t> </a:t>
            </a:r>
            <a:r>
              <a:rPr dirty="0" sz="1450" spc="-10">
                <a:latin typeface="Times New Roman"/>
                <a:cs typeface="Times New Roman"/>
              </a:rPr>
              <a:t>rain.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brightness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showed </a:t>
            </a:r>
            <a:r>
              <a:rPr dirty="0" sz="1450" spc="-5">
                <a:latin typeface="Times New Roman"/>
                <a:cs typeface="Times New Roman"/>
              </a:rPr>
              <a:t>us </a:t>
            </a:r>
            <a:r>
              <a:rPr dirty="0" sz="1450" spc="-10">
                <a:latin typeface="Times New Roman"/>
                <a:cs typeface="Times New Roman"/>
              </a:rPr>
              <a:t>these perils as clearly as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which was, perhaps, the more alarming. It showed me, </a:t>
            </a:r>
            <a:r>
              <a:rPr dirty="0" sz="1450" spc="-5">
                <a:latin typeface="Times New Roman"/>
                <a:cs typeface="Times New Roman"/>
              </a:rPr>
              <a:t>too,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the  captain as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by </a:t>
            </a:r>
            <a:r>
              <a:rPr dirty="0" sz="1450" spc="-10">
                <a:latin typeface="Times New Roman"/>
                <a:cs typeface="Times New Roman"/>
              </a:rPr>
              <a:t>the steersman, now </a:t>
            </a:r>
            <a:r>
              <a:rPr dirty="0" sz="1450" spc="-5">
                <a:latin typeface="Times New Roman"/>
                <a:cs typeface="Times New Roman"/>
              </a:rPr>
              <a:t>on one </a:t>
            </a:r>
            <a:r>
              <a:rPr dirty="0" sz="1450" spc="-10">
                <a:latin typeface="Times New Roman"/>
                <a:cs typeface="Times New Roman"/>
              </a:rPr>
              <a:t>foot, now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and  sometimes blowing in his hands, </a:t>
            </a:r>
            <a:r>
              <a:rPr dirty="0" sz="1450" spc="-5">
                <a:latin typeface="Times New Roman"/>
                <a:cs typeface="Times New Roman"/>
              </a:rPr>
              <a:t>but </a:t>
            </a:r>
            <a:r>
              <a:rPr dirty="0" sz="1450" spc="-10">
                <a:latin typeface="Times New Roman"/>
                <a:cs typeface="Times New Roman"/>
              </a:rPr>
              <a:t>still listening and looking and as steady  as steel. Neither </a:t>
            </a:r>
            <a:r>
              <a:rPr dirty="0" sz="1450" spc="-5">
                <a:latin typeface="Times New Roman"/>
                <a:cs typeface="Times New Roman"/>
              </a:rPr>
              <a:t>he nor </a:t>
            </a:r>
            <a:r>
              <a:rPr dirty="0" sz="1450" spc="-35">
                <a:latin typeface="Times New Roman"/>
                <a:cs typeface="Times New Roman"/>
              </a:rPr>
              <a:t>Mr. </a:t>
            </a:r>
            <a:r>
              <a:rPr dirty="0" sz="1450" spc="-10">
                <a:latin typeface="Times New Roman"/>
                <a:cs typeface="Times New Roman"/>
              </a:rPr>
              <a:t>Riach had shown well in the fighting; </a:t>
            </a:r>
            <a:r>
              <a:rPr dirty="0" sz="1450" spc="-5">
                <a:latin typeface="Times New Roman"/>
                <a:cs typeface="Times New Roman"/>
              </a:rPr>
              <a:t>but I </a:t>
            </a:r>
            <a:r>
              <a:rPr dirty="0" sz="1450" spc="-10">
                <a:latin typeface="Times New Roman"/>
                <a:cs typeface="Times New Roman"/>
              </a:rPr>
              <a:t>saw  they were brave in their own trade, and admired them all the more because </a:t>
            </a:r>
            <a:r>
              <a:rPr dirty="0" sz="1450" spc="-5">
                <a:latin typeface="Times New Roman"/>
                <a:cs typeface="Times New Roman"/>
              </a:rPr>
              <a:t>I  </a:t>
            </a:r>
            <a:r>
              <a:rPr dirty="0" sz="1450" spc="-10">
                <a:latin typeface="Times New Roman"/>
                <a:cs typeface="Times New Roman"/>
              </a:rPr>
              <a:t>found Alan very</a:t>
            </a:r>
            <a:r>
              <a:rPr dirty="0" sz="1450">
                <a:latin typeface="Times New Roman"/>
                <a:cs typeface="Times New Roman"/>
              </a:rPr>
              <a:t> </a:t>
            </a:r>
            <a:r>
              <a:rPr dirty="0" sz="1450" spc="-10">
                <a:latin typeface="Times New Roman"/>
                <a:cs typeface="Times New Roman"/>
              </a:rPr>
              <a:t>white.</a:t>
            </a:r>
            <a:endParaRPr sz="1450">
              <a:latin typeface="Times New Roman"/>
              <a:cs typeface="Times New Roman"/>
            </a:endParaRPr>
          </a:p>
          <a:p>
            <a:pPr algn="just" marL="268605" marR="821690">
              <a:lnSpc>
                <a:spcPct val="140700"/>
              </a:lnSpc>
              <a:spcBef>
                <a:spcPts val="5"/>
              </a:spcBef>
            </a:pPr>
            <a:r>
              <a:rPr dirty="0" sz="1450" spc="-10">
                <a:latin typeface="Times New Roman"/>
                <a:cs typeface="Times New Roman"/>
              </a:rPr>
              <a:t>“Ochone, David,” says he, “this is </a:t>
            </a:r>
            <a:r>
              <a:rPr dirty="0" sz="1450" spc="-5">
                <a:latin typeface="Times New Roman"/>
                <a:cs typeface="Times New Roman"/>
              </a:rPr>
              <a:t>no </a:t>
            </a:r>
            <a:r>
              <a:rPr dirty="0" sz="1450" spc="-10">
                <a:latin typeface="Times New Roman"/>
                <a:cs typeface="Times New Roman"/>
              </a:rPr>
              <a:t>the kind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I </a:t>
            </a:r>
            <a:r>
              <a:rPr dirty="0" sz="1450" spc="-10">
                <a:latin typeface="Times New Roman"/>
                <a:cs typeface="Times New Roman"/>
              </a:rPr>
              <a:t>fancy!”  “What, Alan!” </a:t>
            </a:r>
            <a:r>
              <a:rPr dirty="0" sz="1450" spc="-5">
                <a:latin typeface="Times New Roman"/>
                <a:cs typeface="Times New Roman"/>
              </a:rPr>
              <a:t>I </a:t>
            </a:r>
            <a:r>
              <a:rPr dirty="0" sz="1450" spc="-10">
                <a:latin typeface="Times New Roman"/>
                <a:cs typeface="Times New Roman"/>
              </a:rPr>
              <a:t>cried, “you’re </a:t>
            </a:r>
            <a:r>
              <a:rPr dirty="0" sz="1450" spc="-5">
                <a:latin typeface="Times New Roman"/>
                <a:cs typeface="Times New Roman"/>
              </a:rPr>
              <a:t>not</a:t>
            </a:r>
            <a:r>
              <a:rPr dirty="0" sz="1450" spc="10">
                <a:latin typeface="Times New Roman"/>
                <a:cs typeface="Times New Roman"/>
              </a:rPr>
              <a:t> </a:t>
            </a:r>
            <a:r>
              <a:rPr dirty="0" sz="1450" spc="-10">
                <a:latin typeface="Times New Roman"/>
                <a:cs typeface="Times New Roman"/>
              </a:rPr>
              <a:t>afraid?”</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“No,” said he, wetting his lips, “but you’ll </a:t>
            </a:r>
            <a:r>
              <a:rPr dirty="0" sz="1450" spc="-25">
                <a:latin typeface="Times New Roman"/>
                <a:cs typeface="Times New Roman"/>
              </a:rPr>
              <a:t>allow, </a:t>
            </a:r>
            <a:r>
              <a:rPr dirty="0" sz="1450" spc="-10">
                <a:latin typeface="Times New Roman"/>
                <a:cs typeface="Times New Roman"/>
              </a:rPr>
              <a:t>yourself,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cold  ending.”</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By this time, now and then sheering to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or </a:t>
            </a:r>
            <a:r>
              <a:rPr dirty="0" sz="1450" spc="-10">
                <a:latin typeface="Times New Roman"/>
                <a:cs typeface="Times New Roman"/>
              </a:rPr>
              <a:t>the other to avoid </a:t>
            </a:r>
            <a:r>
              <a:rPr dirty="0" sz="1450" spc="-5">
                <a:latin typeface="Times New Roman"/>
                <a:cs typeface="Times New Roman"/>
              </a:rPr>
              <a:t>a </a:t>
            </a:r>
            <a:r>
              <a:rPr dirty="0" sz="1450" spc="-10">
                <a:latin typeface="Times New Roman"/>
                <a:cs typeface="Times New Roman"/>
              </a:rPr>
              <a:t>reef,  </a:t>
            </a:r>
            <a:r>
              <a:rPr dirty="0" sz="1450" spc="-5">
                <a:latin typeface="Times New Roman"/>
                <a:cs typeface="Times New Roman"/>
              </a:rPr>
              <a:t>but </a:t>
            </a:r>
            <a:r>
              <a:rPr dirty="0" sz="1450" spc="-10">
                <a:latin typeface="Times New Roman"/>
                <a:cs typeface="Times New Roman"/>
              </a:rPr>
              <a:t>still </a:t>
            </a:r>
            <a:r>
              <a:rPr dirty="0" sz="1450" spc="-5">
                <a:latin typeface="Times New Roman"/>
                <a:cs typeface="Times New Roman"/>
              </a:rPr>
              <a:t>hugging </a:t>
            </a:r>
            <a:r>
              <a:rPr dirty="0" sz="1450" spc="-10">
                <a:latin typeface="Times New Roman"/>
                <a:cs typeface="Times New Roman"/>
              </a:rPr>
              <a:t>the wind and the land, we had </a:t>
            </a:r>
            <a:r>
              <a:rPr dirty="0" sz="1450" spc="-5">
                <a:latin typeface="Times New Roman"/>
                <a:cs typeface="Times New Roman"/>
              </a:rPr>
              <a:t>got </a:t>
            </a:r>
            <a:r>
              <a:rPr dirty="0" sz="1450" spc="-10">
                <a:latin typeface="Times New Roman"/>
                <a:cs typeface="Times New Roman"/>
              </a:rPr>
              <a:t>round Iona and begun to  come alongside Mull. The tide at the tail </a:t>
            </a:r>
            <a:r>
              <a:rPr dirty="0" sz="1450" spc="-5">
                <a:latin typeface="Times New Roman"/>
                <a:cs typeface="Times New Roman"/>
              </a:rPr>
              <a:t>of </a:t>
            </a:r>
            <a:r>
              <a:rPr dirty="0" sz="1450" spc="-10">
                <a:latin typeface="Times New Roman"/>
                <a:cs typeface="Times New Roman"/>
              </a:rPr>
              <a:t>the land ran very strong, and threw  the brig about. </a:t>
            </a:r>
            <a:r>
              <a:rPr dirty="0" sz="1450" spc="-45">
                <a:latin typeface="Times New Roman"/>
                <a:cs typeface="Times New Roman"/>
              </a:rPr>
              <a:t>Two </a:t>
            </a:r>
            <a:r>
              <a:rPr dirty="0" sz="1450" spc="-10">
                <a:latin typeface="Times New Roman"/>
                <a:cs typeface="Times New Roman"/>
              </a:rPr>
              <a:t>hands were </a:t>
            </a:r>
            <a:r>
              <a:rPr dirty="0" sz="1450" spc="-5">
                <a:latin typeface="Times New Roman"/>
                <a:cs typeface="Times New Roman"/>
              </a:rPr>
              <a:t>put </a:t>
            </a:r>
            <a:r>
              <a:rPr dirty="0" sz="1450" spc="-10">
                <a:latin typeface="Times New Roman"/>
                <a:cs typeface="Times New Roman"/>
              </a:rPr>
              <a:t>to the helm, and Hoseason himself would  sometimes lend </a:t>
            </a:r>
            <a:r>
              <a:rPr dirty="0" sz="1450" spc="-5">
                <a:latin typeface="Times New Roman"/>
                <a:cs typeface="Times New Roman"/>
              </a:rPr>
              <a:t>a </a:t>
            </a:r>
            <a:r>
              <a:rPr dirty="0" sz="1450" spc="-10">
                <a:latin typeface="Times New Roman"/>
                <a:cs typeface="Times New Roman"/>
              </a:rPr>
              <a:t>help; and it was strange to see three strong men throw their  weight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tiller, </a:t>
            </a:r>
            <a:r>
              <a:rPr dirty="0" sz="1450" spc="-10">
                <a:latin typeface="Times New Roman"/>
                <a:cs typeface="Times New Roman"/>
              </a:rPr>
              <a:t>and it (like </a:t>
            </a:r>
            <a:r>
              <a:rPr dirty="0" sz="1450" spc="-5">
                <a:latin typeface="Times New Roman"/>
                <a:cs typeface="Times New Roman"/>
              </a:rPr>
              <a:t>a </a:t>
            </a:r>
            <a:r>
              <a:rPr dirty="0" sz="1450" spc="-10">
                <a:latin typeface="Times New Roman"/>
                <a:cs typeface="Times New Roman"/>
              </a:rPr>
              <a:t>living thing) struggle against and drive  them back. This would have been the greater danger had </a:t>
            </a:r>
            <a:r>
              <a:rPr dirty="0" sz="1450" spc="-5">
                <a:latin typeface="Times New Roman"/>
                <a:cs typeface="Times New Roman"/>
              </a:rPr>
              <a:t>not </a:t>
            </a:r>
            <a:r>
              <a:rPr dirty="0" sz="1450" spc="-10">
                <a:latin typeface="Times New Roman"/>
                <a:cs typeface="Times New Roman"/>
              </a:rPr>
              <a:t>the sea been for  some</a:t>
            </a:r>
            <a:r>
              <a:rPr dirty="0" sz="1450" spc="60">
                <a:latin typeface="Times New Roman"/>
                <a:cs typeface="Times New Roman"/>
              </a:rPr>
              <a:t> </a:t>
            </a:r>
            <a:r>
              <a:rPr dirty="0" sz="1450" spc="-10">
                <a:latin typeface="Times New Roman"/>
                <a:cs typeface="Times New Roman"/>
              </a:rPr>
              <a:t>while</a:t>
            </a:r>
            <a:r>
              <a:rPr dirty="0" sz="1450" spc="65">
                <a:latin typeface="Times New Roman"/>
                <a:cs typeface="Times New Roman"/>
              </a:rPr>
              <a:t> </a:t>
            </a:r>
            <a:r>
              <a:rPr dirty="0" sz="1450" spc="-10">
                <a:latin typeface="Times New Roman"/>
                <a:cs typeface="Times New Roman"/>
              </a:rPr>
              <a:t>free</a:t>
            </a:r>
            <a:r>
              <a:rPr dirty="0" sz="1450" spc="60">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obstacles.</a:t>
            </a:r>
            <a:r>
              <a:rPr dirty="0" sz="1450" spc="60">
                <a:latin typeface="Times New Roman"/>
                <a:cs typeface="Times New Roman"/>
              </a:rPr>
              <a:t> </a:t>
            </a:r>
            <a:r>
              <a:rPr dirty="0" sz="1450" spc="-35">
                <a:latin typeface="Times New Roman"/>
                <a:cs typeface="Times New Roman"/>
              </a:rPr>
              <a:t>Mr.</a:t>
            </a:r>
            <a:r>
              <a:rPr dirty="0" sz="1450" spc="65">
                <a:latin typeface="Times New Roman"/>
                <a:cs typeface="Times New Roman"/>
              </a:rPr>
              <a:t> </a:t>
            </a:r>
            <a:r>
              <a:rPr dirty="0" sz="1450" spc="-10">
                <a:latin typeface="Times New Roman"/>
                <a:cs typeface="Times New Roman"/>
              </a:rPr>
              <a:t>Riach,</a:t>
            </a:r>
            <a:r>
              <a:rPr dirty="0" sz="1450" spc="65">
                <a:latin typeface="Times New Roman"/>
                <a:cs typeface="Times New Roman"/>
              </a:rPr>
              <a:t> </a:t>
            </a:r>
            <a:r>
              <a:rPr dirty="0" sz="1450" spc="-10">
                <a:latin typeface="Times New Roman"/>
                <a:cs typeface="Times New Roman"/>
              </a:rPr>
              <a:t>besides,</a:t>
            </a:r>
            <a:r>
              <a:rPr dirty="0" sz="1450" spc="60">
                <a:latin typeface="Times New Roman"/>
                <a:cs typeface="Times New Roman"/>
              </a:rPr>
              <a:t> </a:t>
            </a:r>
            <a:r>
              <a:rPr dirty="0" sz="1450" spc="-10">
                <a:latin typeface="Times New Roman"/>
                <a:cs typeface="Times New Roman"/>
              </a:rPr>
              <a:t>announced</a:t>
            </a:r>
            <a:r>
              <a:rPr dirty="0" sz="1450" spc="65">
                <a:latin typeface="Times New Roman"/>
                <a:cs typeface="Times New Roman"/>
              </a:rPr>
              <a:t> </a:t>
            </a:r>
            <a:r>
              <a:rPr dirty="0" sz="1450" spc="-10">
                <a:latin typeface="Times New Roman"/>
                <a:cs typeface="Times New Roman"/>
              </a:rPr>
              <a:t>from</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top</a:t>
            </a:r>
            <a:r>
              <a:rPr dirty="0" sz="1450" spc="65">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075" cy="9438640"/>
          </a:xfrm>
          <a:prstGeom prst="rect">
            <a:avLst/>
          </a:prstGeom>
        </p:spPr>
        <p:txBody>
          <a:bodyPr wrap="square" lIns="0" tIns="107950" rIns="0" bIns="0" rtlCol="0" vert="horz">
            <a:spAutoFit/>
          </a:bodyPr>
          <a:lstStyle/>
          <a:p>
            <a:pPr algn="just" marL="12700">
              <a:lnSpc>
                <a:spcPct val="100000"/>
              </a:lnSpc>
              <a:spcBef>
                <a:spcPts val="850"/>
              </a:spcBef>
            </a:pPr>
            <a:r>
              <a:rPr dirty="0" sz="1450" spc="-5">
                <a:latin typeface="Times New Roman"/>
                <a:cs typeface="Times New Roman"/>
              </a:rPr>
              <a:t>he </a:t>
            </a:r>
            <a:r>
              <a:rPr dirty="0" sz="1450" spc="-10">
                <a:latin typeface="Times New Roman"/>
                <a:cs typeface="Times New Roman"/>
              </a:rPr>
              <a:t>saw clear water</a:t>
            </a:r>
            <a:r>
              <a:rPr dirty="0" sz="1450">
                <a:latin typeface="Times New Roman"/>
                <a:cs typeface="Times New Roman"/>
              </a:rPr>
              <a:t> </a:t>
            </a:r>
            <a:r>
              <a:rPr dirty="0" sz="1450" spc="-10">
                <a:latin typeface="Times New Roman"/>
                <a:cs typeface="Times New Roman"/>
              </a:rPr>
              <a:t>ahead.</a:t>
            </a:r>
            <a:endParaRPr sz="1450">
              <a:latin typeface="Times New Roman"/>
              <a:cs typeface="Times New Roman"/>
            </a:endParaRPr>
          </a:p>
          <a:p>
            <a:pPr algn="just" marL="12700" marR="5715" indent="255904">
              <a:lnSpc>
                <a:spcPts val="1730"/>
              </a:lnSpc>
              <a:spcBef>
                <a:spcPts val="815"/>
              </a:spcBef>
            </a:pPr>
            <a:r>
              <a:rPr dirty="0" sz="1450" spc="-60">
                <a:latin typeface="Times New Roman"/>
                <a:cs typeface="Times New Roman"/>
              </a:rPr>
              <a:t>“Ye </a:t>
            </a:r>
            <a:r>
              <a:rPr dirty="0" sz="1450" spc="-10">
                <a:latin typeface="Times New Roman"/>
                <a:cs typeface="Times New Roman"/>
              </a:rPr>
              <a:t>were right,” said Hoseason to Alan. </a:t>
            </a:r>
            <a:r>
              <a:rPr dirty="0" sz="1450" spc="-60">
                <a:latin typeface="Times New Roman"/>
                <a:cs typeface="Times New Roman"/>
              </a:rPr>
              <a:t>“Ye </a:t>
            </a:r>
            <a:r>
              <a:rPr dirty="0" sz="1450" spc="-10">
                <a:latin typeface="Times New Roman"/>
                <a:cs typeface="Times New Roman"/>
              </a:rPr>
              <a:t>have saved the brig, </a:t>
            </a:r>
            <a:r>
              <a:rPr dirty="0" sz="1450" spc="-30">
                <a:latin typeface="Times New Roman"/>
                <a:cs typeface="Times New Roman"/>
              </a:rPr>
              <a:t>sir. </a:t>
            </a:r>
            <a:r>
              <a:rPr dirty="0" sz="1450" spc="-10">
                <a:latin typeface="Times New Roman"/>
                <a:cs typeface="Times New Roman"/>
              </a:rPr>
              <a:t>I’ll  mind that when we come to clear accounts.” 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he not </a:t>
            </a:r>
            <a:r>
              <a:rPr dirty="0" sz="1450" spc="-10">
                <a:latin typeface="Times New Roman"/>
                <a:cs typeface="Times New Roman"/>
              </a:rPr>
              <a:t>only meant  what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but </a:t>
            </a:r>
            <a:r>
              <a:rPr dirty="0" sz="1450" spc="-10">
                <a:latin typeface="Times New Roman"/>
                <a:cs typeface="Times New Roman"/>
              </a:rPr>
              <a:t>would have </a:t>
            </a:r>
            <a:r>
              <a:rPr dirty="0" sz="1450" spc="-5">
                <a:latin typeface="Times New Roman"/>
                <a:cs typeface="Times New Roman"/>
              </a:rPr>
              <a:t>done </a:t>
            </a:r>
            <a:r>
              <a:rPr dirty="0" sz="1450" spc="-10">
                <a:latin typeface="Times New Roman"/>
                <a:cs typeface="Times New Roman"/>
              </a:rPr>
              <a:t>it; so high </a:t>
            </a:r>
            <a:r>
              <a:rPr dirty="0" sz="1450" spc="-5">
                <a:latin typeface="Times New Roman"/>
                <a:cs typeface="Times New Roman"/>
              </a:rPr>
              <a:t>a </a:t>
            </a:r>
            <a:r>
              <a:rPr dirty="0" sz="1450" spc="-10">
                <a:latin typeface="Times New Roman"/>
                <a:cs typeface="Times New Roman"/>
              </a:rPr>
              <a:t>place did the Covenant hold in  his affections.</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But this is matter only for conjecture, things having </a:t>
            </a:r>
            <a:r>
              <a:rPr dirty="0" sz="1450" spc="-5">
                <a:latin typeface="Times New Roman"/>
                <a:cs typeface="Times New Roman"/>
              </a:rPr>
              <a:t>gone </a:t>
            </a:r>
            <a:r>
              <a:rPr dirty="0" sz="1450" spc="-10">
                <a:latin typeface="Times New Roman"/>
                <a:cs typeface="Times New Roman"/>
              </a:rPr>
              <a:t>otherwise than </a:t>
            </a:r>
            <a:r>
              <a:rPr dirty="0" sz="1450" spc="-5">
                <a:latin typeface="Times New Roman"/>
                <a:cs typeface="Times New Roman"/>
              </a:rPr>
              <a:t>he  </a:t>
            </a:r>
            <a:r>
              <a:rPr dirty="0" sz="1450" spc="-10">
                <a:latin typeface="Times New Roman"/>
                <a:cs typeface="Times New Roman"/>
              </a:rPr>
              <a:t>forecast.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“Keep her away </a:t>
            </a:r>
            <a:r>
              <a:rPr dirty="0" sz="1450" spc="-5">
                <a:latin typeface="Times New Roman"/>
                <a:cs typeface="Times New Roman"/>
              </a:rPr>
              <a:t>a </a:t>
            </a:r>
            <a:r>
              <a:rPr dirty="0" sz="1450" spc="-10">
                <a:latin typeface="Times New Roman"/>
                <a:cs typeface="Times New Roman"/>
              </a:rPr>
              <a:t>point,” sings </a:t>
            </a:r>
            <a:r>
              <a:rPr dirty="0" sz="1450" spc="-5">
                <a:latin typeface="Times New Roman"/>
                <a:cs typeface="Times New Roman"/>
              </a:rPr>
              <a:t>out </a:t>
            </a:r>
            <a:r>
              <a:rPr dirty="0" sz="1450" spc="-35">
                <a:latin typeface="Times New Roman"/>
                <a:cs typeface="Times New Roman"/>
              </a:rPr>
              <a:t>Mr. </a:t>
            </a:r>
            <a:r>
              <a:rPr dirty="0" sz="1450" spc="-10">
                <a:latin typeface="Times New Roman"/>
                <a:cs typeface="Times New Roman"/>
              </a:rPr>
              <a:t>Riach. “Reef to</a:t>
            </a:r>
            <a:r>
              <a:rPr dirty="0" sz="1450" spc="80">
                <a:latin typeface="Times New Roman"/>
                <a:cs typeface="Times New Roman"/>
              </a:rPr>
              <a:t> </a:t>
            </a:r>
            <a:r>
              <a:rPr dirty="0" sz="1450" spc="-10">
                <a:latin typeface="Times New Roman"/>
                <a:cs typeface="Times New Roman"/>
              </a:rPr>
              <a:t>windward!”</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And just at the same time the tide caught the brig, and threw the wind </a:t>
            </a:r>
            <a:r>
              <a:rPr dirty="0" sz="1450" spc="-5">
                <a:latin typeface="Times New Roman"/>
                <a:cs typeface="Times New Roman"/>
              </a:rPr>
              <a:t>out  of </a:t>
            </a:r>
            <a:r>
              <a:rPr dirty="0" sz="1450" spc="-10">
                <a:latin typeface="Times New Roman"/>
                <a:cs typeface="Times New Roman"/>
              </a:rPr>
              <a:t>her sails. She came round into the wind like </a:t>
            </a:r>
            <a:r>
              <a:rPr dirty="0" sz="1450" spc="-5">
                <a:latin typeface="Times New Roman"/>
                <a:cs typeface="Times New Roman"/>
              </a:rPr>
              <a:t>a top, </a:t>
            </a:r>
            <a:r>
              <a:rPr dirty="0" sz="1450" spc="-10">
                <a:latin typeface="Times New Roman"/>
                <a:cs typeface="Times New Roman"/>
              </a:rPr>
              <a:t>and the next moment  struck the reef with such </a:t>
            </a:r>
            <a:r>
              <a:rPr dirty="0" sz="1450" spc="-5">
                <a:latin typeface="Times New Roman"/>
                <a:cs typeface="Times New Roman"/>
              </a:rPr>
              <a:t>a </a:t>
            </a:r>
            <a:r>
              <a:rPr dirty="0" sz="1450" spc="-10">
                <a:latin typeface="Times New Roman"/>
                <a:cs typeface="Times New Roman"/>
              </a:rPr>
              <a:t>dunch as threw </a:t>
            </a:r>
            <a:r>
              <a:rPr dirty="0" sz="1450" spc="-5">
                <a:latin typeface="Times New Roman"/>
                <a:cs typeface="Times New Roman"/>
              </a:rPr>
              <a:t>us </a:t>
            </a:r>
            <a:r>
              <a:rPr dirty="0" sz="1450" spc="-10">
                <a:latin typeface="Times New Roman"/>
                <a:cs typeface="Times New Roman"/>
              </a:rPr>
              <a:t>all flat </a:t>
            </a:r>
            <a:r>
              <a:rPr dirty="0" sz="1450" spc="-5">
                <a:latin typeface="Times New Roman"/>
                <a:cs typeface="Times New Roman"/>
              </a:rPr>
              <a:t>upon </a:t>
            </a:r>
            <a:r>
              <a:rPr dirty="0" sz="1450" spc="-10">
                <a:latin typeface="Times New Roman"/>
                <a:cs typeface="Times New Roman"/>
              </a:rPr>
              <a:t>the deck, and came  near to shake </a:t>
            </a:r>
            <a:r>
              <a:rPr dirty="0" sz="1450" spc="-35">
                <a:latin typeface="Times New Roman"/>
                <a:cs typeface="Times New Roman"/>
              </a:rPr>
              <a:t>Mr. </a:t>
            </a:r>
            <a:r>
              <a:rPr dirty="0" sz="1450" spc="-10">
                <a:latin typeface="Times New Roman"/>
                <a:cs typeface="Times New Roman"/>
              </a:rPr>
              <a:t>Riach from his place </a:t>
            </a:r>
            <a:r>
              <a:rPr dirty="0" sz="1450" spc="-5">
                <a:latin typeface="Times New Roman"/>
                <a:cs typeface="Times New Roman"/>
              </a:rPr>
              <a:t>upon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mast.</a:t>
            </a:r>
            <a:endParaRPr sz="1450">
              <a:latin typeface="Times New Roman"/>
              <a:cs typeface="Times New Roman"/>
            </a:endParaRPr>
          </a:p>
          <a:p>
            <a:pPr algn="just" marL="12700" marR="5080" indent="255904">
              <a:lnSpc>
                <a:spcPts val="1730"/>
              </a:lnSpc>
              <a:spcBef>
                <a:spcPts val="710"/>
              </a:spcBef>
            </a:pP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my feet in </a:t>
            </a:r>
            <a:r>
              <a:rPr dirty="0" sz="1450" spc="-5">
                <a:latin typeface="Times New Roman"/>
                <a:cs typeface="Times New Roman"/>
              </a:rPr>
              <a:t>a </a:t>
            </a:r>
            <a:r>
              <a:rPr dirty="0" sz="1450" spc="-10">
                <a:latin typeface="Times New Roman"/>
                <a:cs typeface="Times New Roman"/>
              </a:rPr>
              <a:t>minute. The reef </a:t>
            </a:r>
            <a:r>
              <a:rPr dirty="0" sz="1450" spc="-5">
                <a:latin typeface="Times New Roman"/>
                <a:cs typeface="Times New Roman"/>
              </a:rPr>
              <a:t>on </a:t>
            </a:r>
            <a:r>
              <a:rPr dirty="0" sz="1450" spc="-10">
                <a:latin typeface="Times New Roman"/>
                <a:cs typeface="Times New Roman"/>
              </a:rPr>
              <a:t>which we had struck was close in  under the southwest end </a:t>
            </a:r>
            <a:r>
              <a:rPr dirty="0" sz="1450" spc="-5">
                <a:latin typeface="Times New Roman"/>
                <a:cs typeface="Times New Roman"/>
              </a:rPr>
              <a:t>of </a:t>
            </a:r>
            <a:r>
              <a:rPr dirty="0" sz="1450" spc="-10">
                <a:latin typeface="Times New Roman"/>
                <a:cs typeface="Times New Roman"/>
              </a:rPr>
              <a:t>Mull,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little isle they call Earraid, which lay  low and black </a:t>
            </a:r>
            <a:r>
              <a:rPr dirty="0" sz="1450" spc="-5">
                <a:latin typeface="Times New Roman"/>
                <a:cs typeface="Times New Roman"/>
              </a:rPr>
              <a:t>upon </a:t>
            </a:r>
            <a:r>
              <a:rPr dirty="0" sz="1450" spc="-10">
                <a:latin typeface="Times New Roman"/>
                <a:cs typeface="Times New Roman"/>
              </a:rPr>
              <a:t>the larboard. Sometimes the swell broke clean over us;  sometimes it only ground the </a:t>
            </a:r>
            <a:r>
              <a:rPr dirty="0" sz="1450" spc="-5">
                <a:latin typeface="Times New Roman"/>
                <a:cs typeface="Times New Roman"/>
              </a:rPr>
              <a:t>poor </a:t>
            </a:r>
            <a:r>
              <a:rPr dirty="0" sz="1450" spc="-10">
                <a:latin typeface="Times New Roman"/>
                <a:cs typeface="Times New Roman"/>
              </a:rPr>
              <a:t>brig </a:t>
            </a:r>
            <a:r>
              <a:rPr dirty="0" sz="1450" spc="-5">
                <a:latin typeface="Times New Roman"/>
                <a:cs typeface="Times New Roman"/>
              </a:rPr>
              <a:t>upon </a:t>
            </a:r>
            <a:r>
              <a:rPr dirty="0" sz="1450" spc="-10">
                <a:latin typeface="Times New Roman"/>
                <a:cs typeface="Times New Roman"/>
              </a:rPr>
              <a:t>the reef, so that we could hear  her beat herself to pieces; and what with the great noise </a:t>
            </a:r>
            <a:r>
              <a:rPr dirty="0" sz="1450" spc="-5">
                <a:latin typeface="Times New Roman"/>
                <a:cs typeface="Times New Roman"/>
              </a:rPr>
              <a:t>of </a:t>
            </a:r>
            <a:r>
              <a:rPr dirty="0" sz="1450" spc="-10">
                <a:latin typeface="Times New Roman"/>
                <a:cs typeface="Times New Roman"/>
              </a:rPr>
              <a:t>the sails, and the  singing </a:t>
            </a:r>
            <a:r>
              <a:rPr dirty="0" sz="1450" spc="-5">
                <a:latin typeface="Times New Roman"/>
                <a:cs typeface="Times New Roman"/>
              </a:rPr>
              <a:t>of </a:t>
            </a:r>
            <a:r>
              <a:rPr dirty="0" sz="1450" spc="-10">
                <a:latin typeface="Times New Roman"/>
                <a:cs typeface="Times New Roman"/>
              </a:rPr>
              <a:t>the wind, and the flying </a:t>
            </a:r>
            <a:r>
              <a:rPr dirty="0" sz="1450" spc="-5">
                <a:latin typeface="Times New Roman"/>
                <a:cs typeface="Times New Roman"/>
              </a:rPr>
              <a:t>of </a:t>
            </a:r>
            <a:r>
              <a:rPr dirty="0" sz="1450" spc="-10">
                <a:latin typeface="Times New Roman"/>
                <a:cs typeface="Times New Roman"/>
              </a:rPr>
              <a:t>the spray in the moonlight, and the sense  </a:t>
            </a:r>
            <a:r>
              <a:rPr dirty="0" sz="1450" spc="-5">
                <a:latin typeface="Times New Roman"/>
                <a:cs typeface="Times New Roman"/>
              </a:rPr>
              <a:t>of </a:t>
            </a:r>
            <a:r>
              <a:rPr dirty="0" sz="1450" spc="-15">
                <a:latin typeface="Times New Roman"/>
                <a:cs typeface="Times New Roman"/>
              </a:rPr>
              <a:t>danger, </a:t>
            </a:r>
            <a:r>
              <a:rPr dirty="0" sz="1450" spc="-5">
                <a:latin typeface="Times New Roman"/>
                <a:cs typeface="Times New Roman"/>
              </a:rPr>
              <a:t>I </a:t>
            </a:r>
            <a:r>
              <a:rPr dirty="0" sz="1450" spc="-10">
                <a:latin typeface="Times New Roman"/>
                <a:cs typeface="Times New Roman"/>
              </a:rPr>
              <a:t>think my head must have been partly turned, for </a:t>
            </a:r>
            <a:r>
              <a:rPr dirty="0" sz="1450" spc="-5">
                <a:latin typeface="Times New Roman"/>
                <a:cs typeface="Times New Roman"/>
              </a:rPr>
              <a:t>I </a:t>
            </a:r>
            <a:r>
              <a:rPr dirty="0" sz="1450" spc="-10">
                <a:latin typeface="Times New Roman"/>
                <a:cs typeface="Times New Roman"/>
              </a:rPr>
              <a:t>could scarcely  understand the things </a:t>
            </a:r>
            <a:r>
              <a:rPr dirty="0" sz="1450" spc="-5">
                <a:latin typeface="Times New Roman"/>
                <a:cs typeface="Times New Roman"/>
              </a:rPr>
              <a:t>I</a:t>
            </a:r>
            <a:r>
              <a:rPr dirty="0" sz="1450" spc="5">
                <a:latin typeface="Times New Roman"/>
                <a:cs typeface="Times New Roman"/>
              </a:rPr>
              <a:t> </a:t>
            </a:r>
            <a:r>
              <a:rPr dirty="0" sz="1450" spc="-35">
                <a:latin typeface="Times New Roman"/>
                <a:cs typeface="Times New Roman"/>
              </a:rPr>
              <a:t>saw.</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Presently </a:t>
            </a:r>
            <a:r>
              <a:rPr dirty="0" sz="1450" spc="-5">
                <a:latin typeface="Times New Roman"/>
                <a:cs typeface="Times New Roman"/>
              </a:rPr>
              <a:t>I </a:t>
            </a:r>
            <a:r>
              <a:rPr dirty="0" sz="1450" spc="-10">
                <a:latin typeface="Times New Roman"/>
                <a:cs typeface="Times New Roman"/>
              </a:rPr>
              <a:t>observed </a:t>
            </a:r>
            <a:r>
              <a:rPr dirty="0" sz="1450" spc="-35">
                <a:latin typeface="Times New Roman"/>
                <a:cs typeface="Times New Roman"/>
              </a:rPr>
              <a:t>Mr. </a:t>
            </a:r>
            <a:r>
              <a:rPr dirty="0" sz="1450" spc="-10">
                <a:latin typeface="Times New Roman"/>
                <a:cs typeface="Times New Roman"/>
              </a:rPr>
              <a:t>Riach and the seamen busy round the </a:t>
            </a:r>
            <a:r>
              <a:rPr dirty="0" sz="1450" spc="-15">
                <a:latin typeface="Times New Roman"/>
                <a:cs typeface="Times New Roman"/>
              </a:rPr>
              <a:t>skiff, </a:t>
            </a:r>
            <a:r>
              <a:rPr dirty="0" sz="1450" spc="-10">
                <a:latin typeface="Times New Roman"/>
                <a:cs typeface="Times New Roman"/>
              </a:rPr>
              <a:t>and,  still in the same blank, ran over to assist them; and as soon as </a:t>
            </a:r>
            <a:r>
              <a:rPr dirty="0" sz="1450" spc="-5">
                <a:latin typeface="Times New Roman"/>
                <a:cs typeface="Times New Roman"/>
              </a:rPr>
              <a:t>I </a:t>
            </a:r>
            <a:r>
              <a:rPr dirty="0" sz="1450" spc="-10">
                <a:latin typeface="Times New Roman"/>
                <a:cs typeface="Times New Roman"/>
              </a:rPr>
              <a:t>set my hand to  work, my mind came clear again. It was </a:t>
            </a:r>
            <a:r>
              <a:rPr dirty="0" sz="1450" spc="-5">
                <a:latin typeface="Times New Roman"/>
                <a:cs typeface="Times New Roman"/>
              </a:rPr>
              <a:t>no </a:t>
            </a:r>
            <a:r>
              <a:rPr dirty="0" sz="1450" spc="-10">
                <a:latin typeface="Times New Roman"/>
                <a:cs typeface="Times New Roman"/>
              </a:rPr>
              <a:t>very easy task, for the </a:t>
            </a:r>
            <a:r>
              <a:rPr dirty="0" sz="1450" spc="-15">
                <a:latin typeface="Times New Roman"/>
                <a:cs typeface="Times New Roman"/>
              </a:rPr>
              <a:t>skiff </a:t>
            </a:r>
            <a:r>
              <a:rPr dirty="0" sz="1450" spc="-10">
                <a:latin typeface="Times New Roman"/>
                <a:cs typeface="Times New Roman"/>
              </a:rPr>
              <a:t>lay  amidships and was full </a:t>
            </a:r>
            <a:r>
              <a:rPr dirty="0" sz="1450" spc="-5">
                <a:latin typeface="Times New Roman"/>
                <a:cs typeface="Times New Roman"/>
              </a:rPr>
              <a:t>of </a:t>
            </a:r>
            <a:r>
              <a:rPr dirty="0" sz="1450" spc="-15">
                <a:latin typeface="Times New Roman"/>
                <a:cs typeface="Times New Roman"/>
              </a:rPr>
              <a:t>hamper, </a:t>
            </a:r>
            <a:r>
              <a:rPr dirty="0" sz="1450" spc="-10">
                <a:latin typeface="Times New Roman"/>
                <a:cs typeface="Times New Roman"/>
              </a:rPr>
              <a:t>and the breaking </a:t>
            </a:r>
            <a:r>
              <a:rPr dirty="0" sz="1450" spc="-5">
                <a:latin typeface="Times New Roman"/>
                <a:cs typeface="Times New Roman"/>
              </a:rPr>
              <a:t>of </a:t>
            </a:r>
            <a:r>
              <a:rPr dirty="0" sz="1450" spc="-10">
                <a:latin typeface="Times New Roman"/>
                <a:cs typeface="Times New Roman"/>
              </a:rPr>
              <a:t>the heavier seas  continually forced </a:t>
            </a:r>
            <a:r>
              <a:rPr dirty="0" sz="1450" spc="-5">
                <a:latin typeface="Times New Roman"/>
                <a:cs typeface="Times New Roman"/>
              </a:rPr>
              <a:t>us </a:t>
            </a:r>
            <a:r>
              <a:rPr dirty="0" sz="1450" spc="-10">
                <a:latin typeface="Times New Roman"/>
                <a:cs typeface="Times New Roman"/>
              </a:rPr>
              <a:t>to give over and hold </a:t>
            </a:r>
            <a:r>
              <a:rPr dirty="0" sz="1450" spc="-5">
                <a:latin typeface="Times New Roman"/>
                <a:cs typeface="Times New Roman"/>
              </a:rPr>
              <a:t>on; but </a:t>
            </a:r>
            <a:r>
              <a:rPr dirty="0" sz="1450" spc="-10">
                <a:latin typeface="Times New Roman"/>
                <a:cs typeface="Times New Roman"/>
              </a:rPr>
              <a:t>we all wrought like horses  while we</a:t>
            </a:r>
            <a:r>
              <a:rPr dirty="0" sz="1450" spc="-5">
                <a:latin typeface="Times New Roman"/>
                <a:cs typeface="Times New Roman"/>
              </a:rPr>
              <a:t> </a:t>
            </a:r>
            <a:r>
              <a:rPr dirty="0" sz="1450" spc="-10">
                <a:latin typeface="Times New Roman"/>
                <a:cs typeface="Times New Roman"/>
              </a:rPr>
              <a:t>could.</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Meanwhile such </a:t>
            </a:r>
            <a:r>
              <a:rPr dirty="0" sz="1450" spc="-5">
                <a:latin typeface="Times New Roman"/>
                <a:cs typeface="Times New Roman"/>
              </a:rPr>
              <a:t>of </a:t>
            </a:r>
            <a:r>
              <a:rPr dirty="0" sz="1450" spc="-10">
                <a:latin typeface="Times New Roman"/>
                <a:cs typeface="Times New Roman"/>
              </a:rPr>
              <a:t>the wounded as could move came clambering </a:t>
            </a:r>
            <a:r>
              <a:rPr dirty="0" sz="1450" spc="-5">
                <a:latin typeface="Times New Roman"/>
                <a:cs typeface="Times New Roman"/>
              </a:rPr>
              <a:t>out of  </a:t>
            </a:r>
            <a:r>
              <a:rPr dirty="0" sz="1450" spc="-10">
                <a:latin typeface="Times New Roman"/>
                <a:cs typeface="Times New Roman"/>
              </a:rPr>
              <a:t>the fore-scuttle and began to help; while the rest that lay helpless in their  </a:t>
            </a:r>
            <a:r>
              <a:rPr dirty="0" sz="1450" spc="-5">
                <a:latin typeface="Times New Roman"/>
                <a:cs typeface="Times New Roman"/>
              </a:rPr>
              <a:t>bunks </a:t>
            </a:r>
            <a:r>
              <a:rPr dirty="0" sz="1450" spc="-10">
                <a:latin typeface="Times New Roman"/>
                <a:cs typeface="Times New Roman"/>
              </a:rPr>
              <a:t>harrowed me with screaming and begging to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saved.</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The captain took </a:t>
            </a:r>
            <a:r>
              <a:rPr dirty="0" sz="1450" spc="-5">
                <a:latin typeface="Times New Roman"/>
                <a:cs typeface="Times New Roman"/>
              </a:rPr>
              <a:t>no </a:t>
            </a:r>
            <a:r>
              <a:rPr dirty="0" sz="1450" spc="-10">
                <a:latin typeface="Times New Roman"/>
                <a:cs typeface="Times New Roman"/>
              </a:rPr>
              <a:t>part. It seemed </a:t>
            </a:r>
            <a:r>
              <a:rPr dirty="0" sz="1450" spc="-5">
                <a:latin typeface="Times New Roman"/>
                <a:cs typeface="Times New Roman"/>
              </a:rPr>
              <a:t>he </a:t>
            </a:r>
            <a:r>
              <a:rPr dirty="0" sz="1450" spc="-10">
                <a:latin typeface="Times New Roman"/>
                <a:cs typeface="Times New Roman"/>
              </a:rPr>
              <a:t>was struck stupid. He stood holding  </a:t>
            </a:r>
            <a:r>
              <a:rPr dirty="0" sz="1450" spc="-5">
                <a:latin typeface="Times New Roman"/>
                <a:cs typeface="Times New Roman"/>
              </a:rPr>
              <a:t>by </a:t>
            </a:r>
            <a:r>
              <a:rPr dirty="0" sz="1450" spc="-10">
                <a:latin typeface="Times New Roman"/>
                <a:cs typeface="Times New Roman"/>
              </a:rPr>
              <a:t>the shrouds, talking to himself and groaning </a:t>
            </a:r>
            <a:r>
              <a:rPr dirty="0" sz="1450" spc="-5">
                <a:latin typeface="Times New Roman"/>
                <a:cs typeface="Times New Roman"/>
              </a:rPr>
              <a:t>out </a:t>
            </a:r>
            <a:r>
              <a:rPr dirty="0" sz="1450" spc="-10">
                <a:latin typeface="Times New Roman"/>
                <a:cs typeface="Times New Roman"/>
              </a:rPr>
              <a:t>aloud whenever the ship  hammered </a:t>
            </a:r>
            <a:r>
              <a:rPr dirty="0" sz="1450" spc="-5">
                <a:latin typeface="Times New Roman"/>
                <a:cs typeface="Times New Roman"/>
              </a:rPr>
              <a:t>on </a:t>
            </a:r>
            <a:r>
              <a:rPr dirty="0" sz="1450" spc="-10">
                <a:latin typeface="Times New Roman"/>
                <a:cs typeface="Times New Roman"/>
              </a:rPr>
              <a:t>the rock. His brig was like wife and child to him; </a:t>
            </a:r>
            <a:r>
              <a:rPr dirty="0" sz="1450" spc="-5">
                <a:latin typeface="Times New Roman"/>
                <a:cs typeface="Times New Roman"/>
              </a:rPr>
              <a:t>he </a:t>
            </a:r>
            <a:r>
              <a:rPr dirty="0" sz="1450" spc="-10">
                <a:latin typeface="Times New Roman"/>
                <a:cs typeface="Times New Roman"/>
              </a:rPr>
              <a:t>had looked  </a:t>
            </a:r>
            <a:r>
              <a:rPr dirty="0" sz="1450" spc="-5">
                <a:latin typeface="Times New Roman"/>
                <a:cs typeface="Times New Roman"/>
              </a:rPr>
              <a:t>on, </a:t>
            </a:r>
            <a:r>
              <a:rPr dirty="0" sz="1450" spc="-10">
                <a:latin typeface="Times New Roman"/>
                <a:cs typeface="Times New Roman"/>
              </a:rPr>
              <a:t>day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at the mishandling </a:t>
            </a:r>
            <a:r>
              <a:rPr dirty="0" sz="1450" spc="-5">
                <a:latin typeface="Times New Roman"/>
                <a:cs typeface="Times New Roman"/>
              </a:rPr>
              <a:t>of poor </a:t>
            </a:r>
            <a:r>
              <a:rPr dirty="0" sz="1450" spc="-10">
                <a:latin typeface="Times New Roman"/>
                <a:cs typeface="Times New Roman"/>
              </a:rPr>
              <a:t>Ransome; </a:t>
            </a:r>
            <a:r>
              <a:rPr dirty="0" sz="1450" spc="-5">
                <a:latin typeface="Times New Roman"/>
                <a:cs typeface="Times New Roman"/>
              </a:rPr>
              <a:t>but </a:t>
            </a:r>
            <a:r>
              <a:rPr dirty="0" sz="1450" spc="-10">
                <a:latin typeface="Times New Roman"/>
                <a:cs typeface="Times New Roman"/>
              </a:rPr>
              <a:t>when it came to the  brig, </a:t>
            </a:r>
            <a:r>
              <a:rPr dirty="0" sz="1450" spc="-5">
                <a:latin typeface="Times New Roman"/>
                <a:cs typeface="Times New Roman"/>
              </a:rPr>
              <a:t>he </a:t>
            </a:r>
            <a:r>
              <a:rPr dirty="0" sz="1450" spc="-10">
                <a:latin typeface="Times New Roman"/>
                <a:cs typeface="Times New Roman"/>
              </a:rPr>
              <a:t>seemed to </a:t>
            </a:r>
            <a:r>
              <a:rPr dirty="0" sz="1450" spc="-15">
                <a:latin typeface="Times New Roman"/>
                <a:cs typeface="Times New Roman"/>
              </a:rPr>
              <a:t>suffer </a:t>
            </a:r>
            <a:r>
              <a:rPr dirty="0" sz="1450" spc="-10">
                <a:latin typeface="Times New Roman"/>
                <a:cs typeface="Times New Roman"/>
              </a:rPr>
              <a:t>along with</a:t>
            </a:r>
            <a:r>
              <a:rPr dirty="0" sz="1450" spc="2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All the time </a:t>
            </a:r>
            <a:r>
              <a:rPr dirty="0" sz="1450" spc="-5">
                <a:latin typeface="Times New Roman"/>
                <a:cs typeface="Times New Roman"/>
              </a:rPr>
              <a:t>of our </a:t>
            </a:r>
            <a:r>
              <a:rPr dirty="0" sz="1450" spc="-10">
                <a:latin typeface="Times New Roman"/>
                <a:cs typeface="Times New Roman"/>
              </a:rPr>
              <a:t>working at the boat, </a:t>
            </a:r>
            <a:r>
              <a:rPr dirty="0" sz="1450" spc="-5">
                <a:latin typeface="Times New Roman"/>
                <a:cs typeface="Times New Roman"/>
              </a:rPr>
              <a:t>I </a:t>
            </a:r>
            <a:r>
              <a:rPr dirty="0" sz="1450" spc="-10">
                <a:latin typeface="Times New Roman"/>
                <a:cs typeface="Times New Roman"/>
              </a:rPr>
              <a:t>remember only </a:t>
            </a:r>
            <a:r>
              <a:rPr dirty="0" sz="1450" spc="-5">
                <a:latin typeface="Times New Roman"/>
                <a:cs typeface="Times New Roman"/>
              </a:rPr>
              <a:t>one </a:t>
            </a:r>
            <a:r>
              <a:rPr dirty="0" sz="1450" spc="-10">
                <a:latin typeface="Times New Roman"/>
                <a:cs typeface="Times New Roman"/>
              </a:rPr>
              <a:t>other thing:  that </a:t>
            </a:r>
            <a:r>
              <a:rPr dirty="0" sz="1450" spc="-5">
                <a:latin typeface="Times New Roman"/>
                <a:cs typeface="Times New Roman"/>
              </a:rPr>
              <a:t>I </a:t>
            </a:r>
            <a:r>
              <a:rPr dirty="0" sz="1450" spc="-10">
                <a:latin typeface="Times New Roman"/>
                <a:cs typeface="Times New Roman"/>
              </a:rPr>
              <a:t>asked Alan, looking across at the shore, what country it was; and </a:t>
            </a:r>
            <a:r>
              <a:rPr dirty="0" sz="1450" spc="-5">
                <a:latin typeface="Times New Roman"/>
                <a:cs typeface="Times New Roman"/>
              </a:rPr>
              <a:t>he  </a:t>
            </a:r>
            <a:r>
              <a:rPr dirty="0" sz="1450" spc="-10">
                <a:latin typeface="Times New Roman"/>
                <a:cs typeface="Times New Roman"/>
              </a:rPr>
              <a:t>answered, it was the worst possible for him, for it was </a:t>
            </a:r>
            <a:r>
              <a:rPr dirty="0" sz="1450" spc="-5">
                <a:latin typeface="Times New Roman"/>
                <a:cs typeface="Times New Roman"/>
              </a:rPr>
              <a:t>a </a:t>
            </a:r>
            <a:r>
              <a:rPr dirty="0" sz="1450" spc="-10">
                <a:latin typeface="Times New Roman"/>
                <a:cs typeface="Times New Roman"/>
              </a:rPr>
              <a:t>land </a:t>
            </a:r>
            <a:r>
              <a:rPr dirty="0" sz="1450" spc="-5">
                <a:latin typeface="Times New Roman"/>
                <a:cs typeface="Times New Roman"/>
              </a:rPr>
              <a:t>of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Campbells.</a:t>
            </a:r>
            <a:endParaRPr sz="1450">
              <a:latin typeface="Times New Roman"/>
              <a:cs typeface="Times New Roman"/>
            </a:endParaRPr>
          </a:p>
          <a:p>
            <a:pPr algn="just" marL="268605">
              <a:lnSpc>
                <a:spcPct val="100000"/>
              </a:lnSpc>
              <a:spcBef>
                <a:spcPts val="720"/>
              </a:spcBef>
            </a:pP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one of </a:t>
            </a:r>
            <a:r>
              <a:rPr dirty="0" sz="1450" spc="-10">
                <a:latin typeface="Times New Roman"/>
                <a:cs typeface="Times New Roman"/>
              </a:rPr>
              <a:t>the wounded men told </a:t>
            </a:r>
            <a:r>
              <a:rPr dirty="0" sz="1450" spc="-15">
                <a:latin typeface="Times New Roman"/>
                <a:cs typeface="Times New Roman"/>
              </a:rPr>
              <a:t>off </a:t>
            </a:r>
            <a:r>
              <a:rPr dirty="0" sz="1450" spc="-10">
                <a:latin typeface="Times New Roman"/>
                <a:cs typeface="Times New Roman"/>
              </a:rPr>
              <a:t>to keep </a:t>
            </a:r>
            <a:r>
              <a:rPr dirty="0" sz="1450" spc="-5">
                <a:latin typeface="Times New Roman"/>
                <a:cs typeface="Times New Roman"/>
              </a:rPr>
              <a:t>a </a:t>
            </a:r>
            <a:r>
              <a:rPr dirty="0" sz="1450" spc="-10">
                <a:latin typeface="Times New Roman"/>
                <a:cs typeface="Times New Roman"/>
              </a:rPr>
              <a:t>watch </a:t>
            </a:r>
            <a:r>
              <a:rPr dirty="0" sz="1450" spc="-5">
                <a:latin typeface="Times New Roman"/>
                <a:cs typeface="Times New Roman"/>
              </a:rPr>
              <a:t>upon </a:t>
            </a:r>
            <a:r>
              <a:rPr dirty="0" sz="1450" spc="-10">
                <a:latin typeface="Times New Roman"/>
                <a:cs typeface="Times New Roman"/>
              </a:rPr>
              <a:t>the seas</a:t>
            </a:r>
            <a:r>
              <a:rPr dirty="0" sz="1450" spc="16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59900"/>
          </a:xfrm>
          <a:prstGeom prst="rect">
            <a:avLst/>
          </a:prstGeom>
        </p:spPr>
        <p:txBody>
          <a:bodyPr wrap="square" lIns="0" tIns="13335" rIns="0" bIns="0" rtlCol="0" vert="horz">
            <a:spAutoFit/>
          </a:bodyPr>
          <a:lstStyle/>
          <a:p>
            <a:pPr algn="just" marL="12700" marR="6350">
              <a:lnSpc>
                <a:spcPct val="99000"/>
              </a:lnSpc>
              <a:spcBef>
                <a:spcPts val="105"/>
              </a:spcBef>
            </a:pPr>
            <a:r>
              <a:rPr dirty="0" sz="1450" spc="-10">
                <a:latin typeface="Times New Roman"/>
                <a:cs typeface="Times New Roman"/>
              </a:rPr>
              <a:t>cry </a:t>
            </a:r>
            <a:r>
              <a:rPr dirty="0" sz="1450" spc="-5">
                <a:latin typeface="Times New Roman"/>
                <a:cs typeface="Times New Roman"/>
              </a:rPr>
              <a:t>us </a:t>
            </a:r>
            <a:r>
              <a:rPr dirty="0" sz="1450" spc="-10">
                <a:latin typeface="Times New Roman"/>
                <a:cs typeface="Times New Roman"/>
              </a:rPr>
              <a:t>warning. </a:t>
            </a:r>
            <a:r>
              <a:rPr dirty="0" sz="1450" spc="-35">
                <a:latin typeface="Times New Roman"/>
                <a:cs typeface="Times New Roman"/>
              </a:rPr>
              <a:t>Well, </a:t>
            </a:r>
            <a:r>
              <a:rPr dirty="0" sz="1450" spc="-10">
                <a:latin typeface="Times New Roman"/>
                <a:cs typeface="Times New Roman"/>
              </a:rPr>
              <a:t>we had the boat about ready to </a:t>
            </a:r>
            <a:r>
              <a:rPr dirty="0" sz="1450" spc="-5">
                <a:latin typeface="Times New Roman"/>
                <a:cs typeface="Times New Roman"/>
              </a:rPr>
              <a:t>be </a:t>
            </a:r>
            <a:r>
              <a:rPr dirty="0" sz="1450" spc="-10">
                <a:latin typeface="Times New Roman"/>
                <a:cs typeface="Times New Roman"/>
              </a:rPr>
              <a:t>launched, when this  man sang </a:t>
            </a:r>
            <a:r>
              <a:rPr dirty="0" sz="1450" spc="-5">
                <a:latin typeface="Times New Roman"/>
                <a:cs typeface="Times New Roman"/>
              </a:rPr>
              <a:t>out </a:t>
            </a:r>
            <a:r>
              <a:rPr dirty="0" sz="1450" spc="-10">
                <a:latin typeface="Times New Roman"/>
                <a:cs typeface="Times New Roman"/>
              </a:rPr>
              <a:t>pretty shrill: “For </a:t>
            </a:r>
            <a:r>
              <a:rPr dirty="0" sz="1450" spc="-25">
                <a:latin typeface="Times New Roman"/>
                <a:cs typeface="Times New Roman"/>
              </a:rPr>
              <a:t>God’s </a:t>
            </a:r>
            <a:r>
              <a:rPr dirty="0" sz="1450" spc="-10">
                <a:latin typeface="Times New Roman"/>
                <a:cs typeface="Times New Roman"/>
              </a:rPr>
              <a:t>sake, hold on!” </a:t>
            </a:r>
            <a:r>
              <a:rPr dirty="0" sz="1450" spc="-70">
                <a:latin typeface="Times New Roman"/>
                <a:cs typeface="Times New Roman"/>
              </a:rPr>
              <a:t>We </a:t>
            </a:r>
            <a:r>
              <a:rPr dirty="0" sz="1450" spc="-10">
                <a:latin typeface="Times New Roman"/>
                <a:cs typeface="Times New Roman"/>
              </a:rPr>
              <a:t>knew </a:t>
            </a:r>
            <a:r>
              <a:rPr dirty="0" sz="1450" spc="-5">
                <a:latin typeface="Times New Roman"/>
                <a:cs typeface="Times New Roman"/>
              </a:rPr>
              <a:t>by </a:t>
            </a:r>
            <a:r>
              <a:rPr dirty="0" sz="1450" spc="-10">
                <a:latin typeface="Times New Roman"/>
                <a:cs typeface="Times New Roman"/>
              </a:rPr>
              <a:t>his tone  that it was something more than ordinary; and sure </a:t>
            </a:r>
            <a:r>
              <a:rPr dirty="0" sz="1450" spc="-5">
                <a:latin typeface="Times New Roman"/>
                <a:cs typeface="Times New Roman"/>
              </a:rPr>
              <a:t>enough, </a:t>
            </a:r>
            <a:r>
              <a:rPr dirty="0" sz="1450" spc="-10">
                <a:latin typeface="Times New Roman"/>
                <a:cs typeface="Times New Roman"/>
              </a:rPr>
              <a:t>there followed </a:t>
            </a:r>
            <a:r>
              <a:rPr dirty="0" sz="1450" spc="-5">
                <a:latin typeface="Times New Roman"/>
                <a:cs typeface="Times New Roman"/>
              </a:rPr>
              <a:t>a  </a:t>
            </a:r>
            <a:r>
              <a:rPr dirty="0" sz="1450" spc="-10">
                <a:latin typeface="Times New Roman"/>
                <a:cs typeface="Times New Roman"/>
              </a:rPr>
              <a:t>sea so </a:t>
            </a:r>
            <a:r>
              <a:rPr dirty="0" sz="1450" spc="-5">
                <a:latin typeface="Times New Roman"/>
                <a:cs typeface="Times New Roman"/>
              </a:rPr>
              <a:t>huge </a:t>
            </a:r>
            <a:r>
              <a:rPr dirty="0" sz="1450" spc="-10">
                <a:latin typeface="Times New Roman"/>
                <a:cs typeface="Times New Roman"/>
              </a:rPr>
              <a:t>that it lifted the brig right </a:t>
            </a:r>
            <a:r>
              <a:rPr dirty="0" sz="1450" spc="-5">
                <a:latin typeface="Times New Roman"/>
                <a:cs typeface="Times New Roman"/>
              </a:rPr>
              <a:t>up </a:t>
            </a:r>
            <a:r>
              <a:rPr dirty="0" sz="1450" spc="-10">
                <a:latin typeface="Times New Roman"/>
                <a:cs typeface="Times New Roman"/>
              </a:rPr>
              <a:t>and canted her over </a:t>
            </a:r>
            <a:r>
              <a:rPr dirty="0" sz="1450" spc="-5">
                <a:latin typeface="Times New Roman"/>
                <a:cs typeface="Times New Roman"/>
              </a:rPr>
              <a:t>on </a:t>
            </a:r>
            <a:r>
              <a:rPr dirty="0" sz="1450" spc="-10">
                <a:latin typeface="Times New Roman"/>
                <a:cs typeface="Times New Roman"/>
              </a:rPr>
              <a:t>her beam.  Whether the cry came too late, </a:t>
            </a:r>
            <a:r>
              <a:rPr dirty="0" sz="1450" spc="-5">
                <a:latin typeface="Times New Roman"/>
                <a:cs typeface="Times New Roman"/>
              </a:rPr>
              <a:t>or </a:t>
            </a:r>
            <a:r>
              <a:rPr dirty="0" sz="1450" spc="-10">
                <a:latin typeface="Times New Roman"/>
                <a:cs typeface="Times New Roman"/>
              </a:rPr>
              <a:t>my hold was too weak,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but </a:t>
            </a:r>
            <a:r>
              <a:rPr dirty="0" sz="1450" spc="-10">
                <a:latin typeface="Times New Roman"/>
                <a:cs typeface="Times New Roman"/>
              </a:rPr>
              <a:t>at  the sudden tilting </a:t>
            </a:r>
            <a:r>
              <a:rPr dirty="0" sz="1450" spc="-5">
                <a:latin typeface="Times New Roman"/>
                <a:cs typeface="Times New Roman"/>
              </a:rPr>
              <a:t>of </a:t>
            </a:r>
            <a:r>
              <a:rPr dirty="0" sz="1450" spc="-10">
                <a:latin typeface="Times New Roman"/>
                <a:cs typeface="Times New Roman"/>
              </a:rPr>
              <a:t>the ship </a:t>
            </a:r>
            <a:r>
              <a:rPr dirty="0" sz="1450" spc="-5">
                <a:latin typeface="Times New Roman"/>
                <a:cs typeface="Times New Roman"/>
              </a:rPr>
              <a:t>I </a:t>
            </a:r>
            <a:r>
              <a:rPr dirty="0" sz="1450" spc="-10">
                <a:latin typeface="Times New Roman"/>
                <a:cs typeface="Times New Roman"/>
              </a:rPr>
              <a:t>was cast clean over the bulwarks into the</a:t>
            </a:r>
            <a:r>
              <a:rPr dirty="0" sz="1450" spc="140">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080" indent="255904">
              <a:lnSpc>
                <a:spcPts val="1730"/>
              </a:lnSpc>
              <a:spcBef>
                <a:spcPts val="850"/>
              </a:spcBef>
            </a:pPr>
            <a:r>
              <a:rPr dirty="0" sz="1450" spc="-5">
                <a:latin typeface="Times New Roman"/>
                <a:cs typeface="Times New Roman"/>
              </a:rPr>
              <a:t>I </a:t>
            </a:r>
            <a:r>
              <a:rPr dirty="0" sz="1450" spc="-10">
                <a:latin typeface="Times New Roman"/>
                <a:cs typeface="Times New Roman"/>
              </a:rPr>
              <a:t>went down, and drank my fill, and then came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got a </a:t>
            </a:r>
            <a:r>
              <a:rPr dirty="0" sz="1450" spc="-10">
                <a:latin typeface="Times New Roman"/>
                <a:cs typeface="Times New Roman"/>
              </a:rPr>
              <a:t>blink </a:t>
            </a:r>
            <a:r>
              <a:rPr dirty="0" sz="1450" spc="-5">
                <a:latin typeface="Times New Roman"/>
                <a:cs typeface="Times New Roman"/>
              </a:rPr>
              <a:t>of </a:t>
            </a:r>
            <a:r>
              <a:rPr dirty="0" sz="1450" spc="-10">
                <a:latin typeface="Times New Roman"/>
                <a:cs typeface="Times New Roman"/>
              </a:rPr>
              <a:t>the  moon, and then down again. They say </a:t>
            </a:r>
            <a:r>
              <a:rPr dirty="0" sz="1450" spc="-5">
                <a:latin typeface="Times New Roman"/>
                <a:cs typeface="Times New Roman"/>
              </a:rPr>
              <a:t>a </a:t>
            </a:r>
            <a:r>
              <a:rPr dirty="0" sz="1450" spc="-10">
                <a:latin typeface="Times New Roman"/>
                <a:cs typeface="Times New Roman"/>
              </a:rPr>
              <a:t>man sinks </a:t>
            </a:r>
            <a:r>
              <a:rPr dirty="0" sz="1450" spc="-5">
                <a:latin typeface="Times New Roman"/>
                <a:cs typeface="Times New Roman"/>
              </a:rPr>
              <a:t>a </a:t>
            </a:r>
            <a:r>
              <a:rPr dirty="0" sz="1450" spc="-10">
                <a:latin typeface="Times New Roman"/>
                <a:cs typeface="Times New Roman"/>
              </a:rPr>
              <a:t>third time for </a:t>
            </a:r>
            <a:r>
              <a:rPr dirty="0" sz="1450" spc="-5">
                <a:latin typeface="Times New Roman"/>
                <a:cs typeface="Times New Roman"/>
              </a:rPr>
              <a:t>good. 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made like other folk, then; for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like to write how often </a:t>
            </a:r>
            <a:r>
              <a:rPr dirty="0" sz="1450" spc="-5">
                <a:latin typeface="Times New Roman"/>
                <a:cs typeface="Times New Roman"/>
              </a:rPr>
              <a:t>I  </a:t>
            </a:r>
            <a:r>
              <a:rPr dirty="0" sz="1450" spc="-10">
                <a:latin typeface="Times New Roman"/>
                <a:cs typeface="Times New Roman"/>
              </a:rPr>
              <a:t>went down, </a:t>
            </a:r>
            <a:r>
              <a:rPr dirty="0" sz="1450" spc="-5">
                <a:latin typeface="Times New Roman"/>
                <a:cs typeface="Times New Roman"/>
              </a:rPr>
              <a:t>or </a:t>
            </a:r>
            <a:r>
              <a:rPr dirty="0" sz="1450" spc="-10">
                <a:latin typeface="Times New Roman"/>
                <a:cs typeface="Times New Roman"/>
              </a:rPr>
              <a:t>how often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again. All the while, </a:t>
            </a:r>
            <a:r>
              <a:rPr dirty="0" sz="1450" spc="-5">
                <a:latin typeface="Times New Roman"/>
                <a:cs typeface="Times New Roman"/>
              </a:rPr>
              <a:t>I </a:t>
            </a:r>
            <a:r>
              <a:rPr dirty="0" sz="1450" spc="-10">
                <a:latin typeface="Times New Roman"/>
                <a:cs typeface="Times New Roman"/>
              </a:rPr>
              <a:t>was being hurled  along, and beaten </a:t>
            </a:r>
            <a:r>
              <a:rPr dirty="0" sz="1450" spc="-5">
                <a:latin typeface="Times New Roman"/>
                <a:cs typeface="Times New Roman"/>
              </a:rPr>
              <a:t>upon </a:t>
            </a:r>
            <a:r>
              <a:rPr dirty="0" sz="1450" spc="-10">
                <a:latin typeface="Times New Roman"/>
                <a:cs typeface="Times New Roman"/>
              </a:rPr>
              <a:t>and choked, and then swallowed whole; and the thing  was so distracting to my wits, that </a:t>
            </a:r>
            <a:r>
              <a:rPr dirty="0" sz="1450" spc="-5">
                <a:latin typeface="Times New Roman"/>
                <a:cs typeface="Times New Roman"/>
              </a:rPr>
              <a:t>I </a:t>
            </a:r>
            <a:r>
              <a:rPr dirty="0" sz="1450" spc="-10">
                <a:latin typeface="Times New Roman"/>
                <a:cs typeface="Times New Roman"/>
              </a:rPr>
              <a:t>was neither sorry </a:t>
            </a:r>
            <a:r>
              <a:rPr dirty="0" sz="1450" spc="-5">
                <a:latin typeface="Times New Roman"/>
                <a:cs typeface="Times New Roman"/>
              </a:rPr>
              <a:t>nor</a:t>
            </a:r>
            <a:r>
              <a:rPr dirty="0" sz="1450" spc="60">
                <a:latin typeface="Times New Roman"/>
                <a:cs typeface="Times New Roman"/>
              </a:rPr>
              <a:t> </a:t>
            </a:r>
            <a:r>
              <a:rPr dirty="0" sz="1450" spc="-10">
                <a:latin typeface="Times New Roman"/>
                <a:cs typeface="Times New Roman"/>
              </a:rPr>
              <a:t>afraid.</a:t>
            </a:r>
            <a:endParaRPr sz="1450">
              <a:latin typeface="Times New Roman"/>
              <a:cs typeface="Times New Roman"/>
            </a:endParaRPr>
          </a:p>
          <a:p>
            <a:pPr algn="just" marL="268605">
              <a:lnSpc>
                <a:spcPts val="1735"/>
              </a:lnSpc>
              <a:spcBef>
                <a:spcPts val="645"/>
              </a:spcBef>
            </a:pPr>
            <a:r>
              <a:rPr dirty="0" sz="1450" spc="-20">
                <a:latin typeface="Times New Roman"/>
                <a:cs typeface="Times New Roman"/>
              </a:rPr>
              <a:t>Presently,</a:t>
            </a:r>
            <a:r>
              <a:rPr dirty="0" sz="1450" spc="229">
                <a:latin typeface="Times New Roman"/>
                <a:cs typeface="Times New Roman"/>
              </a:rPr>
              <a:t> </a:t>
            </a:r>
            <a:r>
              <a:rPr dirty="0" sz="1450" spc="-5">
                <a:latin typeface="Times New Roman"/>
                <a:cs typeface="Times New Roman"/>
              </a:rPr>
              <a:t>I</a:t>
            </a:r>
            <a:r>
              <a:rPr dirty="0" sz="1450" spc="235">
                <a:latin typeface="Times New Roman"/>
                <a:cs typeface="Times New Roman"/>
              </a:rPr>
              <a:t> </a:t>
            </a:r>
            <a:r>
              <a:rPr dirty="0" sz="1450" spc="-10">
                <a:latin typeface="Times New Roman"/>
                <a:cs typeface="Times New Roman"/>
              </a:rPr>
              <a:t>found</a:t>
            </a:r>
            <a:r>
              <a:rPr dirty="0" sz="1450" spc="235">
                <a:latin typeface="Times New Roman"/>
                <a:cs typeface="Times New Roman"/>
              </a:rPr>
              <a:t> </a:t>
            </a:r>
            <a:r>
              <a:rPr dirty="0" sz="1450" spc="-5">
                <a:latin typeface="Times New Roman"/>
                <a:cs typeface="Times New Roman"/>
              </a:rPr>
              <a:t>I</a:t>
            </a:r>
            <a:r>
              <a:rPr dirty="0" sz="1450" spc="229">
                <a:latin typeface="Times New Roman"/>
                <a:cs typeface="Times New Roman"/>
              </a:rPr>
              <a:t> </a:t>
            </a:r>
            <a:r>
              <a:rPr dirty="0" sz="1450" spc="-10">
                <a:latin typeface="Times New Roman"/>
                <a:cs typeface="Times New Roman"/>
              </a:rPr>
              <a:t>was</a:t>
            </a:r>
            <a:r>
              <a:rPr dirty="0" sz="1450" spc="235">
                <a:latin typeface="Times New Roman"/>
                <a:cs typeface="Times New Roman"/>
              </a:rPr>
              <a:t> </a:t>
            </a:r>
            <a:r>
              <a:rPr dirty="0" sz="1450" spc="-10">
                <a:latin typeface="Times New Roman"/>
                <a:cs typeface="Times New Roman"/>
              </a:rPr>
              <a:t>holding</a:t>
            </a:r>
            <a:r>
              <a:rPr dirty="0" sz="1450" spc="235">
                <a:latin typeface="Times New Roman"/>
                <a:cs typeface="Times New Roman"/>
              </a:rPr>
              <a:t> </a:t>
            </a:r>
            <a:r>
              <a:rPr dirty="0" sz="1450" spc="-10">
                <a:latin typeface="Times New Roman"/>
                <a:cs typeface="Times New Roman"/>
              </a:rPr>
              <a:t>to</a:t>
            </a:r>
            <a:r>
              <a:rPr dirty="0" sz="1450" spc="229">
                <a:latin typeface="Times New Roman"/>
                <a:cs typeface="Times New Roman"/>
              </a:rPr>
              <a:t> </a:t>
            </a:r>
            <a:r>
              <a:rPr dirty="0" sz="1450" spc="-5">
                <a:latin typeface="Times New Roman"/>
                <a:cs typeface="Times New Roman"/>
              </a:rPr>
              <a:t>a</a:t>
            </a:r>
            <a:r>
              <a:rPr dirty="0" sz="1450" spc="235">
                <a:latin typeface="Times New Roman"/>
                <a:cs typeface="Times New Roman"/>
              </a:rPr>
              <a:t> </a:t>
            </a:r>
            <a:r>
              <a:rPr dirty="0" sz="1450" spc="-20">
                <a:latin typeface="Times New Roman"/>
                <a:cs typeface="Times New Roman"/>
              </a:rPr>
              <a:t>spar,</a:t>
            </a:r>
            <a:r>
              <a:rPr dirty="0" sz="1450" spc="235">
                <a:latin typeface="Times New Roman"/>
                <a:cs typeface="Times New Roman"/>
              </a:rPr>
              <a:t> </a:t>
            </a:r>
            <a:r>
              <a:rPr dirty="0" sz="1450" spc="-10">
                <a:latin typeface="Times New Roman"/>
                <a:cs typeface="Times New Roman"/>
              </a:rPr>
              <a:t>which</a:t>
            </a:r>
            <a:r>
              <a:rPr dirty="0" sz="1450" spc="235">
                <a:latin typeface="Times New Roman"/>
                <a:cs typeface="Times New Roman"/>
              </a:rPr>
              <a:t> </a:t>
            </a:r>
            <a:r>
              <a:rPr dirty="0" sz="1450" spc="-10">
                <a:latin typeface="Times New Roman"/>
                <a:cs typeface="Times New Roman"/>
              </a:rPr>
              <a:t>helped</a:t>
            </a:r>
            <a:r>
              <a:rPr dirty="0" sz="1450" spc="229">
                <a:latin typeface="Times New Roman"/>
                <a:cs typeface="Times New Roman"/>
              </a:rPr>
              <a:t> </a:t>
            </a:r>
            <a:r>
              <a:rPr dirty="0" sz="1450" spc="-10">
                <a:latin typeface="Times New Roman"/>
                <a:cs typeface="Times New Roman"/>
              </a:rPr>
              <a:t>me</a:t>
            </a:r>
            <a:r>
              <a:rPr dirty="0" sz="1450" spc="235">
                <a:latin typeface="Times New Roman"/>
                <a:cs typeface="Times New Roman"/>
              </a:rPr>
              <a:t> </a:t>
            </a:r>
            <a:r>
              <a:rPr dirty="0" sz="1450" spc="-10">
                <a:latin typeface="Times New Roman"/>
                <a:cs typeface="Times New Roman"/>
              </a:rPr>
              <a:t>somewhat.</a:t>
            </a:r>
            <a:endParaRPr sz="1450">
              <a:latin typeface="Times New Roman"/>
              <a:cs typeface="Times New Roman"/>
            </a:endParaRPr>
          </a:p>
          <a:p>
            <a:pPr algn="just" marL="12700">
              <a:lnSpc>
                <a:spcPts val="1735"/>
              </a:lnSpc>
            </a:pPr>
            <a:r>
              <a:rPr dirty="0" sz="1450" spc="-10">
                <a:latin typeface="Times New Roman"/>
                <a:cs typeface="Times New Roman"/>
              </a:rPr>
              <a:t>And then all </a:t>
            </a:r>
            <a:r>
              <a:rPr dirty="0" sz="1450" spc="-5">
                <a:latin typeface="Times New Roman"/>
                <a:cs typeface="Times New Roman"/>
              </a:rPr>
              <a:t>of a </a:t>
            </a:r>
            <a:r>
              <a:rPr dirty="0" sz="1450" spc="-10">
                <a:latin typeface="Times New Roman"/>
                <a:cs typeface="Times New Roman"/>
              </a:rPr>
              <a:t>sudden </a:t>
            </a:r>
            <a:r>
              <a:rPr dirty="0" sz="1450" spc="-5">
                <a:latin typeface="Times New Roman"/>
                <a:cs typeface="Times New Roman"/>
              </a:rPr>
              <a:t>I </a:t>
            </a:r>
            <a:r>
              <a:rPr dirty="0" sz="1450" spc="-10">
                <a:latin typeface="Times New Roman"/>
                <a:cs typeface="Times New Roman"/>
              </a:rPr>
              <a:t>was in quiet </a:t>
            </a:r>
            <a:r>
              <a:rPr dirty="0" sz="1450" spc="-20">
                <a:latin typeface="Times New Roman"/>
                <a:cs typeface="Times New Roman"/>
              </a:rPr>
              <a:t>water, </a:t>
            </a:r>
            <a:r>
              <a:rPr dirty="0" sz="1450" spc="-10">
                <a:latin typeface="Times New Roman"/>
                <a:cs typeface="Times New Roman"/>
              </a:rPr>
              <a:t>and began to come to</a:t>
            </a:r>
            <a:r>
              <a:rPr dirty="0" sz="1450" spc="12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It was the spare yard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hold </a:t>
            </a:r>
            <a:r>
              <a:rPr dirty="0" sz="1450" spc="-5">
                <a:latin typeface="Times New Roman"/>
                <a:cs typeface="Times New Roman"/>
              </a:rPr>
              <a:t>of,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amazed to see how far </a:t>
            </a:r>
            <a:r>
              <a:rPr dirty="0" sz="1450" spc="-5">
                <a:latin typeface="Times New Roman"/>
                <a:cs typeface="Times New Roman"/>
              </a:rPr>
              <a:t>I  </a:t>
            </a:r>
            <a:r>
              <a:rPr dirty="0" sz="1450" spc="-10">
                <a:latin typeface="Times New Roman"/>
                <a:cs typeface="Times New Roman"/>
              </a:rPr>
              <a:t>had travelled from the brig. </a:t>
            </a:r>
            <a:r>
              <a:rPr dirty="0" sz="1450" spc="-5">
                <a:latin typeface="Times New Roman"/>
                <a:cs typeface="Times New Roman"/>
              </a:rPr>
              <a:t>I </a:t>
            </a:r>
            <a:r>
              <a:rPr dirty="0" sz="1450" spc="-10">
                <a:latin typeface="Times New Roman"/>
                <a:cs typeface="Times New Roman"/>
              </a:rPr>
              <a:t>hailed </a:t>
            </a:r>
            <a:r>
              <a:rPr dirty="0" sz="1450" spc="-20">
                <a:latin typeface="Times New Roman"/>
                <a:cs typeface="Times New Roman"/>
              </a:rPr>
              <a:t>her, </a:t>
            </a:r>
            <a:r>
              <a:rPr dirty="0" sz="1450" spc="-10">
                <a:latin typeface="Times New Roman"/>
                <a:cs typeface="Times New Roman"/>
              </a:rPr>
              <a:t>indeed; </a:t>
            </a:r>
            <a:r>
              <a:rPr dirty="0" sz="1450" spc="-5">
                <a:latin typeface="Times New Roman"/>
                <a:cs typeface="Times New Roman"/>
              </a:rPr>
              <a:t>but </a:t>
            </a:r>
            <a:r>
              <a:rPr dirty="0" sz="1450" spc="-10">
                <a:latin typeface="Times New Roman"/>
                <a:cs typeface="Times New Roman"/>
              </a:rPr>
              <a:t>it was plain she was  already </a:t>
            </a:r>
            <a:r>
              <a:rPr dirty="0" sz="1450" spc="-5">
                <a:latin typeface="Times New Roman"/>
                <a:cs typeface="Times New Roman"/>
              </a:rPr>
              <a:t>out of </a:t>
            </a:r>
            <a:r>
              <a:rPr dirty="0" sz="1450" spc="-30">
                <a:latin typeface="Times New Roman"/>
                <a:cs typeface="Times New Roman"/>
              </a:rPr>
              <a:t>cry. </a:t>
            </a:r>
            <a:r>
              <a:rPr dirty="0" sz="1450" spc="-10">
                <a:latin typeface="Times New Roman"/>
                <a:cs typeface="Times New Roman"/>
              </a:rPr>
              <a:t>She was still holding together; </a:t>
            </a:r>
            <a:r>
              <a:rPr dirty="0" sz="1450" spc="-5">
                <a:latin typeface="Times New Roman"/>
                <a:cs typeface="Times New Roman"/>
              </a:rPr>
              <a:t>but </a:t>
            </a:r>
            <a:r>
              <a:rPr dirty="0" sz="1450" spc="-10">
                <a:latin typeface="Times New Roman"/>
                <a:cs typeface="Times New Roman"/>
              </a:rPr>
              <a:t>whether </a:t>
            </a:r>
            <a:r>
              <a:rPr dirty="0" sz="1450" spc="-5">
                <a:latin typeface="Times New Roman"/>
                <a:cs typeface="Times New Roman"/>
              </a:rPr>
              <a:t>or not </a:t>
            </a:r>
            <a:r>
              <a:rPr dirty="0" sz="1450" spc="-10">
                <a:latin typeface="Times New Roman"/>
                <a:cs typeface="Times New Roman"/>
              </a:rPr>
              <a:t>they had  yet launched the boat, </a:t>
            </a:r>
            <a:r>
              <a:rPr dirty="0" sz="1450" spc="-5">
                <a:latin typeface="Times New Roman"/>
                <a:cs typeface="Times New Roman"/>
              </a:rPr>
              <a:t>I </a:t>
            </a:r>
            <a:r>
              <a:rPr dirty="0" sz="1450" spc="-10">
                <a:latin typeface="Times New Roman"/>
                <a:cs typeface="Times New Roman"/>
              </a:rPr>
              <a:t>was too far </a:t>
            </a:r>
            <a:r>
              <a:rPr dirty="0" sz="1450" spc="-15">
                <a:latin typeface="Times New Roman"/>
                <a:cs typeface="Times New Roman"/>
              </a:rPr>
              <a:t>off </a:t>
            </a:r>
            <a:r>
              <a:rPr dirty="0" sz="1450" spc="-10">
                <a:latin typeface="Times New Roman"/>
                <a:cs typeface="Times New Roman"/>
              </a:rPr>
              <a:t>and too low down to</a:t>
            </a:r>
            <a:r>
              <a:rPr dirty="0" sz="1450" spc="8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hailing the brig, </a:t>
            </a:r>
            <a:r>
              <a:rPr dirty="0" sz="1450" spc="-5">
                <a:latin typeface="Times New Roman"/>
                <a:cs typeface="Times New Roman"/>
              </a:rPr>
              <a:t>I </a:t>
            </a:r>
            <a:r>
              <a:rPr dirty="0" sz="1450" spc="-10">
                <a:latin typeface="Times New Roman"/>
                <a:cs typeface="Times New Roman"/>
              </a:rPr>
              <a:t>spied </a:t>
            </a:r>
            <a:r>
              <a:rPr dirty="0" sz="1450" spc="-5">
                <a:latin typeface="Times New Roman"/>
                <a:cs typeface="Times New Roman"/>
              </a:rPr>
              <a:t>a </a:t>
            </a:r>
            <a:r>
              <a:rPr dirty="0" sz="1450" spc="-10">
                <a:latin typeface="Times New Roman"/>
                <a:cs typeface="Times New Roman"/>
              </a:rPr>
              <a:t>tract </a:t>
            </a:r>
            <a:r>
              <a:rPr dirty="0" sz="1450" spc="-5">
                <a:latin typeface="Times New Roman"/>
                <a:cs typeface="Times New Roman"/>
              </a:rPr>
              <a:t>of </a:t>
            </a:r>
            <a:r>
              <a:rPr dirty="0" sz="1450" spc="-10">
                <a:latin typeface="Times New Roman"/>
                <a:cs typeface="Times New Roman"/>
              </a:rPr>
              <a:t>water lying between </a:t>
            </a:r>
            <a:r>
              <a:rPr dirty="0" sz="1450" spc="-5">
                <a:latin typeface="Times New Roman"/>
                <a:cs typeface="Times New Roman"/>
              </a:rPr>
              <a:t>us  </a:t>
            </a:r>
            <a:r>
              <a:rPr dirty="0" sz="1450" spc="-10">
                <a:latin typeface="Times New Roman"/>
                <a:cs typeface="Times New Roman"/>
              </a:rPr>
              <a:t>where </a:t>
            </a:r>
            <a:r>
              <a:rPr dirty="0" sz="1450" spc="-5">
                <a:latin typeface="Times New Roman"/>
                <a:cs typeface="Times New Roman"/>
              </a:rPr>
              <a:t>no </a:t>
            </a:r>
            <a:r>
              <a:rPr dirty="0" sz="1450" spc="-10">
                <a:latin typeface="Times New Roman"/>
                <a:cs typeface="Times New Roman"/>
              </a:rPr>
              <a:t>great waves came, </a:t>
            </a:r>
            <a:r>
              <a:rPr dirty="0" sz="1450" spc="-5">
                <a:latin typeface="Times New Roman"/>
                <a:cs typeface="Times New Roman"/>
              </a:rPr>
              <a:t>but </a:t>
            </a:r>
            <a:r>
              <a:rPr dirty="0" sz="1450" spc="-10">
                <a:latin typeface="Times New Roman"/>
                <a:cs typeface="Times New Roman"/>
              </a:rPr>
              <a:t>which yet boiled white all over and bristled in  the moon with rings and bubbles. Sometimes the whole tract swung to </a:t>
            </a:r>
            <a:r>
              <a:rPr dirty="0" sz="1450" spc="-5">
                <a:latin typeface="Times New Roman"/>
                <a:cs typeface="Times New Roman"/>
              </a:rPr>
              <a:t>one  </a:t>
            </a:r>
            <a:r>
              <a:rPr dirty="0" sz="1450" spc="-10">
                <a:latin typeface="Times New Roman"/>
                <a:cs typeface="Times New Roman"/>
              </a:rPr>
              <a:t>side, like the tail </a:t>
            </a:r>
            <a:r>
              <a:rPr dirty="0" sz="1450" spc="-5">
                <a:latin typeface="Times New Roman"/>
                <a:cs typeface="Times New Roman"/>
              </a:rPr>
              <a:t>of a </a:t>
            </a:r>
            <a:r>
              <a:rPr dirty="0" sz="1450" spc="-10">
                <a:latin typeface="Times New Roman"/>
                <a:cs typeface="Times New Roman"/>
              </a:rPr>
              <a:t>live serpent; sometimes, for </a:t>
            </a:r>
            <a:r>
              <a:rPr dirty="0" sz="1450" spc="-5">
                <a:latin typeface="Times New Roman"/>
                <a:cs typeface="Times New Roman"/>
              </a:rPr>
              <a:t>a </a:t>
            </a:r>
            <a:r>
              <a:rPr dirty="0" sz="1450" spc="-10">
                <a:latin typeface="Times New Roman"/>
                <a:cs typeface="Times New Roman"/>
              </a:rPr>
              <a:t>glimpse, it would all  disappear and then </a:t>
            </a:r>
            <a:r>
              <a:rPr dirty="0" sz="1450" spc="-5">
                <a:latin typeface="Times New Roman"/>
                <a:cs typeface="Times New Roman"/>
              </a:rPr>
              <a:t>boil up </a:t>
            </a:r>
            <a:r>
              <a:rPr dirty="0" sz="1450" spc="-10">
                <a:latin typeface="Times New Roman"/>
                <a:cs typeface="Times New Roman"/>
              </a:rPr>
              <a:t>again. What it was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guess, which for the  time increased my fear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I </a:t>
            </a:r>
            <a:r>
              <a:rPr dirty="0" sz="1450" spc="-10">
                <a:latin typeface="Times New Roman"/>
                <a:cs typeface="Times New Roman"/>
              </a:rPr>
              <a:t>now know it must have been the roost </a:t>
            </a:r>
            <a:r>
              <a:rPr dirty="0" sz="1450" spc="-5">
                <a:latin typeface="Times New Roman"/>
                <a:cs typeface="Times New Roman"/>
              </a:rPr>
              <a:t>or  </a:t>
            </a:r>
            <a:r>
              <a:rPr dirty="0" sz="1450" spc="-10">
                <a:latin typeface="Times New Roman"/>
                <a:cs typeface="Times New Roman"/>
              </a:rPr>
              <a:t>tide race, which had carried me away so fast and tumbled me about so </a:t>
            </a:r>
            <a:r>
              <a:rPr dirty="0" sz="1450" spc="-20">
                <a:latin typeface="Times New Roman"/>
                <a:cs typeface="Times New Roman"/>
              </a:rPr>
              <a:t>cruelly,  </a:t>
            </a:r>
            <a:r>
              <a:rPr dirty="0" sz="1450" spc="-10">
                <a:latin typeface="Times New Roman"/>
                <a:cs typeface="Times New Roman"/>
              </a:rPr>
              <a:t>and at last, as if tired </a:t>
            </a:r>
            <a:r>
              <a:rPr dirty="0" sz="1450" spc="-5">
                <a:latin typeface="Times New Roman"/>
                <a:cs typeface="Times New Roman"/>
              </a:rPr>
              <a:t>of </a:t>
            </a:r>
            <a:r>
              <a:rPr dirty="0" sz="1450" spc="-10">
                <a:latin typeface="Times New Roman"/>
                <a:cs typeface="Times New Roman"/>
              </a:rPr>
              <a:t>that </a:t>
            </a:r>
            <a:r>
              <a:rPr dirty="0" sz="1450" spc="-25">
                <a:latin typeface="Times New Roman"/>
                <a:cs typeface="Times New Roman"/>
              </a:rPr>
              <a:t>play, </a:t>
            </a:r>
            <a:r>
              <a:rPr dirty="0" sz="1450" spc="-10">
                <a:latin typeface="Times New Roman"/>
                <a:cs typeface="Times New Roman"/>
              </a:rPr>
              <a:t>had flung </a:t>
            </a:r>
            <a:r>
              <a:rPr dirty="0" sz="1450" spc="-5">
                <a:latin typeface="Times New Roman"/>
                <a:cs typeface="Times New Roman"/>
              </a:rPr>
              <a:t>out </a:t>
            </a:r>
            <a:r>
              <a:rPr dirty="0" sz="1450" spc="-10">
                <a:latin typeface="Times New Roman"/>
                <a:cs typeface="Times New Roman"/>
              </a:rPr>
              <a:t>me and the spare yard </a:t>
            </a:r>
            <a:r>
              <a:rPr dirty="0" sz="1450" spc="-5">
                <a:latin typeface="Times New Roman"/>
                <a:cs typeface="Times New Roman"/>
              </a:rPr>
              <a:t>upon </a:t>
            </a:r>
            <a:r>
              <a:rPr dirty="0" sz="1450" spc="-10">
                <a:latin typeface="Times New Roman"/>
                <a:cs typeface="Times New Roman"/>
              </a:rPr>
              <a:t>its  landward </a:t>
            </a:r>
            <a:r>
              <a:rPr dirty="0" sz="1450" spc="-15">
                <a:latin typeface="Times New Roman"/>
                <a:cs typeface="Times New Roman"/>
              </a:rPr>
              <a:t>margin.</a:t>
            </a:r>
            <a:endParaRPr sz="1450">
              <a:latin typeface="Times New Roman"/>
              <a:cs typeface="Times New Roman"/>
            </a:endParaRPr>
          </a:p>
          <a:p>
            <a:pPr algn="just" marL="12700" marR="7620" indent="255904">
              <a:lnSpc>
                <a:spcPts val="1730"/>
              </a:lnSpc>
              <a:spcBef>
                <a:spcPts val="705"/>
              </a:spcBef>
            </a:pPr>
            <a:r>
              <a:rPr dirty="0" sz="1450" spc="-5">
                <a:latin typeface="Times New Roman"/>
                <a:cs typeface="Times New Roman"/>
              </a:rPr>
              <a:t>I </a:t>
            </a:r>
            <a:r>
              <a:rPr dirty="0" sz="1450" spc="-10">
                <a:latin typeface="Times New Roman"/>
                <a:cs typeface="Times New Roman"/>
              </a:rPr>
              <a:t>now lay quite becalmed, and began to feel that </a:t>
            </a:r>
            <a:r>
              <a:rPr dirty="0" sz="1450" spc="-5">
                <a:latin typeface="Times New Roman"/>
                <a:cs typeface="Times New Roman"/>
              </a:rPr>
              <a:t>a </a:t>
            </a:r>
            <a:r>
              <a:rPr dirty="0" sz="1450" spc="-10">
                <a:latin typeface="Times New Roman"/>
                <a:cs typeface="Times New Roman"/>
              </a:rPr>
              <a:t>man can die </a:t>
            </a:r>
            <a:r>
              <a:rPr dirty="0" sz="1450" spc="-5">
                <a:latin typeface="Times New Roman"/>
                <a:cs typeface="Times New Roman"/>
              </a:rPr>
              <a:t>of </a:t>
            </a:r>
            <a:r>
              <a:rPr dirty="0" sz="1450" spc="-10">
                <a:latin typeface="Times New Roman"/>
                <a:cs typeface="Times New Roman"/>
              </a:rPr>
              <a:t>cold as  well as </a:t>
            </a:r>
            <a:r>
              <a:rPr dirty="0" sz="1450" spc="-5">
                <a:latin typeface="Times New Roman"/>
                <a:cs typeface="Times New Roman"/>
              </a:rPr>
              <a:t>of </a:t>
            </a:r>
            <a:r>
              <a:rPr dirty="0" sz="1450" spc="-10">
                <a:latin typeface="Times New Roman"/>
                <a:cs typeface="Times New Roman"/>
              </a:rPr>
              <a:t>drowning. The shores </a:t>
            </a:r>
            <a:r>
              <a:rPr dirty="0" sz="1450" spc="-5">
                <a:latin typeface="Times New Roman"/>
                <a:cs typeface="Times New Roman"/>
              </a:rPr>
              <a:t>of </a:t>
            </a:r>
            <a:r>
              <a:rPr dirty="0" sz="1450" spc="-10">
                <a:latin typeface="Times New Roman"/>
                <a:cs typeface="Times New Roman"/>
              </a:rPr>
              <a:t>Earraid were close </a:t>
            </a:r>
            <a:r>
              <a:rPr dirty="0" sz="1450" spc="-5">
                <a:latin typeface="Times New Roman"/>
                <a:cs typeface="Times New Roman"/>
              </a:rPr>
              <a:t>in; I </a:t>
            </a:r>
            <a:r>
              <a:rPr dirty="0" sz="1450" spc="-10">
                <a:latin typeface="Times New Roman"/>
                <a:cs typeface="Times New Roman"/>
              </a:rPr>
              <a:t>could see in the  moonlight the dots </a:t>
            </a:r>
            <a:r>
              <a:rPr dirty="0" sz="1450" spc="-5">
                <a:latin typeface="Times New Roman"/>
                <a:cs typeface="Times New Roman"/>
              </a:rPr>
              <a:t>of </a:t>
            </a:r>
            <a:r>
              <a:rPr dirty="0" sz="1450" spc="-10">
                <a:latin typeface="Times New Roman"/>
                <a:cs typeface="Times New Roman"/>
              </a:rPr>
              <a:t>heather and the sparkling </a:t>
            </a:r>
            <a:r>
              <a:rPr dirty="0" sz="1450" spc="-5">
                <a:latin typeface="Times New Roman"/>
                <a:cs typeface="Times New Roman"/>
              </a:rPr>
              <a:t>of </a:t>
            </a:r>
            <a:r>
              <a:rPr dirty="0" sz="1450" spc="-10">
                <a:latin typeface="Times New Roman"/>
                <a:cs typeface="Times New Roman"/>
              </a:rPr>
              <a:t>the mica in the</a:t>
            </a:r>
            <a:r>
              <a:rPr dirty="0" sz="1450" spc="105">
                <a:latin typeface="Times New Roman"/>
                <a:cs typeface="Times New Roman"/>
              </a:rPr>
              <a:t> </a:t>
            </a:r>
            <a:r>
              <a:rPr dirty="0" sz="1450" spc="-10">
                <a:latin typeface="Times New Roman"/>
                <a:cs typeface="Times New Roman"/>
              </a:rPr>
              <a:t>rocks.</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“Well,” </a:t>
            </a:r>
            <a:r>
              <a:rPr dirty="0" sz="1450" spc="-5">
                <a:latin typeface="Times New Roman"/>
                <a:cs typeface="Times New Roman"/>
              </a:rPr>
              <a:t>thought I </a:t>
            </a:r>
            <a:r>
              <a:rPr dirty="0" sz="1450" spc="-10">
                <a:latin typeface="Times New Roman"/>
                <a:cs typeface="Times New Roman"/>
              </a:rPr>
              <a:t>to myself, “if </a:t>
            </a:r>
            <a:r>
              <a:rPr dirty="0" sz="1450" spc="-5">
                <a:latin typeface="Times New Roman"/>
                <a:cs typeface="Times New Roman"/>
              </a:rPr>
              <a:t>I </a:t>
            </a:r>
            <a:r>
              <a:rPr dirty="0" sz="1450" spc="-10">
                <a:latin typeface="Times New Roman"/>
                <a:cs typeface="Times New Roman"/>
              </a:rPr>
              <a:t>cannot get as far as that, </a:t>
            </a:r>
            <a:r>
              <a:rPr dirty="0" sz="1450" spc="-30">
                <a:latin typeface="Times New Roman"/>
                <a:cs typeface="Times New Roman"/>
              </a:rPr>
              <a:t>it’s</a:t>
            </a:r>
            <a:r>
              <a:rPr dirty="0" sz="1450" spc="100">
                <a:latin typeface="Times New Roman"/>
                <a:cs typeface="Times New Roman"/>
              </a:rPr>
              <a:t> </a:t>
            </a:r>
            <a:r>
              <a:rPr dirty="0" sz="1450" spc="-10">
                <a:latin typeface="Times New Roman"/>
                <a:cs typeface="Times New Roman"/>
              </a:rPr>
              <a:t>strange!”</a:t>
            </a:r>
            <a:endParaRPr sz="1450">
              <a:latin typeface="Times New Roman"/>
              <a:cs typeface="Times New Roman"/>
            </a:endParaRPr>
          </a:p>
          <a:p>
            <a:pPr algn="just" marL="12700" marR="6350" indent="255904">
              <a:lnSpc>
                <a:spcPts val="1730"/>
              </a:lnSpc>
              <a:spcBef>
                <a:spcPts val="844"/>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skill </a:t>
            </a:r>
            <a:r>
              <a:rPr dirty="0" sz="1450" spc="-5">
                <a:latin typeface="Times New Roman"/>
                <a:cs typeface="Times New Roman"/>
              </a:rPr>
              <a:t>of </a:t>
            </a:r>
            <a:r>
              <a:rPr dirty="0" sz="1450" spc="-10">
                <a:latin typeface="Times New Roman"/>
                <a:cs typeface="Times New Roman"/>
              </a:rPr>
              <a:t>swimming, Essen </a:t>
            </a:r>
            <a:r>
              <a:rPr dirty="0" sz="1450" spc="-35">
                <a:latin typeface="Times New Roman"/>
                <a:cs typeface="Times New Roman"/>
              </a:rPr>
              <a:t>Water </a:t>
            </a:r>
            <a:r>
              <a:rPr dirty="0" sz="1450" spc="-10">
                <a:latin typeface="Times New Roman"/>
                <a:cs typeface="Times New Roman"/>
              </a:rPr>
              <a:t>being small in </a:t>
            </a:r>
            <a:r>
              <a:rPr dirty="0" sz="1450" spc="-5">
                <a:latin typeface="Times New Roman"/>
                <a:cs typeface="Times New Roman"/>
              </a:rPr>
              <a:t>our  </a:t>
            </a:r>
            <a:r>
              <a:rPr dirty="0" sz="1450" spc="-10">
                <a:latin typeface="Times New Roman"/>
                <a:cs typeface="Times New Roman"/>
              </a:rPr>
              <a:t>neighbourhood;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laid hold </a:t>
            </a:r>
            <a:r>
              <a:rPr dirty="0" sz="1450" spc="-5">
                <a:latin typeface="Times New Roman"/>
                <a:cs typeface="Times New Roman"/>
              </a:rPr>
              <a:t>upon </a:t>
            </a:r>
            <a:r>
              <a:rPr dirty="0" sz="1450" spc="-10">
                <a:latin typeface="Times New Roman"/>
                <a:cs typeface="Times New Roman"/>
              </a:rPr>
              <a:t>the yard with both arms, and kicked  </a:t>
            </a:r>
            <a:r>
              <a:rPr dirty="0" sz="1450" spc="-5">
                <a:latin typeface="Times New Roman"/>
                <a:cs typeface="Times New Roman"/>
              </a:rPr>
              <a:t>out </a:t>
            </a:r>
            <a:r>
              <a:rPr dirty="0" sz="1450" spc="-10">
                <a:latin typeface="Times New Roman"/>
                <a:cs typeface="Times New Roman"/>
              </a:rPr>
              <a:t>with both feet, </a:t>
            </a:r>
            <a:r>
              <a:rPr dirty="0" sz="1450" spc="-5">
                <a:latin typeface="Times New Roman"/>
                <a:cs typeface="Times New Roman"/>
              </a:rPr>
              <a:t>I </a:t>
            </a:r>
            <a:r>
              <a:rPr dirty="0" sz="1450" spc="-10">
                <a:latin typeface="Times New Roman"/>
                <a:cs typeface="Times New Roman"/>
              </a:rPr>
              <a:t>soon begun to find that </a:t>
            </a:r>
            <a:r>
              <a:rPr dirty="0" sz="1450" spc="-5">
                <a:latin typeface="Times New Roman"/>
                <a:cs typeface="Times New Roman"/>
              </a:rPr>
              <a:t>I </a:t>
            </a:r>
            <a:r>
              <a:rPr dirty="0" sz="1450" spc="-10">
                <a:latin typeface="Times New Roman"/>
                <a:cs typeface="Times New Roman"/>
              </a:rPr>
              <a:t>was moving. Hard work it was,  and mortally slow; </a:t>
            </a:r>
            <a:r>
              <a:rPr dirty="0" sz="1450" spc="-5">
                <a:latin typeface="Times New Roman"/>
                <a:cs typeface="Times New Roman"/>
              </a:rPr>
              <a:t>but </a:t>
            </a:r>
            <a:r>
              <a:rPr dirty="0" sz="1450" spc="-10">
                <a:latin typeface="Times New Roman"/>
                <a:cs typeface="Times New Roman"/>
              </a:rPr>
              <a:t>in about an </a:t>
            </a:r>
            <a:r>
              <a:rPr dirty="0" sz="1450" spc="-5">
                <a:latin typeface="Times New Roman"/>
                <a:cs typeface="Times New Roman"/>
              </a:rPr>
              <a:t>hour of </a:t>
            </a:r>
            <a:r>
              <a:rPr dirty="0" sz="1450" spc="-10">
                <a:latin typeface="Times New Roman"/>
                <a:cs typeface="Times New Roman"/>
              </a:rPr>
              <a:t>kicking and splashing,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well in between the points </a:t>
            </a:r>
            <a:r>
              <a:rPr dirty="0" sz="1450" spc="-5">
                <a:latin typeface="Times New Roman"/>
                <a:cs typeface="Times New Roman"/>
              </a:rPr>
              <a:t>of a </a:t>
            </a:r>
            <a:r>
              <a:rPr dirty="0" sz="1450" spc="-10">
                <a:latin typeface="Times New Roman"/>
                <a:cs typeface="Times New Roman"/>
              </a:rPr>
              <a:t>sandy bay surrounded </a:t>
            </a:r>
            <a:r>
              <a:rPr dirty="0" sz="1450" spc="-5">
                <a:latin typeface="Times New Roman"/>
                <a:cs typeface="Times New Roman"/>
              </a:rPr>
              <a:t>by </a:t>
            </a:r>
            <a:r>
              <a:rPr dirty="0" sz="1450" spc="-10">
                <a:latin typeface="Times New Roman"/>
                <a:cs typeface="Times New Roman"/>
              </a:rPr>
              <a:t>low</a:t>
            </a:r>
            <a:r>
              <a:rPr dirty="0" sz="1450" spc="60">
                <a:latin typeface="Times New Roman"/>
                <a:cs typeface="Times New Roman"/>
              </a:rPr>
              <a:t> </a:t>
            </a:r>
            <a:r>
              <a:rPr dirty="0" sz="1450" spc="-10">
                <a:latin typeface="Times New Roman"/>
                <a:cs typeface="Times New Roman"/>
              </a:rPr>
              <a:t>hills.</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The sea was here quite quiet; 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any surf; the moon  shone clear; and </a:t>
            </a:r>
            <a:r>
              <a:rPr dirty="0" sz="1450" spc="-5">
                <a:latin typeface="Times New Roman"/>
                <a:cs typeface="Times New Roman"/>
              </a:rPr>
              <a:t>I thought </a:t>
            </a:r>
            <a:r>
              <a:rPr dirty="0" sz="1450" spc="-10">
                <a:latin typeface="Times New Roman"/>
                <a:cs typeface="Times New Roman"/>
              </a:rPr>
              <a:t>in my heart </a:t>
            </a:r>
            <a:r>
              <a:rPr dirty="0" sz="1450" spc="-5">
                <a:latin typeface="Times New Roman"/>
                <a:cs typeface="Times New Roman"/>
              </a:rPr>
              <a:t>I </a:t>
            </a:r>
            <a:r>
              <a:rPr dirty="0" sz="1450" spc="-10">
                <a:latin typeface="Times New Roman"/>
                <a:cs typeface="Times New Roman"/>
              </a:rPr>
              <a:t>had never seen </a:t>
            </a:r>
            <a:r>
              <a:rPr dirty="0" sz="1450" spc="-5">
                <a:latin typeface="Times New Roman"/>
                <a:cs typeface="Times New Roman"/>
              </a:rPr>
              <a:t>a </a:t>
            </a:r>
            <a:r>
              <a:rPr dirty="0" sz="1450" spc="-10">
                <a:latin typeface="Times New Roman"/>
                <a:cs typeface="Times New Roman"/>
              </a:rPr>
              <a:t>place so desert and  desolate.</a:t>
            </a:r>
            <a:r>
              <a:rPr dirty="0" sz="1450" spc="75">
                <a:latin typeface="Times New Roman"/>
                <a:cs typeface="Times New Roman"/>
              </a:rPr>
              <a:t> </a:t>
            </a:r>
            <a:r>
              <a:rPr dirty="0" sz="1450" spc="-10">
                <a:latin typeface="Times New Roman"/>
                <a:cs typeface="Times New Roman"/>
              </a:rPr>
              <a:t>But</a:t>
            </a:r>
            <a:r>
              <a:rPr dirty="0" sz="1450" spc="75">
                <a:latin typeface="Times New Roman"/>
                <a:cs typeface="Times New Roman"/>
              </a:rPr>
              <a:t> </a:t>
            </a:r>
            <a:r>
              <a:rPr dirty="0" sz="1450" spc="-10">
                <a:latin typeface="Times New Roman"/>
                <a:cs typeface="Times New Roman"/>
              </a:rPr>
              <a:t>it</a:t>
            </a:r>
            <a:r>
              <a:rPr dirty="0" sz="1450" spc="80">
                <a:latin typeface="Times New Roman"/>
                <a:cs typeface="Times New Roman"/>
              </a:rPr>
              <a:t> </a:t>
            </a:r>
            <a:r>
              <a:rPr dirty="0" sz="1450" spc="-10">
                <a:latin typeface="Times New Roman"/>
                <a:cs typeface="Times New Roman"/>
              </a:rPr>
              <a:t>was</a:t>
            </a:r>
            <a:r>
              <a:rPr dirty="0" sz="1450" spc="75">
                <a:latin typeface="Times New Roman"/>
                <a:cs typeface="Times New Roman"/>
              </a:rPr>
              <a:t> </a:t>
            </a:r>
            <a:r>
              <a:rPr dirty="0" sz="1450" spc="-10">
                <a:latin typeface="Times New Roman"/>
                <a:cs typeface="Times New Roman"/>
              </a:rPr>
              <a:t>dry</a:t>
            </a:r>
            <a:r>
              <a:rPr dirty="0" sz="1450" spc="80">
                <a:latin typeface="Times New Roman"/>
                <a:cs typeface="Times New Roman"/>
              </a:rPr>
              <a:t> </a:t>
            </a:r>
            <a:r>
              <a:rPr dirty="0" sz="1450" spc="-10">
                <a:latin typeface="Times New Roman"/>
                <a:cs typeface="Times New Roman"/>
              </a:rPr>
              <a:t>land;</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when</a:t>
            </a:r>
            <a:r>
              <a:rPr dirty="0" sz="1450" spc="80">
                <a:latin typeface="Times New Roman"/>
                <a:cs typeface="Times New Roman"/>
              </a:rPr>
              <a:t> </a:t>
            </a:r>
            <a:r>
              <a:rPr dirty="0" sz="1450" spc="-10">
                <a:latin typeface="Times New Roman"/>
                <a:cs typeface="Times New Roman"/>
              </a:rPr>
              <a:t>at</a:t>
            </a:r>
            <a:r>
              <a:rPr dirty="0" sz="1450" spc="75">
                <a:latin typeface="Times New Roman"/>
                <a:cs typeface="Times New Roman"/>
              </a:rPr>
              <a:t> </a:t>
            </a:r>
            <a:r>
              <a:rPr dirty="0" sz="1450" spc="-10">
                <a:latin typeface="Times New Roman"/>
                <a:cs typeface="Times New Roman"/>
              </a:rPr>
              <a:t>last</a:t>
            </a:r>
            <a:r>
              <a:rPr dirty="0" sz="1450" spc="80">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grew</a:t>
            </a:r>
            <a:r>
              <a:rPr dirty="0" sz="1450" spc="80">
                <a:latin typeface="Times New Roman"/>
                <a:cs typeface="Times New Roman"/>
              </a:rPr>
              <a:t> </a:t>
            </a:r>
            <a:r>
              <a:rPr dirty="0" sz="1450" spc="-10">
                <a:latin typeface="Times New Roman"/>
                <a:cs typeface="Times New Roman"/>
              </a:rPr>
              <a:t>so</a:t>
            </a:r>
            <a:r>
              <a:rPr dirty="0" sz="1450" spc="75">
                <a:latin typeface="Times New Roman"/>
                <a:cs typeface="Times New Roman"/>
              </a:rPr>
              <a:t> </a:t>
            </a:r>
            <a:r>
              <a:rPr dirty="0" sz="1450" spc="-10">
                <a:latin typeface="Times New Roman"/>
                <a:cs typeface="Times New Roman"/>
              </a:rPr>
              <a:t>shallow</a:t>
            </a:r>
            <a:r>
              <a:rPr dirty="0" sz="1450" spc="75">
                <a:latin typeface="Times New Roman"/>
                <a:cs typeface="Times New Roman"/>
              </a:rPr>
              <a:t> </a:t>
            </a:r>
            <a:r>
              <a:rPr dirty="0" sz="1450" spc="-10">
                <a:latin typeface="Times New Roman"/>
                <a:cs typeface="Times New Roman"/>
              </a:rPr>
              <a:t>that</a:t>
            </a:r>
            <a:r>
              <a:rPr dirty="0" sz="1450" spc="80">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could</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47505"/>
          </a:xfrm>
          <a:prstGeom prst="rect">
            <a:avLst/>
          </a:prstGeom>
        </p:spPr>
        <p:txBody>
          <a:bodyPr wrap="square" lIns="0" tIns="11430" rIns="0" bIns="0" rtlCol="0" vert="horz">
            <a:spAutoFit/>
          </a:bodyPr>
          <a:lstStyle/>
          <a:p>
            <a:pPr algn="just" marL="12700" marR="5080">
              <a:lnSpc>
                <a:spcPct val="99900"/>
              </a:lnSpc>
              <a:spcBef>
                <a:spcPts val="90"/>
              </a:spcBef>
            </a:pPr>
            <a:r>
              <a:rPr dirty="0" sz="1450" spc="-10">
                <a:latin typeface="Times New Roman"/>
                <a:cs typeface="Times New Roman"/>
              </a:rPr>
              <a:t>leave the yard and wade ashore </a:t>
            </a:r>
            <a:r>
              <a:rPr dirty="0" sz="1450" spc="-5">
                <a:latin typeface="Times New Roman"/>
                <a:cs typeface="Times New Roman"/>
              </a:rPr>
              <a:t>upon </a:t>
            </a:r>
            <a:r>
              <a:rPr dirty="0" sz="1450" spc="-10">
                <a:latin typeface="Times New Roman"/>
                <a:cs typeface="Times New Roman"/>
              </a:rPr>
              <a:t>my feet, </a:t>
            </a:r>
            <a:r>
              <a:rPr dirty="0" sz="1450" spc="-5">
                <a:latin typeface="Times New Roman"/>
                <a:cs typeface="Times New Roman"/>
              </a:rPr>
              <a:t>I </a:t>
            </a:r>
            <a:r>
              <a:rPr dirty="0" sz="1450" spc="-10">
                <a:latin typeface="Times New Roman"/>
                <a:cs typeface="Times New Roman"/>
              </a:rPr>
              <a:t>cannot tell if </a:t>
            </a:r>
            <a:r>
              <a:rPr dirty="0" sz="1450" spc="-5">
                <a:latin typeface="Times New Roman"/>
                <a:cs typeface="Times New Roman"/>
              </a:rPr>
              <a:t>I </a:t>
            </a:r>
            <a:r>
              <a:rPr dirty="0" sz="1450" spc="-10">
                <a:latin typeface="Times New Roman"/>
                <a:cs typeface="Times New Roman"/>
              </a:rPr>
              <a:t>was more tired  </a:t>
            </a:r>
            <a:r>
              <a:rPr dirty="0" sz="1450" spc="-5">
                <a:latin typeface="Times New Roman"/>
                <a:cs typeface="Times New Roman"/>
              </a:rPr>
              <a:t>or </a:t>
            </a:r>
            <a:r>
              <a:rPr dirty="0" sz="1450" spc="-10">
                <a:latin typeface="Times New Roman"/>
                <a:cs typeface="Times New Roman"/>
              </a:rPr>
              <a:t>more grateful. Both, at least, </a:t>
            </a:r>
            <a:r>
              <a:rPr dirty="0" sz="1450" spc="-5">
                <a:latin typeface="Times New Roman"/>
                <a:cs typeface="Times New Roman"/>
              </a:rPr>
              <a:t>I </a:t>
            </a:r>
            <a:r>
              <a:rPr dirty="0" sz="1450" spc="-10">
                <a:latin typeface="Times New Roman"/>
                <a:cs typeface="Times New Roman"/>
              </a:rPr>
              <a:t>was: tired as </a:t>
            </a:r>
            <a:r>
              <a:rPr dirty="0" sz="1450" spc="-5">
                <a:latin typeface="Times New Roman"/>
                <a:cs typeface="Times New Roman"/>
              </a:rPr>
              <a:t>I </a:t>
            </a:r>
            <a:r>
              <a:rPr dirty="0" sz="1450" spc="-10">
                <a:latin typeface="Times New Roman"/>
                <a:cs typeface="Times New Roman"/>
              </a:rPr>
              <a:t>never was before that night;  and grateful to God as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I </a:t>
            </a:r>
            <a:r>
              <a:rPr dirty="0" sz="1450" spc="-10">
                <a:latin typeface="Times New Roman"/>
                <a:cs typeface="Times New Roman"/>
              </a:rPr>
              <a:t>have been often, though never with more</a:t>
            </a:r>
            <a:r>
              <a:rPr dirty="0" sz="1450" spc="170">
                <a:latin typeface="Times New Roman"/>
                <a:cs typeface="Times New Roman"/>
              </a:rPr>
              <a:t> </a:t>
            </a:r>
            <a:r>
              <a:rPr dirty="0" sz="1450" spc="-10">
                <a:latin typeface="Times New Roman"/>
                <a:cs typeface="Times New Roman"/>
              </a:rPr>
              <a:t>cause.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0"/>
              </a:spcBef>
            </a:pPr>
            <a:endParaRPr sz="1700">
              <a:latin typeface="Times New Roman"/>
              <a:cs typeface="Times New Roman"/>
            </a:endParaRPr>
          </a:p>
          <a:p>
            <a:pPr algn="ctr" marL="2265680" marR="2258060">
              <a:lnSpc>
                <a:spcPct val="144900"/>
              </a:lnSpc>
            </a:pPr>
            <a:r>
              <a:rPr dirty="0" sz="1450" spc="-15" b="1">
                <a:latin typeface="Times New Roman"/>
                <a:cs typeface="Times New Roman"/>
              </a:rPr>
              <a:t>CHAPTER</a:t>
            </a:r>
            <a:r>
              <a:rPr dirty="0" sz="1450" spc="-70" b="1">
                <a:latin typeface="Times New Roman"/>
                <a:cs typeface="Times New Roman"/>
              </a:rPr>
              <a:t> </a:t>
            </a:r>
            <a:r>
              <a:rPr dirty="0" sz="1450" spc="-10" b="1">
                <a:latin typeface="Times New Roman"/>
                <a:cs typeface="Times New Roman"/>
              </a:rPr>
              <a:t>XIV  THE</a:t>
            </a:r>
            <a:r>
              <a:rPr dirty="0" sz="1450" spc="-30" b="1">
                <a:latin typeface="Times New Roman"/>
                <a:cs typeface="Times New Roman"/>
              </a:rPr>
              <a:t> </a:t>
            </a:r>
            <a:r>
              <a:rPr dirty="0" sz="1450" spc="-10" b="1">
                <a:latin typeface="Times New Roman"/>
                <a:cs typeface="Times New Roman"/>
              </a:rPr>
              <a:t>ISLET</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With my stepping ashore </a:t>
            </a:r>
            <a:r>
              <a:rPr dirty="0" sz="1450" spc="-5">
                <a:latin typeface="Times New Roman"/>
                <a:cs typeface="Times New Roman"/>
              </a:rPr>
              <a:t>I </a:t>
            </a:r>
            <a:r>
              <a:rPr dirty="0" sz="1450" spc="-10">
                <a:latin typeface="Times New Roman"/>
                <a:cs typeface="Times New Roman"/>
              </a:rPr>
              <a:t>began </a:t>
            </a:r>
            <a:r>
              <a:rPr dirty="0" sz="1450" spc="-5">
                <a:latin typeface="Times New Roman"/>
                <a:cs typeface="Times New Roman"/>
              </a:rPr>
              <a:t>the </a:t>
            </a:r>
            <a:r>
              <a:rPr dirty="0" sz="1450" spc="-10">
                <a:latin typeface="Times New Roman"/>
                <a:cs typeface="Times New Roman"/>
              </a:rPr>
              <a:t>most unhappy part </a:t>
            </a:r>
            <a:r>
              <a:rPr dirty="0" sz="1450" spc="-5">
                <a:latin typeface="Times New Roman"/>
                <a:cs typeface="Times New Roman"/>
              </a:rPr>
              <a:t>of </a:t>
            </a:r>
            <a:r>
              <a:rPr dirty="0" sz="1450" spc="-10">
                <a:latin typeface="Times New Roman"/>
                <a:cs typeface="Times New Roman"/>
              </a:rPr>
              <a:t>my adventures.  It was half-past twelve in the morning, and though the wind was broken </a:t>
            </a:r>
            <a:r>
              <a:rPr dirty="0" sz="1450" spc="-5">
                <a:latin typeface="Times New Roman"/>
                <a:cs typeface="Times New Roman"/>
              </a:rPr>
              <a:t>by </a:t>
            </a:r>
            <a:r>
              <a:rPr dirty="0" sz="1450" spc="-10">
                <a:latin typeface="Times New Roman"/>
                <a:cs typeface="Times New Roman"/>
              </a:rPr>
              <a:t>the  land, it was </a:t>
            </a:r>
            <a:r>
              <a:rPr dirty="0" sz="1450" spc="-5">
                <a:latin typeface="Times New Roman"/>
                <a:cs typeface="Times New Roman"/>
              </a:rPr>
              <a:t>a </a:t>
            </a:r>
            <a:r>
              <a:rPr dirty="0" sz="1450" spc="-10">
                <a:latin typeface="Times New Roman"/>
                <a:cs typeface="Times New Roman"/>
              </a:rPr>
              <a:t>cold night. </a:t>
            </a:r>
            <a:r>
              <a:rPr dirty="0" sz="1450" spc="-5">
                <a:latin typeface="Times New Roman"/>
                <a:cs typeface="Times New Roman"/>
              </a:rPr>
              <a:t>I </a:t>
            </a:r>
            <a:r>
              <a:rPr dirty="0" sz="1450" spc="-10">
                <a:latin typeface="Times New Roman"/>
                <a:cs typeface="Times New Roman"/>
              </a:rPr>
              <a:t>dared </a:t>
            </a:r>
            <a:r>
              <a:rPr dirty="0" sz="1450" spc="-5">
                <a:latin typeface="Times New Roman"/>
                <a:cs typeface="Times New Roman"/>
              </a:rPr>
              <a:t>not </a:t>
            </a:r>
            <a:r>
              <a:rPr dirty="0" sz="1450" spc="-10">
                <a:latin typeface="Times New Roman"/>
                <a:cs typeface="Times New Roman"/>
              </a:rPr>
              <a:t>sit down (for </a:t>
            </a:r>
            <a:r>
              <a:rPr dirty="0" sz="1450" spc="-5">
                <a:latin typeface="Times New Roman"/>
                <a:cs typeface="Times New Roman"/>
              </a:rPr>
              <a:t>I thought I </a:t>
            </a:r>
            <a:r>
              <a:rPr dirty="0" sz="1450" spc="-10">
                <a:latin typeface="Times New Roman"/>
                <a:cs typeface="Times New Roman"/>
              </a:rPr>
              <a:t>should have  frozen), </a:t>
            </a:r>
            <a:r>
              <a:rPr dirty="0" sz="1450" spc="-5">
                <a:latin typeface="Times New Roman"/>
                <a:cs typeface="Times New Roman"/>
              </a:rPr>
              <a:t>but </a:t>
            </a:r>
            <a:r>
              <a:rPr dirty="0" sz="1450" spc="-10">
                <a:latin typeface="Times New Roman"/>
                <a:cs typeface="Times New Roman"/>
              </a:rPr>
              <a:t>took </a:t>
            </a:r>
            <a:r>
              <a:rPr dirty="0" sz="1450" spc="-15">
                <a:latin typeface="Times New Roman"/>
                <a:cs typeface="Times New Roman"/>
              </a:rPr>
              <a:t>off </a:t>
            </a:r>
            <a:r>
              <a:rPr dirty="0" sz="1450" spc="-10">
                <a:latin typeface="Times New Roman"/>
                <a:cs typeface="Times New Roman"/>
              </a:rPr>
              <a:t>my shoes and walked to and fro </a:t>
            </a:r>
            <a:r>
              <a:rPr dirty="0" sz="1450" spc="-5">
                <a:latin typeface="Times New Roman"/>
                <a:cs typeface="Times New Roman"/>
              </a:rPr>
              <a:t>upon </a:t>
            </a:r>
            <a:r>
              <a:rPr dirty="0" sz="1450" spc="-10">
                <a:latin typeface="Times New Roman"/>
                <a:cs typeface="Times New Roman"/>
              </a:rPr>
              <a:t>the sand, bare-foot,  and beating my breast with infinite weariness. 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or  </a:t>
            </a:r>
            <a:r>
              <a:rPr dirty="0" sz="1450" spc="-10">
                <a:latin typeface="Times New Roman"/>
                <a:cs typeface="Times New Roman"/>
              </a:rPr>
              <a:t>cattle; </a:t>
            </a:r>
            <a:r>
              <a:rPr dirty="0" sz="1450" spc="-5">
                <a:latin typeface="Times New Roman"/>
                <a:cs typeface="Times New Roman"/>
              </a:rPr>
              <a:t>not a </a:t>
            </a:r>
            <a:r>
              <a:rPr dirty="0" sz="1450" spc="-10">
                <a:latin typeface="Times New Roman"/>
                <a:cs typeface="Times New Roman"/>
              </a:rPr>
              <a:t>cock </a:t>
            </a:r>
            <a:r>
              <a:rPr dirty="0" sz="1450" spc="-30">
                <a:latin typeface="Times New Roman"/>
                <a:cs typeface="Times New Roman"/>
              </a:rPr>
              <a:t>crew, </a:t>
            </a:r>
            <a:r>
              <a:rPr dirty="0" sz="1450" spc="-10">
                <a:latin typeface="Times New Roman"/>
                <a:cs typeface="Times New Roman"/>
              </a:rPr>
              <a:t>though it was about the </a:t>
            </a:r>
            <a:r>
              <a:rPr dirty="0" sz="1450" spc="-5">
                <a:latin typeface="Times New Roman"/>
                <a:cs typeface="Times New Roman"/>
              </a:rPr>
              <a:t>hour of </a:t>
            </a:r>
            <a:r>
              <a:rPr dirty="0" sz="1450" spc="-10">
                <a:latin typeface="Times New Roman"/>
                <a:cs typeface="Times New Roman"/>
              </a:rPr>
              <a:t>their first waking; only  the surf broke outside in the distance, which </a:t>
            </a:r>
            <a:r>
              <a:rPr dirty="0" sz="1450" spc="-5">
                <a:latin typeface="Times New Roman"/>
                <a:cs typeface="Times New Roman"/>
              </a:rPr>
              <a:t>put </a:t>
            </a:r>
            <a:r>
              <a:rPr dirty="0" sz="1450" spc="-10">
                <a:latin typeface="Times New Roman"/>
                <a:cs typeface="Times New Roman"/>
              </a:rPr>
              <a:t>me in mind </a:t>
            </a:r>
            <a:r>
              <a:rPr dirty="0" sz="1450" spc="-5">
                <a:latin typeface="Times New Roman"/>
                <a:cs typeface="Times New Roman"/>
              </a:rPr>
              <a:t>of </a:t>
            </a:r>
            <a:r>
              <a:rPr dirty="0" sz="1450" spc="-10">
                <a:latin typeface="Times New Roman"/>
                <a:cs typeface="Times New Roman"/>
              </a:rPr>
              <a:t>my perils and  those </a:t>
            </a:r>
            <a:r>
              <a:rPr dirty="0" sz="1450" spc="-5">
                <a:latin typeface="Times New Roman"/>
                <a:cs typeface="Times New Roman"/>
              </a:rPr>
              <a:t>of </a:t>
            </a:r>
            <a:r>
              <a:rPr dirty="0" sz="1450" spc="-10">
                <a:latin typeface="Times New Roman"/>
                <a:cs typeface="Times New Roman"/>
              </a:rPr>
              <a:t>my friend. </a:t>
            </a:r>
            <a:r>
              <a:rPr dirty="0" sz="1450" spc="-60">
                <a:latin typeface="Times New Roman"/>
                <a:cs typeface="Times New Roman"/>
              </a:rPr>
              <a:t>To </a:t>
            </a:r>
            <a:r>
              <a:rPr dirty="0" sz="1450" spc="-10">
                <a:latin typeface="Times New Roman"/>
                <a:cs typeface="Times New Roman"/>
              </a:rPr>
              <a:t>walk </a:t>
            </a:r>
            <a:r>
              <a:rPr dirty="0" sz="1450" spc="-5">
                <a:latin typeface="Times New Roman"/>
                <a:cs typeface="Times New Roman"/>
              </a:rPr>
              <a:t>by </a:t>
            </a:r>
            <a:r>
              <a:rPr dirty="0" sz="1450" spc="-10">
                <a:latin typeface="Times New Roman"/>
                <a:cs typeface="Times New Roman"/>
              </a:rPr>
              <a:t>the sea at that </a:t>
            </a:r>
            <a:r>
              <a:rPr dirty="0" sz="1450" spc="-5">
                <a:latin typeface="Times New Roman"/>
                <a:cs typeface="Times New Roman"/>
              </a:rPr>
              <a:t>hour of </a:t>
            </a:r>
            <a:r>
              <a:rPr dirty="0" sz="1450" spc="-10">
                <a:latin typeface="Times New Roman"/>
                <a:cs typeface="Times New Roman"/>
              </a:rPr>
              <a:t>the morning, and in </a:t>
            </a:r>
            <a:r>
              <a:rPr dirty="0" sz="1450" spc="-5">
                <a:latin typeface="Times New Roman"/>
                <a:cs typeface="Times New Roman"/>
              </a:rPr>
              <a:t>a  </a:t>
            </a:r>
            <a:r>
              <a:rPr dirty="0" sz="1450" spc="-10">
                <a:latin typeface="Times New Roman"/>
                <a:cs typeface="Times New Roman"/>
              </a:rPr>
              <a:t>place so desert-like and lonesome, struck me 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a:t>
            </a:r>
            <a:r>
              <a:rPr dirty="0" sz="1450" spc="55">
                <a:latin typeface="Times New Roman"/>
                <a:cs typeface="Times New Roman"/>
              </a:rPr>
              <a:t> </a:t>
            </a:r>
            <a:r>
              <a:rPr dirty="0" sz="1450" spc="-25">
                <a:latin typeface="Times New Roman"/>
                <a:cs typeface="Times New Roman"/>
              </a:rPr>
              <a:t>fear.</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As soon as the day began to break </a:t>
            </a:r>
            <a:r>
              <a:rPr dirty="0" sz="1450" spc="-5">
                <a:latin typeface="Times New Roman"/>
                <a:cs typeface="Times New Roman"/>
              </a:rPr>
              <a:t>I put on </a:t>
            </a:r>
            <a:r>
              <a:rPr dirty="0" sz="1450" spc="-10">
                <a:latin typeface="Times New Roman"/>
                <a:cs typeface="Times New Roman"/>
              </a:rPr>
              <a:t>my shoes and climbed </a:t>
            </a:r>
            <a:r>
              <a:rPr dirty="0" sz="1450" spc="-5">
                <a:latin typeface="Times New Roman"/>
                <a:cs typeface="Times New Roman"/>
              </a:rPr>
              <a:t>a </a:t>
            </a:r>
            <a:r>
              <a:rPr dirty="0" sz="1450" spc="-10">
                <a:latin typeface="Times New Roman"/>
                <a:cs typeface="Times New Roman"/>
              </a:rPr>
              <a:t>hill—  the ruggedest scramble </a:t>
            </a:r>
            <a:r>
              <a:rPr dirty="0" sz="1450" spc="-5">
                <a:latin typeface="Times New Roman"/>
                <a:cs typeface="Times New Roman"/>
              </a:rPr>
              <a:t>I </a:t>
            </a:r>
            <a:r>
              <a:rPr dirty="0" sz="1450" spc="-10">
                <a:latin typeface="Times New Roman"/>
                <a:cs typeface="Times New Roman"/>
              </a:rPr>
              <a:t>ever undertook—falling, the whole </a:t>
            </a:r>
            <a:r>
              <a:rPr dirty="0" sz="1450" spc="-35">
                <a:latin typeface="Times New Roman"/>
                <a:cs typeface="Times New Roman"/>
              </a:rPr>
              <a:t>way, </a:t>
            </a:r>
            <a:r>
              <a:rPr dirty="0" sz="1450" spc="-10">
                <a:latin typeface="Times New Roman"/>
                <a:cs typeface="Times New Roman"/>
              </a:rPr>
              <a:t>between big  blocks </a:t>
            </a:r>
            <a:r>
              <a:rPr dirty="0" sz="1450" spc="-5">
                <a:latin typeface="Times New Roman"/>
                <a:cs typeface="Times New Roman"/>
              </a:rPr>
              <a:t>of </a:t>
            </a:r>
            <a:r>
              <a:rPr dirty="0" sz="1450" spc="-10">
                <a:latin typeface="Times New Roman"/>
                <a:cs typeface="Times New Roman"/>
              </a:rPr>
              <a:t>granite, </a:t>
            </a:r>
            <a:r>
              <a:rPr dirty="0" sz="1450" spc="-5">
                <a:latin typeface="Times New Roman"/>
                <a:cs typeface="Times New Roman"/>
              </a:rPr>
              <a:t>or </a:t>
            </a:r>
            <a:r>
              <a:rPr dirty="0" sz="1450" spc="-10">
                <a:latin typeface="Times New Roman"/>
                <a:cs typeface="Times New Roman"/>
              </a:rPr>
              <a:t>leaping from </a:t>
            </a:r>
            <a:r>
              <a:rPr dirty="0" sz="1450" spc="-5">
                <a:latin typeface="Times New Roman"/>
                <a:cs typeface="Times New Roman"/>
              </a:rPr>
              <a:t>one </a:t>
            </a:r>
            <a:r>
              <a:rPr dirty="0" sz="1450" spc="-10">
                <a:latin typeface="Times New Roman"/>
                <a:cs typeface="Times New Roman"/>
              </a:rPr>
              <a:t>to </a:t>
            </a:r>
            <a:r>
              <a:rPr dirty="0" sz="1450" spc="-20">
                <a:latin typeface="Times New Roman"/>
                <a:cs typeface="Times New Roman"/>
              </a:rPr>
              <a:t>another. </a:t>
            </a:r>
            <a:r>
              <a:rPr dirty="0" sz="1450" spc="-10">
                <a:latin typeface="Times New Roman"/>
                <a:cs typeface="Times New Roman"/>
              </a:rPr>
              <a:t>When </a:t>
            </a:r>
            <a:r>
              <a:rPr dirty="0" sz="1450" spc="-5">
                <a:latin typeface="Times New Roman"/>
                <a:cs typeface="Times New Roman"/>
              </a:rPr>
              <a:t>I got </a:t>
            </a:r>
            <a:r>
              <a:rPr dirty="0" sz="1450" spc="-10">
                <a:latin typeface="Times New Roman"/>
                <a:cs typeface="Times New Roman"/>
              </a:rPr>
              <a:t>to the top the  dawn was come. 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the brig, which must have lifted from  the reef and </a:t>
            </a:r>
            <a:r>
              <a:rPr dirty="0" sz="1450" spc="-5">
                <a:latin typeface="Times New Roman"/>
                <a:cs typeface="Times New Roman"/>
              </a:rPr>
              <a:t>sunk. </a:t>
            </a:r>
            <a:r>
              <a:rPr dirty="0" sz="1450" spc="-10">
                <a:latin typeface="Times New Roman"/>
                <a:cs typeface="Times New Roman"/>
              </a:rPr>
              <a:t>The boat, </a:t>
            </a:r>
            <a:r>
              <a:rPr dirty="0" sz="1450" spc="-5">
                <a:latin typeface="Times New Roman"/>
                <a:cs typeface="Times New Roman"/>
              </a:rPr>
              <a:t>too, </a:t>
            </a:r>
            <a:r>
              <a:rPr dirty="0" sz="1450" spc="-10">
                <a:latin typeface="Times New Roman"/>
                <a:cs typeface="Times New Roman"/>
              </a:rPr>
              <a:t>was nowhere to </a:t>
            </a:r>
            <a:r>
              <a:rPr dirty="0" sz="1450" spc="-5">
                <a:latin typeface="Times New Roman"/>
                <a:cs typeface="Times New Roman"/>
              </a:rPr>
              <a:t>be </a:t>
            </a:r>
            <a:r>
              <a:rPr dirty="0" sz="1450" spc="-10">
                <a:latin typeface="Times New Roman"/>
                <a:cs typeface="Times New Roman"/>
              </a:rPr>
              <a:t>seen. There was never </a:t>
            </a:r>
            <a:r>
              <a:rPr dirty="0" sz="1450" spc="-5">
                <a:latin typeface="Times New Roman"/>
                <a:cs typeface="Times New Roman"/>
              </a:rPr>
              <a:t>a  </a:t>
            </a:r>
            <a:r>
              <a:rPr dirty="0" sz="1450" spc="-10">
                <a:latin typeface="Times New Roman"/>
                <a:cs typeface="Times New Roman"/>
              </a:rPr>
              <a:t>sail </a:t>
            </a:r>
            <a:r>
              <a:rPr dirty="0" sz="1450" spc="-5">
                <a:latin typeface="Times New Roman"/>
                <a:cs typeface="Times New Roman"/>
              </a:rPr>
              <a:t>upon </a:t>
            </a:r>
            <a:r>
              <a:rPr dirty="0" sz="1450" spc="-10">
                <a:latin typeface="Times New Roman"/>
                <a:cs typeface="Times New Roman"/>
              </a:rPr>
              <a:t>the ocean; and in what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of </a:t>
            </a:r>
            <a:r>
              <a:rPr dirty="0" sz="1450" spc="-10">
                <a:latin typeface="Times New Roman"/>
                <a:cs typeface="Times New Roman"/>
              </a:rPr>
              <a:t>the land was neither house </a:t>
            </a:r>
            <a:r>
              <a:rPr dirty="0" sz="1450" spc="-5">
                <a:latin typeface="Times New Roman"/>
                <a:cs typeface="Times New Roman"/>
              </a:rPr>
              <a:t>nor  </a:t>
            </a:r>
            <a:r>
              <a:rPr dirty="0" sz="1450" spc="-10">
                <a:latin typeface="Times New Roman"/>
                <a:cs typeface="Times New Roman"/>
              </a:rPr>
              <a:t>man.</a:t>
            </a:r>
            <a:endParaRPr sz="1450">
              <a:latin typeface="Times New Roman"/>
              <a:cs typeface="Times New Roman"/>
            </a:endParaRPr>
          </a:p>
          <a:p>
            <a:pPr algn="just" marL="12700" marR="7620" indent="255904">
              <a:lnSpc>
                <a:spcPts val="1730"/>
              </a:lnSpc>
              <a:spcBef>
                <a:spcPts val="710"/>
              </a:spcBef>
            </a:pPr>
            <a:r>
              <a:rPr dirty="0" sz="1450" spc="-5">
                <a:latin typeface="Times New Roman"/>
                <a:cs typeface="Times New Roman"/>
              </a:rPr>
              <a:t>I </a:t>
            </a:r>
            <a:r>
              <a:rPr dirty="0" sz="1450" spc="-10">
                <a:latin typeface="Times New Roman"/>
                <a:cs typeface="Times New Roman"/>
              </a:rPr>
              <a:t>was afraid to think what had befallen my shipmates, and afraid to look  longer at so empty </a:t>
            </a:r>
            <a:r>
              <a:rPr dirty="0" sz="1450" spc="-5">
                <a:latin typeface="Times New Roman"/>
                <a:cs typeface="Times New Roman"/>
              </a:rPr>
              <a:t>a </a:t>
            </a:r>
            <a:r>
              <a:rPr dirty="0" sz="1450" spc="-10">
                <a:latin typeface="Times New Roman"/>
                <a:cs typeface="Times New Roman"/>
              </a:rPr>
              <a:t>scene. What with my wet clothes and weariness, and my  belly that now began to ache with </a:t>
            </a:r>
            <a:r>
              <a:rPr dirty="0" sz="1450" spc="-15">
                <a:latin typeface="Times New Roman"/>
                <a:cs typeface="Times New Roman"/>
              </a:rPr>
              <a:t>hunger, </a:t>
            </a:r>
            <a:r>
              <a:rPr dirty="0" sz="1450" spc="-5">
                <a:latin typeface="Times New Roman"/>
                <a:cs typeface="Times New Roman"/>
              </a:rPr>
              <a:t>I </a:t>
            </a:r>
            <a:r>
              <a:rPr dirty="0" sz="1450" spc="-10">
                <a:latin typeface="Times New Roman"/>
                <a:cs typeface="Times New Roman"/>
              </a:rPr>
              <a:t>had enough to trouble me without  that. So </a:t>
            </a:r>
            <a:r>
              <a:rPr dirty="0" sz="1450" spc="-5">
                <a:latin typeface="Times New Roman"/>
                <a:cs typeface="Times New Roman"/>
              </a:rPr>
              <a:t>I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eastward along the south coast, hoping to find </a:t>
            </a:r>
            <a:r>
              <a:rPr dirty="0" sz="1450" spc="-5">
                <a:latin typeface="Times New Roman"/>
                <a:cs typeface="Times New Roman"/>
              </a:rPr>
              <a:t>a </a:t>
            </a:r>
            <a:r>
              <a:rPr dirty="0" sz="1450" spc="-10">
                <a:latin typeface="Times New Roman"/>
                <a:cs typeface="Times New Roman"/>
              </a:rPr>
              <a:t>house where </a:t>
            </a:r>
            <a:r>
              <a:rPr dirty="0" sz="1450" spc="-5">
                <a:latin typeface="Times New Roman"/>
                <a:cs typeface="Times New Roman"/>
              </a:rPr>
              <a:t>I  </a:t>
            </a:r>
            <a:r>
              <a:rPr dirty="0" sz="1450" spc="-10">
                <a:latin typeface="Times New Roman"/>
                <a:cs typeface="Times New Roman"/>
              </a:rPr>
              <a:t>might warm myself, and perhaps get news </a:t>
            </a:r>
            <a:r>
              <a:rPr dirty="0" sz="1450" spc="-5">
                <a:latin typeface="Times New Roman"/>
                <a:cs typeface="Times New Roman"/>
              </a:rPr>
              <a:t>of </a:t>
            </a:r>
            <a:r>
              <a:rPr dirty="0" sz="1450" spc="-10">
                <a:latin typeface="Times New Roman"/>
                <a:cs typeface="Times New Roman"/>
              </a:rPr>
              <a:t>those </a:t>
            </a:r>
            <a:r>
              <a:rPr dirty="0" sz="1450" spc="-5">
                <a:latin typeface="Times New Roman"/>
                <a:cs typeface="Times New Roman"/>
              </a:rPr>
              <a:t>I </a:t>
            </a:r>
            <a:r>
              <a:rPr dirty="0" sz="1450" spc="-10">
                <a:latin typeface="Times New Roman"/>
                <a:cs typeface="Times New Roman"/>
              </a:rPr>
              <a:t>had lost. And at the  worst, </a:t>
            </a:r>
            <a:r>
              <a:rPr dirty="0" sz="1450" spc="-5">
                <a:latin typeface="Times New Roman"/>
                <a:cs typeface="Times New Roman"/>
              </a:rPr>
              <a:t>I </a:t>
            </a:r>
            <a:r>
              <a:rPr dirty="0" sz="1450" spc="-10">
                <a:latin typeface="Times New Roman"/>
                <a:cs typeface="Times New Roman"/>
              </a:rPr>
              <a:t>considered the sun would soon rise and dry my</a:t>
            </a:r>
            <a:r>
              <a:rPr dirty="0" sz="1450" spc="60">
                <a:latin typeface="Times New Roman"/>
                <a:cs typeface="Times New Roman"/>
              </a:rPr>
              <a:t> </a:t>
            </a:r>
            <a:r>
              <a:rPr dirty="0" sz="1450" spc="-10">
                <a:latin typeface="Times New Roman"/>
                <a:cs typeface="Times New Roman"/>
              </a:rPr>
              <a:t>clothes.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little, my way was stopped </a:t>
            </a:r>
            <a:r>
              <a:rPr dirty="0" sz="1450" spc="-5">
                <a:latin typeface="Times New Roman"/>
                <a:cs typeface="Times New Roman"/>
              </a:rPr>
              <a:t>by a </a:t>
            </a:r>
            <a:r>
              <a:rPr dirty="0" sz="1450" spc="-10">
                <a:latin typeface="Times New Roman"/>
                <a:cs typeface="Times New Roman"/>
              </a:rPr>
              <a:t>creek </a:t>
            </a:r>
            <a:r>
              <a:rPr dirty="0" sz="1450" spc="-5">
                <a:latin typeface="Times New Roman"/>
                <a:cs typeface="Times New Roman"/>
              </a:rPr>
              <a:t>or </a:t>
            </a:r>
            <a:r>
              <a:rPr dirty="0" sz="1450" spc="-10">
                <a:latin typeface="Times New Roman"/>
                <a:cs typeface="Times New Roman"/>
              </a:rPr>
              <a:t>inlet </a:t>
            </a:r>
            <a:r>
              <a:rPr dirty="0" sz="1450" spc="-5">
                <a:latin typeface="Times New Roman"/>
                <a:cs typeface="Times New Roman"/>
              </a:rPr>
              <a:t>of </a:t>
            </a:r>
            <a:r>
              <a:rPr dirty="0" sz="1450" spc="-10">
                <a:latin typeface="Times New Roman"/>
                <a:cs typeface="Times New Roman"/>
              </a:rPr>
              <a:t>the sea, which  seemed to run pretty deep into the land; and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means to get across, </a:t>
            </a:r>
            <a:r>
              <a:rPr dirty="0" sz="1450" spc="-5">
                <a:latin typeface="Times New Roman"/>
                <a:cs typeface="Times New Roman"/>
              </a:rPr>
              <a:t>I  </a:t>
            </a:r>
            <a:r>
              <a:rPr dirty="0" sz="1450" spc="-10">
                <a:latin typeface="Times New Roman"/>
                <a:cs typeface="Times New Roman"/>
              </a:rPr>
              <a:t>must needs change my direction to </a:t>
            </a:r>
            <a:r>
              <a:rPr dirty="0" sz="1450" spc="-5">
                <a:latin typeface="Times New Roman"/>
                <a:cs typeface="Times New Roman"/>
              </a:rPr>
              <a:t>go </a:t>
            </a:r>
            <a:r>
              <a:rPr dirty="0" sz="1450" spc="-10">
                <a:latin typeface="Times New Roman"/>
                <a:cs typeface="Times New Roman"/>
              </a:rPr>
              <a:t>about the end </a:t>
            </a:r>
            <a:r>
              <a:rPr dirty="0" sz="1450" spc="-5">
                <a:latin typeface="Times New Roman"/>
                <a:cs typeface="Times New Roman"/>
              </a:rPr>
              <a:t>of </a:t>
            </a:r>
            <a:r>
              <a:rPr dirty="0" sz="1450" spc="-10">
                <a:latin typeface="Times New Roman"/>
                <a:cs typeface="Times New Roman"/>
              </a:rPr>
              <a:t>it. It was still the  roughest kind </a:t>
            </a:r>
            <a:r>
              <a:rPr dirty="0" sz="1450" spc="-5">
                <a:latin typeface="Times New Roman"/>
                <a:cs typeface="Times New Roman"/>
              </a:rPr>
              <a:t>of </a:t>
            </a:r>
            <a:r>
              <a:rPr dirty="0" sz="1450" spc="-10">
                <a:latin typeface="Times New Roman"/>
                <a:cs typeface="Times New Roman"/>
              </a:rPr>
              <a:t>walking; indeed the whole,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of </a:t>
            </a:r>
            <a:r>
              <a:rPr dirty="0" sz="1450" spc="-10">
                <a:latin typeface="Times New Roman"/>
                <a:cs typeface="Times New Roman"/>
              </a:rPr>
              <a:t>Earraid, </a:t>
            </a:r>
            <a:r>
              <a:rPr dirty="0" sz="1450" spc="-5">
                <a:latin typeface="Times New Roman"/>
                <a:cs typeface="Times New Roman"/>
              </a:rPr>
              <a:t>but of </a:t>
            </a:r>
            <a:r>
              <a:rPr dirty="0" sz="1450" spc="-10">
                <a:latin typeface="Times New Roman"/>
                <a:cs typeface="Times New Roman"/>
              </a:rPr>
              <a:t>the  neighbouring part </a:t>
            </a:r>
            <a:r>
              <a:rPr dirty="0" sz="1450" spc="-5">
                <a:latin typeface="Times New Roman"/>
                <a:cs typeface="Times New Roman"/>
              </a:rPr>
              <a:t>of </a:t>
            </a:r>
            <a:r>
              <a:rPr dirty="0" sz="1450" spc="-10">
                <a:latin typeface="Times New Roman"/>
                <a:cs typeface="Times New Roman"/>
              </a:rPr>
              <a:t>Mull (which they call the Ross) is nothing </a:t>
            </a:r>
            <a:r>
              <a:rPr dirty="0" sz="1450" spc="-5">
                <a:latin typeface="Times New Roman"/>
                <a:cs typeface="Times New Roman"/>
              </a:rPr>
              <a:t>but a </a:t>
            </a:r>
            <a:r>
              <a:rPr dirty="0" sz="1450" spc="-10">
                <a:latin typeface="Times New Roman"/>
                <a:cs typeface="Times New Roman"/>
              </a:rPr>
              <a:t>jumble  </a:t>
            </a:r>
            <a:r>
              <a:rPr dirty="0" sz="1450" spc="-5">
                <a:latin typeface="Times New Roman"/>
                <a:cs typeface="Times New Roman"/>
              </a:rPr>
              <a:t>of </a:t>
            </a:r>
            <a:r>
              <a:rPr dirty="0" sz="1450" spc="-10">
                <a:latin typeface="Times New Roman"/>
                <a:cs typeface="Times New Roman"/>
              </a:rPr>
              <a:t>granite rocks with heather in among. At first the creek kept narrowing as </a:t>
            </a:r>
            <a:r>
              <a:rPr dirty="0" sz="1450" spc="-5">
                <a:latin typeface="Times New Roman"/>
                <a:cs typeface="Times New Roman"/>
              </a:rPr>
              <a:t>I  </a:t>
            </a:r>
            <a:r>
              <a:rPr dirty="0" sz="1450" spc="-10">
                <a:latin typeface="Times New Roman"/>
                <a:cs typeface="Times New Roman"/>
              </a:rPr>
              <a:t>had looked to see; </a:t>
            </a:r>
            <a:r>
              <a:rPr dirty="0" sz="1450" spc="-5">
                <a:latin typeface="Times New Roman"/>
                <a:cs typeface="Times New Roman"/>
              </a:rPr>
              <a:t>but </a:t>
            </a:r>
            <a:r>
              <a:rPr dirty="0" sz="1450" spc="-10">
                <a:latin typeface="Times New Roman"/>
                <a:cs typeface="Times New Roman"/>
              </a:rPr>
              <a:t>presently to my surprise it began to widen </a:t>
            </a:r>
            <a:r>
              <a:rPr dirty="0" sz="1450" spc="-5">
                <a:latin typeface="Times New Roman"/>
                <a:cs typeface="Times New Roman"/>
              </a:rPr>
              <a:t>out </a:t>
            </a:r>
            <a:r>
              <a:rPr dirty="0" sz="1450" spc="-10">
                <a:latin typeface="Times New Roman"/>
                <a:cs typeface="Times New Roman"/>
              </a:rPr>
              <a:t>again. At  this </a:t>
            </a:r>
            <a:r>
              <a:rPr dirty="0" sz="1450" spc="-5">
                <a:latin typeface="Times New Roman"/>
                <a:cs typeface="Times New Roman"/>
              </a:rPr>
              <a:t>I </a:t>
            </a:r>
            <a:r>
              <a:rPr dirty="0" sz="1450" spc="-10">
                <a:latin typeface="Times New Roman"/>
                <a:cs typeface="Times New Roman"/>
              </a:rPr>
              <a:t>scratched my head, </a:t>
            </a:r>
            <a:r>
              <a:rPr dirty="0" sz="1450" spc="-5">
                <a:latin typeface="Times New Roman"/>
                <a:cs typeface="Times New Roman"/>
              </a:rPr>
              <a:t>but </a:t>
            </a:r>
            <a:r>
              <a:rPr dirty="0" sz="1450" spc="-10">
                <a:latin typeface="Times New Roman"/>
                <a:cs typeface="Times New Roman"/>
              </a:rPr>
              <a:t>had still </a:t>
            </a:r>
            <a:r>
              <a:rPr dirty="0" sz="1450" spc="-5">
                <a:latin typeface="Times New Roman"/>
                <a:cs typeface="Times New Roman"/>
              </a:rPr>
              <a:t>no </a:t>
            </a:r>
            <a:r>
              <a:rPr dirty="0" sz="1450" spc="-10">
                <a:latin typeface="Times New Roman"/>
                <a:cs typeface="Times New Roman"/>
              </a:rPr>
              <a:t>notion </a:t>
            </a:r>
            <a:r>
              <a:rPr dirty="0" sz="1450" spc="-5">
                <a:latin typeface="Times New Roman"/>
                <a:cs typeface="Times New Roman"/>
              </a:rPr>
              <a:t>of </a:t>
            </a:r>
            <a:r>
              <a:rPr dirty="0" sz="1450" spc="-10">
                <a:latin typeface="Times New Roman"/>
                <a:cs typeface="Times New Roman"/>
              </a:rPr>
              <a:t>the truth: until at last </a:t>
            </a:r>
            <a:r>
              <a:rPr dirty="0" sz="1450" spc="-5">
                <a:latin typeface="Times New Roman"/>
                <a:cs typeface="Times New Roman"/>
              </a:rPr>
              <a:t>I </a:t>
            </a:r>
            <a:r>
              <a:rPr dirty="0" sz="1450" spc="-10">
                <a:latin typeface="Times New Roman"/>
                <a:cs typeface="Times New Roman"/>
              </a:rPr>
              <a:t>came  to</a:t>
            </a:r>
            <a:r>
              <a:rPr dirty="0" sz="1450" spc="25">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rising</a:t>
            </a:r>
            <a:r>
              <a:rPr dirty="0" sz="1450" spc="30">
                <a:latin typeface="Times New Roman"/>
                <a:cs typeface="Times New Roman"/>
              </a:rPr>
              <a:t> </a:t>
            </a:r>
            <a:r>
              <a:rPr dirty="0" sz="1450" spc="-5">
                <a:latin typeface="Times New Roman"/>
                <a:cs typeface="Times New Roman"/>
              </a:rPr>
              <a:t>ground,</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it</a:t>
            </a:r>
            <a:r>
              <a:rPr dirty="0" sz="1450" spc="30">
                <a:latin typeface="Times New Roman"/>
                <a:cs typeface="Times New Roman"/>
              </a:rPr>
              <a:t> </a:t>
            </a:r>
            <a:r>
              <a:rPr dirty="0" sz="1450" spc="-10">
                <a:latin typeface="Times New Roman"/>
                <a:cs typeface="Times New Roman"/>
              </a:rPr>
              <a:t>burst</a:t>
            </a:r>
            <a:r>
              <a:rPr dirty="0" sz="1450" spc="25">
                <a:latin typeface="Times New Roman"/>
                <a:cs typeface="Times New Roman"/>
              </a:rPr>
              <a:t> </a:t>
            </a:r>
            <a:r>
              <a:rPr dirty="0" sz="1450" spc="-5">
                <a:latin typeface="Times New Roman"/>
                <a:cs typeface="Times New Roman"/>
              </a:rPr>
              <a:t>upon</a:t>
            </a:r>
            <a:r>
              <a:rPr dirty="0" sz="1450" spc="30">
                <a:latin typeface="Times New Roman"/>
                <a:cs typeface="Times New Roman"/>
              </a:rPr>
              <a:t> </a:t>
            </a:r>
            <a:r>
              <a:rPr dirty="0" sz="1450" spc="-10">
                <a:latin typeface="Times New Roman"/>
                <a:cs typeface="Times New Roman"/>
              </a:rPr>
              <a:t>me</a:t>
            </a:r>
            <a:r>
              <a:rPr dirty="0" sz="1450" spc="30">
                <a:latin typeface="Times New Roman"/>
                <a:cs typeface="Times New Roman"/>
              </a:rPr>
              <a:t> </a:t>
            </a:r>
            <a:r>
              <a:rPr dirty="0" sz="1450" spc="-10">
                <a:latin typeface="Times New Roman"/>
                <a:cs typeface="Times New Roman"/>
              </a:rPr>
              <a:t>all</a:t>
            </a:r>
            <a:r>
              <a:rPr dirty="0" sz="1450" spc="30">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moment</a:t>
            </a:r>
            <a:r>
              <a:rPr dirty="0" sz="1450" spc="25">
                <a:latin typeface="Times New Roman"/>
                <a:cs typeface="Times New Roman"/>
              </a:rPr>
              <a:t> </a:t>
            </a:r>
            <a:r>
              <a:rPr dirty="0" sz="1450" spc="-10">
                <a:latin typeface="Times New Roman"/>
                <a:cs typeface="Times New Roman"/>
              </a:rPr>
              <a:t>that</a:t>
            </a:r>
            <a:r>
              <a:rPr dirty="0" sz="1450" spc="30">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10">
                <a:latin typeface="Times New Roman"/>
                <a:cs typeface="Times New Roman"/>
              </a:rPr>
              <a:t>cast</a:t>
            </a:r>
            <a:r>
              <a:rPr dirty="0" sz="1450" spc="25">
                <a:latin typeface="Times New Roman"/>
                <a:cs typeface="Times New Roman"/>
              </a:rPr>
              <a:t> </a:t>
            </a:r>
            <a:r>
              <a:rPr dirty="0" sz="1450" spc="-5">
                <a:latin typeface="Times New Roman"/>
                <a:cs typeface="Times New Roman"/>
              </a:rPr>
              <a:t>upon</a:t>
            </a:r>
            <a:r>
              <a:rPr dirty="0" sz="1450" spc="3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462770"/>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little barren isle, and cut </a:t>
            </a:r>
            <a:r>
              <a:rPr dirty="0" sz="1450" spc="-15">
                <a:latin typeface="Times New Roman"/>
                <a:cs typeface="Times New Roman"/>
              </a:rPr>
              <a:t>off </a:t>
            </a:r>
            <a:r>
              <a:rPr dirty="0" sz="1450" spc="-5">
                <a:latin typeface="Times New Roman"/>
                <a:cs typeface="Times New Roman"/>
              </a:rPr>
              <a:t>on </a:t>
            </a:r>
            <a:r>
              <a:rPr dirty="0" sz="1450" spc="-10">
                <a:latin typeface="Times New Roman"/>
                <a:cs typeface="Times New Roman"/>
              </a:rPr>
              <a:t>every side </a:t>
            </a:r>
            <a:r>
              <a:rPr dirty="0" sz="1450" spc="-5">
                <a:latin typeface="Times New Roman"/>
                <a:cs typeface="Times New Roman"/>
              </a:rPr>
              <a:t>by </a:t>
            </a:r>
            <a:r>
              <a:rPr dirty="0" sz="1450" spc="-10">
                <a:latin typeface="Times New Roman"/>
                <a:cs typeface="Times New Roman"/>
              </a:rPr>
              <a:t>the salt</a:t>
            </a:r>
            <a:r>
              <a:rPr dirty="0" sz="1450" spc="55">
                <a:latin typeface="Times New Roman"/>
                <a:cs typeface="Times New Roman"/>
              </a:rPr>
              <a:t> </a:t>
            </a:r>
            <a:r>
              <a:rPr dirty="0" sz="1450" spc="-10">
                <a:latin typeface="Times New Roman"/>
                <a:cs typeface="Times New Roman"/>
              </a:rPr>
              <a:t>seas.</a:t>
            </a:r>
            <a:endParaRPr sz="1450">
              <a:latin typeface="Times New Roman"/>
              <a:cs typeface="Times New Roman"/>
            </a:endParaRPr>
          </a:p>
          <a:p>
            <a:pPr algn="just" marL="12700" marR="6985" indent="255904">
              <a:lnSpc>
                <a:spcPts val="1730"/>
              </a:lnSpc>
              <a:spcBef>
                <a:spcPts val="840"/>
              </a:spcBef>
            </a:pP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the sun rising to dry me, it came </a:t>
            </a:r>
            <a:r>
              <a:rPr dirty="0" sz="1450" spc="-5">
                <a:latin typeface="Times New Roman"/>
                <a:cs typeface="Times New Roman"/>
              </a:rPr>
              <a:t>on </a:t>
            </a:r>
            <a:r>
              <a:rPr dirty="0" sz="1450" spc="-10">
                <a:latin typeface="Times New Roman"/>
                <a:cs typeface="Times New Roman"/>
              </a:rPr>
              <a:t>to rain, with </a:t>
            </a:r>
            <a:r>
              <a:rPr dirty="0" sz="1450" spc="-5">
                <a:latin typeface="Times New Roman"/>
                <a:cs typeface="Times New Roman"/>
              </a:rPr>
              <a:t>a </a:t>
            </a:r>
            <a:r>
              <a:rPr dirty="0" sz="1450" spc="-10">
                <a:latin typeface="Times New Roman"/>
                <a:cs typeface="Times New Roman"/>
              </a:rPr>
              <a:t>thick mist; so  that my case was</a:t>
            </a:r>
            <a:r>
              <a:rPr dirty="0" sz="1450" spc="5">
                <a:latin typeface="Times New Roman"/>
                <a:cs typeface="Times New Roman"/>
              </a:rPr>
              <a:t> </a:t>
            </a:r>
            <a:r>
              <a:rPr dirty="0" sz="1450" spc="-10">
                <a:latin typeface="Times New Roman"/>
                <a:cs typeface="Times New Roman"/>
              </a:rPr>
              <a:t>lamentable.</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stood in the rain, and shivered, and wondered what to </a:t>
            </a:r>
            <a:r>
              <a:rPr dirty="0" sz="1450" spc="-5">
                <a:latin typeface="Times New Roman"/>
                <a:cs typeface="Times New Roman"/>
              </a:rPr>
              <a:t>do, </a:t>
            </a:r>
            <a:r>
              <a:rPr dirty="0" sz="1450" spc="-10">
                <a:latin typeface="Times New Roman"/>
                <a:cs typeface="Times New Roman"/>
              </a:rPr>
              <a:t>till it occurred  to me that perhaps the creek was fordable. Back </a:t>
            </a:r>
            <a:r>
              <a:rPr dirty="0" sz="1450" spc="-5">
                <a:latin typeface="Times New Roman"/>
                <a:cs typeface="Times New Roman"/>
              </a:rPr>
              <a:t>I </a:t>
            </a:r>
            <a:r>
              <a:rPr dirty="0" sz="1450" spc="-10">
                <a:latin typeface="Times New Roman"/>
                <a:cs typeface="Times New Roman"/>
              </a:rPr>
              <a:t>went to the narrowest </a:t>
            </a:r>
            <a:r>
              <a:rPr dirty="0" sz="1450" spc="-5">
                <a:latin typeface="Times New Roman"/>
                <a:cs typeface="Times New Roman"/>
              </a:rPr>
              <a:t>point  </a:t>
            </a:r>
            <a:r>
              <a:rPr dirty="0" sz="1450" spc="-10">
                <a:latin typeface="Times New Roman"/>
                <a:cs typeface="Times New Roman"/>
              </a:rPr>
              <a:t>and waded </a:t>
            </a:r>
            <a:r>
              <a:rPr dirty="0" sz="1450" spc="-5">
                <a:latin typeface="Times New Roman"/>
                <a:cs typeface="Times New Roman"/>
              </a:rPr>
              <a:t>in. </a:t>
            </a:r>
            <a:r>
              <a:rPr dirty="0" sz="1450" spc="-10">
                <a:latin typeface="Times New Roman"/>
                <a:cs typeface="Times New Roman"/>
              </a:rPr>
              <a:t>But </a:t>
            </a:r>
            <a:r>
              <a:rPr dirty="0" sz="1450" spc="-5">
                <a:latin typeface="Times New Roman"/>
                <a:cs typeface="Times New Roman"/>
              </a:rPr>
              <a:t>not </a:t>
            </a:r>
            <a:r>
              <a:rPr dirty="0" sz="1450" spc="-10">
                <a:latin typeface="Times New Roman"/>
                <a:cs typeface="Times New Roman"/>
              </a:rPr>
              <a:t>three yards from shore, </a:t>
            </a:r>
            <a:r>
              <a:rPr dirty="0" sz="1450" spc="-5">
                <a:latin typeface="Times New Roman"/>
                <a:cs typeface="Times New Roman"/>
              </a:rPr>
              <a:t>I </a:t>
            </a:r>
            <a:r>
              <a:rPr dirty="0" sz="1450" spc="-10">
                <a:latin typeface="Times New Roman"/>
                <a:cs typeface="Times New Roman"/>
              </a:rPr>
              <a:t>plumped in head over ears;  and if ever </a:t>
            </a:r>
            <a:r>
              <a:rPr dirty="0" sz="1450" spc="-5">
                <a:latin typeface="Times New Roman"/>
                <a:cs typeface="Times New Roman"/>
              </a:rPr>
              <a:t>I </a:t>
            </a:r>
            <a:r>
              <a:rPr dirty="0" sz="1450" spc="-10">
                <a:latin typeface="Times New Roman"/>
                <a:cs typeface="Times New Roman"/>
              </a:rPr>
              <a:t>was heard </a:t>
            </a:r>
            <a:r>
              <a:rPr dirty="0" sz="1450" spc="-5">
                <a:latin typeface="Times New Roman"/>
                <a:cs typeface="Times New Roman"/>
              </a:rPr>
              <a:t>of </a:t>
            </a:r>
            <a:r>
              <a:rPr dirty="0" sz="1450" spc="-10">
                <a:latin typeface="Times New Roman"/>
                <a:cs typeface="Times New Roman"/>
              </a:rPr>
              <a:t>more, it was rather </a:t>
            </a:r>
            <a:r>
              <a:rPr dirty="0" sz="1450" spc="-5">
                <a:latin typeface="Times New Roman"/>
                <a:cs typeface="Times New Roman"/>
              </a:rPr>
              <a:t>by </a:t>
            </a:r>
            <a:r>
              <a:rPr dirty="0" sz="1450" spc="-25">
                <a:latin typeface="Times New Roman"/>
                <a:cs typeface="Times New Roman"/>
              </a:rPr>
              <a:t>God’s </a:t>
            </a:r>
            <a:r>
              <a:rPr dirty="0" sz="1450" spc="-10">
                <a:latin typeface="Times New Roman"/>
                <a:cs typeface="Times New Roman"/>
              </a:rPr>
              <a:t>grace than my own  prudence.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wetter (for that could hardly be), </a:t>
            </a:r>
            <a:r>
              <a:rPr dirty="0" sz="1450" spc="-5">
                <a:latin typeface="Times New Roman"/>
                <a:cs typeface="Times New Roman"/>
              </a:rPr>
              <a:t>but I </a:t>
            </a:r>
            <a:r>
              <a:rPr dirty="0" sz="1450" spc="-10">
                <a:latin typeface="Times New Roman"/>
                <a:cs typeface="Times New Roman"/>
              </a:rPr>
              <a:t>was all the colder  for this mishap; and having lost another </a:t>
            </a:r>
            <a:r>
              <a:rPr dirty="0" sz="1450" spc="-5">
                <a:latin typeface="Times New Roman"/>
                <a:cs typeface="Times New Roman"/>
              </a:rPr>
              <a:t>hope </a:t>
            </a:r>
            <a:r>
              <a:rPr dirty="0" sz="1450" spc="-10">
                <a:latin typeface="Times New Roman"/>
                <a:cs typeface="Times New Roman"/>
              </a:rPr>
              <a:t>was the more</a:t>
            </a:r>
            <a:r>
              <a:rPr dirty="0" sz="1450" spc="75">
                <a:latin typeface="Times New Roman"/>
                <a:cs typeface="Times New Roman"/>
              </a:rPr>
              <a:t> </a:t>
            </a:r>
            <a:r>
              <a:rPr dirty="0" sz="1450" spc="-20">
                <a:latin typeface="Times New Roman"/>
                <a:cs typeface="Times New Roman"/>
              </a:rPr>
              <a:t>unhappy.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all at once, the yard came in my head. What had carried me  through the roost would surely serve me to cross this little quiet creek in  </a:t>
            </a:r>
            <a:r>
              <a:rPr dirty="0" sz="1450" spc="-25">
                <a:latin typeface="Times New Roman"/>
                <a:cs typeface="Times New Roman"/>
              </a:rPr>
              <a:t>safety. With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undaunted, across the top </a:t>
            </a:r>
            <a:r>
              <a:rPr dirty="0" sz="1450" spc="-5">
                <a:latin typeface="Times New Roman"/>
                <a:cs typeface="Times New Roman"/>
              </a:rPr>
              <a:t>of </a:t>
            </a:r>
            <a:r>
              <a:rPr dirty="0" sz="1450" spc="-10">
                <a:latin typeface="Times New Roman"/>
                <a:cs typeface="Times New Roman"/>
              </a:rPr>
              <a:t>the isle, to fetch and  carry it back. It was </a:t>
            </a:r>
            <a:r>
              <a:rPr dirty="0" sz="1450" spc="-5">
                <a:latin typeface="Times New Roman"/>
                <a:cs typeface="Times New Roman"/>
              </a:rPr>
              <a:t>a </a:t>
            </a:r>
            <a:r>
              <a:rPr dirty="0" sz="1450" spc="-10">
                <a:latin typeface="Times New Roman"/>
                <a:cs typeface="Times New Roman"/>
              </a:rPr>
              <a:t>weary tramp in all ways, and if </a:t>
            </a:r>
            <a:r>
              <a:rPr dirty="0" sz="1450" spc="-5">
                <a:latin typeface="Times New Roman"/>
                <a:cs typeface="Times New Roman"/>
              </a:rPr>
              <a:t>hope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buoyed me  </a:t>
            </a:r>
            <a:r>
              <a:rPr dirty="0" sz="1450" spc="-5">
                <a:latin typeface="Times New Roman"/>
                <a:cs typeface="Times New Roman"/>
              </a:rPr>
              <a:t>up, I </a:t>
            </a:r>
            <a:r>
              <a:rPr dirty="0" sz="1450" spc="-10">
                <a:latin typeface="Times New Roman"/>
                <a:cs typeface="Times New Roman"/>
              </a:rPr>
              <a:t>must have cast myself down and given </a:t>
            </a:r>
            <a:r>
              <a:rPr dirty="0" sz="1450" spc="-5">
                <a:latin typeface="Times New Roman"/>
                <a:cs typeface="Times New Roman"/>
              </a:rPr>
              <a:t>up. </a:t>
            </a:r>
            <a:r>
              <a:rPr dirty="0" sz="1450" spc="-10">
                <a:latin typeface="Times New Roman"/>
                <a:cs typeface="Times New Roman"/>
              </a:rPr>
              <a:t>Whether with the sea salt, </a:t>
            </a:r>
            <a:r>
              <a:rPr dirty="0" sz="1450" spc="-5">
                <a:latin typeface="Times New Roman"/>
                <a:cs typeface="Times New Roman"/>
              </a:rPr>
              <a:t>or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was growing fevered, </a:t>
            </a:r>
            <a:r>
              <a:rPr dirty="0" sz="1450" spc="-5">
                <a:latin typeface="Times New Roman"/>
                <a:cs typeface="Times New Roman"/>
              </a:rPr>
              <a:t>I </a:t>
            </a:r>
            <a:r>
              <a:rPr dirty="0" sz="1450" spc="-10">
                <a:latin typeface="Times New Roman"/>
                <a:cs typeface="Times New Roman"/>
              </a:rPr>
              <a:t>was distressed with thirst, and had to stop, as  </a:t>
            </a:r>
            <a:r>
              <a:rPr dirty="0" sz="1450" spc="-5">
                <a:latin typeface="Times New Roman"/>
                <a:cs typeface="Times New Roman"/>
              </a:rPr>
              <a:t>I </a:t>
            </a:r>
            <a:r>
              <a:rPr dirty="0" sz="1450" spc="-10">
                <a:latin typeface="Times New Roman"/>
                <a:cs typeface="Times New Roman"/>
              </a:rPr>
              <a:t>went, and drink the peaty water </a:t>
            </a:r>
            <a:r>
              <a:rPr dirty="0" sz="1450" spc="-5">
                <a:latin typeface="Times New Roman"/>
                <a:cs typeface="Times New Roman"/>
              </a:rPr>
              <a:t>out of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hags.</a:t>
            </a:r>
            <a:endParaRPr sz="1450">
              <a:latin typeface="Times New Roman"/>
              <a:cs typeface="Times New Roman"/>
            </a:endParaRPr>
          </a:p>
          <a:p>
            <a:pPr algn="just" marL="12700" marR="6350" indent="255904">
              <a:lnSpc>
                <a:spcPts val="1730"/>
              </a:lnSpc>
              <a:spcBef>
                <a:spcPts val="780"/>
              </a:spcBef>
            </a:pPr>
            <a:r>
              <a:rPr dirty="0" sz="1450" spc="-5">
                <a:latin typeface="Times New Roman"/>
                <a:cs typeface="Times New Roman"/>
              </a:rPr>
              <a:t>I </a:t>
            </a:r>
            <a:r>
              <a:rPr dirty="0" sz="1450" spc="-10">
                <a:latin typeface="Times New Roman"/>
                <a:cs typeface="Times New Roman"/>
              </a:rPr>
              <a:t>came to the bay at last, more dead than alive; and at the first glance, </a:t>
            </a:r>
            <a:r>
              <a:rPr dirty="0" sz="1450" spc="-5">
                <a:latin typeface="Times New Roman"/>
                <a:cs typeface="Times New Roman"/>
              </a:rPr>
              <a:t>I  thought </a:t>
            </a:r>
            <a:r>
              <a:rPr dirty="0" sz="1450" spc="-10">
                <a:latin typeface="Times New Roman"/>
                <a:cs typeface="Times New Roman"/>
              </a:rPr>
              <a:t>the yard was something farther </a:t>
            </a:r>
            <a:r>
              <a:rPr dirty="0" sz="1450" spc="-5">
                <a:latin typeface="Times New Roman"/>
                <a:cs typeface="Times New Roman"/>
              </a:rPr>
              <a:t>out </a:t>
            </a:r>
            <a:r>
              <a:rPr dirty="0" sz="1450" spc="-10">
                <a:latin typeface="Times New Roman"/>
                <a:cs typeface="Times New Roman"/>
              </a:rPr>
              <a:t>than when </a:t>
            </a:r>
            <a:r>
              <a:rPr dirty="0" sz="1450" spc="-5">
                <a:latin typeface="Times New Roman"/>
                <a:cs typeface="Times New Roman"/>
              </a:rPr>
              <a:t>I </a:t>
            </a:r>
            <a:r>
              <a:rPr dirty="0" sz="1450" spc="-10">
                <a:latin typeface="Times New Roman"/>
                <a:cs typeface="Times New Roman"/>
              </a:rPr>
              <a:t>left it. In </a:t>
            </a:r>
            <a:r>
              <a:rPr dirty="0" sz="1450" spc="-5">
                <a:latin typeface="Times New Roman"/>
                <a:cs typeface="Times New Roman"/>
              </a:rPr>
              <a:t>I </a:t>
            </a:r>
            <a:r>
              <a:rPr dirty="0" sz="1450" spc="-10">
                <a:latin typeface="Times New Roman"/>
                <a:cs typeface="Times New Roman"/>
              </a:rPr>
              <a:t>went, for  the third time, into the sea. The sand was smooth and firm, and shelved  gradually down, so that </a:t>
            </a:r>
            <a:r>
              <a:rPr dirty="0" sz="1450" spc="-5">
                <a:latin typeface="Times New Roman"/>
                <a:cs typeface="Times New Roman"/>
              </a:rPr>
              <a:t>I </a:t>
            </a:r>
            <a:r>
              <a:rPr dirty="0" sz="1450" spc="-10">
                <a:latin typeface="Times New Roman"/>
                <a:cs typeface="Times New Roman"/>
              </a:rPr>
              <a:t>could wade </a:t>
            </a:r>
            <a:r>
              <a:rPr dirty="0" sz="1450" spc="-5">
                <a:latin typeface="Times New Roman"/>
                <a:cs typeface="Times New Roman"/>
              </a:rPr>
              <a:t>out </a:t>
            </a:r>
            <a:r>
              <a:rPr dirty="0" sz="1450" spc="-10">
                <a:latin typeface="Times New Roman"/>
                <a:cs typeface="Times New Roman"/>
              </a:rPr>
              <a:t>till the water was almost to my neck  and the little waves splashed into my face. But at that depth my feet began to  leave me, and </a:t>
            </a:r>
            <a:r>
              <a:rPr dirty="0" sz="1450" spc="-5">
                <a:latin typeface="Times New Roman"/>
                <a:cs typeface="Times New Roman"/>
              </a:rPr>
              <a:t>I </a:t>
            </a:r>
            <a:r>
              <a:rPr dirty="0" sz="1450" spc="-10">
                <a:latin typeface="Times New Roman"/>
                <a:cs typeface="Times New Roman"/>
              </a:rPr>
              <a:t>durst venture in </a:t>
            </a:r>
            <a:r>
              <a:rPr dirty="0" sz="1450" spc="-5">
                <a:latin typeface="Times New Roman"/>
                <a:cs typeface="Times New Roman"/>
              </a:rPr>
              <a:t>no </a:t>
            </a:r>
            <a:r>
              <a:rPr dirty="0" sz="1450" spc="-20">
                <a:latin typeface="Times New Roman"/>
                <a:cs typeface="Times New Roman"/>
              </a:rPr>
              <a:t>farther. </a:t>
            </a:r>
            <a:r>
              <a:rPr dirty="0" sz="1450" spc="-10">
                <a:latin typeface="Times New Roman"/>
                <a:cs typeface="Times New Roman"/>
              </a:rPr>
              <a:t>As for the yard, </a:t>
            </a:r>
            <a:r>
              <a:rPr dirty="0" sz="1450" spc="-5">
                <a:latin typeface="Times New Roman"/>
                <a:cs typeface="Times New Roman"/>
              </a:rPr>
              <a:t>I </a:t>
            </a:r>
            <a:r>
              <a:rPr dirty="0" sz="1450" spc="-10">
                <a:latin typeface="Times New Roman"/>
                <a:cs typeface="Times New Roman"/>
              </a:rPr>
              <a:t>saw it </a:t>
            </a:r>
            <a:r>
              <a:rPr dirty="0" sz="1450" spc="-5">
                <a:latin typeface="Times New Roman"/>
                <a:cs typeface="Times New Roman"/>
              </a:rPr>
              <a:t>bobbing  </a:t>
            </a:r>
            <a:r>
              <a:rPr dirty="0" sz="1450" spc="-10">
                <a:latin typeface="Times New Roman"/>
                <a:cs typeface="Times New Roman"/>
              </a:rPr>
              <a:t>very quietly some twenty feet</a:t>
            </a:r>
            <a:r>
              <a:rPr dirty="0" sz="1450" spc="10">
                <a:latin typeface="Times New Roman"/>
                <a:cs typeface="Times New Roman"/>
              </a:rPr>
              <a:t> </a:t>
            </a:r>
            <a:r>
              <a:rPr dirty="0" sz="1450" spc="-5">
                <a:latin typeface="Times New Roman"/>
                <a:cs typeface="Times New Roman"/>
              </a:rPr>
              <a:t>beyond.</a:t>
            </a:r>
            <a:endParaRPr sz="1450">
              <a:latin typeface="Times New Roman"/>
              <a:cs typeface="Times New Roman"/>
            </a:endParaRPr>
          </a:p>
          <a:p>
            <a:pPr algn="just" marL="12700" marR="9525" indent="255904">
              <a:lnSpc>
                <a:spcPts val="1730"/>
              </a:lnSpc>
              <a:spcBef>
                <a:spcPts val="710"/>
              </a:spcBef>
            </a:pPr>
            <a:r>
              <a:rPr dirty="0" sz="1450" spc="-5">
                <a:latin typeface="Times New Roman"/>
                <a:cs typeface="Times New Roman"/>
              </a:rPr>
              <a:t>I </a:t>
            </a:r>
            <a:r>
              <a:rPr dirty="0" sz="1450" spc="-10">
                <a:latin typeface="Times New Roman"/>
                <a:cs typeface="Times New Roman"/>
              </a:rPr>
              <a:t>had borne </a:t>
            </a:r>
            <a:r>
              <a:rPr dirty="0" sz="1450" spc="-5">
                <a:latin typeface="Times New Roman"/>
                <a:cs typeface="Times New Roman"/>
              </a:rPr>
              <a:t>up </a:t>
            </a:r>
            <a:r>
              <a:rPr dirty="0" sz="1450" spc="-10">
                <a:latin typeface="Times New Roman"/>
                <a:cs typeface="Times New Roman"/>
              </a:rPr>
              <a:t>well until this last disappointment; </a:t>
            </a:r>
            <a:r>
              <a:rPr dirty="0" sz="1450" spc="-5">
                <a:latin typeface="Times New Roman"/>
                <a:cs typeface="Times New Roman"/>
              </a:rPr>
              <a:t>but </a:t>
            </a:r>
            <a:r>
              <a:rPr dirty="0" sz="1450" spc="-10">
                <a:latin typeface="Times New Roman"/>
                <a:cs typeface="Times New Roman"/>
              </a:rPr>
              <a:t>at that </a:t>
            </a:r>
            <a:r>
              <a:rPr dirty="0" sz="1450" spc="-5">
                <a:latin typeface="Times New Roman"/>
                <a:cs typeface="Times New Roman"/>
              </a:rPr>
              <a:t>I </a:t>
            </a:r>
            <a:r>
              <a:rPr dirty="0" sz="1450" spc="-10">
                <a:latin typeface="Times New Roman"/>
                <a:cs typeface="Times New Roman"/>
              </a:rPr>
              <a:t>came ashore,  and flung myself down </a:t>
            </a:r>
            <a:r>
              <a:rPr dirty="0" sz="1450" spc="-5">
                <a:latin typeface="Times New Roman"/>
                <a:cs typeface="Times New Roman"/>
              </a:rPr>
              <a:t>upon </a:t>
            </a:r>
            <a:r>
              <a:rPr dirty="0" sz="1450" spc="-10">
                <a:latin typeface="Times New Roman"/>
                <a:cs typeface="Times New Roman"/>
              </a:rPr>
              <a:t>the sands and</a:t>
            </a:r>
            <a:r>
              <a:rPr dirty="0" sz="1450" spc="25">
                <a:latin typeface="Times New Roman"/>
                <a:cs typeface="Times New Roman"/>
              </a:rPr>
              <a:t> </a:t>
            </a:r>
            <a:r>
              <a:rPr dirty="0" sz="1450" spc="-10">
                <a:latin typeface="Times New Roman"/>
                <a:cs typeface="Times New Roman"/>
              </a:rPr>
              <a:t>wept.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time </a:t>
            </a:r>
            <a:r>
              <a:rPr dirty="0" sz="1450" spc="-5">
                <a:latin typeface="Times New Roman"/>
                <a:cs typeface="Times New Roman"/>
              </a:rPr>
              <a:t>I </a:t>
            </a:r>
            <a:r>
              <a:rPr dirty="0" sz="1450" spc="-10">
                <a:latin typeface="Times New Roman"/>
                <a:cs typeface="Times New Roman"/>
              </a:rPr>
              <a:t>spent </a:t>
            </a:r>
            <a:r>
              <a:rPr dirty="0" sz="1450" spc="-5">
                <a:latin typeface="Times New Roman"/>
                <a:cs typeface="Times New Roman"/>
              </a:rPr>
              <a:t>upon </a:t>
            </a:r>
            <a:r>
              <a:rPr dirty="0" sz="1450" spc="-10">
                <a:latin typeface="Times New Roman"/>
                <a:cs typeface="Times New Roman"/>
              </a:rPr>
              <a:t>the island is still so horrible </a:t>
            </a:r>
            <a:r>
              <a:rPr dirty="0" sz="1450" spc="-5">
                <a:latin typeface="Times New Roman"/>
                <a:cs typeface="Times New Roman"/>
              </a:rPr>
              <a:t>a thought </a:t>
            </a:r>
            <a:r>
              <a:rPr dirty="0" sz="1450" spc="-10">
                <a:latin typeface="Times New Roman"/>
                <a:cs typeface="Times New Roman"/>
              </a:rPr>
              <a:t>to me, that </a:t>
            </a:r>
            <a:r>
              <a:rPr dirty="0" sz="1450" spc="-5">
                <a:latin typeface="Times New Roman"/>
                <a:cs typeface="Times New Roman"/>
              </a:rPr>
              <a:t>I  </a:t>
            </a:r>
            <a:r>
              <a:rPr dirty="0" sz="1450" spc="-10">
                <a:latin typeface="Times New Roman"/>
                <a:cs typeface="Times New Roman"/>
              </a:rPr>
              <a:t>must pass it lightly </a:t>
            </a:r>
            <a:r>
              <a:rPr dirty="0" sz="1450" spc="-25">
                <a:latin typeface="Times New Roman"/>
                <a:cs typeface="Times New Roman"/>
              </a:rPr>
              <a:t>over. </a:t>
            </a:r>
            <a:r>
              <a:rPr dirty="0" sz="1450" spc="-10">
                <a:latin typeface="Times New Roman"/>
                <a:cs typeface="Times New Roman"/>
              </a:rPr>
              <a:t>In all the </a:t>
            </a:r>
            <a:r>
              <a:rPr dirty="0" sz="1450" spc="-5">
                <a:latin typeface="Times New Roman"/>
                <a:cs typeface="Times New Roman"/>
              </a:rPr>
              <a:t>books I </a:t>
            </a:r>
            <a:r>
              <a:rPr dirty="0" sz="1450" spc="-10">
                <a:latin typeface="Times New Roman"/>
                <a:cs typeface="Times New Roman"/>
              </a:rPr>
              <a:t>have read </a:t>
            </a:r>
            <a:r>
              <a:rPr dirty="0" sz="1450" spc="-5">
                <a:latin typeface="Times New Roman"/>
                <a:cs typeface="Times New Roman"/>
              </a:rPr>
              <a:t>of </a:t>
            </a:r>
            <a:r>
              <a:rPr dirty="0" sz="1450" spc="-10">
                <a:latin typeface="Times New Roman"/>
                <a:cs typeface="Times New Roman"/>
              </a:rPr>
              <a:t>people cast </a:t>
            </a:r>
            <a:r>
              <a:rPr dirty="0" sz="1450" spc="-30">
                <a:latin typeface="Times New Roman"/>
                <a:cs typeface="Times New Roman"/>
              </a:rPr>
              <a:t>away, </a:t>
            </a:r>
            <a:r>
              <a:rPr dirty="0" sz="1450" spc="-10">
                <a:latin typeface="Times New Roman"/>
                <a:cs typeface="Times New Roman"/>
              </a:rPr>
              <a:t>they  had either their pockets full </a:t>
            </a:r>
            <a:r>
              <a:rPr dirty="0" sz="1450" spc="-5">
                <a:latin typeface="Times New Roman"/>
                <a:cs typeface="Times New Roman"/>
              </a:rPr>
              <a:t>of </a:t>
            </a:r>
            <a:r>
              <a:rPr dirty="0" sz="1450" spc="-10">
                <a:latin typeface="Times New Roman"/>
                <a:cs typeface="Times New Roman"/>
              </a:rPr>
              <a:t>tools, </a:t>
            </a:r>
            <a:r>
              <a:rPr dirty="0" sz="1450" spc="-5">
                <a:latin typeface="Times New Roman"/>
                <a:cs typeface="Times New Roman"/>
              </a:rPr>
              <a:t>or a </a:t>
            </a:r>
            <a:r>
              <a:rPr dirty="0" sz="1450" spc="-10">
                <a:latin typeface="Times New Roman"/>
                <a:cs typeface="Times New Roman"/>
              </a:rPr>
              <a:t>chest </a:t>
            </a:r>
            <a:r>
              <a:rPr dirty="0" sz="1450" spc="-5">
                <a:latin typeface="Times New Roman"/>
                <a:cs typeface="Times New Roman"/>
              </a:rPr>
              <a:t>of </a:t>
            </a:r>
            <a:r>
              <a:rPr dirty="0" sz="1450" spc="-10">
                <a:latin typeface="Times New Roman"/>
                <a:cs typeface="Times New Roman"/>
              </a:rPr>
              <a:t>things would </a:t>
            </a:r>
            <a:r>
              <a:rPr dirty="0" sz="1450" spc="-5">
                <a:latin typeface="Times New Roman"/>
                <a:cs typeface="Times New Roman"/>
              </a:rPr>
              <a:t>be </a:t>
            </a:r>
            <a:r>
              <a:rPr dirty="0" sz="1450" spc="-10">
                <a:latin typeface="Times New Roman"/>
                <a:cs typeface="Times New Roman"/>
              </a:rPr>
              <a:t>thrown  </a:t>
            </a:r>
            <a:r>
              <a:rPr dirty="0" sz="1450" spc="-5">
                <a:latin typeface="Times New Roman"/>
                <a:cs typeface="Times New Roman"/>
              </a:rPr>
              <a:t>upon </a:t>
            </a:r>
            <a:r>
              <a:rPr dirty="0" sz="1450" spc="-10">
                <a:latin typeface="Times New Roman"/>
                <a:cs typeface="Times New Roman"/>
              </a:rPr>
              <a:t>the beach along with them, as if </a:t>
            </a:r>
            <a:r>
              <a:rPr dirty="0" sz="1450" spc="-5">
                <a:latin typeface="Times New Roman"/>
                <a:cs typeface="Times New Roman"/>
              </a:rPr>
              <a:t>on </a:t>
            </a:r>
            <a:r>
              <a:rPr dirty="0" sz="1450" spc="-10">
                <a:latin typeface="Times New Roman"/>
                <a:cs typeface="Times New Roman"/>
              </a:rPr>
              <a:t>purpose. My case was very different.  </a:t>
            </a:r>
            <a:r>
              <a:rPr dirty="0" sz="1450" spc="-5">
                <a:latin typeface="Times New Roman"/>
                <a:cs typeface="Times New Roman"/>
              </a:rPr>
              <a:t>I </a:t>
            </a:r>
            <a:r>
              <a:rPr dirty="0" sz="1450" spc="-10">
                <a:latin typeface="Times New Roman"/>
                <a:cs typeface="Times New Roman"/>
              </a:rPr>
              <a:t>had nothing in my pockets </a:t>
            </a:r>
            <a:r>
              <a:rPr dirty="0" sz="1450" spc="-5">
                <a:latin typeface="Times New Roman"/>
                <a:cs typeface="Times New Roman"/>
              </a:rPr>
              <a:t>but </a:t>
            </a:r>
            <a:r>
              <a:rPr dirty="0" sz="1450" spc="-10">
                <a:latin typeface="Times New Roman"/>
                <a:cs typeface="Times New Roman"/>
              </a:rPr>
              <a:t>money and </a:t>
            </a:r>
            <a:r>
              <a:rPr dirty="0" sz="1450" spc="-25">
                <a:latin typeface="Times New Roman"/>
                <a:cs typeface="Times New Roman"/>
              </a:rPr>
              <a:t>Alan’s </a:t>
            </a:r>
            <a:r>
              <a:rPr dirty="0" sz="1450" spc="-10">
                <a:latin typeface="Times New Roman"/>
                <a:cs typeface="Times New Roman"/>
              </a:rPr>
              <a:t>silver button; and being  inland bred, </a:t>
            </a:r>
            <a:r>
              <a:rPr dirty="0" sz="1450" spc="-5">
                <a:latin typeface="Times New Roman"/>
                <a:cs typeface="Times New Roman"/>
              </a:rPr>
              <a:t>I </a:t>
            </a:r>
            <a:r>
              <a:rPr dirty="0" sz="1450" spc="-10">
                <a:latin typeface="Times New Roman"/>
                <a:cs typeface="Times New Roman"/>
              </a:rPr>
              <a:t>was as much short </a:t>
            </a:r>
            <a:r>
              <a:rPr dirty="0" sz="1450" spc="-5">
                <a:latin typeface="Times New Roman"/>
                <a:cs typeface="Times New Roman"/>
              </a:rPr>
              <a:t>of </a:t>
            </a:r>
            <a:r>
              <a:rPr dirty="0" sz="1450" spc="-10">
                <a:latin typeface="Times New Roman"/>
                <a:cs typeface="Times New Roman"/>
              </a:rPr>
              <a:t>knowledge as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means.</a:t>
            </a:r>
            <a:endParaRPr sz="1450">
              <a:latin typeface="Times New Roman"/>
              <a:cs typeface="Times New Roman"/>
            </a:endParaRPr>
          </a:p>
          <a:p>
            <a:pPr algn="just" marL="12700" marR="5715" indent="255904">
              <a:lnSpc>
                <a:spcPts val="1730"/>
              </a:lnSpc>
              <a:spcBef>
                <a:spcPts val="780"/>
              </a:spcBef>
            </a:pPr>
            <a:r>
              <a:rPr dirty="0" sz="1450" spc="-5">
                <a:latin typeface="Times New Roman"/>
                <a:cs typeface="Times New Roman"/>
              </a:rPr>
              <a:t>I </a:t>
            </a:r>
            <a:r>
              <a:rPr dirty="0" sz="1450" spc="-10">
                <a:latin typeface="Times New Roman"/>
                <a:cs typeface="Times New Roman"/>
              </a:rPr>
              <a:t>knew indeed that shell-fish were counted </a:t>
            </a:r>
            <a:r>
              <a:rPr dirty="0" sz="1450" spc="-5">
                <a:latin typeface="Times New Roman"/>
                <a:cs typeface="Times New Roman"/>
              </a:rPr>
              <a:t>good </a:t>
            </a:r>
            <a:r>
              <a:rPr dirty="0" sz="1450" spc="-10">
                <a:latin typeface="Times New Roman"/>
                <a:cs typeface="Times New Roman"/>
              </a:rPr>
              <a:t>to eat; and among the  rocks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great plenty </a:t>
            </a:r>
            <a:r>
              <a:rPr dirty="0" sz="1450" spc="-5">
                <a:latin typeface="Times New Roman"/>
                <a:cs typeface="Times New Roman"/>
              </a:rPr>
              <a:t>of </a:t>
            </a:r>
            <a:r>
              <a:rPr dirty="0" sz="1450" spc="-10">
                <a:latin typeface="Times New Roman"/>
                <a:cs typeface="Times New Roman"/>
              </a:rPr>
              <a:t>limpets, which at first </a:t>
            </a:r>
            <a:r>
              <a:rPr dirty="0" sz="1450" spc="-5">
                <a:latin typeface="Times New Roman"/>
                <a:cs typeface="Times New Roman"/>
              </a:rPr>
              <a:t>I </a:t>
            </a:r>
            <a:r>
              <a:rPr dirty="0" sz="1450" spc="-10">
                <a:latin typeface="Times New Roman"/>
                <a:cs typeface="Times New Roman"/>
              </a:rPr>
              <a:t>could  scarcely strike from their places, </a:t>
            </a:r>
            <a:r>
              <a:rPr dirty="0" sz="1450" spc="-5">
                <a:latin typeface="Times New Roman"/>
                <a:cs typeface="Times New Roman"/>
              </a:rPr>
              <a:t>not </a:t>
            </a:r>
            <a:r>
              <a:rPr dirty="0" sz="1450" spc="-10">
                <a:latin typeface="Times New Roman"/>
                <a:cs typeface="Times New Roman"/>
              </a:rPr>
              <a:t>knowing quickness to </a:t>
            </a:r>
            <a:r>
              <a:rPr dirty="0" sz="1450" spc="-5">
                <a:latin typeface="Times New Roman"/>
                <a:cs typeface="Times New Roman"/>
              </a:rPr>
              <a:t>be </a:t>
            </a:r>
            <a:r>
              <a:rPr dirty="0" sz="1450" spc="-10">
                <a:latin typeface="Times New Roman"/>
                <a:cs typeface="Times New Roman"/>
              </a:rPr>
              <a:t>needful. There  were, besides, some </a:t>
            </a:r>
            <a:r>
              <a:rPr dirty="0" sz="1450" spc="-5">
                <a:latin typeface="Times New Roman"/>
                <a:cs typeface="Times New Roman"/>
              </a:rPr>
              <a:t>of </a:t>
            </a:r>
            <a:r>
              <a:rPr dirty="0" sz="1450" spc="-10">
                <a:latin typeface="Times New Roman"/>
                <a:cs typeface="Times New Roman"/>
              </a:rPr>
              <a:t>the little shells that we call buckies; </a:t>
            </a:r>
            <a:r>
              <a:rPr dirty="0" sz="1450" spc="-5">
                <a:latin typeface="Times New Roman"/>
                <a:cs typeface="Times New Roman"/>
              </a:rPr>
              <a:t>I </a:t>
            </a:r>
            <a:r>
              <a:rPr dirty="0" sz="1450" spc="-10">
                <a:latin typeface="Times New Roman"/>
                <a:cs typeface="Times New Roman"/>
              </a:rPr>
              <a:t>think periwinkle  is the English name. Of these two </a:t>
            </a:r>
            <a:r>
              <a:rPr dirty="0" sz="1450" spc="-5">
                <a:latin typeface="Times New Roman"/>
                <a:cs typeface="Times New Roman"/>
              </a:rPr>
              <a:t>I </a:t>
            </a:r>
            <a:r>
              <a:rPr dirty="0" sz="1450" spc="-10">
                <a:latin typeface="Times New Roman"/>
                <a:cs typeface="Times New Roman"/>
              </a:rPr>
              <a:t>made my whole diet, devouring them cold  and raw as </a:t>
            </a:r>
            <a:r>
              <a:rPr dirty="0" sz="1450" spc="-5">
                <a:latin typeface="Times New Roman"/>
                <a:cs typeface="Times New Roman"/>
              </a:rPr>
              <a:t>I </a:t>
            </a:r>
            <a:r>
              <a:rPr dirty="0" sz="1450" spc="-10">
                <a:latin typeface="Times New Roman"/>
                <a:cs typeface="Times New Roman"/>
              </a:rPr>
              <a:t>found them; and so hungry was I, that at first they seemed to me  delicious.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Perhaps</a:t>
            </a:r>
            <a:r>
              <a:rPr dirty="0" sz="1450" spc="40">
                <a:latin typeface="Times New Roman"/>
                <a:cs typeface="Times New Roman"/>
              </a:rPr>
              <a:t> </a:t>
            </a:r>
            <a:r>
              <a:rPr dirty="0" sz="1450" spc="-10">
                <a:latin typeface="Times New Roman"/>
                <a:cs typeface="Times New Roman"/>
              </a:rPr>
              <a:t>they</a:t>
            </a:r>
            <a:r>
              <a:rPr dirty="0" sz="1450" spc="40">
                <a:latin typeface="Times New Roman"/>
                <a:cs typeface="Times New Roman"/>
              </a:rPr>
              <a:t> </a:t>
            </a:r>
            <a:r>
              <a:rPr dirty="0" sz="1450" spc="-10">
                <a:latin typeface="Times New Roman"/>
                <a:cs typeface="Times New Roman"/>
              </a:rPr>
              <a:t>were</a:t>
            </a:r>
            <a:r>
              <a:rPr dirty="0" sz="1450" spc="45">
                <a:latin typeface="Times New Roman"/>
                <a:cs typeface="Times New Roman"/>
              </a:rPr>
              <a:t> </a:t>
            </a:r>
            <a:r>
              <a:rPr dirty="0" sz="1450" spc="-5">
                <a:latin typeface="Times New Roman"/>
                <a:cs typeface="Times New Roman"/>
              </a:rPr>
              <a:t>out</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season,</a:t>
            </a:r>
            <a:r>
              <a:rPr dirty="0" sz="1450" spc="45">
                <a:latin typeface="Times New Roman"/>
                <a:cs typeface="Times New Roman"/>
              </a:rPr>
              <a:t> </a:t>
            </a:r>
            <a:r>
              <a:rPr dirty="0" sz="1450" spc="-5">
                <a:latin typeface="Times New Roman"/>
                <a:cs typeface="Times New Roman"/>
              </a:rPr>
              <a:t>or</a:t>
            </a:r>
            <a:r>
              <a:rPr dirty="0" sz="1450" spc="40">
                <a:latin typeface="Times New Roman"/>
                <a:cs typeface="Times New Roman"/>
              </a:rPr>
              <a:t> </a:t>
            </a:r>
            <a:r>
              <a:rPr dirty="0" sz="1450" spc="-10">
                <a:latin typeface="Times New Roman"/>
                <a:cs typeface="Times New Roman"/>
              </a:rPr>
              <a:t>perhaps</a:t>
            </a:r>
            <a:r>
              <a:rPr dirty="0" sz="1450" spc="45">
                <a:latin typeface="Times New Roman"/>
                <a:cs typeface="Times New Roman"/>
              </a:rPr>
              <a:t> </a:t>
            </a:r>
            <a:r>
              <a:rPr dirty="0" sz="1450" spc="-10">
                <a:latin typeface="Times New Roman"/>
                <a:cs typeface="Times New Roman"/>
              </a:rPr>
              <a:t>there</a:t>
            </a:r>
            <a:r>
              <a:rPr dirty="0" sz="1450" spc="45">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10">
                <a:latin typeface="Times New Roman"/>
                <a:cs typeface="Times New Roman"/>
              </a:rPr>
              <a:t>something</a:t>
            </a:r>
            <a:r>
              <a:rPr dirty="0" sz="1450" spc="40">
                <a:latin typeface="Times New Roman"/>
                <a:cs typeface="Times New Roman"/>
              </a:rPr>
              <a:t> </a:t>
            </a:r>
            <a:r>
              <a:rPr dirty="0" sz="1450" spc="-10">
                <a:latin typeface="Times New Roman"/>
                <a:cs typeface="Times New Roman"/>
              </a:rPr>
              <a:t>wrong</a:t>
            </a:r>
            <a:r>
              <a:rPr dirty="0" sz="1450" spc="4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293225"/>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the sea about my island. But at least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eaten my first meal than </a:t>
            </a:r>
            <a:r>
              <a:rPr dirty="0" sz="1450" spc="-5">
                <a:latin typeface="Times New Roman"/>
                <a:cs typeface="Times New Roman"/>
              </a:rPr>
              <a:t>I  </a:t>
            </a:r>
            <a:r>
              <a:rPr dirty="0" sz="1450" spc="-10">
                <a:latin typeface="Times New Roman"/>
                <a:cs typeface="Times New Roman"/>
              </a:rPr>
              <a:t>was seized with giddiness and retching, and lay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no </a:t>
            </a:r>
            <a:r>
              <a:rPr dirty="0" sz="1450" spc="-10">
                <a:latin typeface="Times New Roman"/>
                <a:cs typeface="Times New Roman"/>
              </a:rPr>
              <a:t>better than  dead. A second trial </a:t>
            </a:r>
            <a:r>
              <a:rPr dirty="0" sz="1450" spc="-5">
                <a:latin typeface="Times New Roman"/>
                <a:cs typeface="Times New Roman"/>
              </a:rPr>
              <a:t>of </a:t>
            </a:r>
            <a:r>
              <a:rPr dirty="0" sz="1450" spc="-10">
                <a:latin typeface="Times New Roman"/>
                <a:cs typeface="Times New Roman"/>
              </a:rPr>
              <a:t>the same food (indeed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other) did better with  me, and revived my strength. But as long as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island, </a:t>
            </a:r>
            <a:r>
              <a:rPr dirty="0" sz="1450" spc="-5">
                <a:latin typeface="Times New Roman"/>
                <a:cs typeface="Times New Roman"/>
              </a:rPr>
              <a:t>I </a:t>
            </a:r>
            <a:r>
              <a:rPr dirty="0" sz="1450" spc="-10">
                <a:latin typeface="Times New Roman"/>
                <a:cs typeface="Times New Roman"/>
              </a:rPr>
              <a:t>never knew  what to expect when </a:t>
            </a:r>
            <a:r>
              <a:rPr dirty="0" sz="1450" spc="-5">
                <a:latin typeface="Times New Roman"/>
                <a:cs typeface="Times New Roman"/>
              </a:rPr>
              <a:t>I </a:t>
            </a:r>
            <a:r>
              <a:rPr dirty="0" sz="1450" spc="-10">
                <a:latin typeface="Times New Roman"/>
                <a:cs typeface="Times New Roman"/>
              </a:rPr>
              <a:t>had eaten; sometimes all was well, and sometimes </a:t>
            </a:r>
            <a:r>
              <a:rPr dirty="0" sz="1450" spc="-5">
                <a:latin typeface="Times New Roman"/>
                <a:cs typeface="Times New Roman"/>
              </a:rPr>
              <a:t>I </a:t>
            </a:r>
            <a:r>
              <a:rPr dirty="0" sz="1450" spc="-10">
                <a:latin typeface="Times New Roman"/>
                <a:cs typeface="Times New Roman"/>
              </a:rPr>
              <a:t>was  thrown into </a:t>
            </a:r>
            <a:r>
              <a:rPr dirty="0" sz="1450" spc="-5">
                <a:latin typeface="Times New Roman"/>
                <a:cs typeface="Times New Roman"/>
              </a:rPr>
              <a:t>a </a:t>
            </a:r>
            <a:r>
              <a:rPr dirty="0" sz="1450" spc="-10">
                <a:latin typeface="Times New Roman"/>
                <a:cs typeface="Times New Roman"/>
              </a:rPr>
              <a:t>miserable sickness; </a:t>
            </a:r>
            <a:r>
              <a:rPr dirty="0" sz="1450" spc="-5">
                <a:latin typeface="Times New Roman"/>
                <a:cs typeface="Times New Roman"/>
              </a:rPr>
              <a:t>nor </a:t>
            </a:r>
            <a:r>
              <a:rPr dirty="0" sz="1450" spc="-10">
                <a:latin typeface="Times New Roman"/>
                <a:cs typeface="Times New Roman"/>
              </a:rPr>
              <a:t>could </a:t>
            </a:r>
            <a:r>
              <a:rPr dirty="0" sz="1450" spc="-5">
                <a:latin typeface="Times New Roman"/>
                <a:cs typeface="Times New Roman"/>
              </a:rPr>
              <a:t>I </a:t>
            </a:r>
            <a:r>
              <a:rPr dirty="0" sz="1450" spc="-10">
                <a:latin typeface="Times New Roman"/>
                <a:cs typeface="Times New Roman"/>
              </a:rPr>
              <a:t>ever distinguish what particular  fish it was that </a:t>
            </a:r>
            <a:r>
              <a:rPr dirty="0" sz="1450" spc="-5">
                <a:latin typeface="Times New Roman"/>
                <a:cs typeface="Times New Roman"/>
              </a:rPr>
              <a:t>hurt</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All day it streamed rain; the island ran like </a:t>
            </a:r>
            <a:r>
              <a:rPr dirty="0" sz="1450" spc="-5">
                <a:latin typeface="Times New Roman"/>
                <a:cs typeface="Times New Roman"/>
              </a:rPr>
              <a:t>a sop,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dry spot to  </a:t>
            </a:r>
            <a:r>
              <a:rPr dirty="0" sz="1450" spc="-5">
                <a:latin typeface="Times New Roman"/>
                <a:cs typeface="Times New Roman"/>
              </a:rPr>
              <a:t>be found; </a:t>
            </a: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lay down that night, between two boulders that made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roof, my feet were in </a:t>
            </a:r>
            <a:r>
              <a:rPr dirty="0" sz="1450" spc="-5">
                <a:latin typeface="Times New Roman"/>
                <a:cs typeface="Times New Roman"/>
              </a:rPr>
              <a:t>a</a:t>
            </a:r>
            <a:r>
              <a:rPr dirty="0" sz="1450" spc="20">
                <a:latin typeface="Times New Roman"/>
                <a:cs typeface="Times New Roman"/>
              </a:rPr>
              <a:t> </a:t>
            </a:r>
            <a:r>
              <a:rPr dirty="0" sz="1450" spc="-5">
                <a:latin typeface="Times New Roman"/>
                <a:cs typeface="Times New Roman"/>
              </a:rPr>
              <a:t>bog.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second day </a:t>
            </a:r>
            <a:r>
              <a:rPr dirty="0" sz="1450" spc="-5">
                <a:latin typeface="Times New Roman"/>
                <a:cs typeface="Times New Roman"/>
              </a:rPr>
              <a:t>I </a:t>
            </a:r>
            <a:r>
              <a:rPr dirty="0" sz="1450" spc="-10">
                <a:latin typeface="Times New Roman"/>
                <a:cs typeface="Times New Roman"/>
              </a:rPr>
              <a:t>crossed the island to all sides. There was </a:t>
            </a:r>
            <a:r>
              <a:rPr dirty="0" sz="1450" spc="-5">
                <a:latin typeface="Times New Roman"/>
                <a:cs typeface="Times New Roman"/>
              </a:rPr>
              <a:t>no one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it  better than another; it was all desolate and rocky; nothing living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game  birds which </a:t>
            </a:r>
            <a:r>
              <a:rPr dirty="0" sz="1450" spc="-5">
                <a:latin typeface="Times New Roman"/>
                <a:cs typeface="Times New Roman"/>
              </a:rPr>
              <a:t>I </a:t>
            </a:r>
            <a:r>
              <a:rPr dirty="0" sz="1450" spc="-10">
                <a:latin typeface="Times New Roman"/>
                <a:cs typeface="Times New Roman"/>
              </a:rPr>
              <a:t>lacked the means to kill, and the gulls which haunted the  outlying rocks in </a:t>
            </a:r>
            <a:r>
              <a:rPr dirty="0" sz="1450" spc="-5">
                <a:latin typeface="Times New Roman"/>
                <a:cs typeface="Times New Roman"/>
              </a:rPr>
              <a:t>a </a:t>
            </a:r>
            <a:r>
              <a:rPr dirty="0" sz="1450" spc="-10">
                <a:latin typeface="Times New Roman"/>
                <a:cs typeface="Times New Roman"/>
              </a:rPr>
              <a:t>prodigious </a:t>
            </a:r>
            <a:r>
              <a:rPr dirty="0" sz="1450" spc="-20">
                <a:latin typeface="Times New Roman"/>
                <a:cs typeface="Times New Roman"/>
              </a:rPr>
              <a:t>number. </a:t>
            </a:r>
            <a:r>
              <a:rPr dirty="0" sz="1450" spc="-10">
                <a:latin typeface="Times New Roman"/>
                <a:cs typeface="Times New Roman"/>
              </a:rPr>
              <a:t>But the creek, </a:t>
            </a:r>
            <a:r>
              <a:rPr dirty="0" sz="1450" spc="-5">
                <a:latin typeface="Times New Roman"/>
                <a:cs typeface="Times New Roman"/>
              </a:rPr>
              <a:t>or </a:t>
            </a:r>
            <a:r>
              <a:rPr dirty="0" sz="1450" spc="-10">
                <a:latin typeface="Times New Roman"/>
                <a:cs typeface="Times New Roman"/>
              </a:rPr>
              <a:t>strait, that cut </a:t>
            </a:r>
            <a:r>
              <a:rPr dirty="0" sz="1450" spc="-15">
                <a:latin typeface="Times New Roman"/>
                <a:cs typeface="Times New Roman"/>
              </a:rPr>
              <a:t>off </a:t>
            </a:r>
            <a:r>
              <a:rPr dirty="0" sz="1450" spc="-10">
                <a:latin typeface="Times New Roman"/>
                <a:cs typeface="Times New Roman"/>
              </a:rPr>
              <a:t>the  isle from the main-land </a:t>
            </a:r>
            <a:r>
              <a:rPr dirty="0" sz="1450" spc="-5">
                <a:latin typeface="Times New Roman"/>
                <a:cs typeface="Times New Roman"/>
              </a:rPr>
              <a:t>of </a:t>
            </a:r>
            <a:r>
              <a:rPr dirty="0" sz="1450" spc="-10">
                <a:latin typeface="Times New Roman"/>
                <a:cs typeface="Times New Roman"/>
              </a:rPr>
              <a:t>the Ross, opened </a:t>
            </a:r>
            <a:r>
              <a:rPr dirty="0" sz="1450" spc="-5">
                <a:latin typeface="Times New Roman"/>
                <a:cs typeface="Times New Roman"/>
              </a:rPr>
              <a:t>out on </a:t>
            </a:r>
            <a:r>
              <a:rPr dirty="0" sz="1450" spc="-10">
                <a:latin typeface="Times New Roman"/>
                <a:cs typeface="Times New Roman"/>
              </a:rPr>
              <a:t>the north into </a:t>
            </a:r>
            <a:r>
              <a:rPr dirty="0" sz="1450" spc="-5">
                <a:latin typeface="Times New Roman"/>
                <a:cs typeface="Times New Roman"/>
              </a:rPr>
              <a:t>a </a:t>
            </a:r>
            <a:r>
              <a:rPr dirty="0" sz="1450" spc="-30">
                <a:latin typeface="Times New Roman"/>
                <a:cs typeface="Times New Roman"/>
              </a:rPr>
              <a:t>bay, </a:t>
            </a:r>
            <a:r>
              <a:rPr dirty="0" sz="1450" spc="-10">
                <a:latin typeface="Times New Roman"/>
                <a:cs typeface="Times New Roman"/>
              </a:rPr>
              <a:t>and  the bay again opened into the Sound </a:t>
            </a:r>
            <a:r>
              <a:rPr dirty="0" sz="1450" spc="-5">
                <a:latin typeface="Times New Roman"/>
                <a:cs typeface="Times New Roman"/>
              </a:rPr>
              <a:t>of </a:t>
            </a:r>
            <a:r>
              <a:rPr dirty="0" sz="1450" spc="-10">
                <a:latin typeface="Times New Roman"/>
                <a:cs typeface="Times New Roman"/>
              </a:rPr>
              <a:t>Iona; and it was the neighbourhood </a:t>
            </a:r>
            <a:r>
              <a:rPr dirty="0" sz="1450" spc="-5">
                <a:latin typeface="Times New Roman"/>
                <a:cs typeface="Times New Roman"/>
              </a:rPr>
              <a:t>of  </a:t>
            </a:r>
            <a:r>
              <a:rPr dirty="0" sz="1450" spc="-10">
                <a:latin typeface="Times New Roman"/>
                <a:cs typeface="Times New Roman"/>
              </a:rPr>
              <a:t>this place that </a:t>
            </a:r>
            <a:r>
              <a:rPr dirty="0" sz="1450" spc="-5">
                <a:latin typeface="Times New Roman"/>
                <a:cs typeface="Times New Roman"/>
              </a:rPr>
              <a:t>I </a:t>
            </a:r>
            <a:r>
              <a:rPr dirty="0" sz="1450" spc="-10">
                <a:latin typeface="Times New Roman"/>
                <a:cs typeface="Times New Roman"/>
              </a:rPr>
              <a:t>chose to </a:t>
            </a:r>
            <a:r>
              <a:rPr dirty="0" sz="1450" spc="-5">
                <a:latin typeface="Times New Roman"/>
                <a:cs typeface="Times New Roman"/>
              </a:rPr>
              <a:t>be </a:t>
            </a:r>
            <a:r>
              <a:rPr dirty="0" sz="1450" spc="-10">
                <a:latin typeface="Times New Roman"/>
                <a:cs typeface="Times New Roman"/>
              </a:rPr>
              <a:t>my home; though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upon </a:t>
            </a:r>
            <a:r>
              <a:rPr dirty="0" sz="1450" spc="-10">
                <a:latin typeface="Times New Roman"/>
                <a:cs typeface="Times New Roman"/>
              </a:rPr>
              <a:t>the very  name </a:t>
            </a:r>
            <a:r>
              <a:rPr dirty="0" sz="1450" spc="-5">
                <a:latin typeface="Times New Roman"/>
                <a:cs typeface="Times New Roman"/>
              </a:rPr>
              <a:t>of </a:t>
            </a:r>
            <a:r>
              <a:rPr dirty="0" sz="1450" spc="-10">
                <a:latin typeface="Times New Roman"/>
                <a:cs typeface="Times New Roman"/>
              </a:rPr>
              <a:t>home in such </a:t>
            </a:r>
            <a:r>
              <a:rPr dirty="0" sz="1450" spc="-5">
                <a:latin typeface="Times New Roman"/>
                <a:cs typeface="Times New Roman"/>
              </a:rPr>
              <a:t>a </a:t>
            </a:r>
            <a:r>
              <a:rPr dirty="0" sz="1450" spc="-10">
                <a:latin typeface="Times New Roman"/>
                <a:cs typeface="Times New Roman"/>
              </a:rPr>
              <a:t>spot, </a:t>
            </a:r>
            <a:r>
              <a:rPr dirty="0" sz="1450" spc="-5">
                <a:latin typeface="Times New Roman"/>
                <a:cs typeface="Times New Roman"/>
              </a:rPr>
              <a:t>I </a:t>
            </a:r>
            <a:r>
              <a:rPr dirty="0" sz="1450" spc="-10">
                <a:latin typeface="Times New Roman"/>
                <a:cs typeface="Times New Roman"/>
              </a:rPr>
              <a:t>must have burst </a:t>
            </a:r>
            <a:r>
              <a:rPr dirty="0" sz="1450" spc="-5">
                <a:latin typeface="Times New Roman"/>
                <a:cs typeface="Times New Roman"/>
              </a:rPr>
              <a:t>out</a:t>
            </a:r>
            <a:r>
              <a:rPr dirty="0" sz="1450" spc="50">
                <a:latin typeface="Times New Roman"/>
                <a:cs typeface="Times New Roman"/>
              </a:rPr>
              <a:t> </a:t>
            </a:r>
            <a:r>
              <a:rPr dirty="0" sz="1450" spc="-10">
                <a:latin typeface="Times New Roman"/>
                <a:cs typeface="Times New Roman"/>
              </a:rPr>
              <a:t>weeping.</a:t>
            </a:r>
            <a:endParaRPr sz="1450">
              <a:latin typeface="Times New Roman"/>
              <a:cs typeface="Times New Roman"/>
            </a:endParaRPr>
          </a:p>
          <a:p>
            <a:pPr algn="just" marL="12700" marR="6350" indent="255904">
              <a:lnSpc>
                <a:spcPts val="1730"/>
              </a:lnSpc>
              <a:spcBef>
                <a:spcPts val="780"/>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good </a:t>
            </a:r>
            <a:r>
              <a:rPr dirty="0" sz="1450" spc="-10">
                <a:latin typeface="Times New Roman"/>
                <a:cs typeface="Times New Roman"/>
              </a:rPr>
              <a:t>reasons for my choice. There was in this part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hut of a </a:t>
            </a:r>
            <a:r>
              <a:rPr dirty="0" sz="1450" spc="-10">
                <a:latin typeface="Times New Roman"/>
                <a:cs typeface="Times New Roman"/>
              </a:rPr>
              <a:t>house like </a:t>
            </a:r>
            <a:r>
              <a:rPr dirty="0" sz="1450" spc="-5">
                <a:latin typeface="Times New Roman"/>
                <a:cs typeface="Times New Roman"/>
              </a:rPr>
              <a:t>a </a:t>
            </a:r>
            <a:r>
              <a:rPr dirty="0" sz="1450" spc="-25">
                <a:latin typeface="Times New Roman"/>
                <a:cs typeface="Times New Roman"/>
              </a:rPr>
              <a:t>pig’s </a:t>
            </a:r>
            <a:r>
              <a:rPr dirty="0" sz="1450" spc="-5">
                <a:latin typeface="Times New Roman"/>
                <a:cs typeface="Times New Roman"/>
              </a:rPr>
              <a:t>hut, </a:t>
            </a:r>
            <a:r>
              <a:rPr dirty="0" sz="1450" spc="-10">
                <a:latin typeface="Times New Roman"/>
                <a:cs typeface="Times New Roman"/>
              </a:rPr>
              <a:t>where fishers used to sleep when they came  there </a:t>
            </a:r>
            <a:r>
              <a:rPr dirty="0" sz="1450" spc="-5">
                <a:latin typeface="Times New Roman"/>
                <a:cs typeface="Times New Roman"/>
              </a:rPr>
              <a:t>upon </a:t>
            </a:r>
            <a:r>
              <a:rPr dirty="0" sz="1450" spc="-10">
                <a:latin typeface="Times New Roman"/>
                <a:cs typeface="Times New Roman"/>
              </a:rPr>
              <a:t>their business; </a:t>
            </a:r>
            <a:r>
              <a:rPr dirty="0" sz="1450" spc="-5">
                <a:latin typeface="Times New Roman"/>
                <a:cs typeface="Times New Roman"/>
              </a:rPr>
              <a:t>but </a:t>
            </a:r>
            <a:r>
              <a:rPr dirty="0" sz="1450" spc="-10">
                <a:latin typeface="Times New Roman"/>
                <a:cs typeface="Times New Roman"/>
              </a:rPr>
              <a:t>the turf roof </a:t>
            </a:r>
            <a:r>
              <a:rPr dirty="0" sz="1450" spc="-5">
                <a:latin typeface="Times New Roman"/>
                <a:cs typeface="Times New Roman"/>
              </a:rPr>
              <a:t>of </a:t>
            </a:r>
            <a:r>
              <a:rPr dirty="0" sz="1450" spc="-10">
                <a:latin typeface="Times New Roman"/>
                <a:cs typeface="Times New Roman"/>
              </a:rPr>
              <a:t>it had fallen entirely </a:t>
            </a:r>
            <a:r>
              <a:rPr dirty="0" sz="1450" spc="-5">
                <a:latin typeface="Times New Roman"/>
                <a:cs typeface="Times New Roman"/>
              </a:rPr>
              <a:t>in; </a:t>
            </a:r>
            <a:r>
              <a:rPr dirty="0" sz="1450" spc="-10">
                <a:latin typeface="Times New Roman"/>
                <a:cs typeface="Times New Roman"/>
              </a:rPr>
              <a:t>so that  the </a:t>
            </a:r>
            <a:r>
              <a:rPr dirty="0" sz="1450" spc="-5">
                <a:latin typeface="Times New Roman"/>
                <a:cs typeface="Times New Roman"/>
              </a:rPr>
              <a:t>hut </a:t>
            </a:r>
            <a:r>
              <a:rPr dirty="0" sz="1450" spc="-10">
                <a:latin typeface="Times New Roman"/>
                <a:cs typeface="Times New Roman"/>
              </a:rPr>
              <a:t>was </a:t>
            </a:r>
            <a:r>
              <a:rPr dirty="0" sz="1450" spc="-5">
                <a:latin typeface="Times New Roman"/>
                <a:cs typeface="Times New Roman"/>
              </a:rPr>
              <a:t>of no </a:t>
            </a:r>
            <a:r>
              <a:rPr dirty="0" sz="1450" spc="-10">
                <a:latin typeface="Times New Roman"/>
                <a:cs typeface="Times New Roman"/>
              </a:rPr>
              <a:t>use to me, and gave me less shelter than my rocks. What was  more important, the shell-fish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lived grew there in great plenty;  when the tide was </a:t>
            </a:r>
            <a:r>
              <a:rPr dirty="0" sz="1450" spc="-5">
                <a:latin typeface="Times New Roman"/>
                <a:cs typeface="Times New Roman"/>
              </a:rPr>
              <a:t>out I </a:t>
            </a:r>
            <a:r>
              <a:rPr dirty="0" sz="1450" spc="-10">
                <a:latin typeface="Times New Roman"/>
                <a:cs typeface="Times New Roman"/>
              </a:rPr>
              <a:t>could gather </a:t>
            </a:r>
            <a:r>
              <a:rPr dirty="0" sz="1450" spc="-5">
                <a:latin typeface="Times New Roman"/>
                <a:cs typeface="Times New Roman"/>
              </a:rPr>
              <a:t>a </a:t>
            </a:r>
            <a:r>
              <a:rPr dirty="0" sz="1450" spc="-10">
                <a:latin typeface="Times New Roman"/>
                <a:cs typeface="Times New Roman"/>
              </a:rPr>
              <a:t>peck at </a:t>
            </a:r>
            <a:r>
              <a:rPr dirty="0" sz="1450" spc="-5">
                <a:latin typeface="Times New Roman"/>
                <a:cs typeface="Times New Roman"/>
              </a:rPr>
              <a:t>a </a:t>
            </a:r>
            <a:r>
              <a:rPr dirty="0" sz="1450" spc="-10">
                <a:latin typeface="Times New Roman"/>
                <a:cs typeface="Times New Roman"/>
              </a:rPr>
              <a:t>time: and this was doubtless </a:t>
            </a:r>
            <a:r>
              <a:rPr dirty="0" sz="1450" spc="-5">
                <a:latin typeface="Times New Roman"/>
                <a:cs typeface="Times New Roman"/>
              </a:rPr>
              <a:t>a  </a:t>
            </a:r>
            <a:r>
              <a:rPr dirty="0" sz="1450" spc="-10">
                <a:latin typeface="Times New Roman"/>
                <a:cs typeface="Times New Roman"/>
              </a:rPr>
              <a:t>convenience. But the other reason went </a:t>
            </a:r>
            <a:r>
              <a:rPr dirty="0" sz="1450" spc="-20">
                <a:latin typeface="Times New Roman"/>
                <a:cs typeface="Times New Roman"/>
              </a:rPr>
              <a:t>deeper. </a:t>
            </a:r>
            <a:r>
              <a:rPr dirty="0" sz="1450" spc="-5">
                <a:latin typeface="Times New Roman"/>
                <a:cs typeface="Times New Roman"/>
              </a:rPr>
              <a:t>I </a:t>
            </a:r>
            <a:r>
              <a:rPr dirty="0" sz="1450" spc="-10">
                <a:latin typeface="Times New Roman"/>
                <a:cs typeface="Times New Roman"/>
              </a:rPr>
              <a:t>had become in </a:t>
            </a:r>
            <a:r>
              <a:rPr dirty="0" sz="1450" spc="-5">
                <a:latin typeface="Times New Roman"/>
                <a:cs typeface="Times New Roman"/>
              </a:rPr>
              <a:t>no </a:t>
            </a:r>
            <a:r>
              <a:rPr dirty="0" sz="1450" spc="-10">
                <a:latin typeface="Times New Roman"/>
                <a:cs typeface="Times New Roman"/>
              </a:rPr>
              <a:t>way used  to the horrid solitude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but </a:t>
            </a:r>
            <a:r>
              <a:rPr dirty="0" sz="1450" spc="-10">
                <a:latin typeface="Times New Roman"/>
                <a:cs typeface="Times New Roman"/>
              </a:rPr>
              <a:t>still looked round me </a:t>
            </a:r>
            <a:r>
              <a:rPr dirty="0" sz="1450" spc="-5">
                <a:latin typeface="Times New Roman"/>
                <a:cs typeface="Times New Roman"/>
              </a:rPr>
              <a:t>on </a:t>
            </a:r>
            <a:r>
              <a:rPr dirty="0" sz="1450" spc="-10">
                <a:latin typeface="Times New Roman"/>
                <a:cs typeface="Times New Roman"/>
              </a:rPr>
              <a:t>all sides (like </a:t>
            </a:r>
            <a:r>
              <a:rPr dirty="0" sz="1450" spc="-5">
                <a:latin typeface="Times New Roman"/>
                <a:cs typeface="Times New Roman"/>
              </a:rPr>
              <a:t>a  </a:t>
            </a:r>
            <a:r>
              <a:rPr dirty="0" sz="1450" spc="-10">
                <a:latin typeface="Times New Roman"/>
                <a:cs typeface="Times New Roman"/>
              </a:rPr>
              <a:t>man that was hunted), between fear and </a:t>
            </a:r>
            <a:r>
              <a:rPr dirty="0" sz="1450" spc="-5">
                <a:latin typeface="Times New Roman"/>
                <a:cs typeface="Times New Roman"/>
              </a:rPr>
              <a:t>hope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might see some human  creature coming. </a:t>
            </a:r>
            <a:r>
              <a:rPr dirty="0" sz="1450" spc="-35">
                <a:latin typeface="Times New Roman"/>
                <a:cs typeface="Times New Roman"/>
              </a:rPr>
              <a:t>Now,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up </a:t>
            </a:r>
            <a:r>
              <a:rPr dirty="0" sz="1450" spc="-10">
                <a:latin typeface="Times New Roman"/>
                <a:cs typeface="Times New Roman"/>
              </a:rPr>
              <a:t>the hillside over the </a:t>
            </a:r>
            <a:r>
              <a:rPr dirty="0" sz="1450" spc="-30">
                <a:latin typeface="Times New Roman"/>
                <a:cs typeface="Times New Roman"/>
              </a:rPr>
              <a:t>bay, </a:t>
            </a:r>
            <a:r>
              <a:rPr dirty="0" sz="1450" spc="-5">
                <a:latin typeface="Times New Roman"/>
                <a:cs typeface="Times New Roman"/>
              </a:rPr>
              <a:t>I </a:t>
            </a:r>
            <a:r>
              <a:rPr dirty="0" sz="1450" spc="-10">
                <a:latin typeface="Times New Roman"/>
                <a:cs typeface="Times New Roman"/>
              </a:rPr>
              <a:t>could catch </a:t>
            </a:r>
            <a:r>
              <a:rPr dirty="0" sz="1450" spc="-5">
                <a:latin typeface="Times New Roman"/>
                <a:cs typeface="Times New Roman"/>
              </a:rPr>
              <a:t>a  </a:t>
            </a:r>
            <a:r>
              <a:rPr dirty="0" sz="1450" spc="-10">
                <a:latin typeface="Times New Roman"/>
                <a:cs typeface="Times New Roman"/>
              </a:rPr>
              <a:t>sight </a:t>
            </a:r>
            <a:r>
              <a:rPr dirty="0" sz="1450" spc="-5">
                <a:latin typeface="Times New Roman"/>
                <a:cs typeface="Times New Roman"/>
              </a:rPr>
              <a:t>of </a:t>
            </a:r>
            <a:r>
              <a:rPr dirty="0" sz="1450" spc="-10">
                <a:latin typeface="Times New Roman"/>
                <a:cs typeface="Times New Roman"/>
              </a:rPr>
              <a:t>the great, ancient church and the roofs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people’s </a:t>
            </a:r>
            <a:r>
              <a:rPr dirty="0" sz="1450" spc="-10">
                <a:latin typeface="Times New Roman"/>
                <a:cs typeface="Times New Roman"/>
              </a:rPr>
              <a:t>houses in Iona.  And </a:t>
            </a:r>
            <a:r>
              <a:rPr dirty="0" sz="1450" spc="-5">
                <a:latin typeface="Times New Roman"/>
                <a:cs typeface="Times New Roman"/>
              </a:rPr>
              <a:t>on </a:t>
            </a:r>
            <a:r>
              <a:rPr dirty="0" sz="1450" spc="-10">
                <a:latin typeface="Times New Roman"/>
                <a:cs typeface="Times New Roman"/>
              </a:rPr>
              <a:t>the other hand, over the low country </a:t>
            </a:r>
            <a:r>
              <a:rPr dirty="0" sz="1450" spc="-5">
                <a:latin typeface="Times New Roman"/>
                <a:cs typeface="Times New Roman"/>
              </a:rPr>
              <a:t>of </a:t>
            </a:r>
            <a:r>
              <a:rPr dirty="0" sz="1450" spc="-10">
                <a:latin typeface="Times New Roman"/>
                <a:cs typeface="Times New Roman"/>
              </a:rPr>
              <a:t>the Ross, </a:t>
            </a:r>
            <a:r>
              <a:rPr dirty="0" sz="1450" spc="-5">
                <a:latin typeface="Times New Roman"/>
                <a:cs typeface="Times New Roman"/>
              </a:rPr>
              <a:t>I </a:t>
            </a:r>
            <a:r>
              <a:rPr dirty="0" sz="1450" spc="-10">
                <a:latin typeface="Times New Roman"/>
                <a:cs typeface="Times New Roman"/>
              </a:rPr>
              <a:t>saw smoke </a:t>
            </a:r>
            <a:r>
              <a:rPr dirty="0" sz="1450" spc="-5">
                <a:latin typeface="Times New Roman"/>
                <a:cs typeface="Times New Roman"/>
              </a:rPr>
              <a:t>go up,  </a:t>
            </a:r>
            <a:r>
              <a:rPr dirty="0" sz="1450" spc="-10">
                <a:latin typeface="Times New Roman"/>
                <a:cs typeface="Times New Roman"/>
              </a:rPr>
              <a:t>morning and evening, as if from </a:t>
            </a:r>
            <a:r>
              <a:rPr dirty="0" sz="1450" spc="-5">
                <a:latin typeface="Times New Roman"/>
                <a:cs typeface="Times New Roman"/>
              </a:rPr>
              <a:t>a </a:t>
            </a:r>
            <a:r>
              <a:rPr dirty="0" sz="1450" spc="-10">
                <a:latin typeface="Times New Roman"/>
                <a:cs typeface="Times New Roman"/>
              </a:rPr>
              <a:t>homestead in </a:t>
            </a:r>
            <a:r>
              <a:rPr dirty="0" sz="1450" spc="-5">
                <a:latin typeface="Times New Roman"/>
                <a:cs typeface="Times New Roman"/>
              </a:rPr>
              <a:t>a </a:t>
            </a:r>
            <a:r>
              <a:rPr dirty="0" sz="1450" spc="-10">
                <a:latin typeface="Times New Roman"/>
                <a:cs typeface="Times New Roman"/>
              </a:rPr>
              <a:t>hollow </a:t>
            </a:r>
            <a:r>
              <a:rPr dirty="0" sz="1450" spc="-5">
                <a:latin typeface="Times New Roman"/>
                <a:cs typeface="Times New Roman"/>
              </a:rPr>
              <a:t>of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5080" indent="255904">
              <a:lnSpc>
                <a:spcPts val="1730"/>
              </a:lnSpc>
              <a:spcBef>
                <a:spcPts val="770"/>
              </a:spcBef>
            </a:pPr>
            <a:r>
              <a:rPr dirty="0" sz="1450" spc="-5">
                <a:latin typeface="Times New Roman"/>
                <a:cs typeface="Times New Roman"/>
              </a:rPr>
              <a:t>I </a:t>
            </a:r>
            <a:r>
              <a:rPr dirty="0" sz="1450" spc="-10">
                <a:latin typeface="Times New Roman"/>
                <a:cs typeface="Times New Roman"/>
              </a:rPr>
              <a:t>used to watch this smoke, when </a:t>
            </a:r>
            <a:r>
              <a:rPr dirty="0" sz="1450" spc="-5">
                <a:latin typeface="Times New Roman"/>
                <a:cs typeface="Times New Roman"/>
              </a:rPr>
              <a:t>I </a:t>
            </a:r>
            <a:r>
              <a:rPr dirty="0" sz="1450" spc="-10">
                <a:latin typeface="Times New Roman"/>
                <a:cs typeface="Times New Roman"/>
              </a:rPr>
              <a:t>was wet and cold, and had my head half  turned with loneliness; and think </a:t>
            </a:r>
            <a:r>
              <a:rPr dirty="0" sz="1450" spc="-5">
                <a:latin typeface="Times New Roman"/>
                <a:cs typeface="Times New Roman"/>
              </a:rPr>
              <a:t>of </a:t>
            </a:r>
            <a:r>
              <a:rPr dirty="0" sz="1450" spc="-10">
                <a:latin typeface="Times New Roman"/>
                <a:cs typeface="Times New Roman"/>
              </a:rPr>
              <a:t>the fireside and the </a:t>
            </a:r>
            <a:r>
              <a:rPr dirty="0" sz="1450" spc="-20">
                <a:latin typeface="Times New Roman"/>
                <a:cs typeface="Times New Roman"/>
              </a:rPr>
              <a:t>company, </a:t>
            </a:r>
            <a:r>
              <a:rPr dirty="0" sz="1450" spc="-10">
                <a:latin typeface="Times New Roman"/>
                <a:cs typeface="Times New Roman"/>
              </a:rPr>
              <a:t>till my heart  burned. It was the same with the roofs </a:t>
            </a:r>
            <a:r>
              <a:rPr dirty="0" sz="1450" spc="-5">
                <a:latin typeface="Times New Roman"/>
                <a:cs typeface="Times New Roman"/>
              </a:rPr>
              <a:t>of </a:t>
            </a:r>
            <a:r>
              <a:rPr dirty="0" sz="1450" spc="-10">
                <a:latin typeface="Times New Roman"/>
                <a:cs typeface="Times New Roman"/>
              </a:rPr>
              <a:t>Iona. </a:t>
            </a:r>
            <a:r>
              <a:rPr dirty="0" sz="1450" spc="-15">
                <a:latin typeface="Times New Roman"/>
                <a:cs typeface="Times New Roman"/>
              </a:rPr>
              <a:t>Altogether, </a:t>
            </a:r>
            <a:r>
              <a:rPr dirty="0" sz="1450" spc="-10">
                <a:latin typeface="Times New Roman"/>
                <a:cs typeface="Times New Roman"/>
              </a:rPr>
              <a:t>this sight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homes and comfortable lives, although it </a:t>
            </a:r>
            <a:r>
              <a:rPr dirty="0" sz="1450" spc="-5">
                <a:latin typeface="Times New Roman"/>
                <a:cs typeface="Times New Roman"/>
              </a:rPr>
              <a:t>put a point on </a:t>
            </a:r>
            <a:r>
              <a:rPr dirty="0" sz="1450" spc="-10">
                <a:latin typeface="Times New Roman"/>
                <a:cs typeface="Times New Roman"/>
              </a:rPr>
              <a:t>my own  sufferings, yet it kept </a:t>
            </a:r>
            <a:r>
              <a:rPr dirty="0" sz="1450" spc="-5">
                <a:latin typeface="Times New Roman"/>
                <a:cs typeface="Times New Roman"/>
              </a:rPr>
              <a:t>hope </a:t>
            </a:r>
            <a:r>
              <a:rPr dirty="0" sz="1450" spc="-10">
                <a:latin typeface="Times New Roman"/>
                <a:cs typeface="Times New Roman"/>
              </a:rPr>
              <a:t>alive, and helped me to eat my raw shell-fish  (which had soon grown to </a:t>
            </a:r>
            <a:r>
              <a:rPr dirty="0" sz="1450" spc="-5">
                <a:latin typeface="Times New Roman"/>
                <a:cs typeface="Times New Roman"/>
              </a:rPr>
              <a:t>be a </a:t>
            </a:r>
            <a:r>
              <a:rPr dirty="0" sz="1450" spc="-10">
                <a:latin typeface="Times New Roman"/>
                <a:cs typeface="Times New Roman"/>
              </a:rPr>
              <a:t>disgust), and saved me from the sense </a:t>
            </a:r>
            <a:r>
              <a:rPr dirty="0" sz="1450" spc="-5">
                <a:latin typeface="Times New Roman"/>
                <a:cs typeface="Times New Roman"/>
              </a:rPr>
              <a:t>of </a:t>
            </a:r>
            <a:r>
              <a:rPr dirty="0" sz="1450" spc="-10">
                <a:latin typeface="Times New Roman"/>
                <a:cs typeface="Times New Roman"/>
              </a:rPr>
              <a:t>horror  </a:t>
            </a:r>
            <a:r>
              <a:rPr dirty="0" sz="1450" spc="-5">
                <a:latin typeface="Times New Roman"/>
                <a:cs typeface="Times New Roman"/>
              </a:rPr>
              <a:t>I </a:t>
            </a:r>
            <a:r>
              <a:rPr dirty="0" sz="1450" spc="-10">
                <a:latin typeface="Times New Roman"/>
                <a:cs typeface="Times New Roman"/>
              </a:rPr>
              <a:t>had whenever </a:t>
            </a:r>
            <a:r>
              <a:rPr dirty="0" sz="1450" spc="-5">
                <a:latin typeface="Times New Roman"/>
                <a:cs typeface="Times New Roman"/>
              </a:rPr>
              <a:t>I </a:t>
            </a:r>
            <a:r>
              <a:rPr dirty="0" sz="1450" spc="-10">
                <a:latin typeface="Times New Roman"/>
                <a:cs typeface="Times New Roman"/>
              </a:rPr>
              <a:t>was quite alone with dead rocks, and fowls, and the rain, and  the cold</a:t>
            </a:r>
            <a:r>
              <a:rPr dirty="0" sz="1450" spc="-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say</a:t>
            </a:r>
            <a:r>
              <a:rPr dirty="0" sz="1450" spc="120">
                <a:latin typeface="Times New Roman"/>
                <a:cs typeface="Times New Roman"/>
              </a:rPr>
              <a:t> </a:t>
            </a:r>
            <a:r>
              <a:rPr dirty="0" sz="1450" spc="-10">
                <a:latin typeface="Times New Roman"/>
                <a:cs typeface="Times New Roman"/>
              </a:rPr>
              <a:t>it</a:t>
            </a:r>
            <a:r>
              <a:rPr dirty="0" sz="1450" spc="120">
                <a:latin typeface="Times New Roman"/>
                <a:cs typeface="Times New Roman"/>
              </a:rPr>
              <a:t> </a:t>
            </a:r>
            <a:r>
              <a:rPr dirty="0" sz="1450" spc="-10">
                <a:latin typeface="Times New Roman"/>
                <a:cs typeface="Times New Roman"/>
              </a:rPr>
              <a:t>kept</a:t>
            </a:r>
            <a:r>
              <a:rPr dirty="0" sz="1450" spc="120">
                <a:latin typeface="Times New Roman"/>
                <a:cs typeface="Times New Roman"/>
              </a:rPr>
              <a:t> </a:t>
            </a:r>
            <a:r>
              <a:rPr dirty="0" sz="1450" spc="-5">
                <a:latin typeface="Times New Roman"/>
                <a:cs typeface="Times New Roman"/>
              </a:rPr>
              <a:t>hope</a:t>
            </a:r>
            <a:r>
              <a:rPr dirty="0" sz="1450" spc="120">
                <a:latin typeface="Times New Roman"/>
                <a:cs typeface="Times New Roman"/>
              </a:rPr>
              <a:t> </a:t>
            </a:r>
            <a:r>
              <a:rPr dirty="0" sz="1450" spc="-10">
                <a:latin typeface="Times New Roman"/>
                <a:cs typeface="Times New Roman"/>
              </a:rPr>
              <a:t>alive;</a:t>
            </a:r>
            <a:r>
              <a:rPr dirty="0" sz="1450" spc="12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indeed</a:t>
            </a:r>
            <a:r>
              <a:rPr dirty="0" sz="1450" spc="120">
                <a:latin typeface="Times New Roman"/>
                <a:cs typeface="Times New Roman"/>
              </a:rPr>
              <a:t> </a:t>
            </a:r>
            <a:r>
              <a:rPr dirty="0" sz="1450" spc="-10">
                <a:latin typeface="Times New Roman"/>
                <a:cs typeface="Times New Roman"/>
              </a:rPr>
              <a:t>it</a:t>
            </a:r>
            <a:r>
              <a:rPr dirty="0" sz="1450" spc="120">
                <a:latin typeface="Times New Roman"/>
                <a:cs typeface="Times New Roman"/>
              </a:rPr>
              <a:t> </a:t>
            </a:r>
            <a:r>
              <a:rPr dirty="0" sz="1450" spc="-10">
                <a:latin typeface="Times New Roman"/>
                <a:cs typeface="Times New Roman"/>
              </a:rPr>
              <a:t>seemed</a:t>
            </a:r>
            <a:r>
              <a:rPr dirty="0" sz="1450" spc="120">
                <a:latin typeface="Times New Roman"/>
                <a:cs typeface="Times New Roman"/>
              </a:rPr>
              <a:t> </a:t>
            </a:r>
            <a:r>
              <a:rPr dirty="0" sz="1450" spc="-10">
                <a:latin typeface="Times New Roman"/>
                <a:cs typeface="Times New Roman"/>
              </a:rPr>
              <a:t>impossible</a:t>
            </a:r>
            <a:r>
              <a:rPr dirty="0" sz="1450" spc="120">
                <a:latin typeface="Times New Roman"/>
                <a:cs typeface="Times New Roman"/>
              </a:rPr>
              <a:t> </a:t>
            </a:r>
            <a:r>
              <a:rPr dirty="0" sz="1450" spc="-10">
                <a:latin typeface="Times New Roman"/>
                <a:cs typeface="Times New Roman"/>
              </a:rPr>
              <a:t>that</a:t>
            </a:r>
            <a:r>
              <a:rPr dirty="0" sz="1450" spc="120">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should</a:t>
            </a:r>
            <a:r>
              <a:rPr dirty="0" sz="1450" spc="125">
                <a:latin typeface="Times New Roman"/>
                <a:cs typeface="Times New Roman"/>
              </a:rPr>
              <a:t> </a:t>
            </a:r>
            <a:r>
              <a:rPr dirty="0" sz="1450" spc="-5">
                <a:latin typeface="Times New Roman"/>
                <a:cs typeface="Times New Roman"/>
              </a:rPr>
              <a:t>be</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7544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left to die </a:t>
            </a:r>
            <a:r>
              <a:rPr dirty="0" sz="1450" spc="-5">
                <a:latin typeface="Times New Roman"/>
                <a:cs typeface="Times New Roman"/>
              </a:rPr>
              <a:t>on </a:t>
            </a:r>
            <a:r>
              <a:rPr dirty="0" sz="1450" spc="-10">
                <a:latin typeface="Times New Roman"/>
                <a:cs typeface="Times New Roman"/>
              </a:rPr>
              <a:t>the shores </a:t>
            </a:r>
            <a:r>
              <a:rPr dirty="0" sz="1450" spc="-5">
                <a:latin typeface="Times New Roman"/>
                <a:cs typeface="Times New Roman"/>
              </a:rPr>
              <a:t>of </a:t>
            </a:r>
            <a:r>
              <a:rPr dirty="0" sz="1450" spc="-10">
                <a:latin typeface="Times New Roman"/>
                <a:cs typeface="Times New Roman"/>
              </a:rPr>
              <a:t>my own </a:t>
            </a:r>
            <a:r>
              <a:rPr dirty="0" sz="1450" spc="-20">
                <a:latin typeface="Times New Roman"/>
                <a:cs typeface="Times New Roman"/>
              </a:rPr>
              <a:t>country, </a:t>
            </a:r>
            <a:r>
              <a:rPr dirty="0" sz="1450" spc="-10">
                <a:latin typeface="Times New Roman"/>
                <a:cs typeface="Times New Roman"/>
              </a:rPr>
              <a:t>and within view </a:t>
            </a:r>
            <a:r>
              <a:rPr dirty="0" sz="1450" spc="-5">
                <a:latin typeface="Times New Roman"/>
                <a:cs typeface="Times New Roman"/>
              </a:rPr>
              <a:t>of a </a:t>
            </a:r>
            <a:r>
              <a:rPr dirty="0" sz="1450" spc="-10">
                <a:latin typeface="Times New Roman"/>
                <a:cs typeface="Times New Roman"/>
              </a:rPr>
              <a:t>church-tower  and the smoke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houses. But the second day passed; and though as  long as the light lasted </a:t>
            </a:r>
            <a:r>
              <a:rPr dirty="0" sz="1450" spc="-5">
                <a:latin typeface="Times New Roman"/>
                <a:cs typeface="Times New Roman"/>
              </a:rPr>
              <a:t>I </a:t>
            </a:r>
            <a:r>
              <a:rPr dirty="0" sz="1450" spc="-10">
                <a:latin typeface="Times New Roman"/>
                <a:cs typeface="Times New Roman"/>
              </a:rPr>
              <a:t>kept </a:t>
            </a:r>
            <a:r>
              <a:rPr dirty="0" sz="1450" spc="-5">
                <a:latin typeface="Times New Roman"/>
                <a:cs typeface="Times New Roman"/>
              </a:rPr>
              <a:t>a </a:t>
            </a:r>
            <a:r>
              <a:rPr dirty="0" sz="1450" spc="-10">
                <a:latin typeface="Times New Roman"/>
                <a:cs typeface="Times New Roman"/>
              </a:rPr>
              <a:t>bright look-out for boats </a:t>
            </a:r>
            <a:r>
              <a:rPr dirty="0" sz="1450" spc="-5">
                <a:latin typeface="Times New Roman"/>
                <a:cs typeface="Times New Roman"/>
              </a:rPr>
              <a:t>on </a:t>
            </a:r>
            <a:r>
              <a:rPr dirty="0" sz="1450" spc="-10">
                <a:latin typeface="Times New Roman"/>
                <a:cs typeface="Times New Roman"/>
              </a:rPr>
              <a:t>the Sound </a:t>
            </a:r>
            <a:r>
              <a:rPr dirty="0" sz="1450" spc="-5">
                <a:latin typeface="Times New Roman"/>
                <a:cs typeface="Times New Roman"/>
              </a:rPr>
              <a:t>or </a:t>
            </a:r>
            <a:r>
              <a:rPr dirty="0" sz="1450" spc="-10">
                <a:latin typeface="Times New Roman"/>
                <a:cs typeface="Times New Roman"/>
              </a:rPr>
              <a:t>men  passing </a:t>
            </a:r>
            <a:r>
              <a:rPr dirty="0" sz="1450" spc="-5">
                <a:latin typeface="Times New Roman"/>
                <a:cs typeface="Times New Roman"/>
              </a:rPr>
              <a:t>on </a:t>
            </a:r>
            <a:r>
              <a:rPr dirty="0" sz="1450" spc="-10">
                <a:latin typeface="Times New Roman"/>
                <a:cs typeface="Times New Roman"/>
              </a:rPr>
              <a:t>the Ross, </a:t>
            </a:r>
            <a:r>
              <a:rPr dirty="0" sz="1450" spc="-5">
                <a:latin typeface="Times New Roman"/>
                <a:cs typeface="Times New Roman"/>
              </a:rPr>
              <a:t>no </a:t>
            </a:r>
            <a:r>
              <a:rPr dirty="0" sz="1450" spc="-10">
                <a:latin typeface="Times New Roman"/>
                <a:cs typeface="Times New Roman"/>
              </a:rPr>
              <a:t>help came near me. It still rained, and </a:t>
            </a:r>
            <a:r>
              <a:rPr dirty="0" sz="1450" spc="-5">
                <a:latin typeface="Times New Roman"/>
                <a:cs typeface="Times New Roman"/>
              </a:rPr>
              <a:t>I </a:t>
            </a:r>
            <a:r>
              <a:rPr dirty="0" sz="1450" spc="-10">
                <a:latin typeface="Times New Roman"/>
                <a:cs typeface="Times New Roman"/>
              </a:rPr>
              <a:t>turned in to  sleep, as wet as </a:t>
            </a:r>
            <a:r>
              <a:rPr dirty="0" sz="1450" spc="-20">
                <a:latin typeface="Times New Roman"/>
                <a:cs typeface="Times New Roman"/>
              </a:rPr>
              <a:t>ever,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cruel sore throat, </a:t>
            </a:r>
            <a:r>
              <a:rPr dirty="0" sz="1450" spc="-5">
                <a:latin typeface="Times New Roman"/>
                <a:cs typeface="Times New Roman"/>
              </a:rPr>
              <a:t>but a </a:t>
            </a:r>
            <a:r>
              <a:rPr dirty="0" sz="1450" spc="-10">
                <a:latin typeface="Times New Roman"/>
                <a:cs typeface="Times New Roman"/>
              </a:rPr>
              <a:t>little comforted,  perhaps, </a:t>
            </a:r>
            <a:r>
              <a:rPr dirty="0" sz="1450" spc="-5">
                <a:latin typeface="Times New Roman"/>
                <a:cs typeface="Times New Roman"/>
              </a:rPr>
              <a:t>by </a:t>
            </a:r>
            <a:r>
              <a:rPr dirty="0" sz="1450" spc="-10">
                <a:latin typeface="Times New Roman"/>
                <a:cs typeface="Times New Roman"/>
              </a:rPr>
              <a:t>having said good-night to my next neighbours, the people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Iona.</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Charles the Second declared </a:t>
            </a:r>
            <a:r>
              <a:rPr dirty="0" sz="1450" spc="-5">
                <a:latin typeface="Times New Roman"/>
                <a:cs typeface="Times New Roman"/>
              </a:rPr>
              <a:t>a </a:t>
            </a:r>
            <a:r>
              <a:rPr dirty="0" sz="1450" spc="-10">
                <a:latin typeface="Times New Roman"/>
                <a:cs typeface="Times New Roman"/>
              </a:rPr>
              <a:t>man could stay outdoors more days in the  year in the climate </a:t>
            </a:r>
            <a:r>
              <a:rPr dirty="0" sz="1450" spc="-5">
                <a:latin typeface="Times New Roman"/>
                <a:cs typeface="Times New Roman"/>
              </a:rPr>
              <a:t>of </a:t>
            </a:r>
            <a:r>
              <a:rPr dirty="0" sz="1450" spc="-10">
                <a:latin typeface="Times New Roman"/>
                <a:cs typeface="Times New Roman"/>
              </a:rPr>
              <a:t>England than in any </a:t>
            </a:r>
            <a:r>
              <a:rPr dirty="0" sz="1450" spc="-20">
                <a:latin typeface="Times New Roman"/>
                <a:cs typeface="Times New Roman"/>
              </a:rPr>
              <a:t>other. </a:t>
            </a:r>
            <a:r>
              <a:rPr dirty="0" sz="1450" spc="-10">
                <a:latin typeface="Times New Roman"/>
                <a:cs typeface="Times New Roman"/>
              </a:rPr>
              <a:t>This was very like </a:t>
            </a:r>
            <a:r>
              <a:rPr dirty="0" sz="1450" spc="-5">
                <a:latin typeface="Times New Roman"/>
                <a:cs typeface="Times New Roman"/>
              </a:rPr>
              <a:t>a king,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palace at his back and changes </a:t>
            </a:r>
            <a:r>
              <a:rPr dirty="0" sz="1450" spc="-5">
                <a:latin typeface="Times New Roman"/>
                <a:cs typeface="Times New Roman"/>
              </a:rPr>
              <a:t>of </a:t>
            </a:r>
            <a:r>
              <a:rPr dirty="0" sz="1450" spc="-10">
                <a:latin typeface="Times New Roman"/>
                <a:cs typeface="Times New Roman"/>
              </a:rPr>
              <a:t>dry clothes. But </a:t>
            </a:r>
            <a:r>
              <a:rPr dirty="0" sz="1450" spc="-5">
                <a:latin typeface="Times New Roman"/>
                <a:cs typeface="Times New Roman"/>
              </a:rPr>
              <a:t>he </a:t>
            </a:r>
            <a:r>
              <a:rPr dirty="0" sz="1450" spc="-10">
                <a:latin typeface="Times New Roman"/>
                <a:cs typeface="Times New Roman"/>
              </a:rPr>
              <a:t>must have had  better luck </a:t>
            </a:r>
            <a:r>
              <a:rPr dirty="0" sz="1450" spc="-5">
                <a:latin typeface="Times New Roman"/>
                <a:cs typeface="Times New Roman"/>
              </a:rPr>
              <a:t>on </a:t>
            </a:r>
            <a:r>
              <a:rPr dirty="0" sz="1450" spc="-10">
                <a:latin typeface="Times New Roman"/>
                <a:cs typeface="Times New Roman"/>
              </a:rPr>
              <a:t>his flight from </a:t>
            </a:r>
            <a:r>
              <a:rPr dirty="0" sz="1450" spc="-25">
                <a:latin typeface="Times New Roman"/>
                <a:cs typeface="Times New Roman"/>
              </a:rPr>
              <a:t>Worcester </a:t>
            </a:r>
            <a:r>
              <a:rPr dirty="0" sz="1450" spc="-10">
                <a:latin typeface="Times New Roman"/>
                <a:cs typeface="Times New Roman"/>
              </a:rPr>
              <a:t>than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on </a:t>
            </a:r>
            <a:r>
              <a:rPr dirty="0" sz="1450" spc="-10">
                <a:latin typeface="Times New Roman"/>
                <a:cs typeface="Times New Roman"/>
              </a:rPr>
              <a:t>that miserable isle. It  was the height </a:t>
            </a:r>
            <a:r>
              <a:rPr dirty="0" sz="1450" spc="-5">
                <a:latin typeface="Times New Roman"/>
                <a:cs typeface="Times New Roman"/>
              </a:rPr>
              <a:t>of </a:t>
            </a:r>
            <a:r>
              <a:rPr dirty="0" sz="1450" spc="-10">
                <a:latin typeface="Times New Roman"/>
                <a:cs typeface="Times New Roman"/>
              </a:rPr>
              <a:t>the summer; yet it rained for more than twenty-four hours,  and did </a:t>
            </a:r>
            <a:r>
              <a:rPr dirty="0" sz="1450" spc="-5">
                <a:latin typeface="Times New Roman"/>
                <a:cs typeface="Times New Roman"/>
              </a:rPr>
              <a:t>not </a:t>
            </a:r>
            <a:r>
              <a:rPr dirty="0" sz="1450" spc="-10">
                <a:latin typeface="Times New Roman"/>
                <a:cs typeface="Times New Roman"/>
              </a:rPr>
              <a:t>clear until the afternoon </a:t>
            </a:r>
            <a:r>
              <a:rPr dirty="0" sz="1450" spc="-5">
                <a:latin typeface="Times New Roman"/>
                <a:cs typeface="Times New Roman"/>
              </a:rPr>
              <a:t>of </a:t>
            </a:r>
            <a:r>
              <a:rPr dirty="0" sz="1450" spc="-10">
                <a:latin typeface="Times New Roman"/>
                <a:cs typeface="Times New Roman"/>
              </a:rPr>
              <a:t>the third</a:t>
            </a:r>
            <a:r>
              <a:rPr dirty="0" sz="1450" spc="35">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This was the day </a:t>
            </a:r>
            <a:r>
              <a:rPr dirty="0" sz="1450" spc="-5">
                <a:latin typeface="Times New Roman"/>
                <a:cs typeface="Times New Roman"/>
              </a:rPr>
              <a:t>of </a:t>
            </a:r>
            <a:r>
              <a:rPr dirty="0" sz="1450" spc="-10">
                <a:latin typeface="Times New Roman"/>
                <a:cs typeface="Times New Roman"/>
              </a:rPr>
              <a:t>incidents. In the morning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red </a:t>
            </a:r>
            <a:r>
              <a:rPr dirty="0" sz="1450" spc="-20">
                <a:latin typeface="Times New Roman"/>
                <a:cs typeface="Times New Roman"/>
              </a:rPr>
              <a:t>deer, </a:t>
            </a:r>
            <a:r>
              <a:rPr dirty="0" sz="1450" spc="-5">
                <a:latin typeface="Times New Roman"/>
                <a:cs typeface="Times New Roman"/>
              </a:rPr>
              <a:t>a </a:t>
            </a:r>
            <a:r>
              <a:rPr dirty="0" sz="1450" spc="-10">
                <a:latin typeface="Times New Roman"/>
                <a:cs typeface="Times New Roman"/>
              </a:rPr>
              <a:t>buck with  </a:t>
            </a:r>
            <a:r>
              <a:rPr dirty="0" sz="1450" spc="-5">
                <a:latin typeface="Times New Roman"/>
                <a:cs typeface="Times New Roman"/>
              </a:rPr>
              <a:t>a </a:t>
            </a:r>
            <a:r>
              <a:rPr dirty="0" sz="1450" spc="-10">
                <a:latin typeface="Times New Roman"/>
                <a:cs typeface="Times New Roman"/>
              </a:rPr>
              <a:t>fine spread </a:t>
            </a:r>
            <a:r>
              <a:rPr dirty="0" sz="1450" spc="-5">
                <a:latin typeface="Times New Roman"/>
                <a:cs typeface="Times New Roman"/>
              </a:rPr>
              <a:t>of </a:t>
            </a:r>
            <a:r>
              <a:rPr dirty="0" sz="1450" spc="-10">
                <a:latin typeface="Times New Roman"/>
                <a:cs typeface="Times New Roman"/>
              </a:rPr>
              <a:t>antlers, standing in the rain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the island; </a:t>
            </a:r>
            <a:r>
              <a:rPr dirty="0" sz="1450" spc="-5">
                <a:latin typeface="Times New Roman"/>
                <a:cs typeface="Times New Roman"/>
              </a:rPr>
              <a:t>but he </a:t>
            </a:r>
            <a:r>
              <a:rPr dirty="0" sz="1450" spc="-10">
                <a:latin typeface="Times New Roman"/>
                <a:cs typeface="Times New Roman"/>
              </a:rPr>
              <a:t>had  scarce seen me rise from under my rock, before </a:t>
            </a:r>
            <a:r>
              <a:rPr dirty="0" sz="1450" spc="-5">
                <a:latin typeface="Times New Roman"/>
                <a:cs typeface="Times New Roman"/>
              </a:rPr>
              <a:t>he </a:t>
            </a:r>
            <a:r>
              <a:rPr dirty="0" sz="1450" spc="-10">
                <a:latin typeface="Times New Roman"/>
                <a:cs typeface="Times New Roman"/>
              </a:rPr>
              <a:t>trotted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the other  side. </a:t>
            </a:r>
            <a:r>
              <a:rPr dirty="0" sz="1450" spc="-5">
                <a:latin typeface="Times New Roman"/>
                <a:cs typeface="Times New Roman"/>
              </a:rPr>
              <a:t>I </a:t>
            </a:r>
            <a:r>
              <a:rPr dirty="0" sz="1450" spc="-10">
                <a:latin typeface="Times New Roman"/>
                <a:cs typeface="Times New Roman"/>
              </a:rPr>
              <a:t>supposed </a:t>
            </a:r>
            <a:r>
              <a:rPr dirty="0" sz="1450" spc="-5">
                <a:latin typeface="Times New Roman"/>
                <a:cs typeface="Times New Roman"/>
              </a:rPr>
              <a:t>he </a:t>
            </a:r>
            <a:r>
              <a:rPr dirty="0" sz="1450" spc="-10">
                <a:latin typeface="Times New Roman"/>
                <a:cs typeface="Times New Roman"/>
              </a:rPr>
              <a:t>must have swum the strait; though what should bring any  creature to Earraid, was more than </a:t>
            </a:r>
            <a:r>
              <a:rPr dirty="0" sz="1450" spc="-5">
                <a:latin typeface="Times New Roman"/>
                <a:cs typeface="Times New Roman"/>
              </a:rPr>
              <a:t>I </a:t>
            </a:r>
            <a:r>
              <a:rPr dirty="0" sz="1450" spc="-10">
                <a:latin typeface="Times New Roman"/>
                <a:cs typeface="Times New Roman"/>
              </a:rPr>
              <a:t>could</a:t>
            </a:r>
            <a:r>
              <a:rPr dirty="0" sz="1450" spc="25">
                <a:latin typeface="Times New Roman"/>
                <a:cs typeface="Times New Roman"/>
              </a:rPr>
              <a:t> </a:t>
            </a:r>
            <a:r>
              <a:rPr dirty="0" sz="1450" spc="-25">
                <a:latin typeface="Times New Roman"/>
                <a:cs typeface="Times New Roman"/>
              </a:rPr>
              <a:t>fancy.</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 little </a:t>
            </a:r>
            <a:r>
              <a:rPr dirty="0" sz="1450" spc="-20">
                <a:latin typeface="Times New Roman"/>
                <a:cs typeface="Times New Roman"/>
              </a:rPr>
              <a:t>after,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jumping about after my limpets, </a:t>
            </a:r>
            <a:r>
              <a:rPr dirty="0" sz="1450" spc="-5">
                <a:latin typeface="Times New Roman"/>
                <a:cs typeface="Times New Roman"/>
              </a:rPr>
              <a:t>I </a:t>
            </a:r>
            <a:r>
              <a:rPr dirty="0" sz="1450" spc="-10">
                <a:latin typeface="Times New Roman"/>
                <a:cs typeface="Times New Roman"/>
              </a:rPr>
              <a:t>was startled </a:t>
            </a:r>
            <a:r>
              <a:rPr dirty="0" sz="1450" spc="-5">
                <a:latin typeface="Times New Roman"/>
                <a:cs typeface="Times New Roman"/>
              </a:rPr>
              <a:t>by a  </a:t>
            </a:r>
            <a:r>
              <a:rPr dirty="0" sz="1450" spc="-10">
                <a:latin typeface="Times New Roman"/>
                <a:cs typeface="Times New Roman"/>
              </a:rPr>
              <a:t>guinea-piece, which fell </a:t>
            </a:r>
            <a:r>
              <a:rPr dirty="0" sz="1450" spc="-5">
                <a:latin typeface="Times New Roman"/>
                <a:cs typeface="Times New Roman"/>
              </a:rPr>
              <a:t>upon a </a:t>
            </a:r>
            <a:r>
              <a:rPr dirty="0" sz="1450" spc="-10">
                <a:latin typeface="Times New Roman"/>
                <a:cs typeface="Times New Roman"/>
              </a:rPr>
              <a:t>rock in front </a:t>
            </a:r>
            <a:r>
              <a:rPr dirty="0" sz="1450" spc="-5">
                <a:latin typeface="Times New Roman"/>
                <a:cs typeface="Times New Roman"/>
              </a:rPr>
              <a:t>of </a:t>
            </a:r>
            <a:r>
              <a:rPr dirty="0" sz="1450" spc="-10">
                <a:latin typeface="Times New Roman"/>
                <a:cs typeface="Times New Roman"/>
              </a:rPr>
              <a:t>me and glanced </a:t>
            </a:r>
            <a:r>
              <a:rPr dirty="0" sz="1450" spc="-15">
                <a:latin typeface="Times New Roman"/>
                <a:cs typeface="Times New Roman"/>
              </a:rPr>
              <a:t>off </a:t>
            </a:r>
            <a:r>
              <a:rPr dirty="0" sz="1450" spc="-10">
                <a:latin typeface="Times New Roman"/>
                <a:cs typeface="Times New Roman"/>
              </a:rPr>
              <a:t>into the  sea. When the sailors gave me my money again, they kept back </a:t>
            </a:r>
            <a:r>
              <a:rPr dirty="0" sz="1450" spc="-5">
                <a:latin typeface="Times New Roman"/>
                <a:cs typeface="Times New Roman"/>
              </a:rPr>
              <a:t>not </a:t>
            </a:r>
            <a:r>
              <a:rPr dirty="0" sz="1450" spc="-10">
                <a:latin typeface="Times New Roman"/>
                <a:cs typeface="Times New Roman"/>
              </a:rPr>
              <a:t>only about  </a:t>
            </a:r>
            <a:r>
              <a:rPr dirty="0" sz="1450" spc="-5">
                <a:latin typeface="Times New Roman"/>
                <a:cs typeface="Times New Roman"/>
              </a:rPr>
              <a:t>a </a:t>
            </a:r>
            <a:r>
              <a:rPr dirty="0" sz="1450" spc="-10">
                <a:latin typeface="Times New Roman"/>
                <a:cs typeface="Times New Roman"/>
              </a:rPr>
              <a:t>third </a:t>
            </a:r>
            <a:r>
              <a:rPr dirty="0" sz="1450" spc="-5">
                <a:latin typeface="Times New Roman"/>
                <a:cs typeface="Times New Roman"/>
              </a:rPr>
              <a:t>of </a:t>
            </a:r>
            <a:r>
              <a:rPr dirty="0" sz="1450" spc="-10">
                <a:latin typeface="Times New Roman"/>
                <a:cs typeface="Times New Roman"/>
              </a:rPr>
              <a:t>the whole sum, </a:t>
            </a:r>
            <a:r>
              <a:rPr dirty="0" sz="1450" spc="-5">
                <a:latin typeface="Times New Roman"/>
                <a:cs typeface="Times New Roman"/>
              </a:rPr>
              <a:t>but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leather purse; so that from that day  </a:t>
            </a:r>
            <a:r>
              <a:rPr dirty="0" sz="1450" spc="-5">
                <a:latin typeface="Times New Roman"/>
                <a:cs typeface="Times New Roman"/>
              </a:rPr>
              <a:t>out, I </a:t>
            </a:r>
            <a:r>
              <a:rPr dirty="0" sz="1450" spc="-10">
                <a:latin typeface="Times New Roman"/>
                <a:cs typeface="Times New Roman"/>
              </a:rPr>
              <a:t>carried my gold loose in </a:t>
            </a:r>
            <a:r>
              <a:rPr dirty="0" sz="1450" spc="-5">
                <a:latin typeface="Times New Roman"/>
                <a:cs typeface="Times New Roman"/>
              </a:rPr>
              <a:t>a </a:t>
            </a:r>
            <a:r>
              <a:rPr dirty="0" sz="1450" spc="-10">
                <a:latin typeface="Times New Roman"/>
                <a:cs typeface="Times New Roman"/>
              </a:rPr>
              <a:t>pocket with </a:t>
            </a:r>
            <a:r>
              <a:rPr dirty="0" sz="1450" spc="-5">
                <a:latin typeface="Times New Roman"/>
                <a:cs typeface="Times New Roman"/>
              </a:rPr>
              <a:t>a </a:t>
            </a:r>
            <a:r>
              <a:rPr dirty="0" sz="1450" spc="-10">
                <a:latin typeface="Times New Roman"/>
                <a:cs typeface="Times New Roman"/>
              </a:rPr>
              <a:t>button. </a:t>
            </a:r>
            <a:r>
              <a:rPr dirty="0" sz="1450" spc="-5">
                <a:latin typeface="Times New Roman"/>
                <a:cs typeface="Times New Roman"/>
              </a:rPr>
              <a:t>I </a:t>
            </a:r>
            <a:r>
              <a:rPr dirty="0" sz="1450" spc="-10">
                <a:latin typeface="Times New Roman"/>
                <a:cs typeface="Times New Roman"/>
              </a:rPr>
              <a:t>now saw there must </a:t>
            </a:r>
            <a:r>
              <a:rPr dirty="0" sz="1450" spc="-5">
                <a:latin typeface="Times New Roman"/>
                <a:cs typeface="Times New Roman"/>
              </a:rPr>
              <a:t>be  a </a:t>
            </a:r>
            <a:r>
              <a:rPr dirty="0" sz="1450" spc="-10">
                <a:latin typeface="Times New Roman"/>
                <a:cs typeface="Times New Roman"/>
              </a:rPr>
              <a:t>hole, and clapped my hand to the place in </a:t>
            </a:r>
            <a:r>
              <a:rPr dirty="0" sz="1450" spc="-5">
                <a:latin typeface="Times New Roman"/>
                <a:cs typeface="Times New Roman"/>
              </a:rPr>
              <a:t>a </a:t>
            </a:r>
            <a:r>
              <a:rPr dirty="0" sz="1450" spc="-10">
                <a:latin typeface="Times New Roman"/>
                <a:cs typeface="Times New Roman"/>
              </a:rPr>
              <a:t>great </a:t>
            </a:r>
            <a:r>
              <a:rPr dirty="0" sz="1450" spc="-25">
                <a:latin typeface="Times New Roman"/>
                <a:cs typeface="Times New Roman"/>
              </a:rPr>
              <a:t>hurry. </a:t>
            </a:r>
            <a:r>
              <a:rPr dirty="0" sz="1450" spc="-10">
                <a:latin typeface="Times New Roman"/>
                <a:cs typeface="Times New Roman"/>
              </a:rPr>
              <a:t>But this was to lock  the stable </a:t>
            </a:r>
            <a:r>
              <a:rPr dirty="0" sz="1450" spc="-5">
                <a:latin typeface="Times New Roman"/>
                <a:cs typeface="Times New Roman"/>
              </a:rPr>
              <a:t>door </a:t>
            </a:r>
            <a:r>
              <a:rPr dirty="0" sz="1450" spc="-10">
                <a:latin typeface="Times New Roman"/>
                <a:cs typeface="Times New Roman"/>
              </a:rPr>
              <a:t>after the steed was stolen. </a:t>
            </a:r>
            <a:r>
              <a:rPr dirty="0" sz="1450" spc="-5">
                <a:latin typeface="Times New Roman"/>
                <a:cs typeface="Times New Roman"/>
              </a:rPr>
              <a:t>I </a:t>
            </a:r>
            <a:r>
              <a:rPr dirty="0" sz="1450" spc="-10">
                <a:latin typeface="Times New Roman"/>
                <a:cs typeface="Times New Roman"/>
              </a:rPr>
              <a:t>had left the shore at Queensferry  with near </a:t>
            </a:r>
            <a:r>
              <a:rPr dirty="0" sz="1450" spc="-5">
                <a:latin typeface="Times New Roman"/>
                <a:cs typeface="Times New Roman"/>
              </a:rPr>
              <a:t>on </a:t>
            </a:r>
            <a:r>
              <a:rPr dirty="0" sz="1450" spc="-10">
                <a:latin typeface="Times New Roman"/>
                <a:cs typeface="Times New Roman"/>
              </a:rPr>
              <a:t>fifty </a:t>
            </a:r>
            <a:r>
              <a:rPr dirty="0" sz="1450" spc="-5">
                <a:latin typeface="Times New Roman"/>
                <a:cs typeface="Times New Roman"/>
              </a:rPr>
              <a:t>pounds;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no </a:t>
            </a:r>
            <a:r>
              <a:rPr dirty="0" sz="1450" spc="-10">
                <a:latin typeface="Times New Roman"/>
                <a:cs typeface="Times New Roman"/>
              </a:rPr>
              <a:t>more than two guinea-pieces and </a:t>
            </a:r>
            <a:r>
              <a:rPr dirty="0" sz="1450" spc="-5">
                <a:latin typeface="Times New Roman"/>
                <a:cs typeface="Times New Roman"/>
              </a:rPr>
              <a:t>a  </a:t>
            </a:r>
            <a:r>
              <a:rPr dirty="0" sz="1450" spc="-10">
                <a:latin typeface="Times New Roman"/>
                <a:cs typeface="Times New Roman"/>
              </a:rPr>
              <a:t>silver shilling.</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It is true </a:t>
            </a: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 </a:t>
            </a:r>
            <a:r>
              <a:rPr dirty="0" sz="1450" spc="-10">
                <a:latin typeface="Times New Roman"/>
                <a:cs typeface="Times New Roman"/>
              </a:rPr>
              <a:t>third guinea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after, </a:t>
            </a:r>
            <a:r>
              <a:rPr dirty="0" sz="1450" spc="-10">
                <a:latin typeface="Times New Roman"/>
                <a:cs typeface="Times New Roman"/>
              </a:rPr>
              <a:t>where it lay shining </a:t>
            </a:r>
            <a:r>
              <a:rPr dirty="0" sz="1450" spc="-5">
                <a:latin typeface="Times New Roman"/>
                <a:cs typeface="Times New Roman"/>
              </a:rPr>
              <a:t>on 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turf. That made </a:t>
            </a:r>
            <a:r>
              <a:rPr dirty="0" sz="1450" spc="-5">
                <a:latin typeface="Times New Roman"/>
                <a:cs typeface="Times New Roman"/>
              </a:rPr>
              <a:t>a </a:t>
            </a:r>
            <a:r>
              <a:rPr dirty="0" sz="1450" spc="-10">
                <a:latin typeface="Times New Roman"/>
                <a:cs typeface="Times New Roman"/>
              </a:rPr>
              <a:t>fortune </a:t>
            </a:r>
            <a:r>
              <a:rPr dirty="0" sz="1450" spc="-5">
                <a:latin typeface="Times New Roman"/>
                <a:cs typeface="Times New Roman"/>
              </a:rPr>
              <a:t>of </a:t>
            </a:r>
            <a:r>
              <a:rPr dirty="0" sz="1450" spc="-10">
                <a:latin typeface="Times New Roman"/>
                <a:cs typeface="Times New Roman"/>
              </a:rPr>
              <a:t>three </a:t>
            </a:r>
            <a:r>
              <a:rPr dirty="0" sz="1450" spc="-5">
                <a:latin typeface="Times New Roman"/>
                <a:cs typeface="Times New Roman"/>
              </a:rPr>
              <a:t>pounds </a:t>
            </a:r>
            <a:r>
              <a:rPr dirty="0" sz="1450" spc="-10">
                <a:latin typeface="Times New Roman"/>
                <a:cs typeface="Times New Roman"/>
              </a:rPr>
              <a:t>and four shillings, English  </a:t>
            </a:r>
            <a:r>
              <a:rPr dirty="0" sz="1450" spc="-25">
                <a:latin typeface="Times New Roman"/>
                <a:cs typeface="Times New Roman"/>
              </a:rPr>
              <a:t>money,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lad, the rightful heir </a:t>
            </a:r>
            <a:r>
              <a:rPr dirty="0" sz="1450" spc="-5">
                <a:latin typeface="Times New Roman"/>
                <a:cs typeface="Times New Roman"/>
              </a:rPr>
              <a:t>of </a:t>
            </a:r>
            <a:r>
              <a:rPr dirty="0" sz="1450" spc="-10">
                <a:latin typeface="Times New Roman"/>
                <a:cs typeface="Times New Roman"/>
              </a:rPr>
              <a:t>an estate, and now starving </a:t>
            </a:r>
            <a:r>
              <a:rPr dirty="0" sz="1450" spc="-5">
                <a:latin typeface="Times New Roman"/>
                <a:cs typeface="Times New Roman"/>
              </a:rPr>
              <a:t>on </a:t>
            </a:r>
            <a:r>
              <a:rPr dirty="0" sz="1450" spc="-10">
                <a:latin typeface="Times New Roman"/>
                <a:cs typeface="Times New Roman"/>
              </a:rPr>
              <a:t>an isle at  the extreme end </a:t>
            </a:r>
            <a:r>
              <a:rPr dirty="0" sz="1450" spc="-5">
                <a:latin typeface="Times New Roman"/>
                <a:cs typeface="Times New Roman"/>
              </a:rPr>
              <a:t>of </a:t>
            </a:r>
            <a:r>
              <a:rPr dirty="0" sz="1450" spc="-10">
                <a:latin typeface="Times New Roman"/>
                <a:cs typeface="Times New Roman"/>
              </a:rPr>
              <a:t>the wild</a:t>
            </a:r>
            <a:r>
              <a:rPr dirty="0" sz="1450" spc="15">
                <a:latin typeface="Times New Roman"/>
                <a:cs typeface="Times New Roman"/>
              </a:rPr>
              <a:t> </a:t>
            </a:r>
            <a:r>
              <a:rPr dirty="0" sz="1450" spc="-10">
                <a:latin typeface="Times New Roman"/>
                <a:cs typeface="Times New Roman"/>
              </a:rPr>
              <a:t>Highlands.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This state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affairs </a:t>
            </a:r>
            <a:r>
              <a:rPr dirty="0" sz="1450" spc="-10">
                <a:latin typeface="Times New Roman"/>
                <a:cs typeface="Times New Roman"/>
              </a:rPr>
              <a:t>dashed me still further; and, indeed my plight </a:t>
            </a:r>
            <a:r>
              <a:rPr dirty="0" sz="1450" spc="-5">
                <a:latin typeface="Times New Roman"/>
                <a:cs typeface="Times New Roman"/>
              </a:rPr>
              <a:t>on  </a:t>
            </a:r>
            <a:r>
              <a:rPr dirty="0" sz="1450" spc="-10">
                <a:latin typeface="Times New Roman"/>
                <a:cs typeface="Times New Roman"/>
              </a:rPr>
              <a:t>that third morning was truly pitiful. My clothes were beginning to rot; my  stockings in particular were quite worn through, so that my shanks went  naked; my hands had grown quite soft with the continual soaking; my throat  was very sore, my strength had much abated, and my heart so turned against  the horrid </a:t>
            </a:r>
            <a:r>
              <a:rPr dirty="0" sz="1450" spc="-15">
                <a:latin typeface="Times New Roman"/>
                <a:cs typeface="Times New Roman"/>
              </a:rPr>
              <a:t>stuff </a:t>
            </a:r>
            <a:r>
              <a:rPr dirty="0" sz="1450" spc="-5">
                <a:latin typeface="Times New Roman"/>
                <a:cs typeface="Times New Roman"/>
              </a:rPr>
              <a:t>I </a:t>
            </a:r>
            <a:r>
              <a:rPr dirty="0" sz="1450" spc="-10">
                <a:latin typeface="Times New Roman"/>
                <a:cs typeface="Times New Roman"/>
              </a:rPr>
              <a:t>was condemned to eat, that the very sight </a:t>
            </a:r>
            <a:r>
              <a:rPr dirty="0" sz="1450" spc="-5">
                <a:latin typeface="Times New Roman"/>
                <a:cs typeface="Times New Roman"/>
              </a:rPr>
              <a:t>of </a:t>
            </a:r>
            <a:r>
              <a:rPr dirty="0" sz="1450" spc="-10">
                <a:latin typeface="Times New Roman"/>
                <a:cs typeface="Times New Roman"/>
              </a:rPr>
              <a:t>it came near to  sicken me.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And yet the worst was </a:t>
            </a:r>
            <a:r>
              <a:rPr dirty="0" sz="1450" spc="-5">
                <a:latin typeface="Times New Roman"/>
                <a:cs typeface="Times New Roman"/>
              </a:rPr>
              <a:t>not </a:t>
            </a:r>
            <a:r>
              <a:rPr dirty="0" sz="1450" spc="-10">
                <a:latin typeface="Times New Roman"/>
                <a:cs typeface="Times New Roman"/>
              </a:rPr>
              <a:t>yet</a:t>
            </a:r>
            <a:r>
              <a:rPr dirty="0" sz="1450" spc="1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There</a:t>
            </a:r>
            <a:r>
              <a:rPr dirty="0" sz="1450" spc="100">
                <a:latin typeface="Times New Roman"/>
                <a:cs typeface="Times New Roman"/>
              </a:rPr>
              <a:t> </a:t>
            </a:r>
            <a:r>
              <a:rPr dirty="0" sz="1450" spc="-10">
                <a:latin typeface="Times New Roman"/>
                <a:cs typeface="Times New Roman"/>
              </a:rPr>
              <a:t>is</a:t>
            </a:r>
            <a:r>
              <a:rPr dirty="0" sz="1450" spc="100">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pretty</a:t>
            </a:r>
            <a:r>
              <a:rPr dirty="0" sz="1450" spc="100">
                <a:latin typeface="Times New Roman"/>
                <a:cs typeface="Times New Roman"/>
              </a:rPr>
              <a:t> </a:t>
            </a:r>
            <a:r>
              <a:rPr dirty="0" sz="1450" spc="-10">
                <a:latin typeface="Times New Roman"/>
                <a:cs typeface="Times New Roman"/>
              </a:rPr>
              <a:t>high</a:t>
            </a:r>
            <a:r>
              <a:rPr dirty="0" sz="1450" spc="105">
                <a:latin typeface="Times New Roman"/>
                <a:cs typeface="Times New Roman"/>
              </a:rPr>
              <a:t> </a:t>
            </a:r>
            <a:r>
              <a:rPr dirty="0" sz="1450" spc="-10">
                <a:latin typeface="Times New Roman"/>
                <a:cs typeface="Times New Roman"/>
              </a:rPr>
              <a:t>rock</a:t>
            </a:r>
            <a:r>
              <a:rPr dirty="0" sz="1450" spc="100">
                <a:latin typeface="Times New Roman"/>
                <a:cs typeface="Times New Roman"/>
              </a:rPr>
              <a:t> </a:t>
            </a:r>
            <a:r>
              <a:rPr dirty="0" sz="1450" spc="-5">
                <a:latin typeface="Times New Roman"/>
                <a:cs typeface="Times New Roman"/>
              </a:rPr>
              <a:t>on</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northwest</a:t>
            </a:r>
            <a:r>
              <a:rPr dirty="0" sz="1450" spc="105">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Earraid,</a:t>
            </a:r>
            <a:r>
              <a:rPr dirty="0" sz="1450" spc="100">
                <a:latin typeface="Times New Roman"/>
                <a:cs typeface="Times New Roman"/>
              </a:rPr>
              <a:t> </a:t>
            </a:r>
            <a:r>
              <a:rPr dirty="0" sz="1450" spc="-10">
                <a:latin typeface="Times New Roman"/>
                <a:cs typeface="Times New Roman"/>
              </a:rPr>
              <a:t>which</a:t>
            </a:r>
            <a:r>
              <a:rPr dirty="0" sz="1450" spc="100">
                <a:latin typeface="Times New Roman"/>
                <a:cs typeface="Times New Roman"/>
              </a:rPr>
              <a:t> </a:t>
            </a:r>
            <a:r>
              <a:rPr dirty="0" sz="1450" spc="-10">
                <a:latin typeface="Times New Roman"/>
                <a:cs typeface="Times New Roman"/>
              </a:rPr>
              <a:t>(because</a:t>
            </a:r>
            <a:r>
              <a:rPr dirty="0" sz="1450" spc="10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86875"/>
          </a:xfrm>
          <a:prstGeom prst="rect">
            <a:avLst/>
          </a:prstGeom>
        </p:spPr>
        <p:txBody>
          <a:bodyPr wrap="square" lIns="0" tIns="13970" rIns="0" bIns="0" rtlCol="0" vert="horz">
            <a:spAutoFit/>
          </a:bodyPr>
          <a:lstStyle/>
          <a:p>
            <a:pPr algn="just" marL="12700" marR="5080">
              <a:lnSpc>
                <a:spcPct val="98800"/>
              </a:lnSpc>
              <a:spcBef>
                <a:spcPts val="110"/>
              </a:spcBef>
            </a:pP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flat top and overlooked the Sound) </a:t>
            </a:r>
            <a:r>
              <a:rPr dirty="0" sz="1450" spc="-5">
                <a:latin typeface="Times New Roman"/>
                <a:cs typeface="Times New Roman"/>
              </a:rPr>
              <a:t>I </a:t>
            </a:r>
            <a:r>
              <a:rPr dirty="0" sz="1450" spc="-10">
                <a:latin typeface="Times New Roman"/>
                <a:cs typeface="Times New Roman"/>
              </a:rPr>
              <a:t>was much in the habit </a:t>
            </a:r>
            <a:r>
              <a:rPr dirty="0" sz="1450" spc="-5">
                <a:latin typeface="Times New Roman"/>
                <a:cs typeface="Times New Roman"/>
              </a:rPr>
              <a:t>of  </a:t>
            </a:r>
            <a:r>
              <a:rPr dirty="0" sz="1450" spc="-10">
                <a:latin typeface="Times New Roman"/>
                <a:cs typeface="Times New Roman"/>
              </a:rPr>
              <a:t>frequenting; </a:t>
            </a:r>
            <a:r>
              <a:rPr dirty="0" sz="1450" spc="-5">
                <a:latin typeface="Times New Roman"/>
                <a:cs typeface="Times New Roman"/>
              </a:rPr>
              <a:t>not </a:t>
            </a:r>
            <a:r>
              <a:rPr dirty="0" sz="1450" spc="-10">
                <a:latin typeface="Times New Roman"/>
                <a:cs typeface="Times New Roman"/>
              </a:rPr>
              <a:t>that ever </a:t>
            </a:r>
            <a:r>
              <a:rPr dirty="0" sz="1450" spc="-5">
                <a:latin typeface="Times New Roman"/>
                <a:cs typeface="Times New Roman"/>
              </a:rPr>
              <a:t>I </a:t>
            </a:r>
            <a:r>
              <a:rPr dirty="0" sz="1450" spc="-10">
                <a:latin typeface="Times New Roman"/>
                <a:cs typeface="Times New Roman"/>
              </a:rPr>
              <a:t>stayed in </a:t>
            </a:r>
            <a:r>
              <a:rPr dirty="0" sz="1450" spc="-5">
                <a:latin typeface="Times New Roman"/>
                <a:cs typeface="Times New Roman"/>
              </a:rPr>
              <a:t>one </a:t>
            </a:r>
            <a:r>
              <a:rPr dirty="0" sz="1450" spc="-10">
                <a:latin typeface="Times New Roman"/>
                <a:cs typeface="Times New Roman"/>
              </a:rPr>
              <a:t>place, save when asleep, my misery  giving me </a:t>
            </a:r>
            <a:r>
              <a:rPr dirty="0" sz="1450" spc="-5">
                <a:latin typeface="Times New Roman"/>
                <a:cs typeface="Times New Roman"/>
              </a:rPr>
              <a:t>no </a:t>
            </a:r>
            <a:r>
              <a:rPr dirty="0" sz="1450" spc="-10">
                <a:latin typeface="Times New Roman"/>
                <a:cs typeface="Times New Roman"/>
              </a:rPr>
              <a:t>rest. Indeed, </a:t>
            </a:r>
            <a:r>
              <a:rPr dirty="0" sz="1450" spc="-5">
                <a:latin typeface="Times New Roman"/>
                <a:cs typeface="Times New Roman"/>
              </a:rPr>
              <a:t>I </a:t>
            </a:r>
            <a:r>
              <a:rPr dirty="0" sz="1450" spc="-10">
                <a:latin typeface="Times New Roman"/>
                <a:cs typeface="Times New Roman"/>
              </a:rPr>
              <a:t>wore myself down with continual and aimless  </a:t>
            </a:r>
            <a:r>
              <a:rPr dirty="0" sz="1450" spc="-5">
                <a:latin typeface="Times New Roman"/>
                <a:cs typeface="Times New Roman"/>
              </a:rPr>
              <a:t>goings </a:t>
            </a:r>
            <a:r>
              <a:rPr dirty="0" sz="1450" spc="-10">
                <a:latin typeface="Times New Roman"/>
                <a:cs typeface="Times New Roman"/>
              </a:rPr>
              <a:t>and comings in the</a:t>
            </a:r>
            <a:r>
              <a:rPr dirty="0" sz="1450" spc="5">
                <a:latin typeface="Times New Roman"/>
                <a:cs typeface="Times New Roman"/>
              </a:rPr>
              <a:t> </a:t>
            </a:r>
            <a:r>
              <a:rPr dirty="0" sz="1450" spc="-10">
                <a:latin typeface="Times New Roman"/>
                <a:cs typeface="Times New Roman"/>
              </a:rPr>
              <a:t>rain.</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As </a:t>
            </a:r>
            <a:r>
              <a:rPr dirty="0" sz="1450" spc="-5">
                <a:latin typeface="Times New Roman"/>
                <a:cs typeface="Times New Roman"/>
              </a:rPr>
              <a:t>soon, </a:t>
            </a:r>
            <a:r>
              <a:rPr dirty="0" sz="1450" spc="-15">
                <a:latin typeface="Times New Roman"/>
                <a:cs typeface="Times New Roman"/>
              </a:rPr>
              <a:t>however, </a:t>
            </a:r>
            <a:r>
              <a:rPr dirty="0" sz="1450" spc="-10">
                <a:latin typeface="Times New Roman"/>
                <a:cs typeface="Times New Roman"/>
              </a:rPr>
              <a:t>as the sun came </a:t>
            </a:r>
            <a:r>
              <a:rPr dirty="0" sz="1450" spc="-5">
                <a:latin typeface="Times New Roman"/>
                <a:cs typeface="Times New Roman"/>
              </a:rPr>
              <a:t>out, I </a:t>
            </a:r>
            <a:r>
              <a:rPr dirty="0" sz="1450" spc="-10">
                <a:latin typeface="Times New Roman"/>
                <a:cs typeface="Times New Roman"/>
              </a:rPr>
              <a:t>lay down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that rock  to dry myself. The comfort </a:t>
            </a:r>
            <a:r>
              <a:rPr dirty="0" sz="1450" spc="-5">
                <a:latin typeface="Times New Roman"/>
                <a:cs typeface="Times New Roman"/>
              </a:rPr>
              <a:t>of </a:t>
            </a:r>
            <a:r>
              <a:rPr dirty="0" sz="1450" spc="-10">
                <a:latin typeface="Times New Roman"/>
                <a:cs typeface="Times New Roman"/>
              </a:rPr>
              <a:t>the sunshine is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cannot tell. It set me  thinking hopefully </a:t>
            </a:r>
            <a:r>
              <a:rPr dirty="0" sz="1450" spc="-5">
                <a:latin typeface="Times New Roman"/>
                <a:cs typeface="Times New Roman"/>
              </a:rPr>
              <a:t>of </a:t>
            </a:r>
            <a:r>
              <a:rPr dirty="0" sz="1450" spc="-10">
                <a:latin typeface="Times New Roman"/>
                <a:cs typeface="Times New Roman"/>
              </a:rPr>
              <a:t>my deliverance,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begun to despair; and </a:t>
            </a:r>
            <a:r>
              <a:rPr dirty="0" sz="1450" spc="-5">
                <a:latin typeface="Times New Roman"/>
                <a:cs typeface="Times New Roman"/>
              </a:rPr>
              <a:t>I  </a:t>
            </a:r>
            <a:r>
              <a:rPr dirty="0" sz="1450" spc="-10">
                <a:latin typeface="Times New Roman"/>
                <a:cs typeface="Times New Roman"/>
              </a:rPr>
              <a:t>scanned the sea and the Ross with </a:t>
            </a:r>
            <a:r>
              <a:rPr dirty="0" sz="1450" spc="-5">
                <a:latin typeface="Times New Roman"/>
                <a:cs typeface="Times New Roman"/>
              </a:rPr>
              <a:t>a </a:t>
            </a:r>
            <a:r>
              <a:rPr dirty="0" sz="1450" spc="-10">
                <a:latin typeface="Times New Roman"/>
                <a:cs typeface="Times New Roman"/>
              </a:rPr>
              <a:t>fresh interest. On the south </a:t>
            </a:r>
            <a:r>
              <a:rPr dirty="0" sz="1450" spc="-5">
                <a:latin typeface="Times New Roman"/>
                <a:cs typeface="Times New Roman"/>
              </a:rPr>
              <a:t>of </a:t>
            </a:r>
            <a:r>
              <a:rPr dirty="0" sz="1450" spc="-10">
                <a:latin typeface="Times New Roman"/>
                <a:cs typeface="Times New Roman"/>
              </a:rPr>
              <a:t>my rock,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island jutted </a:t>
            </a:r>
            <a:r>
              <a:rPr dirty="0" sz="1450" spc="-5">
                <a:latin typeface="Times New Roman"/>
                <a:cs typeface="Times New Roman"/>
              </a:rPr>
              <a:t>out </a:t>
            </a:r>
            <a:r>
              <a:rPr dirty="0" sz="1450" spc="-10">
                <a:latin typeface="Times New Roman"/>
                <a:cs typeface="Times New Roman"/>
              </a:rPr>
              <a:t>and hid the open ocean, so that </a:t>
            </a:r>
            <a:r>
              <a:rPr dirty="0" sz="1450" spc="-5">
                <a:latin typeface="Times New Roman"/>
                <a:cs typeface="Times New Roman"/>
              </a:rPr>
              <a:t>a </a:t>
            </a:r>
            <a:r>
              <a:rPr dirty="0" sz="1450" spc="-10">
                <a:latin typeface="Times New Roman"/>
                <a:cs typeface="Times New Roman"/>
              </a:rPr>
              <a:t>boat could thus  come quite near me </a:t>
            </a:r>
            <a:r>
              <a:rPr dirty="0" sz="1450" spc="-5">
                <a:latin typeface="Times New Roman"/>
                <a:cs typeface="Times New Roman"/>
              </a:rPr>
              <a:t>upon </a:t>
            </a:r>
            <a:r>
              <a:rPr dirty="0" sz="1450" spc="-10">
                <a:latin typeface="Times New Roman"/>
                <a:cs typeface="Times New Roman"/>
              </a:rPr>
              <a:t>that side, and </a:t>
            </a:r>
            <a:r>
              <a:rPr dirty="0" sz="1450" spc="-5">
                <a:latin typeface="Times New Roman"/>
                <a:cs typeface="Times New Roman"/>
              </a:rPr>
              <a:t>I be none </a:t>
            </a:r>
            <a:r>
              <a:rPr dirty="0" sz="1450" spc="-10">
                <a:latin typeface="Times New Roman"/>
                <a:cs typeface="Times New Roman"/>
              </a:rPr>
              <a:t>the</a:t>
            </a:r>
            <a:r>
              <a:rPr dirty="0" sz="1450" spc="40">
                <a:latin typeface="Times New Roman"/>
                <a:cs typeface="Times New Roman"/>
              </a:rPr>
              <a:t> </a:t>
            </a:r>
            <a:r>
              <a:rPr dirty="0" sz="1450" spc="-25">
                <a:latin typeface="Times New Roman"/>
                <a:cs typeface="Times New Roman"/>
              </a:rPr>
              <a:t>wiser.</a:t>
            </a:r>
            <a:endParaRPr sz="1450">
              <a:latin typeface="Times New Roman"/>
              <a:cs typeface="Times New Roman"/>
            </a:endParaRPr>
          </a:p>
          <a:p>
            <a:pPr algn="just" marL="12700" marR="5080" indent="255904">
              <a:lnSpc>
                <a:spcPts val="1730"/>
              </a:lnSpc>
              <a:spcBef>
                <a:spcPts val="710"/>
              </a:spcBef>
            </a:pPr>
            <a:r>
              <a:rPr dirty="0" sz="1450" spc="-35">
                <a:latin typeface="Times New Roman"/>
                <a:cs typeface="Times New Roman"/>
              </a:rPr>
              <a:t>Well, </a:t>
            </a:r>
            <a:r>
              <a:rPr dirty="0" sz="1450" spc="-10">
                <a:latin typeface="Times New Roman"/>
                <a:cs typeface="Times New Roman"/>
              </a:rPr>
              <a:t>all </a:t>
            </a:r>
            <a:r>
              <a:rPr dirty="0" sz="1450" spc="-5">
                <a:latin typeface="Times New Roman"/>
                <a:cs typeface="Times New Roman"/>
              </a:rPr>
              <a:t>of a </a:t>
            </a:r>
            <a:r>
              <a:rPr dirty="0" sz="1450" spc="-10">
                <a:latin typeface="Times New Roman"/>
                <a:cs typeface="Times New Roman"/>
              </a:rPr>
              <a:t>sudden, </a:t>
            </a:r>
            <a:r>
              <a:rPr dirty="0" sz="1450" spc="-5">
                <a:latin typeface="Times New Roman"/>
                <a:cs typeface="Times New Roman"/>
              </a:rPr>
              <a:t>a </a:t>
            </a:r>
            <a:r>
              <a:rPr dirty="0" sz="1450" spc="-10">
                <a:latin typeface="Times New Roman"/>
                <a:cs typeface="Times New Roman"/>
              </a:rPr>
              <a:t>coble with </a:t>
            </a:r>
            <a:r>
              <a:rPr dirty="0" sz="1450" spc="-5">
                <a:latin typeface="Times New Roman"/>
                <a:cs typeface="Times New Roman"/>
              </a:rPr>
              <a:t>a </a:t>
            </a:r>
            <a:r>
              <a:rPr dirty="0" sz="1450" spc="-10">
                <a:latin typeface="Times New Roman"/>
                <a:cs typeface="Times New Roman"/>
              </a:rPr>
              <a:t>brown sail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fishers aboard  </a:t>
            </a:r>
            <a:r>
              <a:rPr dirty="0" sz="1450" spc="-5">
                <a:latin typeface="Times New Roman"/>
                <a:cs typeface="Times New Roman"/>
              </a:rPr>
              <a:t>of </a:t>
            </a:r>
            <a:r>
              <a:rPr dirty="0" sz="1450" spc="-10">
                <a:latin typeface="Times New Roman"/>
                <a:cs typeface="Times New Roman"/>
              </a:rPr>
              <a:t>it, came flying round that corner </a:t>
            </a:r>
            <a:r>
              <a:rPr dirty="0" sz="1450" spc="-5">
                <a:latin typeface="Times New Roman"/>
                <a:cs typeface="Times New Roman"/>
              </a:rPr>
              <a:t>of </a:t>
            </a:r>
            <a:r>
              <a:rPr dirty="0" sz="1450" spc="-10">
                <a:latin typeface="Times New Roman"/>
                <a:cs typeface="Times New Roman"/>
              </a:rPr>
              <a:t>the isle, </a:t>
            </a:r>
            <a:r>
              <a:rPr dirty="0" sz="1450" spc="-5">
                <a:latin typeface="Times New Roman"/>
                <a:cs typeface="Times New Roman"/>
              </a:rPr>
              <a:t>bound </a:t>
            </a:r>
            <a:r>
              <a:rPr dirty="0" sz="1450" spc="-10">
                <a:latin typeface="Times New Roman"/>
                <a:cs typeface="Times New Roman"/>
              </a:rPr>
              <a:t>for Iona. </a:t>
            </a:r>
            <a:r>
              <a:rPr dirty="0" sz="1450" spc="-5">
                <a:latin typeface="Times New Roman"/>
                <a:cs typeface="Times New Roman"/>
              </a:rPr>
              <a:t>I </a:t>
            </a:r>
            <a:r>
              <a:rPr dirty="0" sz="1450" spc="-10">
                <a:latin typeface="Times New Roman"/>
                <a:cs typeface="Times New Roman"/>
              </a:rPr>
              <a:t>shouted </a:t>
            </a:r>
            <a:r>
              <a:rPr dirty="0" sz="1450" spc="-5">
                <a:latin typeface="Times New Roman"/>
                <a:cs typeface="Times New Roman"/>
              </a:rPr>
              <a:t>out,  </a:t>
            </a:r>
            <a:r>
              <a:rPr dirty="0" sz="1450" spc="-10">
                <a:latin typeface="Times New Roman"/>
                <a:cs typeface="Times New Roman"/>
              </a:rPr>
              <a:t>and then fell </a:t>
            </a:r>
            <a:r>
              <a:rPr dirty="0" sz="1450" spc="-5">
                <a:latin typeface="Times New Roman"/>
                <a:cs typeface="Times New Roman"/>
              </a:rPr>
              <a:t>on </a:t>
            </a:r>
            <a:r>
              <a:rPr dirty="0" sz="1450" spc="-10">
                <a:latin typeface="Times New Roman"/>
                <a:cs typeface="Times New Roman"/>
              </a:rPr>
              <a:t>my knees </a:t>
            </a:r>
            <a:r>
              <a:rPr dirty="0" sz="1450" spc="-5">
                <a:latin typeface="Times New Roman"/>
                <a:cs typeface="Times New Roman"/>
              </a:rPr>
              <a:t>on </a:t>
            </a:r>
            <a:r>
              <a:rPr dirty="0" sz="1450" spc="-10">
                <a:latin typeface="Times New Roman"/>
                <a:cs typeface="Times New Roman"/>
              </a:rPr>
              <a:t>the rock and reached </a:t>
            </a:r>
            <a:r>
              <a:rPr dirty="0" sz="1450" spc="-5">
                <a:latin typeface="Times New Roman"/>
                <a:cs typeface="Times New Roman"/>
              </a:rPr>
              <a:t>up </a:t>
            </a:r>
            <a:r>
              <a:rPr dirty="0" sz="1450" spc="-10">
                <a:latin typeface="Times New Roman"/>
                <a:cs typeface="Times New Roman"/>
              </a:rPr>
              <a:t>my hands and prayed to  them. They were near enough to hear—I could even see the colour </a:t>
            </a:r>
            <a:r>
              <a:rPr dirty="0" sz="1450" spc="-5">
                <a:latin typeface="Times New Roman"/>
                <a:cs typeface="Times New Roman"/>
              </a:rPr>
              <a:t>of </a:t>
            </a:r>
            <a:r>
              <a:rPr dirty="0" sz="1450" spc="-10">
                <a:latin typeface="Times New Roman"/>
                <a:cs typeface="Times New Roman"/>
              </a:rPr>
              <a:t>their  hair; and there was </a:t>
            </a:r>
            <a:r>
              <a:rPr dirty="0" sz="1450" spc="-5">
                <a:latin typeface="Times New Roman"/>
                <a:cs typeface="Times New Roman"/>
              </a:rPr>
              <a:t>no doubt but </a:t>
            </a:r>
            <a:r>
              <a:rPr dirty="0" sz="1450" spc="-10">
                <a:latin typeface="Times New Roman"/>
                <a:cs typeface="Times New Roman"/>
              </a:rPr>
              <a:t>they observed me, for they cried </a:t>
            </a:r>
            <a:r>
              <a:rPr dirty="0" sz="1450" spc="-5">
                <a:latin typeface="Times New Roman"/>
                <a:cs typeface="Times New Roman"/>
              </a:rPr>
              <a:t>out </a:t>
            </a:r>
            <a:r>
              <a:rPr dirty="0" sz="1450" spc="-10">
                <a:latin typeface="Times New Roman"/>
                <a:cs typeface="Times New Roman"/>
              </a:rPr>
              <a:t>in the  Gaelic tongue, and laughed. But the boat never turned aside, and flew </a:t>
            </a:r>
            <a:r>
              <a:rPr dirty="0" sz="1450" spc="-5">
                <a:latin typeface="Times New Roman"/>
                <a:cs typeface="Times New Roman"/>
              </a:rPr>
              <a:t>on, </a:t>
            </a:r>
            <a:r>
              <a:rPr dirty="0" sz="1450" spc="-10">
                <a:latin typeface="Times New Roman"/>
                <a:cs typeface="Times New Roman"/>
              </a:rPr>
              <a:t>right  before my eyes, for</a:t>
            </a:r>
            <a:r>
              <a:rPr dirty="0" sz="1450" spc="5">
                <a:latin typeface="Times New Roman"/>
                <a:cs typeface="Times New Roman"/>
              </a:rPr>
              <a:t> </a:t>
            </a:r>
            <a:r>
              <a:rPr dirty="0" sz="1450" spc="-10">
                <a:latin typeface="Times New Roman"/>
                <a:cs typeface="Times New Roman"/>
              </a:rPr>
              <a:t>Iona.</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believe such wickedness, and ran along the shore from rock to  rock, crying </a:t>
            </a:r>
            <a:r>
              <a:rPr dirty="0" sz="1450" spc="-5">
                <a:latin typeface="Times New Roman"/>
                <a:cs typeface="Times New Roman"/>
              </a:rPr>
              <a:t>on </a:t>
            </a:r>
            <a:r>
              <a:rPr dirty="0" sz="1450" spc="-10">
                <a:latin typeface="Times New Roman"/>
                <a:cs typeface="Times New Roman"/>
              </a:rPr>
              <a:t>them piteously even after they were </a:t>
            </a:r>
            <a:r>
              <a:rPr dirty="0" sz="1450" spc="-5">
                <a:latin typeface="Times New Roman"/>
                <a:cs typeface="Times New Roman"/>
              </a:rPr>
              <a:t>out of </a:t>
            </a:r>
            <a:r>
              <a:rPr dirty="0" sz="1450" spc="-10">
                <a:latin typeface="Times New Roman"/>
                <a:cs typeface="Times New Roman"/>
              </a:rPr>
              <a:t>reach </a:t>
            </a:r>
            <a:r>
              <a:rPr dirty="0" sz="1450" spc="-5">
                <a:latin typeface="Times New Roman"/>
                <a:cs typeface="Times New Roman"/>
              </a:rPr>
              <a:t>of </a:t>
            </a:r>
            <a:r>
              <a:rPr dirty="0" sz="1450" spc="-10">
                <a:latin typeface="Times New Roman"/>
                <a:cs typeface="Times New Roman"/>
              </a:rPr>
              <a:t>my voice, </a:t>
            </a:r>
            <a:r>
              <a:rPr dirty="0" sz="1450" spc="-5">
                <a:latin typeface="Times New Roman"/>
                <a:cs typeface="Times New Roman"/>
              </a:rPr>
              <a:t>I  </a:t>
            </a:r>
            <a:r>
              <a:rPr dirty="0" sz="1450" spc="-10">
                <a:latin typeface="Times New Roman"/>
                <a:cs typeface="Times New Roman"/>
              </a:rPr>
              <a:t>still cried and waved to them; and when they were quite gone, </a:t>
            </a:r>
            <a:r>
              <a:rPr dirty="0" sz="1450" spc="-5">
                <a:latin typeface="Times New Roman"/>
                <a:cs typeface="Times New Roman"/>
              </a:rPr>
              <a:t>I thought </a:t>
            </a:r>
            <a:r>
              <a:rPr dirty="0" sz="1450" spc="-10">
                <a:latin typeface="Times New Roman"/>
                <a:cs typeface="Times New Roman"/>
              </a:rPr>
              <a:t>my  heart would have burst. All the time </a:t>
            </a:r>
            <a:r>
              <a:rPr dirty="0" sz="1450" spc="-5">
                <a:latin typeface="Times New Roman"/>
                <a:cs typeface="Times New Roman"/>
              </a:rPr>
              <a:t>of </a:t>
            </a:r>
            <a:r>
              <a:rPr dirty="0" sz="1450" spc="-10">
                <a:latin typeface="Times New Roman"/>
                <a:cs typeface="Times New Roman"/>
              </a:rPr>
              <a:t>my troubles </a:t>
            </a:r>
            <a:r>
              <a:rPr dirty="0" sz="1450" spc="-5">
                <a:latin typeface="Times New Roman"/>
                <a:cs typeface="Times New Roman"/>
              </a:rPr>
              <a:t>I </a:t>
            </a:r>
            <a:r>
              <a:rPr dirty="0" sz="1450" spc="-10">
                <a:latin typeface="Times New Roman"/>
                <a:cs typeface="Times New Roman"/>
              </a:rPr>
              <a:t>wept only twice. Once,  when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reach the yard, and </a:t>
            </a:r>
            <a:r>
              <a:rPr dirty="0" sz="1450" spc="-30">
                <a:latin typeface="Times New Roman"/>
                <a:cs typeface="Times New Roman"/>
              </a:rPr>
              <a:t>now, </a:t>
            </a:r>
            <a:r>
              <a:rPr dirty="0" sz="1450" spc="-10">
                <a:latin typeface="Times New Roman"/>
                <a:cs typeface="Times New Roman"/>
              </a:rPr>
              <a:t>the second time, when these fishers  turned </a:t>
            </a:r>
            <a:r>
              <a:rPr dirty="0" sz="1450" spc="-5">
                <a:latin typeface="Times New Roman"/>
                <a:cs typeface="Times New Roman"/>
              </a:rPr>
              <a:t>a </a:t>
            </a:r>
            <a:r>
              <a:rPr dirty="0" sz="1450" spc="-10">
                <a:latin typeface="Times New Roman"/>
                <a:cs typeface="Times New Roman"/>
              </a:rPr>
              <a:t>deaf ear to my cries. But this time </a:t>
            </a:r>
            <a:r>
              <a:rPr dirty="0" sz="1450" spc="-5">
                <a:latin typeface="Times New Roman"/>
                <a:cs typeface="Times New Roman"/>
              </a:rPr>
              <a:t>I </a:t>
            </a:r>
            <a:r>
              <a:rPr dirty="0" sz="1450" spc="-10">
                <a:latin typeface="Times New Roman"/>
                <a:cs typeface="Times New Roman"/>
              </a:rPr>
              <a:t>wept and roared like </a:t>
            </a:r>
            <a:r>
              <a:rPr dirty="0" sz="1450" spc="-5">
                <a:latin typeface="Times New Roman"/>
                <a:cs typeface="Times New Roman"/>
              </a:rPr>
              <a:t>a </a:t>
            </a:r>
            <a:r>
              <a:rPr dirty="0" sz="1450" spc="-10">
                <a:latin typeface="Times New Roman"/>
                <a:cs typeface="Times New Roman"/>
              </a:rPr>
              <a:t>wicked  child, tearing </a:t>
            </a:r>
            <a:r>
              <a:rPr dirty="0" sz="1450" spc="-5">
                <a:latin typeface="Times New Roman"/>
                <a:cs typeface="Times New Roman"/>
              </a:rPr>
              <a:t>up </a:t>
            </a:r>
            <a:r>
              <a:rPr dirty="0" sz="1450" spc="-10">
                <a:latin typeface="Times New Roman"/>
                <a:cs typeface="Times New Roman"/>
              </a:rPr>
              <a:t>the turf with my nails, and grinding my face in the earth. If </a:t>
            </a:r>
            <a:r>
              <a:rPr dirty="0" sz="1450" spc="-5">
                <a:latin typeface="Times New Roman"/>
                <a:cs typeface="Times New Roman"/>
              </a:rPr>
              <a:t>a  </a:t>
            </a:r>
            <a:r>
              <a:rPr dirty="0" sz="1450" spc="-10">
                <a:latin typeface="Times New Roman"/>
                <a:cs typeface="Times New Roman"/>
              </a:rPr>
              <a:t>wish would kill men, those two fishers would never have seen morning, and </a:t>
            </a:r>
            <a:r>
              <a:rPr dirty="0" sz="1450" spc="-5">
                <a:latin typeface="Times New Roman"/>
                <a:cs typeface="Times New Roman"/>
              </a:rPr>
              <a:t>I  </a:t>
            </a:r>
            <a:r>
              <a:rPr dirty="0" sz="1450" spc="-10">
                <a:latin typeface="Times New Roman"/>
                <a:cs typeface="Times New Roman"/>
              </a:rPr>
              <a:t>should likely have died </a:t>
            </a:r>
            <a:r>
              <a:rPr dirty="0" sz="1450" spc="-5">
                <a:latin typeface="Times New Roman"/>
                <a:cs typeface="Times New Roman"/>
              </a:rPr>
              <a:t>upon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island.</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over my </a:t>
            </a:r>
            <a:r>
              <a:rPr dirty="0" sz="1450" spc="-20">
                <a:latin typeface="Times New Roman"/>
                <a:cs typeface="Times New Roman"/>
              </a:rPr>
              <a:t>anger, </a:t>
            </a:r>
            <a:r>
              <a:rPr dirty="0" sz="1450" spc="-5">
                <a:latin typeface="Times New Roman"/>
                <a:cs typeface="Times New Roman"/>
              </a:rPr>
              <a:t>I </a:t>
            </a:r>
            <a:r>
              <a:rPr dirty="0" sz="1450" spc="-10">
                <a:latin typeface="Times New Roman"/>
                <a:cs typeface="Times New Roman"/>
              </a:rPr>
              <a:t>must eat again, </a:t>
            </a:r>
            <a:r>
              <a:rPr dirty="0" sz="1450" spc="-5">
                <a:latin typeface="Times New Roman"/>
                <a:cs typeface="Times New Roman"/>
              </a:rPr>
              <a:t>but </a:t>
            </a:r>
            <a:r>
              <a:rPr dirty="0" sz="1450" spc="-10">
                <a:latin typeface="Times New Roman"/>
                <a:cs typeface="Times New Roman"/>
              </a:rPr>
              <a:t>with such loathing  </a:t>
            </a:r>
            <a:r>
              <a:rPr dirty="0" sz="1450" spc="-5">
                <a:latin typeface="Times New Roman"/>
                <a:cs typeface="Times New Roman"/>
              </a:rPr>
              <a:t>of </a:t>
            </a:r>
            <a:r>
              <a:rPr dirty="0" sz="1450" spc="-10">
                <a:latin typeface="Times New Roman"/>
                <a:cs typeface="Times New Roman"/>
              </a:rPr>
              <a:t>the mess as </a:t>
            </a:r>
            <a:r>
              <a:rPr dirty="0" sz="1450" spc="-5">
                <a:latin typeface="Times New Roman"/>
                <a:cs typeface="Times New Roman"/>
              </a:rPr>
              <a:t>I </a:t>
            </a:r>
            <a:r>
              <a:rPr dirty="0" sz="1450" spc="-10">
                <a:latin typeface="Times New Roman"/>
                <a:cs typeface="Times New Roman"/>
              </a:rPr>
              <a:t>could now scarce control. Sure </a:t>
            </a:r>
            <a:r>
              <a:rPr dirty="0" sz="1450" spc="-5">
                <a:latin typeface="Times New Roman"/>
                <a:cs typeface="Times New Roman"/>
              </a:rPr>
              <a:t>enough, I </a:t>
            </a:r>
            <a:r>
              <a:rPr dirty="0" sz="1450" spc="-10">
                <a:latin typeface="Times New Roman"/>
                <a:cs typeface="Times New Roman"/>
              </a:rPr>
              <a:t>should have </a:t>
            </a:r>
            <a:r>
              <a:rPr dirty="0" sz="1450" spc="-5">
                <a:latin typeface="Times New Roman"/>
                <a:cs typeface="Times New Roman"/>
              </a:rPr>
              <a:t>done </a:t>
            </a:r>
            <a:r>
              <a:rPr dirty="0" sz="1450" spc="-10">
                <a:latin typeface="Times New Roman"/>
                <a:cs typeface="Times New Roman"/>
              </a:rPr>
              <a:t>as  well to fast, for my fishes poisoned me again. </a:t>
            </a:r>
            <a:r>
              <a:rPr dirty="0" sz="1450" spc="-5">
                <a:latin typeface="Times New Roman"/>
                <a:cs typeface="Times New Roman"/>
              </a:rPr>
              <a:t>I </a:t>
            </a:r>
            <a:r>
              <a:rPr dirty="0" sz="1450" spc="-10">
                <a:latin typeface="Times New Roman"/>
                <a:cs typeface="Times New Roman"/>
              </a:rPr>
              <a:t>had all my first pains; my  throat was so sore </a:t>
            </a:r>
            <a:r>
              <a:rPr dirty="0" sz="1450" spc="-5">
                <a:latin typeface="Times New Roman"/>
                <a:cs typeface="Times New Roman"/>
              </a:rPr>
              <a:t>I </a:t>
            </a:r>
            <a:r>
              <a:rPr dirty="0" sz="1450" spc="-10">
                <a:latin typeface="Times New Roman"/>
                <a:cs typeface="Times New Roman"/>
              </a:rPr>
              <a:t>could scarce swallow;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strong shuddering,  which clucked my teeth together; and there came </a:t>
            </a:r>
            <a:r>
              <a:rPr dirty="0" sz="1450" spc="-5">
                <a:latin typeface="Times New Roman"/>
                <a:cs typeface="Times New Roman"/>
              </a:rPr>
              <a:t>on </a:t>
            </a:r>
            <a:r>
              <a:rPr dirty="0" sz="1450" spc="-10">
                <a:latin typeface="Times New Roman"/>
                <a:cs typeface="Times New Roman"/>
              </a:rPr>
              <a:t>me that dreadful sense </a:t>
            </a:r>
            <a:r>
              <a:rPr dirty="0" sz="1450" spc="-5">
                <a:latin typeface="Times New Roman"/>
                <a:cs typeface="Times New Roman"/>
              </a:rPr>
              <a:t>of  </a:t>
            </a:r>
            <a:r>
              <a:rPr dirty="0" sz="1450" spc="-10">
                <a:latin typeface="Times New Roman"/>
                <a:cs typeface="Times New Roman"/>
              </a:rPr>
              <a:t>illness, which we have </a:t>
            </a:r>
            <a:r>
              <a:rPr dirty="0" sz="1450" spc="-5">
                <a:latin typeface="Times New Roman"/>
                <a:cs typeface="Times New Roman"/>
              </a:rPr>
              <a:t>no </a:t>
            </a:r>
            <a:r>
              <a:rPr dirty="0" sz="1450" spc="-10">
                <a:latin typeface="Times New Roman"/>
                <a:cs typeface="Times New Roman"/>
              </a:rPr>
              <a:t>name for either in Scotch </a:t>
            </a:r>
            <a:r>
              <a:rPr dirty="0" sz="1450" spc="-5">
                <a:latin typeface="Times New Roman"/>
                <a:cs typeface="Times New Roman"/>
              </a:rPr>
              <a:t>or </a:t>
            </a:r>
            <a:r>
              <a:rPr dirty="0" sz="1450" spc="-10">
                <a:latin typeface="Times New Roman"/>
                <a:cs typeface="Times New Roman"/>
              </a:rPr>
              <a:t>English. </a:t>
            </a:r>
            <a:r>
              <a:rPr dirty="0" sz="1450" spc="-5">
                <a:latin typeface="Times New Roman"/>
                <a:cs typeface="Times New Roman"/>
              </a:rPr>
              <a:t>I thought I  </a:t>
            </a:r>
            <a:r>
              <a:rPr dirty="0" sz="1450" spc="-10">
                <a:latin typeface="Times New Roman"/>
                <a:cs typeface="Times New Roman"/>
              </a:rPr>
              <a:t>should have died, and made my peace with God, forgiving all men, even my  uncle and the fishers; and as soon as </a:t>
            </a:r>
            <a:r>
              <a:rPr dirty="0" sz="1450" spc="-5">
                <a:latin typeface="Times New Roman"/>
                <a:cs typeface="Times New Roman"/>
              </a:rPr>
              <a:t>I </a:t>
            </a:r>
            <a:r>
              <a:rPr dirty="0" sz="1450" spc="-10">
                <a:latin typeface="Times New Roman"/>
                <a:cs typeface="Times New Roman"/>
              </a:rPr>
              <a:t>had thus made </a:t>
            </a:r>
            <a:r>
              <a:rPr dirty="0" sz="1450" spc="-5">
                <a:latin typeface="Times New Roman"/>
                <a:cs typeface="Times New Roman"/>
              </a:rPr>
              <a:t>up </a:t>
            </a:r>
            <a:r>
              <a:rPr dirty="0" sz="1450" spc="-10">
                <a:latin typeface="Times New Roman"/>
                <a:cs typeface="Times New Roman"/>
              </a:rPr>
              <a:t>my mind to the worst,  clearness came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observed the </a:t>
            </a:r>
            <a:r>
              <a:rPr dirty="0" sz="1450" spc="-5">
                <a:latin typeface="Times New Roman"/>
                <a:cs typeface="Times New Roman"/>
              </a:rPr>
              <a:t>night </a:t>
            </a:r>
            <a:r>
              <a:rPr dirty="0" sz="1450" spc="-10">
                <a:latin typeface="Times New Roman"/>
                <a:cs typeface="Times New Roman"/>
              </a:rPr>
              <a:t>was falling </a:t>
            </a:r>
            <a:r>
              <a:rPr dirty="0" sz="1450" spc="-5">
                <a:latin typeface="Times New Roman"/>
                <a:cs typeface="Times New Roman"/>
              </a:rPr>
              <a:t>dry; </a:t>
            </a:r>
            <a:r>
              <a:rPr dirty="0" sz="1450" spc="-10">
                <a:latin typeface="Times New Roman"/>
                <a:cs typeface="Times New Roman"/>
              </a:rPr>
              <a:t>my clothes were  dried </a:t>
            </a:r>
            <a:r>
              <a:rPr dirty="0" sz="1450" spc="-5">
                <a:latin typeface="Times New Roman"/>
                <a:cs typeface="Times New Roman"/>
              </a:rPr>
              <a:t>a good </a:t>
            </a:r>
            <a:r>
              <a:rPr dirty="0" sz="1450" spc="-10">
                <a:latin typeface="Times New Roman"/>
                <a:cs typeface="Times New Roman"/>
              </a:rPr>
              <a:t>deal; </a:t>
            </a:r>
            <a:r>
              <a:rPr dirty="0" sz="1450" spc="-25">
                <a:latin typeface="Times New Roman"/>
                <a:cs typeface="Times New Roman"/>
              </a:rPr>
              <a:t>truly, </a:t>
            </a:r>
            <a:r>
              <a:rPr dirty="0" sz="1450" spc="-5">
                <a:latin typeface="Times New Roman"/>
                <a:cs typeface="Times New Roman"/>
              </a:rPr>
              <a:t>I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better case than ever before, since </a:t>
            </a:r>
            <a:r>
              <a:rPr dirty="0" sz="1450" spc="-5">
                <a:latin typeface="Times New Roman"/>
                <a:cs typeface="Times New Roman"/>
              </a:rPr>
              <a:t>I </a:t>
            </a:r>
            <a:r>
              <a:rPr dirty="0" sz="1450" spc="-10">
                <a:latin typeface="Times New Roman"/>
                <a:cs typeface="Times New Roman"/>
              </a:rPr>
              <a:t>had  landed </a:t>
            </a:r>
            <a:r>
              <a:rPr dirty="0" sz="1450" spc="-5">
                <a:latin typeface="Times New Roman"/>
                <a:cs typeface="Times New Roman"/>
              </a:rPr>
              <a:t>on </a:t>
            </a:r>
            <a:r>
              <a:rPr dirty="0" sz="1450" spc="-10">
                <a:latin typeface="Times New Roman"/>
                <a:cs typeface="Times New Roman"/>
              </a:rPr>
              <a:t>the isle; and so </a:t>
            </a:r>
            <a:r>
              <a:rPr dirty="0" sz="1450" spc="-5">
                <a:latin typeface="Times New Roman"/>
                <a:cs typeface="Times New Roman"/>
              </a:rPr>
              <a:t>I got </a:t>
            </a:r>
            <a:r>
              <a:rPr dirty="0" sz="1450" spc="-10">
                <a:latin typeface="Times New Roman"/>
                <a:cs typeface="Times New Roman"/>
              </a:rPr>
              <a:t>to sleep at last, with </a:t>
            </a:r>
            <a:r>
              <a:rPr dirty="0" sz="1450" spc="-5">
                <a:latin typeface="Times New Roman"/>
                <a:cs typeface="Times New Roman"/>
              </a:rPr>
              <a:t>a thought of</a:t>
            </a:r>
            <a:r>
              <a:rPr dirty="0" sz="1450" spc="85">
                <a:latin typeface="Times New Roman"/>
                <a:cs typeface="Times New Roman"/>
              </a:rPr>
              <a:t> </a:t>
            </a:r>
            <a:r>
              <a:rPr dirty="0" sz="1450" spc="-10">
                <a:latin typeface="Times New Roman"/>
                <a:cs typeface="Times New Roman"/>
              </a:rPr>
              <a:t>gratitude.</a:t>
            </a:r>
            <a:endParaRPr sz="1450">
              <a:latin typeface="Times New Roman"/>
              <a:cs typeface="Times New Roman"/>
            </a:endParaRPr>
          </a:p>
          <a:p>
            <a:pPr algn="just" marL="12700" marR="8255" indent="255904">
              <a:lnSpc>
                <a:spcPts val="1730"/>
              </a:lnSpc>
              <a:spcBef>
                <a:spcPts val="705"/>
              </a:spcBef>
            </a:pPr>
            <a:r>
              <a:rPr dirty="0" sz="1450" spc="-10">
                <a:latin typeface="Times New Roman"/>
                <a:cs typeface="Times New Roman"/>
              </a:rPr>
              <a:t>The next day (which was the fourth </a:t>
            </a:r>
            <a:r>
              <a:rPr dirty="0" sz="1450" spc="-5">
                <a:latin typeface="Times New Roman"/>
                <a:cs typeface="Times New Roman"/>
              </a:rPr>
              <a:t>of </a:t>
            </a:r>
            <a:r>
              <a:rPr dirty="0" sz="1450" spc="-10">
                <a:latin typeface="Times New Roman"/>
                <a:cs typeface="Times New Roman"/>
              </a:rPr>
              <a:t>this horrible life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found  my bodily strength run very </a:t>
            </a:r>
            <a:r>
              <a:rPr dirty="0" sz="1450" spc="-30">
                <a:latin typeface="Times New Roman"/>
                <a:cs typeface="Times New Roman"/>
              </a:rPr>
              <a:t>low. </a:t>
            </a:r>
            <a:r>
              <a:rPr dirty="0" sz="1450" spc="-10">
                <a:latin typeface="Times New Roman"/>
                <a:cs typeface="Times New Roman"/>
              </a:rPr>
              <a:t>But the sun shone, the air was sweet, and  what</a:t>
            </a:r>
            <a:r>
              <a:rPr dirty="0" sz="1450" spc="135">
                <a:latin typeface="Times New Roman"/>
                <a:cs typeface="Times New Roman"/>
              </a:rPr>
              <a:t> </a:t>
            </a:r>
            <a:r>
              <a:rPr dirty="0" sz="1450" spc="-5">
                <a:latin typeface="Times New Roman"/>
                <a:cs typeface="Times New Roman"/>
              </a:rPr>
              <a:t>I</a:t>
            </a:r>
            <a:r>
              <a:rPr dirty="0" sz="1450" spc="140">
                <a:latin typeface="Times New Roman"/>
                <a:cs typeface="Times New Roman"/>
              </a:rPr>
              <a:t> </a:t>
            </a:r>
            <a:r>
              <a:rPr dirty="0" sz="1450" spc="-10">
                <a:latin typeface="Times New Roman"/>
                <a:cs typeface="Times New Roman"/>
              </a:rPr>
              <a:t>managed</a:t>
            </a:r>
            <a:r>
              <a:rPr dirty="0" sz="1450" spc="140">
                <a:latin typeface="Times New Roman"/>
                <a:cs typeface="Times New Roman"/>
              </a:rPr>
              <a:t> </a:t>
            </a:r>
            <a:r>
              <a:rPr dirty="0" sz="1450" spc="-10">
                <a:latin typeface="Times New Roman"/>
                <a:cs typeface="Times New Roman"/>
              </a:rPr>
              <a:t>to</a:t>
            </a:r>
            <a:r>
              <a:rPr dirty="0" sz="1450" spc="140">
                <a:latin typeface="Times New Roman"/>
                <a:cs typeface="Times New Roman"/>
              </a:rPr>
              <a:t> </a:t>
            </a:r>
            <a:r>
              <a:rPr dirty="0" sz="1450" spc="-10">
                <a:latin typeface="Times New Roman"/>
                <a:cs typeface="Times New Roman"/>
              </a:rPr>
              <a:t>eat</a:t>
            </a:r>
            <a:r>
              <a:rPr dirty="0" sz="1450" spc="14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shell-fish</a:t>
            </a:r>
            <a:r>
              <a:rPr dirty="0" sz="1450" spc="135">
                <a:latin typeface="Times New Roman"/>
                <a:cs typeface="Times New Roman"/>
              </a:rPr>
              <a:t> </a:t>
            </a:r>
            <a:r>
              <a:rPr dirty="0" sz="1450" spc="-10">
                <a:latin typeface="Times New Roman"/>
                <a:cs typeface="Times New Roman"/>
              </a:rPr>
              <a:t>agreed</a:t>
            </a:r>
            <a:r>
              <a:rPr dirty="0" sz="1450" spc="140">
                <a:latin typeface="Times New Roman"/>
                <a:cs typeface="Times New Roman"/>
              </a:rPr>
              <a:t> </a:t>
            </a:r>
            <a:r>
              <a:rPr dirty="0" sz="1450" spc="-10">
                <a:latin typeface="Times New Roman"/>
                <a:cs typeface="Times New Roman"/>
              </a:rPr>
              <a:t>well</a:t>
            </a:r>
            <a:r>
              <a:rPr dirty="0" sz="1450" spc="140">
                <a:latin typeface="Times New Roman"/>
                <a:cs typeface="Times New Roman"/>
              </a:rPr>
              <a:t> </a:t>
            </a:r>
            <a:r>
              <a:rPr dirty="0" sz="1450" spc="-10">
                <a:latin typeface="Times New Roman"/>
                <a:cs typeface="Times New Roman"/>
              </a:rPr>
              <a:t>with</a:t>
            </a:r>
            <a:r>
              <a:rPr dirty="0" sz="1450" spc="140">
                <a:latin typeface="Times New Roman"/>
                <a:cs typeface="Times New Roman"/>
              </a:rPr>
              <a:t> </a:t>
            </a:r>
            <a:r>
              <a:rPr dirty="0" sz="1450" spc="-10">
                <a:latin typeface="Times New Roman"/>
                <a:cs typeface="Times New Roman"/>
              </a:rPr>
              <a:t>me</a:t>
            </a:r>
            <a:r>
              <a:rPr dirty="0" sz="1450" spc="140">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revived</a:t>
            </a:r>
            <a:r>
              <a:rPr dirty="0" sz="1450" spc="14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392920"/>
          </a:xfrm>
          <a:prstGeom prst="rect">
            <a:avLst/>
          </a:prstGeom>
        </p:spPr>
        <p:txBody>
          <a:bodyPr wrap="square" lIns="0" tIns="11430" rIns="0" bIns="0" rtlCol="0" vert="horz">
            <a:spAutoFit/>
          </a:bodyPr>
          <a:lstStyle/>
          <a:p>
            <a:pPr algn="just" marL="12700" marR="12065">
              <a:lnSpc>
                <a:spcPct val="100000"/>
              </a:lnSpc>
              <a:spcBef>
                <a:spcPts val="90"/>
              </a:spcBef>
            </a:pPr>
            <a:r>
              <a:rPr dirty="0" sz="1450" spc="-5">
                <a:latin typeface="Times New Roman"/>
                <a:cs typeface="Times New Roman"/>
              </a:rPr>
              <a:t>I </a:t>
            </a:r>
            <a:r>
              <a:rPr dirty="0" sz="1450" spc="-10">
                <a:latin typeface="Times New Roman"/>
                <a:cs typeface="Times New Roman"/>
              </a:rPr>
              <a:t>liked the sound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heard, and slow as </a:t>
            </a:r>
            <a:r>
              <a:rPr dirty="0" sz="1450" spc="-5">
                <a:latin typeface="Times New Roman"/>
                <a:cs typeface="Times New Roman"/>
              </a:rPr>
              <a:t>I </a:t>
            </a:r>
            <a:r>
              <a:rPr dirty="0" sz="1450" spc="-10">
                <a:latin typeface="Times New Roman"/>
                <a:cs typeface="Times New Roman"/>
              </a:rPr>
              <a:t>began to travel, </a:t>
            </a:r>
            <a:r>
              <a:rPr dirty="0" sz="1450" spc="-5">
                <a:latin typeface="Times New Roman"/>
                <a:cs typeface="Times New Roman"/>
              </a:rPr>
              <a:t>I </a:t>
            </a:r>
            <a:r>
              <a:rPr dirty="0" sz="1450" spc="-10">
                <a:latin typeface="Times New Roman"/>
                <a:cs typeface="Times New Roman"/>
              </a:rPr>
              <a:t>still kept  asking my way and still kept</a:t>
            </a:r>
            <a:r>
              <a:rPr dirty="0" sz="1450" spc="20">
                <a:latin typeface="Times New Roman"/>
                <a:cs typeface="Times New Roman"/>
              </a:rPr>
              <a:t> </a:t>
            </a:r>
            <a:r>
              <a:rPr dirty="0" sz="1450" spc="-10">
                <a:latin typeface="Times New Roman"/>
                <a:cs typeface="Times New Roman"/>
              </a:rPr>
              <a:t>advancing.</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It was drawing </a:t>
            </a:r>
            <a:r>
              <a:rPr dirty="0" sz="1450" spc="-5">
                <a:latin typeface="Times New Roman"/>
                <a:cs typeface="Times New Roman"/>
              </a:rPr>
              <a:t>on </a:t>
            </a:r>
            <a:r>
              <a:rPr dirty="0" sz="1450" spc="-10">
                <a:latin typeface="Times New Roman"/>
                <a:cs typeface="Times New Roman"/>
              </a:rPr>
              <a:t>to sundown when </a:t>
            </a:r>
            <a:r>
              <a:rPr dirty="0" sz="1450" spc="-5">
                <a:latin typeface="Times New Roman"/>
                <a:cs typeface="Times New Roman"/>
              </a:rPr>
              <a:t>I </a:t>
            </a:r>
            <a:r>
              <a:rPr dirty="0" sz="1450" spc="-10">
                <a:latin typeface="Times New Roman"/>
                <a:cs typeface="Times New Roman"/>
              </a:rPr>
              <a:t>met </a:t>
            </a:r>
            <a:r>
              <a:rPr dirty="0" sz="1450" spc="-5">
                <a:latin typeface="Times New Roman"/>
                <a:cs typeface="Times New Roman"/>
              </a:rPr>
              <a:t>a </a:t>
            </a:r>
            <a:r>
              <a:rPr dirty="0" sz="1450" spc="-10">
                <a:latin typeface="Times New Roman"/>
                <a:cs typeface="Times New Roman"/>
              </a:rPr>
              <a:t>stout, dark, sour-looking  woman coming trudging down </a:t>
            </a:r>
            <a:r>
              <a:rPr dirty="0" sz="1450" spc="-5">
                <a:latin typeface="Times New Roman"/>
                <a:cs typeface="Times New Roman"/>
              </a:rPr>
              <a:t>a </a:t>
            </a:r>
            <a:r>
              <a:rPr dirty="0" sz="1450" spc="-10">
                <a:latin typeface="Times New Roman"/>
                <a:cs typeface="Times New Roman"/>
              </a:rPr>
              <a:t>hill; and she, when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put </a:t>
            </a:r>
            <a:r>
              <a:rPr dirty="0" sz="1450" spc="-10">
                <a:latin typeface="Times New Roman"/>
                <a:cs typeface="Times New Roman"/>
              </a:rPr>
              <a:t>my usual  question, turned sharp about, accompanied me back to the summit she had just  left, and pointed to </a:t>
            </a:r>
            <a:r>
              <a:rPr dirty="0" sz="1450" spc="-5">
                <a:latin typeface="Times New Roman"/>
                <a:cs typeface="Times New Roman"/>
              </a:rPr>
              <a:t>a </a:t>
            </a:r>
            <a:r>
              <a:rPr dirty="0" sz="1450" spc="-10">
                <a:latin typeface="Times New Roman"/>
                <a:cs typeface="Times New Roman"/>
              </a:rPr>
              <a:t>great bulk </a:t>
            </a:r>
            <a:r>
              <a:rPr dirty="0" sz="1450" spc="-5">
                <a:latin typeface="Times New Roman"/>
                <a:cs typeface="Times New Roman"/>
              </a:rPr>
              <a:t>of </a:t>
            </a:r>
            <a:r>
              <a:rPr dirty="0" sz="1450" spc="-10">
                <a:latin typeface="Times New Roman"/>
                <a:cs typeface="Times New Roman"/>
              </a:rPr>
              <a:t>building standing very bare </a:t>
            </a:r>
            <a:r>
              <a:rPr dirty="0" sz="1450" spc="-5">
                <a:latin typeface="Times New Roman"/>
                <a:cs typeface="Times New Roman"/>
              </a:rPr>
              <a:t>upon a </a:t>
            </a:r>
            <a:r>
              <a:rPr dirty="0" sz="1450" spc="-10">
                <a:latin typeface="Times New Roman"/>
                <a:cs typeface="Times New Roman"/>
              </a:rPr>
              <a:t>green in  the bottom </a:t>
            </a:r>
            <a:r>
              <a:rPr dirty="0" sz="1450" spc="-5">
                <a:latin typeface="Times New Roman"/>
                <a:cs typeface="Times New Roman"/>
              </a:rPr>
              <a:t>of </a:t>
            </a:r>
            <a:r>
              <a:rPr dirty="0" sz="1450" spc="-10">
                <a:latin typeface="Times New Roman"/>
                <a:cs typeface="Times New Roman"/>
              </a:rPr>
              <a:t>the next </a:t>
            </a:r>
            <a:r>
              <a:rPr dirty="0" sz="1450" spc="-20">
                <a:latin typeface="Times New Roman"/>
                <a:cs typeface="Times New Roman"/>
              </a:rPr>
              <a:t>valley. </a:t>
            </a:r>
            <a:r>
              <a:rPr dirty="0" sz="1450" spc="-10">
                <a:latin typeface="Times New Roman"/>
                <a:cs typeface="Times New Roman"/>
              </a:rPr>
              <a:t>The country was pleasant round about, running  in low hills, pleasantly watered and wooded, and the crops, to my eyes,  wonderfully </a:t>
            </a:r>
            <a:r>
              <a:rPr dirty="0" sz="1450" spc="-5">
                <a:latin typeface="Times New Roman"/>
                <a:cs typeface="Times New Roman"/>
              </a:rPr>
              <a:t>good; but </a:t>
            </a:r>
            <a:r>
              <a:rPr dirty="0" sz="1450" spc="-10">
                <a:latin typeface="Times New Roman"/>
                <a:cs typeface="Times New Roman"/>
              </a:rPr>
              <a:t>the house itself appeared to </a:t>
            </a:r>
            <a:r>
              <a:rPr dirty="0" sz="1450" spc="-5">
                <a:latin typeface="Times New Roman"/>
                <a:cs typeface="Times New Roman"/>
              </a:rPr>
              <a:t>be 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ruin; </a:t>
            </a:r>
            <a:r>
              <a:rPr dirty="0" sz="1450" spc="-5">
                <a:latin typeface="Times New Roman"/>
                <a:cs typeface="Times New Roman"/>
              </a:rPr>
              <a:t>no </a:t>
            </a:r>
            <a:r>
              <a:rPr dirty="0" sz="1450" spc="-10">
                <a:latin typeface="Times New Roman"/>
                <a:cs typeface="Times New Roman"/>
              </a:rPr>
              <a:t>road  led </a:t>
            </a:r>
            <a:r>
              <a:rPr dirty="0" sz="1450" spc="-5">
                <a:latin typeface="Times New Roman"/>
                <a:cs typeface="Times New Roman"/>
              </a:rPr>
              <a:t>up </a:t>
            </a:r>
            <a:r>
              <a:rPr dirty="0" sz="1450" spc="-10">
                <a:latin typeface="Times New Roman"/>
                <a:cs typeface="Times New Roman"/>
              </a:rPr>
              <a:t>to it; </a:t>
            </a:r>
            <a:r>
              <a:rPr dirty="0" sz="1450" spc="-5">
                <a:latin typeface="Times New Roman"/>
                <a:cs typeface="Times New Roman"/>
              </a:rPr>
              <a:t>no </a:t>
            </a:r>
            <a:r>
              <a:rPr dirty="0" sz="1450" spc="-10">
                <a:latin typeface="Times New Roman"/>
                <a:cs typeface="Times New Roman"/>
              </a:rPr>
              <a:t>smoke arose from any </a:t>
            </a:r>
            <a:r>
              <a:rPr dirty="0" sz="1450" spc="-5">
                <a:latin typeface="Times New Roman"/>
                <a:cs typeface="Times New Roman"/>
              </a:rPr>
              <a:t>of </a:t>
            </a:r>
            <a:r>
              <a:rPr dirty="0" sz="1450" spc="-10">
                <a:latin typeface="Times New Roman"/>
                <a:cs typeface="Times New Roman"/>
              </a:rPr>
              <a:t>the chimneys; </a:t>
            </a:r>
            <a:r>
              <a:rPr dirty="0" sz="1450" spc="-5">
                <a:latin typeface="Times New Roman"/>
                <a:cs typeface="Times New Roman"/>
              </a:rPr>
              <a:t>nor </a:t>
            </a:r>
            <a:r>
              <a:rPr dirty="0" sz="1450" spc="-10">
                <a:latin typeface="Times New Roman"/>
                <a:cs typeface="Times New Roman"/>
              </a:rPr>
              <a:t>was there any  semblance </a:t>
            </a:r>
            <a:r>
              <a:rPr dirty="0" sz="1450" spc="-5">
                <a:latin typeface="Times New Roman"/>
                <a:cs typeface="Times New Roman"/>
              </a:rPr>
              <a:t>of a </a:t>
            </a:r>
            <a:r>
              <a:rPr dirty="0" sz="1450" spc="-10">
                <a:latin typeface="Times New Roman"/>
                <a:cs typeface="Times New Roman"/>
              </a:rPr>
              <a:t>garden. My heart sank. “That!”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The </a:t>
            </a:r>
            <a:r>
              <a:rPr dirty="0" sz="1450" spc="-20">
                <a:latin typeface="Times New Roman"/>
                <a:cs typeface="Times New Roman"/>
              </a:rPr>
              <a:t>woman’s </a:t>
            </a:r>
            <a:r>
              <a:rPr dirty="0" sz="1450" spc="-10">
                <a:latin typeface="Times New Roman"/>
                <a:cs typeface="Times New Roman"/>
              </a:rPr>
              <a:t>face lit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malignant </a:t>
            </a:r>
            <a:r>
              <a:rPr dirty="0" sz="1450" spc="-20">
                <a:latin typeface="Times New Roman"/>
                <a:cs typeface="Times New Roman"/>
              </a:rPr>
              <a:t>anger. </a:t>
            </a:r>
            <a:r>
              <a:rPr dirty="0" sz="1450" spc="-10">
                <a:latin typeface="Times New Roman"/>
                <a:cs typeface="Times New Roman"/>
              </a:rPr>
              <a:t>“That is the house </a:t>
            </a:r>
            <a:r>
              <a:rPr dirty="0" sz="1450" spc="-5">
                <a:latin typeface="Times New Roman"/>
                <a:cs typeface="Times New Roman"/>
              </a:rPr>
              <a:t>of  </a:t>
            </a:r>
            <a:r>
              <a:rPr dirty="0" sz="1450" spc="-10">
                <a:latin typeface="Times New Roman"/>
                <a:cs typeface="Times New Roman"/>
              </a:rPr>
              <a:t>Shaws!” she cried. “Blood built it; blood stopped the building </a:t>
            </a:r>
            <a:r>
              <a:rPr dirty="0" sz="1450" spc="-5">
                <a:latin typeface="Times New Roman"/>
                <a:cs typeface="Times New Roman"/>
              </a:rPr>
              <a:t>of </a:t>
            </a:r>
            <a:r>
              <a:rPr dirty="0" sz="1450" spc="-10">
                <a:latin typeface="Times New Roman"/>
                <a:cs typeface="Times New Roman"/>
              </a:rPr>
              <a:t>it; blood shall  bring it down. See here!” she cried again—“I spit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and crack  my thumb at it! Black </a:t>
            </a:r>
            <a:r>
              <a:rPr dirty="0" sz="1450" spc="-5">
                <a:latin typeface="Times New Roman"/>
                <a:cs typeface="Times New Roman"/>
              </a:rPr>
              <a:t>be </a:t>
            </a:r>
            <a:r>
              <a:rPr dirty="0" sz="1450" spc="-10">
                <a:latin typeface="Times New Roman"/>
                <a:cs typeface="Times New Roman"/>
              </a:rPr>
              <a:t>its fall! If </a:t>
            </a:r>
            <a:r>
              <a:rPr dirty="0" sz="1450" spc="-5">
                <a:latin typeface="Times New Roman"/>
                <a:cs typeface="Times New Roman"/>
              </a:rPr>
              <a:t>ye </a:t>
            </a:r>
            <a:r>
              <a:rPr dirty="0" sz="1450" spc="-10">
                <a:latin typeface="Times New Roman"/>
                <a:cs typeface="Times New Roman"/>
              </a:rPr>
              <a:t>see the laird, tell him what </a:t>
            </a:r>
            <a:r>
              <a:rPr dirty="0" sz="1450" spc="-5">
                <a:latin typeface="Times New Roman"/>
                <a:cs typeface="Times New Roman"/>
              </a:rPr>
              <a:t>ye </a:t>
            </a:r>
            <a:r>
              <a:rPr dirty="0" sz="1450" spc="-10">
                <a:latin typeface="Times New Roman"/>
                <a:cs typeface="Times New Roman"/>
              </a:rPr>
              <a:t>hear; tell  him this makes the twelve hunner and nineteen time that Jennet Clouston has  called down the curse </a:t>
            </a:r>
            <a:r>
              <a:rPr dirty="0" sz="1450" spc="-5">
                <a:latin typeface="Times New Roman"/>
                <a:cs typeface="Times New Roman"/>
              </a:rPr>
              <a:t>on </a:t>
            </a:r>
            <a:r>
              <a:rPr dirty="0" sz="1450" spc="-10">
                <a:latin typeface="Times New Roman"/>
                <a:cs typeface="Times New Roman"/>
              </a:rPr>
              <a:t>him and his house, byre and stable, man, guest, and  </a:t>
            </a:r>
            <a:r>
              <a:rPr dirty="0" sz="1450" spc="-20">
                <a:latin typeface="Times New Roman"/>
                <a:cs typeface="Times New Roman"/>
              </a:rPr>
              <a:t>master, </a:t>
            </a:r>
            <a:r>
              <a:rPr dirty="0" sz="1450" spc="-10">
                <a:latin typeface="Times New Roman"/>
                <a:cs typeface="Times New Roman"/>
              </a:rPr>
              <a:t>wife, miss, </a:t>
            </a:r>
            <a:r>
              <a:rPr dirty="0" sz="1450" spc="-5">
                <a:latin typeface="Times New Roman"/>
                <a:cs typeface="Times New Roman"/>
              </a:rPr>
              <a:t>or </a:t>
            </a:r>
            <a:r>
              <a:rPr dirty="0" sz="1450" spc="-10">
                <a:latin typeface="Times New Roman"/>
                <a:cs typeface="Times New Roman"/>
              </a:rPr>
              <a:t>bairn—black, black </a:t>
            </a:r>
            <a:r>
              <a:rPr dirty="0" sz="1450" spc="-5">
                <a:latin typeface="Times New Roman"/>
                <a:cs typeface="Times New Roman"/>
              </a:rPr>
              <a:t>be </a:t>
            </a:r>
            <a:r>
              <a:rPr dirty="0" sz="1450" spc="-10">
                <a:latin typeface="Times New Roman"/>
                <a:cs typeface="Times New Roman"/>
              </a:rPr>
              <a:t>their</a:t>
            </a:r>
            <a:r>
              <a:rPr dirty="0" sz="1450" spc="35">
                <a:latin typeface="Times New Roman"/>
                <a:cs typeface="Times New Roman"/>
              </a:rPr>
              <a:t> </a:t>
            </a:r>
            <a:r>
              <a:rPr dirty="0" sz="1450" spc="-10">
                <a:latin typeface="Times New Roman"/>
                <a:cs typeface="Times New Roman"/>
              </a:rPr>
              <a:t>fall!”</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And the woman, whose voice had risen to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eldritch sing-song,  turned with </a:t>
            </a:r>
            <a:r>
              <a:rPr dirty="0" sz="1450" spc="-5">
                <a:latin typeface="Times New Roman"/>
                <a:cs typeface="Times New Roman"/>
              </a:rPr>
              <a:t>a </a:t>
            </a:r>
            <a:r>
              <a:rPr dirty="0" sz="1450" spc="-10">
                <a:latin typeface="Times New Roman"/>
                <a:cs typeface="Times New Roman"/>
              </a:rPr>
              <a:t>skip, and was gone. </a:t>
            </a:r>
            <a:r>
              <a:rPr dirty="0" sz="1450" spc="-5">
                <a:latin typeface="Times New Roman"/>
                <a:cs typeface="Times New Roman"/>
              </a:rPr>
              <a:t>I </a:t>
            </a:r>
            <a:r>
              <a:rPr dirty="0" sz="1450" spc="-10">
                <a:latin typeface="Times New Roman"/>
                <a:cs typeface="Times New Roman"/>
              </a:rPr>
              <a:t>stood where she left me, with my hair </a:t>
            </a:r>
            <a:r>
              <a:rPr dirty="0" sz="1450" spc="-5">
                <a:latin typeface="Times New Roman"/>
                <a:cs typeface="Times New Roman"/>
              </a:rPr>
              <a:t>on  </a:t>
            </a:r>
            <a:r>
              <a:rPr dirty="0" sz="1450" spc="-10">
                <a:latin typeface="Times New Roman"/>
                <a:cs typeface="Times New Roman"/>
              </a:rPr>
              <a:t>end. In those days folk still believed in witches and trembled at </a:t>
            </a:r>
            <a:r>
              <a:rPr dirty="0" sz="1450" spc="-5">
                <a:latin typeface="Times New Roman"/>
                <a:cs typeface="Times New Roman"/>
              </a:rPr>
              <a:t>a </a:t>
            </a:r>
            <a:r>
              <a:rPr dirty="0" sz="1450" spc="-10">
                <a:latin typeface="Times New Roman"/>
                <a:cs typeface="Times New Roman"/>
              </a:rPr>
              <a:t>curse; and  this one, falling so pat, like </a:t>
            </a:r>
            <a:r>
              <a:rPr dirty="0" sz="1450" spc="-5">
                <a:latin typeface="Times New Roman"/>
                <a:cs typeface="Times New Roman"/>
              </a:rPr>
              <a:t>a </a:t>
            </a:r>
            <a:r>
              <a:rPr dirty="0" sz="1450" spc="-10">
                <a:latin typeface="Times New Roman"/>
                <a:cs typeface="Times New Roman"/>
              </a:rPr>
              <a:t>wayside omen, to arrest me ere </a:t>
            </a:r>
            <a:r>
              <a:rPr dirty="0" sz="1450" spc="-5">
                <a:latin typeface="Times New Roman"/>
                <a:cs typeface="Times New Roman"/>
              </a:rPr>
              <a:t>I </a:t>
            </a:r>
            <a:r>
              <a:rPr dirty="0" sz="1450" spc="-10">
                <a:latin typeface="Times New Roman"/>
                <a:cs typeface="Times New Roman"/>
              </a:rPr>
              <a:t>carried </a:t>
            </a:r>
            <a:r>
              <a:rPr dirty="0" sz="1450" spc="-5">
                <a:latin typeface="Times New Roman"/>
                <a:cs typeface="Times New Roman"/>
              </a:rPr>
              <a:t>out </a:t>
            </a:r>
            <a:r>
              <a:rPr dirty="0" sz="1450" spc="-10">
                <a:latin typeface="Times New Roman"/>
                <a:cs typeface="Times New Roman"/>
              </a:rPr>
              <a:t>my  purpose, took the pith </a:t>
            </a:r>
            <a:r>
              <a:rPr dirty="0" sz="1450" spc="-5">
                <a:latin typeface="Times New Roman"/>
                <a:cs typeface="Times New Roman"/>
              </a:rPr>
              <a:t>out of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legs.</a:t>
            </a:r>
            <a:endParaRPr sz="1450">
              <a:latin typeface="Times New Roman"/>
              <a:cs typeface="Times New Roman"/>
            </a:endParaRPr>
          </a:p>
          <a:p>
            <a:pPr algn="just" marL="12700" marR="7620" indent="255904">
              <a:lnSpc>
                <a:spcPts val="1730"/>
              </a:lnSpc>
              <a:spcBef>
                <a:spcPts val="785"/>
              </a:spcBef>
            </a:pPr>
            <a:r>
              <a:rPr dirty="0" sz="1450" spc="-5">
                <a:latin typeface="Times New Roman"/>
                <a:cs typeface="Times New Roman"/>
              </a:rPr>
              <a:t>I </a:t>
            </a:r>
            <a:r>
              <a:rPr dirty="0" sz="1450" spc="-10">
                <a:latin typeface="Times New Roman"/>
                <a:cs typeface="Times New Roman"/>
              </a:rPr>
              <a:t>sat me down and stared at the house </a:t>
            </a:r>
            <a:r>
              <a:rPr dirty="0" sz="1450" spc="-5">
                <a:latin typeface="Times New Roman"/>
                <a:cs typeface="Times New Roman"/>
              </a:rPr>
              <a:t>of </a:t>
            </a:r>
            <a:r>
              <a:rPr dirty="0" sz="1450" spc="-10">
                <a:latin typeface="Times New Roman"/>
                <a:cs typeface="Times New Roman"/>
              </a:rPr>
              <a:t>Shaws. The more </a:t>
            </a:r>
            <a:r>
              <a:rPr dirty="0" sz="1450" spc="-5">
                <a:latin typeface="Times New Roman"/>
                <a:cs typeface="Times New Roman"/>
              </a:rPr>
              <a:t>I </a:t>
            </a:r>
            <a:r>
              <a:rPr dirty="0" sz="1450" spc="-10">
                <a:latin typeface="Times New Roman"/>
                <a:cs typeface="Times New Roman"/>
              </a:rPr>
              <a:t>looked, the  pleasanter that country-side appeared; being all set with hawthorn bushes full  </a:t>
            </a:r>
            <a:r>
              <a:rPr dirty="0" sz="1450" spc="-5">
                <a:latin typeface="Times New Roman"/>
                <a:cs typeface="Times New Roman"/>
              </a:rPr>
              <a:t>of </a:t>
            </a:r>
            <a:r>
              <a:rPr dirty="0" sz="1450" spc="-10">
                <a:latin typeface="Times New Roman"/>
                <a:cs typeface="Times New Roman"/>
              </a:rPr>
              <a:t>flowers; the fields dotted with sheep; </a:t>
            </a:r>
            <a:r>
              <a:rPr dirty="0" sz="1450" spc="-5">
                <a:latin typeface="Times New Roman"/>
                <a:cs typeface="Times New Roman"/>
              </a:rPr>
              <a:t>a </a:t>
            </a:r>
            <a:r>
              <a:rPr dirty="0" sz="1450" spc="-10">
                <a:latin typeface="Times New Roman"/>
                <a:cs typeface="Times New Roman"/>
              </a:rPr>
              <a:t>fine flight </a:t>
            </a:r>
            <a:r>
              <a:rPr dirty="0" sz="1450" spc="-5">
                <a:latin typeface="Times New Roman"/>
                <a:cs typeface="Times New Roman"/>
              </a:rPr>
              <a:t>of </a:t>
            </a:r>
            <a:r>
              <a:rPr dirty="0" sz="1450" spc="-10">
                <a:latin typeface="Times New Roman"/>
                <a:cs typeface="Times New Roman"/>
              </a:rPr>
              <a:t>rooks in the sky; and  every sign </a:t>
            </a:r>
            <a:r>
              <a:rPr dirty="0" sz="1450" spc="-5">
                <a:latin typeface="Times New Roman"/>
                <a:cs typeface="Times New Roman"/>
              </a:rPr>
              <a:t>of a </a:t>
            </a:r>
            <a:r>
              <a:rPr dirty="0" sz="1450" spc="-10">
                <a:latin typeface="Times New Roman"/>
                <a:cs typeface="Times New Roman"/>
              </a:rPr>
              <a:t>kind soil and climate; and yet the barrack in the midst </a:t>
            </a:r>
            <a:r>
              <a:rPr dirty="0" sz="1450" spc="-5">
                <a:latin typeface="Times New Roman"/>
                <a:cs typeface="Times New Roman"/>
              </a:rPr>
              <a:t>of </a:t>
            </a:r>
            <a:r>
              <a:rPr dirty="0" sz="1450" spc="-10">
                <a:latin typeface="Times New Roman"/>
                <a:cs typeface="Times New Roman"/>
              </a:rPr>
              <a:t>it  went sore against my</a:t>
            </a:r>
            <a:r>
              <a:rPr dirty="0" sz="1450" spc="5">
                <a:latin typeface="Times New Roman"/>
                <a:cs typeface="Times New Roman"/>
              </a:rPr>
              <a:t> </a:t>
            </a:r>
            <a:r>
              <a:rPr dirty="0" sz="1450" spc="-25">
                <a:latin typeface="Times New Roman"/>
                <a:cs typeface="Times New Roman"/>
              </a:rPr>
              <a:t>fancy.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Country folk went </a:t>
            </a:r>
            <a:r>
              <a:rPr dirty="0" sz="1450" spc="-5">
                <a:latin typeface="Times New Roman"/>
                <a:cs typeface="Times New Roman"/>
              </a:rPr>
              <a:t>by </a:t>
            </a:r>
            <a:r>
              <a:rPr dirty="0" sz="1450" spc="-10">
                <a:latin typeface="Times New Roman"/>
                <a:cs typeface="Times New Roman"/>
              </a:rPr>
              <a:t>from the fields as </a:t>
            </a:r>
            <a:r>
              <a:rPr dirty="0" sz="1450" spc="-5">
                <a:latin typeface="Times New Roman"/>
                <a:cs typeface="Times New Roman"/>
              </a:rPr>
              <a:t>I </a:t>
            </a:r>
            <a:r>
              <a:rPr dirty="0" sz="1450" spc="-10">
                <a:latin typeface="Times New Roman"/>
                <a:cs typeface="Times New Roman"/>
              </a:rPr>
              <a:t>sat there </a:t>
            </a:r>
            <a:r>
              <a:rPr dirty="0" sz="1450" spc="-5">
                <a:latin typeface="Times New Roman"/>
                <a:cs typeface="Times New Roman"/>
              </a:rPr>
              <a:t>on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ditch,  </a:t>
            </a:r>
            <a:r>
              <a:rPr dirty="0" sz="1450" spc="-5">
                <a:latin typeface="Times New Roman"/>
                <a:cs typeface="Times New Roman"/>
              </a:rPr>
              <a:t>but I </a:t>
            </a:r>
            <a:r>
              <a:rPr dirty="0" sz="1450" spc="-10">
                <a:latin typeface="Times New Roman"/>
                <a:cs typeface="Times New Roman"/>
              </a:rPr>
              <a:t>lacked the spirit to give them </a:t>
            </a:r>
            <a:r>
              <a:rPr dirty="0" sz="1450" spc="-5">
                <a:latin typeface="Times New Roman"/>
                <a:cs typeface="Times New Roman"/>
              </a:rPr>
              <a:t>a </a:t>
            </a:r>
            <a:r>
              <a:rPr dirty="0" sz="1450" spc="-10">
                <a:latin typeface="Times New Roman"/>
                <a:cs typeface="Times New Roman"/>
              </a:rPr>
              <a:t>good-e’en. At last the sun went down, and  then, right </a:t>
            </a:r>
            <a:r>
              <a:rPr dirty="0" sz="1450" spc="-5">
                <a:latin typeface="Times New Roman"/>
                <a:cs typeface="Times New Roman"/>
              </a:rPr>
              <a:t>up </a:t>
            </a:r>
            <a:r>
              <a:rPr dirty="0" sz="1450" spc="-10">
                <a:latin typeface="Times New Roman"/>
                <a:cs typeface="Times New Roman"/>
              </a:rPr>
              <a:t>against the yellow </a:t>
            </a:r>
            <a:r>
              <a:rPr dirty="0" sz="1450" spc="-30">
                <a:latin typeface="Times New Roman"/>
                <a:cs typeface="Times New Roman"/>
              </a:rPr>
              <a:t>sky,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scroll </a:t>
            </a:r>
            <a:r>
              <a:rPr dirty="0" sz="1450" spc="-5">
                <a:latin typeface="Times New Roman"/>
                <a:cs typeface="Times New Roman"/>
              </a:rPr>
              <a:t>of </a:t>
            </a:r>
            <a:r>
              <a:rPr dirty="0" sz="1450" spc="-10">
                <a:latin typeface="Times New Roman"/>
                <a:cs typeface="Times New Roman"/>
              </a:rPr>
              <a:t>smoke </a:t>
            </a:r>
            <a:r>
              <a:rPr dirty="0" sz="1450" spc="-5">
                <a:latin typeface="Times New Roman"/>
                <a:cs typeface="Times New Roman"/>
              </a:rPr>
              <a:t>go </a:t>
            </a:r>
            <a:r>
              <a:rPr dirty="0" sz="1450" spc="-10">
                <a:latin typeface="Times New Roman"/>
                <a:cs typeface="Times New Roman"/>
              </a:rPr>
              <a:t>mounting, </a:t>
            </a:r>
            <a:r>
              <a:rPr dirty="0" sz="1450" spc="-5">
                <a:latin typeface="Times New Roman"/>
                <a:cs typeface="Times New Roman"/>
              </a:rPr>
              <a:t>not  </a:t>
            </a:r>
            <a:r>
              <a:rPr dirty="0" sz="1450" spc="-10">
                <a:latin typeface="Times New Roman"/>
                <a:cs typeface="Times New Roman"/>
              </a:rPr>
              <a:t>much </a:t>
            </a:r>
            <a:r>
              <a:rPr dirty="0" sz="1450" spc="-15">
                <a:latin typeface="Times New Roman"/>
                <a:cs typeface="Times New Roman"/>
              </a:rPr>
              <a:t>thicker, </a:t>
            </a:r>
            <a:r>
              <a:rPr dirty="0" sz="1450" spc="-10">
                <a:latin typeface="Times New Roman"/>
                <a:cs typeface="Times New Roman"/>
              </a:rPr>
              <a:t>as it seemed to me, than the smoke </a:t>
            </a:r>
            <a:r>
              <a:rPr dirty="0" sz="1450" spc="-5">
                <a:latin typeface="Times New Roman"/>
                <a:cs typeface="Times New Roman"/>
              </a:rPr>
              <a:t>of a </a:t>
            </a:r>
            <a:r>
              <a:rPr dirty="0" sz="1450" spc="-10">
                <a:latin typeface="Times New Roman"/>
                <a:cs typeface="Times New Roman"/>
              </a:rPr>
              <a:t>candle; </a:t>
            </a:r>
            <a:r>
              <a:rPr dirty="0" sz="1450" spc="-5">
                <a:latin typeface="Times New Roman"/>
                <a:cs typeface="Times New Roman"/>
              </a:rPr>
              <a:t>but </a:t>
            </a:r>
            <a:r>
              <a:rPr dirty="0" sz="1450" spc="-10">
                <a:latin typeface="Times New Roman"/>
                <a:cs typeface="Times New Roman"/>
              </a:rPr>
              <a:t>still there it  was, and meant </a:t>
            </a:r>
            <a:r>
              <a:rPr dirty="0" sz="1450" spc="-5">
                <a:latin typeface="Times New Roman"/>
                <a:cs typeface="Times New Roman"/>
              </a:rPr>
              <a:t>a </a:t>
            </a:r>
            <a:r>
              <a:rPr dirty="0" sz="1450" spc="-10">
                <a:latin typeface="Times New Roman"/>
                <a:cs typeface="Times New Roman"/>
              </a:rPr>
              <a:t>fire, and warmth, and </a:t>
            </a:r>
            <a:r>
              <a:rPr dirty="0" sz="1450" spc="-20">
                <a:latin typeface="Times New Roman"/>
                <a:cs typeface="Times New Roman"/>
              </a:rPr>
              <a:t>cookery, </a:t>
            </a:r>
            <a:r>
              <a:rPr dirty="0" sz="1450" spc="-10">
                <a:latin typeface="Times New Roman"/>
                <a:cs typeface="Times New Roman"/>
              </a:rPr>
              <a:t>and some living inhabitant  that must have lit it; and this comforted my</a:t>
            </a:r>
            <a:r>
              <a:rPr dirty="0" sz="1450" spc="4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set forward </a:t>
            </a:r>
            <a:r>
              <a:rPr dirty="0" sz="1450" spc="-5">
                <a:latin typeface="Times New Roman"/>
                <a:cs typeface="Times New Roman"/>
              </a:rPr>
              <a:t>by a </a:t>
            </a:r>
            <a:r>
              <a:rPr dirty="0" sz="1450" spc="-10">
                <a:latin typeface="Times New Roman"/>
                <a:cs typeface="Times New Roman"/>
              </a:rPr>
              <a:t>little faint track in the grass that led in my direction.  It was very faint indeed to </a:t>
            </a:r>
            <a:r>
              <a:rPr dirty="0" sz="1450" spc="-5">
                <a:latin typeface="Times New Roman"/>
                <a:cs typeface="Times New Roman"/>
              </a:rPr>
              <a:t>be </a:t>
            </a:r>
            <a:r>
              <a:rPr dirty="0" sz="1450" spc="-10">
                <a:latin typeface="Times New Roman"/>
                <a:cs typeface="Times New Roman"/>
              </a:rPr>
              <a:t>the only way to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habitation; yet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no </a:t>
            </a:r>
            <a:r>
              <a:rPr dirty="0" sz="1450" spc="-20">
                <a:latin typeface="Times New Roman"/>
                <a:cs typeface="Times New Roman"/>
              </a:rPr>
              <a:t>other. </a:t>
            </a:r>
            <a:r>
              <a:rPr dirty="0" sz="1450" spc="-10">
                <a:latin typeface="Times New Roman"/>
                <a:cs typeface="Times New Roman"/>
              </a:rPr>
              <a:t>Presently it </a:t>
            </a:r>
            <a:r>
              <a:rPr dirty="0" sz="1450" spc="-5">
                <a:latin typeface="Times New Roman"/>
                <a:cs typeface="Times New Roman"/>
              </a:rPr>
              <a:t>brought </a:t>
            </a:r>
            <a:r>
              <a:rPr dirty="0" sz="1450" spc="-10">
                <a:latin typeface="Times New Roman"/>
                <a:cs typeface="Times New Roman"/>
              </a:rPr>
              <a:t>me to stone uprights, with an unroofed lodge  beside them, and coats </a:t>
            </a:r>
            <a:r>
              <a:rPr dirty="0" sz="1450" spc="-5">
                <a:latin typeface="Times New Roman"/>
                <a:cs typeface="Times New Roman"/>
              </a:rPr>
              <a:t>of </a:t>
            </a:r>
            <a:r>
              <a:rPr dirty="0" sz="1450" spc="-10">
                <a:latin typeface="Times New Roman"/>
                <a:cs typeface="Times New Roman"/>
              </a:rPr>
              <a:t>arms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top. </a:t>
            </a:r>
            <a:r>
              <a:rPr dirty="0" sz="1450" spc="-10">
                <a:latin typeface="Times New Roman"/>
                <a:cs typeface="Times New Roman"/>
              </a:rPr>
              <a:t>A main entrance it was plainly  meant to be, </a:t>
            </a:r>
            <a:r>
              <a:rPr dirty="0" sz="1450" spc="-5">
                <a:latin typeface="Times New Roman"/>
                <a:cs typeface="Times New Roman"/>
              </a:rPr>
              <a:t>but </a:t>
            </a:r>
            <a:r>
              <a:rPr dirty="0" sz="1450" spc="-10">
                <a:latin typeface="Times New Roman"/>
                <a:cs typeface="Times New Roman"/>
              </a:rPr>
              <a:t>never finished; instead </a:t>
            </a:r>
            <a:r>
              <a:rPr dirty="0" sz="1450" spc="-5">
                <a:latin typeface="Times New Roman"/>
                <a:cs typeface="Times New Roman"/>
              </a:rPr>
              <a:t>of </a:t>
            </a:r>
            <a:r>
              <a:rPr dirty="0" sz="1450" spc="-10">
                <a:latin typeface="Times New Roman"/>
                <a:cs typeface="Times New Roman"/>
              </a:rPr>
              <a:t>gates </a:t>
            </a:r>
            <a:r>
              <a:rPr dirty="0" sz="1450" spc="-5">
                <a:latin typeface="Times New Roman"/>
                <a:cs typeface="Times New Roman"/>
              </a:rPr>
              <a:t>of </a:t>
            </a:r>
            <a:r>
              <a:rPr dirty="0" sz="1450" spc="-10">
                <a:latin typeface="Times New Roman"/>
                <a:cs typeface="Times New Roman"/>
              </a:rPr>
              <a:t>wrought iron,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hurdles</a:t>
            </a:r>
            <a:r>
              <a:rPr dirty="0" sz="1450" spc="145">
                <a:latin typeface="Times New Roman"/>
                <a:cs typeface="Times New Roman"/>
              </a:rPr>
              <a:t> </a:t>
            </a:r>
            <a:r>
              <a:rPr dirty="0" sz="1450" spc="-10">
                <a:latin typeface="Times New Roman"/>
                <a:cs typeface="Times New Roman"/>
              </a:rPr>
              <a:t>were</a:t>
            </a:r>
            <a:r>
              <a:rPr dirty="0" sz="1450" spc="145">
                <a:latin typeface="Times New Roman"/>
                <a:cs typeface="Times New Roman"/>
              </a:rPr>
              <a:t> </a:t>
            </a:r>
            <a:r>
              <a:rPr dirty="0" sz="1450" spc="-10">
                <a:latin typeface="Times New Roman"/>
                <a:cs typeface="Times New Roman"/>
              </a:rPr>
              <a:t>tied</a:t>
            </a:r>
            <a:r>
              <a:rPr dirty="0" sz="1450" spc="145">
                <a:latin typeface="Times New Roman"/>
                <a:cs typeface="Times New Roman"/>
              </a:rPr>
              <a:t> </a:t>
            </a:r>
            <a:r>
              <a:rPr dirty="0" sz="1450" spc="-10">
                <a:latin typeface="Times New Roman"/>
                <a:cs typeface="Times New Roman"/>
              </a:rPr>
              <a:t>across</a:t>
            </a:r>
            <a:r>
              <a:rPr dirty="0" sz="1450" spc="145">
                <a:latin typeface="Times New Roman"/>
                <a:cs typeface="Times New Roman"/>
              </a:rPr>
              <a:t> </a:t>
            </a:r>
            <a:r>
              <a:rPr dirty="0" sz="1450" spc="-10">
                <a:latin typeface="Times New Roman"/>
                <a:cs typeface="Times New Roman"/>
              </a:rPr>
              <a:t>with</a:t>
            </a:r>
            <a:r>
              <a:rPr dirty="0" sz="1450" spc="145">
                <a:latin typeface="Times New Roman"/>
                <a:cs typeface="Times New Roman"/>
              </a:rPr>
              <a:t>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straw</a:t>
            </a:r>
            <a:r>
              <a:rPr dirty="0" sz="1450" spc="145">
                <a:latin typeface="Times New Roman"/>
                <a:cs typeface="Times New Roman"/>
              </a:rPr>
              <a:t> </a:t>
            </a:r>
            <a:r>
              <a:rPr dirty="0" sz="1450" spc="-10">
                <a:latin typeface="Times New Roman"/>
                <a:cs typeface="Times New Roman"/>
              </a:rPr>
              <a:t>rope;</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as</a:t>
            </a:r>
            <a:r>
              <a:rPr dirty="0" sz="1450" spc="145">
                <a:latin typeface="Times New Roman"/>
                <a:cs typeface="Times New Roman"/>
              </a:rPr>
              <a:t> </a:t>
            </a:r>
            <a:r>
              <a:rPr dirty="0" sz="1450" spc="-10">
                <a:latin typeface="Times New Roman"/>
                <a:cs typeface="Times New Roman"/>
              </a:rPr>
              <a:t>there</a:t>
            </a:r>
            <a:r>
              <a:rPr dirty="0" sz="1450" spc="145">
                <a:latin typeface="Times New Roman"/>
                <a:cs typeface="Times New Roman"/>
              </a:rPr>
              <a:t> </a:t>
            </a:r>
            <a:r>
              <a:rPr dirty="0" sz="1450" spc="-10">
                <a:latin typeface="Times New Roman"/>
                <a:cs typeface="Times New Roman"/>
              </a:rPr>
              <a:t>were</a:t>
            </a:r>
            <a:r>
              <a:rPr dirty="0" sz="1450" spc="145">
                <a:latin typeface="Times New Roman"/>
                <a:cs typeface="Times New Roman"/>
              </a:rPr>
              <a:t> </a:t>
            </a:r>
            <a:r>
              <a:rPr dirty="0" sz="1450" spc="-5">
                <a:latin typeface="Times New Roman"/>
                <a:cs typeface="Times New Roman"/>
              </a:rPr>
              <a:t>no</a:t>
            </a:r>
            <a:r>
              <a:rPr dirty="0" sz="1450" spc="145">
                <a:latin typeface="Times New Roman"/>
                <a:cs typeface="Times New Roman"/>
              </a:rPr>
              <a:t> </a:t>
            </a:r>
            <a:r>
              <a:rPr dirty="0" sz="1450" spc="-10">
                <a:latin typeface="Times New Roman"/>
                <a:cs typeface="Times New Roman"/>
              </a:rPr>
              <a:t>park</a:t>
            </a:r>
            <a:r>
              <a:rPr dirty="0" sz="1450" spc="145">
                <a:latin typeface="Times New Roman"/>
                <a:cs typeface="Times New Roman"/>
              </a:rPr>
              <a:t> </a:t>
            </a:r>
            <a:r>
              <a:rPr dirty="0" sz="1450" spc="-10">
                <a:latin typeface="Times New Roman"/>
                <a:cs typeface="Times New Roman"/>
              </a:rPr>
              <a:t>walls,</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346"/>
            <a:ext cx="5807710" cy="9542780"/>
          </a:xfrm>
          <a:prstGeom prst="rect">
            <a:avLst/>
          </a:prstGeom>
        </p:spPr>
        <p:txBody>
          <a:bodyPr wrap="square" lIns="0" tIns="114300" rIns="0" bIns="0" rtlCol="0" vert="horz">
            <a:spAutoFit/>
          </a:bodyPr>
          <a:lstStyle/>
          <a:p>
            <a:pPr marL="12700">
              <a:lnSpc>
                <a:spcPct val="100000"/>
              </a:lnSpc>
              <a:spcBef>
                <a:spcPts val="900"/>
              </a:spcBef>
            </a:pPr>
            <a:r>
              <a:rPr dirty="0" sz="1450" spc="-10">
                <a:latin typeface="Times New Roman"/>
                <a:cs typeface="Times New Roman"/>
              </a:rPr>
              <a:t>courage.</a:t>
            </a:r>
            <a:endParaRPr sz="1450">
              <a:latin typeface="Times New Roman"/>
              <a:cs typeface="Times New Roman"/>
            </a:endParaRPr>
          </a:p>
          <a:p>
            <a:pPr algn="just" marL="12700" marR="6985" indent="255904">
              <a:lnSpc>
                <a:spcPts val="1730"/>
              </a:lnSpc>
              <a:spcBef>
                <a:spcPts val="870"/>
              </a:spcBef>
            </a:pPr>
            <a:r>
              <a:rPr dirty="0" sz="1450" spc="-5">
                <a:latin typeface="Times New Roman"/>
                <a:cs typeface="Times New Roman"/>
              </a:rPr>
              <a:t>I </a:t>
            </a:r>
            <a:r>
              <a:rPr dirty="0" sz="1450" spc="-10">
                <a:latin typeface="Times New Roman"/>
                <a:cs typeface="Times New Roman"/>
              </a:rPr>
              <a:t>was scarce back </a:t>
            </a:r>
            <a:r>
              <a:rPr dirty="0" sz="1450" spc="-5">
                <a:latin typeface="Times New Roman"/>
                <a:cs typeface="Times New Roman"/>
              </a:rPr>
              <a:t>on </a:t>
            </a:r>
            <a:r>
              <a:rPr dirty="0" sz="1450" spc="-10">
                <a:latin typeface="Times New Roman"/>
                <a:cs typeface="Times New Roman"/>
              </a:rPr>
              <a:t>my rock (where </a:t>
            </a:r>
            <a:r>
              <a:rPr dirty="0" sz="1450" spc="-5">
                <a:latin typeface="Times New Roman"/>
                <a:cs typeface="Times New Roman"/>
              </a:rPr>
              <a:t>I </a:t>
            </a:r>
            <a:r>
              <a:rPr dirty="0" sz="1450" spc="-10">
                <a:latin typeface="Times New Roman"/>
                <a:cs typeface="Times New Roman"/>
              </a:rPr>
              <a:t>went always the first thing after </a:t>
            </a:r>
            <a:r>
              <a:rPr dirty="0" sz="1450" spc="-5">
                <a:latin typeface="Times New Roman"/>
                <a:cs typeface="Times New Roman"/>
              </a:rPr>
              <a:t>I  </a:t>
            </a:r>
            <a:r>
              <a:rPr dirty="0" sz="1450" spc="-10">
                <a:latin typeface="Times New Roman"/>
                <a:cs typeface="Times New Roman"/>
              </a:rPr>
              <a:t>had eaten) before </a:t>
            </a:r>
            <a:r>
              <a:rPr dirty="0" sz="1450" spc="-5">
                <a:latin typeface="Times New Roman"/>
                <a:cs typeface="Times New Roman"/>
              </a:rPr>
              <a:t>I </a:t>
            </a:r>
            <a:r>
              <a:rPr dirty="0" sz="1450" spc="-10">
                <a:latin typeface="Times New Roman"/>
                <a:cs typeface="Times New Roman"/>
              </a:rPr>
              <a:t>observed </a:t>
            </a:r>
            <a:r>
              <a:rPr dirty="0" sz="1450" spc="-5">
                <a:latin typeface="Times New Roman"/>
                <a:cs typeface="Times New Roman"/>
              </a:rPr>
              <a:t>a </a:t>
            </a:r>
            <a:r>
              <a:rPr dirty="0" sz="1450" spc="-10">
                <a:latin typeface="Times New Roman"/>
                <a:cs typeface="Times New Roman"/>
              </a:rPr>
              <a:t>boat coming down the Sound, and with her  head, as </a:t>
            </a:r>
            <a:r>
              <a:rPr dirty="0" sz="1450" spc="-5">
                <a:latin typeface="Times New Roman"/>
                <a:cs typeface="Times New Roman"/>
              </a:rPr>
              <a:t>I </a:t>
            </a:r>
            <a:r>
              <a:rPr dirty="0" sz="1450" spc="-10">
                <a:latin typeface="Times New Roman"/>
                <a:cs typeface="Times New Roman"/>
              </a:rPr>
              <a:t>thought, in my</a:t>
            </a:r>
            <a:r>
              <a:rPr dirty="0" sz="1450" spc="15">
                <a:latin typeface="Times New Roman"/>
                <a:cs typeface="Times New Roman"/>
              </a:rPr>
              <a:t> </a:t>
            </a:r>
            <a:r>
              <a:rPr dirty="0" sz="1450" spc="-10">
                <a:latin typeface="Times New Roman"/>
                <a:cs typeface="Times New Roman"/>
              </a:rPr>
              <a:t>direction.</a:t>
            </a:r>
            <a:endParaRPr sz="1450">
              <a:latin typeface="Times New Roman"/>
              <a:cs typeface="Times New Roman"/>
            </a:endParaRPr>
          </a:p>
          <a:p>
            <a:pPr algn="just" marL="12700" marR="8255" indent="255904">
              <a:lnSpc>
                <a:spcPts val="1730"/>
              </a:lnSpc>
              <a:spcBef>
                <a:spcPts val="715"/>
              </a:spcBef>
            </a:pPr>
            <a:r>
              <a:rPr dirty="0" sz="1450" spc="-5">
                <a:latin typeface="Times New Roman"/>
                <a:cs typeface="Times New Roman"/>
              </a:rPr>
              <a:t>I </a:t>
            </a:r>
            <a:r>
              <a:rPr dirty="0" sz="1450" spc="-10">
                <a:latin typeface="Times New Roman"/>
                <a:cs typeface="Times New Roman"/>
              </a:rPr>
              <a:t>began at once to </a:t>
            </a:r>
            <a:r>
              <a:rPr dirty="0" sz="1450" spc="-5">
                <a:latin typeface="Times New Roman"/>
                <a:cs typeface="Times New Roman"/>
              </a:rPr>
              <a:t>hope </a:t>
            </a:r>
            <a:r>
              <a:rPr dirty="0" sz="1450" spc="-10">
                <a:latin typeface="Times New Roman"/>
                <a:cs typeface="Times New Roman"/>
              </a:rPr>
              <a:t>and fear exceedingly; for </a:t>
            </a:r>
            <a:r>
              <a:rPr dirty="0" sz="1450" spc="-5">
                <a:latin typeface="Times New Roman"/>
                <a:cs typeface="Times New Roman"/>
              </a:rPr>
              <a:t>I thought </a:t>
            </a:r>
            <a:r>
              <a:rPr dirty="0" sz="1450" spc="-10">
                <a:latin typeface="Times New Roman"/>
                <a:cs typeface="Times New Roman"/>
              </a:rPr>
              <a:t>these men  might have </a:t>
            </a:r>
            <a:r>
              <a:rPr dirty="0" sz="1450" spc="-5">
                <a:latin typeface="Times New Roman"/>
                <a:cs typeface="Times New Roman"/>
              </a:rPr>
              <a:t>thought </a:t>
            </a:r>
            <a:r>
              <a:rPr dirty="0" sz="1450" spc="-10">
                <a:latin typeface="Times New Roman"/>
                <a:cs typeface="Times New Roman"/>
              </a:rPr>
              <a:t>better </a:t>
            </a:r>
            <a:r>
              <a:rPr dirty="0" sz="1450" spc="-5">
                <a:latin typeface="Times New Roman"/>
                <a:cs typeface="Times New Roman"/>
              </a:rPr>
              <a:t>of </a:t>
            </a:r>
            <a:r>
              <a:rPr dirty="0" sz="1450" spc="-10">
                <a:latin typeface="Times New Roman"/>
                <a:cs typeface="Times New Roman"/>
              </a:rPr>
              <a:t>their cruelty and </a:t>
            </a:r>
            <a:r>
              <a:rPr dirty="0" sz="1450" spc="-5">
                <a:latin typeface="Times New Roman"/>
                <a:cs typeface="Times New Roman"/>
              </a:rPr>
              <a:t>be </a:t>
            </a:r>
            <a:r>
              <a:rPr dirty="0" sz="1450" spc="-10">
                <a:latin typeface="Times New Roman"/>
                <a:cs typeface="Times New Roman"/>
              </a:rPr>
              <a:t>coming back to my  assistance. But another disappointment, such as </a:t>
            </a:r>
            <a:r>
              <a:rPr dirty="0" sz="1450" spc="-15">
                <a:latin typeface="Times New Roman"/>
                <a:cs typeface="Times New Roman"/>
              </a:rPr>
              <a:t>yesterday’s, </a:t>
            </a:r>
            <a:r>
              <a:rPr dirty="0" sz="1450" spc="-10">
                <a:latin typeface="Times New Roman"/>
                <a:cs typeface="Times New Roman"/>
              </a:rPr>
              <a:t>was more than </a:t>
            </a:r>
            <a:r>
              <a:rPr dirty="0" sz="1450" spc="-5">
                <a:latin typeface="Times New Roman"/>
                <a:cs typeface="Times New Roman"/>
              </a:rPr>
              <a:t>I  </a:t>
            </a:r>
            <a:r>
              <a:rPr dirty="0" sz="1450" spc="-10">
                <a:latin typeface="Times New Roman"/>
                <a:cs typeface="Times New Roman"/>
              </a:rPr>
              <a:t>could </a:t>
            </a:r>
            <a:r>
              <a:rPr dirty="0" sz="1450" spc="-25">
                <a:latin typeface="Times New Roman"/>
                <a:cs typeface="Times New Roman"/>
              </a:rPr>
              <a:t>bear. </a:t>
            </a:r>
            <a:r>
              <a:rPr dirty="0" sz="1450" spc="-5">
                <a:latin typeface="Times New Roman"/>
                <a:cs typeface="Times New Roman"/>
              </a:rPr>
              <a:t>I </a:t>
            </a:r>
            <a:r>
              <a:rPr dirty="0" sz="1450" spc="-10">
                <a:latin typeface="Times New Roman"/>
                <a:cs typeface="Times New Roman"/>
              </a:rPr>
              <a:t>turned my back, </a:t>
            </a:r>
            <a:r>
              <a:rPr dirty="0" sz="1450" spc="-15">
                <a:latin typeface="Times New Roman"/>
                <a:cs typeface="Times New Roman"/>
              </a:rPr>
              <a:t>accordingly, </a:t>
            </a:r>
            <a:r>
              <a:rPr dirty="0" sz="1450" spc="-5">
                <a:latin typeface="Times New Roman"/>
                <a:cs typeface="Times New Roman"/>
              </a:rPr>
              <a:t>upon </a:t>
            </a:r>
            <a:r>
              <a:rPr dirty="0" sz="1450" spc="-10">
                <a:latin typeface="Times New Roman"/>
                <a:cs typeface="Times New Roman"/>
              </a:rPr>
              <a:t>the sea, and did </a:t>
            </a:r>
            <a:r>
              <a:rPr dirty="0" sz="1450" spc="-5">
                <a:latin typeface="Times New Roman"/>
                <a:cs typeface="Times New Roman"/>
              </a:rPr>
              <a:t>not </a:t>
            </a:r>
            <a:r>
              <a:rPr dirty="0" sz="1450" spc="-10">
                <a:latin typeface="Times New Roman"/>
                <a:cs typeface="Times New Roman"/>
              </a:rPr>
              <a:t>look again  till </a:t>
            </a:r>
            <a:r>
              <a:rPr dirty="0" sz="1450" spc="-5">
                <a:latin typeface="Times New Roman"/>
                <a:cs typeface="Times New Roman"/>
              </a:rPr>
              <a:t>I </a:t>
            </a:r>
            <a:r>
              <a:rPr dirty="0" sz="1450" spc="-10">
                <a:latin typeface="Times New Roman"/>
                <a:cs typeface="Times New Roman"/>
              </a:rPr>
              <a:t>had counted many hundreds. The boat was still heading for the island.  The next time </a:t>
            </a:r>
            <a:r>
              <a:rPr dirty="0" sz="1450" spc="-5">
                <a:latin typeface="Times New Roman"/>
                <a:cs typeface="Times New Roman"/>
              </a:rPr>
              <a:t>I </a:t>
            </a:r>
            <a:r>
              <a:rPr dirty="0" sz="1450" spc="-10">
                <a:latin typeface="Times New Roman"/>
                <a:cs typeface="Times New Roman"/>
              </a:rPr>
              <a:t>counted the full thousand, as slowly as </a:t>
            </a:r>
            <a:r>
              <a:rPr dirty="0" sz="1450" spc="-5">
                <a:latin typeface="Times New Roman"/>
                <a:cs typeface="Times New Roman"/>
              </a:rPr>
              <a:t>I </a:t>
            </a:r>
            <a:r>
              <a:rPr dirty="0" sz="1450" spc="-10">
                <a:latin typeface="Times New Roman"/>
                <a:cs typeface="Times New Roman"/>
              </a:rPr>
              <a:t>could, my heart  beating so as to </a:t>
            </a:r>
            <a:r>
              <a:rPr dirty="0" sz="1450" spc="-5">
                <a:latin typeface="Times New Roman"/>
                <a:cs typeface="Times New Roman"/>
              </a:rPr>
              <a:t>hurt </a:t>
            </a:r>
            <a:r>
              <a:rPr dirty="0" sz="1450" spc="-10">
                <a:latin typeface="Times New Roman"/>
                <a:cs typeface="Times New Roman"/>
              </a:rPr>
              <a:t>me. And then it was </a:t>
            </a:r>
            <a:r>
              <a:rPr dirty="0" sz="1450" spc="-5">
                <a:latin typeface="Times New Roman"/>
                <a:cs typeface="Times New Roman"/>
              </a:rPr>
              <a:t>out of </a:t>
            </a:r>
            <a:r>
              <a:rPr dirty="0" sz="1450" spc="-10">
                <a:latin typeface="Times New Roman"/>
                <a:cs typeface="Times New Roman"/>
              </a:rPr>
              <a:t>all question. She was coming  straight to</a:t>
            </a:r>
            <a:r>
              <a:rPr dirty="0" sz="1450" spc="-5">
                <a:latin typeface="Times New Roman"/>
                <a:cs typeface="Times New Roman"/>
              </a:rPr>
              <a:t> </a:t>
            </a:r>
            <a:r>
              <a:rPr dirty="0" sz="1450" spc="-10">
                <a:latin typeface="Times New Roman"/>
                <a:cs typeface="Times New Roman"/>
              </a:rPr>
              <a:t>Earraid!</a:t>
            </a:r>
            <a:endParaRPr sz="1450">
              <a:latin typeface="Times New Roman"/>
              <a:cs typeface="Times New Roman"/>
            </a:endParaRPr>
          </a:p>
          <a:p>
            <a:pPr algn="just" marL="12700" marR="5715" indent="255904">
              <a:lnSpc>
                <a:spcPts val="1730"/>
              </a:lnSpc>
              <a:spcBef>
                <a:spcPts val="780"/>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 </a:t>
            </a:r>
            <a:r>
              <a:rPr dirty="0" sz="1450" spc="-10">
                <a:latin typeface="Times New Roman"/>
                <a:cs typeface="Times New Roman"/>
              </a:rPr>
              <a:t>longer hold myself back, </a:t>
            </a:r>
            <a:r>
              <a:rPr dirty="0" sz="1450" spc="-5">
                <a:latin typeface="Times New Roman"/>
                <a:cs typeface="Times New Roman"/>
              </a:rPr>
              <a:t>but </a:t>
            </a:r>
            <a:r>
              <a:rPr dirty="0" sz="1450" spc="-10">
                <a:latin typeface="Times New Roman"/>
                <a:cs typeface="Times New Roman"/>
              </a:rPr>
              <a:t>ran to the seaside and </a:t>
            </a:r>
            <a:r>
              <a:rPr dirty="0" sz="1450" spc="-5">
                <a:latin typeface="Times New Roman"/>
                <a:cs typeface="Times New Roman"/>
              </a:rPr>
              <a:t>out, </a:t>
            </a:r>
            <a:r>
              <a:rPr dirty="0" sz="1450" spc="-10">
                <a:latin typeface="Times New Roman"/>
                <a:cs typeface="Times New Roman"/>
              </a:rPr>
              <a:t>from  </a:t>
            </a:r>
            <a:r>
              <a:rPr dirty="0" sz="1450" spc="-5">
                <a:latin typeface="Times New Roman"/>
                <a:cs typeface="Times New Roman"/>
              </a:rPr>
              <a:t>one </a:t>
            </a:r>
            <a:r>
              <a:rPr dirty="0" sz="1450" spc="-10">
                <a:latin typeface="Times New Roman"/>
                <a:cs typeface="Times New Roman"/>
              </a:rPr>
              <a:t>rock to </a:t>
            </a:r>
            <a:r>
              <a:rPr dirty="0" sz="1450" spc="-15">
                <a:latin typeface="Times New Roman"/>
                <a:cs typeface="Times New Roman"/>
              </a:rPr>
              <a:t>another, </a:t>
            </a:r>
            <a:r>
              <a:rPr dirty="0" sz="1450" spc="-10">
                <a:latin typeface="Times New Roman"/>
                <a:cs typeface="Times New Roman"/>
              </a:rPr>
              <a:t>as far as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go.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marvel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drowned; for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brought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stand at last, my legs shook under me, and my mouth  was so </a:t>
            </a:r>
            <a:r>
              <a:rPr dirty="0" sz="1450" spc="-30">
                <a:latin typeface="Times New Roman"/>
                <a:cs typeface="Times New Roman"/>
              </a:rPr>
              <a:t>dry, </a:t>
            </a:r>
            <a:r>
              <a:rPr dirty="0" sz="1450" spc="-5">
                <a:latin typeface="Times New Roman"/>
                <a:cs typeface="Times New Roman"/>
              </a:rPr>
              <a:t>I </a:t>
            </a:r>
            <a:r>
              <a:rPr dirty="0" sz="1450" spc="-10">
                <a:latin typeface="Times New Roman"/>
                <a:cs typeface="Times New Roman"/>
              </a:rPr>
              <a:t>must wet it with the sea-water before </a:t>
            </a:r>
            <a:r>
              <a:rPr dirty="0" sz="1450" spc="-5">
                <a:latin typeface="Times New Roman"/>
                <a:cs typeface="Times New Roman"/>
              </a:rPr>
              <a:t>I </a:t>
            </a:r>
            <a:r>
              <a:rPr dirty="0" sz="1450" spc="-10">
                <a:latin typeface="Times New Roman"/>
                <a:cs typeface="Times New Roman"/>
              </a:rPr>
              <a:t>was able to</a:t>
            </a:r>
            <a:r>
              <a:rPr dirty="0" sz="1450" spc="105">
                <a:latin typeface="Times New Roman"/>
                <a:cs typeface="Times New Roman"/>
              </a:rPr>
              <a:t> </a:t>
            </a:r>
            <a:r>
              <a:rPr dirty="0" sz="1450" spc="-10">
                <a:latin typeface="Times New Roman"/>
                <a:cs typeface="Times New Roman"/>
              </a:rPr>
              <a:t>shout.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All this time the boat was coming </a:t>
            </a:r>
            <a:r>
              <a:rPr dirty="0" sz="1450" spc="-5">
                <a:latin typeface="Times New Roman"/>
                <a:cs typeface="Times New Roman"/>
              </a:rPr>
              <a:t>on; </a:t>
            </a:r>
            <a:r>
              <a:rPr dirty="0" sz="1450" spc="-10">
                <a:latin typeface="Times New Roman"/>
                <a:cs typeface="Times New Roman"/>
              </a:rPr>
              <a:t>and now </a:t>
            </a:r>
            <a:r>
              <a:rPr dirty="0" sz="1450" spc="-5">
                <a:latin typeface="Times New Roman"/>
                <a:cs typeface="Times New Roman"/>
              </a:rPr>
              <a:t>I </a:t>
            </a:r>
            <a:r>
              <a:rPr dirty="0" sz="1450" spc="-10">
                <a:latin typeface="Times New Roman"/>
                <a:cs typeface="Times New Roman"/>
              </a:rPr>
              <a:t>was able to perceive it  was the same boat and the same two men as </a:t>
            </a:r>
            <a:r>
              <a:rPr dirty="0" sz="1450" spc="-20">
                <a:latin typeface="Times New Roman"/>
                <a:cs typeface="Times New Roman"/>
              </a:rPr>
              <a:t>yesterday.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by </a:t>
            </a:r>
            <a:r>
              <a:rPr dirty="0" sz="1450" spc="-10">
                <a:latin typeface="Times New Roman"/>
                <a:cs typeface="Times New Roman"/>
              </a:rPr>
              <a:t>their  </a:t>
            </a:r>
            <a:r>
              <a:rPr dirty="0" sz="1450" spc="-20">
                <a:latin typeface="Times New Roman"/>
                <a:cs typeface="Times New Roman"/>
              </a:rPr>
              <a:t>hair, </a:t>
            </a:r>
            <a:r>
              <a:rPr dirty="0" sz="1450" spc="-10">
                <a:latin typeface="Times New Roman"/>
                <a:cs typeface="Times New Roman"/>
              </a:rPr>
              <a:t>which the </a:t>
            </a:r>
            <a:r>
              <a:rPr dirty="0" sz="1450" spc="-5">
                <a:latin typeface="Times New Roman"/>
                <a:cs typeface="Times New Roman"/>
              </a:rPr>
              <a:t>one </a:t>
            </a:r>
            <a:r>
              <a:rPr dirty="0" sz="1450" spc="-10">
                <a:latin typeface="Times New Roman"/>
                <a:cs typeface="Times New Roman"/>
              </a:rPr>
              <a:t>had </a:t>
            </a:r>
            <a:r>
              <a:rPr dirty="0" sz="1450" spc="-5">
                <a:latin typeface="Times New Roman"/>
                <a:cs typeface="Times New Roman"/>
              </a:rPr>
              <a:t>of a </a:t>
            </a:r>
            <a:r>
              <a:rPr dirty="0" sz="1450" spc="-10">
                <a:latin typeface="Times New Roman"/>
                <a:cs typeface="Times New Roman"/>
              </a:rPr>
              <a:t>bright yellow and the other black. But now there  was </a:t>
            </a:r>
            <a:r>
              <a:rPr dirty="0" sz="1450" spc="-5">
                <a:latin typeface="Times New Roman"/>
                <a:cs typeface="Times New Roman"/>
              </a:rPr>
              <a:t>a </a:t>
            </a:r>
            <a:r>
              <a:rPr dirty="0" sz="1450" spc="-10">
                <a:latin typeface="Times New Roman"/>
                <a:cs typeface="Times New Roman"/>
              </a:rPr>
              <a:t>third man along with them, who looked to </a:t>
            </a:r>
            <a:r>
              <a:rPr dirty="0" sz="1450" spc="-5">
                <a:latin typeface="Times New Roman"/>
                <a:cs typeface="Times New Roman"/>
              </a:rPr>
              <a:t>be of a </a:t>
            </a:r>
            <a:r>
              <a:rPr dirty="0" sz="1450" spc="-10">
                <a:latin typeface="Times New Roman"/>
                <a:cs typeface="Times New Roman"/>
              </a:rPr>
              <a:t>better</a:t>
            </a:r>
            <a:r>
              <a:rPr dirty="0" sz="1450" spc="60">
                <a:latin typeface="Times New Roman"/>
                <a:cs typeface="Times New Roman"/>
              </a:rPr>
              <a:t> </a:t>
            </a:r>
            <a:r>
              <a:rPr dirty="0" sz="1450" spc="-10">
                <a:latin typeface="Times New Roman"/>
                <a:cs typeface="Times New Roman"/>
              </a:rPr>
              <a:t>class.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As soon as they were come within easy speech, they let down their sail and  lay quiet. In spite </a:t>
            </a:r>
            <a:r>
              <a:rPr dirty="0" sz="1450" spc="-5">
                <a:latin typeface="Times New Roman"/>
                <a:cs typeface="Times New Roman"/>
              </a:rPr>
              <a:t>of </a:t>
            </a:r>
            <a:r>
              <a:rPr dirty="0" sz="1450" spc="-10">
                <a:latin typeface="Times New Roman"/>
                <a:cs typeface="Times New Roman"/>
              </a:rPr>
              <a:t>my supplications, they drew </a:t>
            </a:r>
            <a:r>
              <a:rPr dirty="0" sz="1450" spc="-5">
                <a:latin typeface="Times New Roman"/>
                <a:cs typeface="Times New Roman"/>
              </a:rPr>
              <a:t>no </a:t>
            </a:r>
            <a:r>
              <a:rPr dirty="0" sz="1450" spc="-10">
                <a:latin typeface="Times New Roman"/>
                <a:cs typeface="Times New Roman"/>
              </a:rPr>
              <a:t>nearer </a:t>
            </a:r>
            <a:r>
              <a:rPr dirty="0" sz="1450" spc="-5">
                <a:latin typeface="Times New Roman"/>
                <a:cs typeface="Times New Roman"/>
              </a:rPr>
              <a:t>in, </a:t>
            </a:r>
            <a:r>
              <a:rPr dirty="0" sz="1450" spc="-10">
                <a:latin typeface="Times New Roman"/>
                <a:cs typeface="Times New Roman"/>
              </a:rPr>
              <a:t>and what  frightened me most </a:t>
            </a:r>
            <a:r>
              <a:rPr dirty="0" sz="1450" spc="-5">
                <a:latin typeface="Times New Roman"/>
                <a:cs typeface="Times New Roman"/>
              </a:rPr>
              <a:t>of </a:t>
            </a:r>
            <a:r>
              <a:rPr dirty="0" sz="1450" spc="-10">
                <a:latin typeface="Times New Roman"/>
                <a:cs typeface="Times New Roman"/>
              </a:rPr>
              <a:t>all, the new man tee-hee’d with laughter as </a:t>
            </a:r>
            <a:r>
              <a:rPr dirty="0" sz="1450" spc="-5">
                <a:latin typeface="Times New Roman"/>
                <a:cs typeface="Times New Roman"/>
              </a:rPr>
              <a:t>he </a:t>
            </a:r>
            <a:r>
              <a:rPr dirty="0" sz="1450" spc="-10">
                <a:latin typeface="Times New Roman"/>
                <a:cs typeface="Times New Roman"/>
              </a:rPr>
              <a:t>talked  and looked at</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in the boat and addressed me </a:t>
            </a:r>
            <a:r>
              <a:rPr dirty="0" sz="1450" spc="-5">
                <a:latin typeface="Times New Roman"/>
                <a:cs typeface="Times New Roman"/>
              </a:rPr>
              <a:t>a </a:t>
            </a:r>
            <a:r>
              <a:rPr dirty="0" sz="1450" spc="-10">
                <a:latin typeface="Times New Roman"/>
                <a:cs typeface="Times New Roman"/>
              </a:rPr>
              <a:t>long while, speaking fast  and with many wavings </a:t>
            </a:r>
            <a:r>
              <a:rPr dirty="0" sz="1450" spc="-5">
                <a:latin typeface="Times New Roman"/>
                <a:cs typeface="Times New Roman"/>
              </a:rPr>
              <a:t>of </a:t>
            </a:r>
            <a:r>
              <a:rPr dirty="0" sz="1450" spc="-10">
                <a:latin typeface="Times New Roman"/>
                <a:cs typeface="Times New Roman"/>
              </a:rPr>
              <a:t>his hand. </a:t>
            </a: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Gaelic; and at this </a:t>
            </a:r>
            <a:r>
              <a:rPr dirty="0" sz="1450" spc="-5">
                <a:latin typeface="Times New Roman"/>
                <a:cs typeface="Times New Roman"/>
              </a:rPr>
              <a:t>he  </a:t>
            </a:r>
            <a:r>
              <a:rPr dirty="0" sz="1450" spc="-10">
                <a:latin typeface="Times New Roman"/>
                <a:cs typeface="Times New Roman"/>
              </a:rPr>
              <a:t>became very </a:t>
            </a:r>
            <a:r>
              <a:rPr dirty="0" sz="1450" spc="-25">
                <a:latin typeface="Times New Roman"/>
                <a:cs typeface="Times New Roman"/>
              </a:rPr>
              <a:t>angry,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began to suspect </a:t>
            </a:r>
            <a:r>
              <a:rPr dirty="0" sz="1450" spc="-5">
                <a:latin typeface="Times New Roman"/>
                <a:cs typeface="Times New Roman"/>
              </a:rPr>
              <a:t>he thought he </a:t>
            </a:r>
            <a:r>
              <a:rPr dirty="0" sz="1450" spc="-10">
                <a:latin typeface="Times New Roman"/>
                <a:cs typeface="Times New Roman"/>
              </a:rPr>
              <a:t>was talking English.  Listening very close, </a:t>
            </a:r>
            <a:r>
              <a:rPr dirty="0" sz="1450" spc="-5">
                <a:latin typeface="Times New Roman"/>
                <a:cs typeface="Times New Roman"/>
              </a:rPr>
              <a:t>I </a:t>
            </a:r>
            <a:r>
              <a:rPr dirty="0" sz="1450" spc="-10">
                <a:latin typeface="Times New Roman"/>
                <a:cs typeface="Times New Roman"/>
              </a:rPr>
              <a:t>caught the word </a:t>
            </a:r>
            <a:r>
              <a:rPr dirty="0" sz="1450" spc="-15">
                <a:latin typeface="Times New Roman"/>
                <a:cs typeface="Times New Roman"/>
              </a:rPr>
              <a:t>“whateffer” </a:t>
            </a:r>
            <a:r>
              <a:rPr dirty="0" sz="1450" spc="-10">
                <a:latin typeface="Times New Roman"/>
                <a:cs typeface="Times New Roman"/>
              </a:rPr>
              <a:t>several times; </a:t>
            </a:r>
            <a:r>
              <a:rPr dirty="0" sz="1450" spc="-5">
                <a:latin typeface="Times New Roman"/>
                <a:cs typeface="Times New Roman"/>
              </a:rPr>
              <a:t>but </a:t>
            </a:r>
            <a:r>
              <a:rPr dirty="0" sz="1450" spc="-10">
                <a:latin typeface="Times New Roman"/>
                <a:cs typeface="Times New Roman"/>
              </a:rPr>
              <a:t>all the  rest was Gaelic and might have been Greek and Hebrew for</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15"/>
              </a:spcBef>
            </a:pPr>
            <a:r>
              <a:rPr dirty="0" sz="1450" spc="-15">
                <a:latin typeface="Times New Roman"/>
                <a:cs typeface="Times New Roman"/>
              </a:rPr>
              <a:t>“Whatever,” </a:t>
            </a:r>
            <a:r>
              <a:rPr dirty="0" sz="1450" spc="-10">
                <a:latin typeface="Times New Roman"/>
                <a:cs typeface="Times New Roman"/>
              </a:rPr>
              <a:t>said I, to show him </a:t>
            </a:r>
            <a:r>
              <a:rPr dirty="0" sz="1450" spc="-5">
                <a:latin typeface="Times New Roman"/>
                <a:cs typeface="Times New Roman"/>
              </a:rPr>
              <a:t>I </a:t>
            </a:r>
            <a:r>
              <a:rPr dirty="0" sz="1450" spc="-10">
                <a:latin typeface="Times New Roman"/>
                <a:cs typeface="Times New Roman"/>
              </a:rPr>
              <a:t>had caught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7620" indent="255904">
              <a:lnSpc>
                <a:spcPts val="1730"/>
              </a:lnSpc>
              <a:spcBef>
                <a:spcPts val="775"/>
              </a:spcBef>
            </a:pPr>
            <a:r>
              <a:rPr dirty="0" sz="1450" spc="-40">
                <a:latin typeface="Times New Roman"/>
                <a:cs typeface="Times New Roman"/>
              </a:rPr>
              <a:t>“Yes, </a:t>
            </a:r>
            <a:r>
              <a:rPr dirty="0" sz="1450" spc="-10">
                <a:latin typeface="Times New Roman"/>
                <a:cs typeface="Times New Roman"/>
              </a:rPr>
              <a:t>yes—yes, yes,” says he, and then </a:t>
            </a:r>
            <a:r>
              <a:rPr dirty="0" sz="1450" spc="-5">
                <a:latin typeface="Times New Roman"/>
                <a:cs typeface="Times New Roman"/>
              </a:rPr>
              <a:t>he </a:t>
            </a:r>
            <a:r>
              <a:rPr dirty="0" sz="1450" spc="-10">
                <a:latin typeface="Times New Roman"/>
                <a:cs typeface="Times New Roman"/>
              </a:rPr>
              <a:t>looked at the other men, as  much as to </a:t>
            </a:r>
            <a:r>
              <a:rPr dirty="0" sz="1450" spc="-30">
                <a:latin typeface="Times New Roman"/>
                <a:cs typeface="Times New Roman"/>
              </a:rPr>
              <a:t>say, </a:t>
            </a:r>
            <a:r>
              <a:rPr dirty="0" sz="1450" spc="-10">
                <a:latin typeface="Times New Roman"/>
                <a:cs typeface="Times New Roman"/>
              </a:rPr>
              <a:t>“I told </a:t>
            </a:r>
            <a:r>
              <a:rPr dirty="0" sz="1450" spc="-5">
                <a:latin typeface="Times New Roman"/>
                <a:cs typeface="Times New Roman"/>
              </a:rPr>
              <a:t>you I </a:t>
            </a:r>
            <a:r>
              <a:rPr dirty="0" sz="1450" spc="-10">
                <a:latin typeface="Times New Roman"/>
                <a:cs typeface="Times New Roman"/>
              </a:rPr>
              <a:t>spoke English,” and began again as hard as ever  in the</a:t>
            </a:r>
            <a:r>
              <a:rPr dirty="0" sz="1450" spc="-5">
                <a:latin typeface="Times New Roman"/>
                <a:cs typeface="Times New Roman"/>
              </a:rPr>
              <a:t> </a:t>
            </a:r>
            <a:r>
              <a:rPr dirty="0" sz="1450" spc="-10">
                <a:latin typeface="Times New Roman"/>
                <a:cs typeface="Times New Roman"/>
              </a:rPr>
              <a:t>Gaelic.</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This time </a:t>
            </a: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out </a:t>
            </a:r>
            <a:r>
              <a:rPr dirty="0" sz="1450" spc="-10">
                <a:latin typeface="Times New Roman"/>
                <a:cs typeface="Times New Roman"/>
              </a:rPr>
              <a:t>another word, “tide.” Then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flash </a:t>
            </a:r>
            <a:r>
              <a:rPr dirty="0" sz="1450" spc="-5">
                <a:latin typeface="Times New Roman"/>
                <a:cs typeface="Times New Roman"/>
              </a:rPr>
              <a:t>of </a:t>
            </a:r>
            <a:r>
              <a:rPr dirty="0" sz="1450" spc="-10">
                <a:latin typeface="Times New Roman"/>
                <a:cs typeface="Times New Roman"/>
              </a:rPr>
              <a:t>hope. </a:t>
            </a:r>
            <a:r>
              <a:rPr dirty="0" sz="1450" spc="-5">
                <a:latin typeface="Times New Roman"/>
                <a:cs typeface="Times New Roman"/>
              </a:rPr>
              <a:t>I  </a:t>
            </a:r>
            <a:r>
              <a:rPr dirty="0" sz="1450" spc="-10">
                <a:latin typeface="Times New Roman"/>
                <a:cs typeface="Times New Roman"/>
              </a:rPr>
              <a:t>remembered </a:t>
            </a:r>
            <a:r>
              <a:rPr dirty="0" sz="1450" spc="-5">
                <a:latin typeface="Times New Roman"/>
                <a:cs typeface="Times New Roman"/>
              </a:rPr>
              <a:t>he </a:t>
            </a:r>
            <a:r>
              <a:rPr dirty="0" sz="1450" spc="-10">
                <a:latin typeface="Times New Roman"/>
                <a:cs typeface="Times New Roman"/>
              </a:rPr>
              <a:t>was always waving his hand towards the mainland </a:t>
            </a:r>
            <a:r>
              <a:rPr dirty="0" sz="1450" spc="-5">
                <a:latin typeface="Times New Roman"/>
                <a:cs typeface="Times New Roman"/>
              </a:rPr>
              <a:t>of </a:t>
            </a:r>
            <a:r>
              <a:rPr dirty="0" sz="1450" spc="-10">
                <a:latin typeface="Times New Roman"/>
                <a:cs typeface="Times New Roman"/>
              </a:rPr>
              <a:t>the  Ross.</a:t>
            </a:r>
            <a:endParaRPr sz="1450">
              <a:latin typeface="Times New Roman"/>
              <a:cs typeface="Times New Roman"/>
            </a:endParaRPr>
          </a:p>
          <a:p>
            <a:pPr algn="just" marL="268605" marR="527050">
              <a:lnSpc>
                <a:spcPct val="140700"/>
              </a:lnSpc>
              <a:spcBef>
                <a:spcPts val="1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when the tide is out—?” </a:t>
            </a:r>
            <a:r>
              <a:rPr dirty="0" sz="1450" spc="-5">
                <a:latin typeface="Times New Roman"/>
                <a:cs typeface="Times New Roman"/>
              </a:rPr>
              <a:t>I </a:t>
            </a:r>
            <a:r>
              <a:rPr dirty="0" sz="1450" spc="-10">
                <a:latin typeface="Times New Roman"/>
                <a:cs typeface="Times New Roman"/>
              </a:rPr>
              <a:t>cried, and could </a:t>
            </a:r>
            <a:r>
              <a:rPr dirty="0" sz="1450" spc="-5">
                <a:latin typeface="Times New Roman"/>
                <a:cs typeface="Times New Roman"/>
              </a:rPr>
              <a:t>not </a:t>
            </a:r>
            <a:r>
              <a:rPr dirty="0" sz="1450" spc="-10">
                <a:latin typeface="Times New Roman"/>
                <a:cs typeface="Times New Roman"/>
              </a:rPr>
              <a:t>finish.  </a:t>
            </a:r>
            <a:r>
              <a:rPr dirty="0" sz="1450" spc="-40">
                <a:latin typeface="Times New Roman"/>
                <a:cs typeface="Times New Roman"/>
              </a:rPr>
              <a:t>“Yes, </a:t>
            </a:r>
            <a:r>
              <a:rPr dirty="0" sz="1450" spc="-10">
                <a:latin typeface="Times New Roman"/>
                <a:cs typeface="Times New Roman"/>
              </a:rPr>
              <a:t>yes,” said he.</a:t>
            </a:r>
            <a:r>
              <a:rPr dirty="0" sz="1450" spc="35">
                <a:latin typeface="Times New Roman"/>
                <a:cs typeface="Times New Roman"/>
              </a:rPr>
              <a:t> </a:t>
            </a:r>
            <a:r>
              <a:rPr dirty="0" sz="1450" spc="-15">
                <a:latin typeface="Times New Roman"/>
                <a:cs typeface="Times New Roman"/>
              </a:rPr>
              <a:t>“Tide.”</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45930"/>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At that </a:t>
            </a:r>
            <a:r>
              <a:rPr dirty="0" sz="1450" spc="-5">
                <a:latin typeface="Times New Roman"/>
                <a:cs typeface="Times New Roman"/>
              </a:rPr>
              <a:t>I </a:t>
            </a:r>
            <a:r>
              <a:rPr dirty="0" sz="1450" spc="-10">
                <a:latin typeface="Times New Roman"/>
                <a:cs typeface="Times New Roman"/>
              </a:rPr>
              <a:t>turned tail </a:t>
            </a:r>
            <a:r>
              <a:rPr dirty="0" sz="1450" spc="-5">
                <a:latin typeface="Times New Roman"/>
                <a:cs typeface="Times New Roman"/>
              </a:rPr>
              <a:t>upon </a:t>
            </a:r>
            <a:r>
              <a:rPr dirty="0" sz="1450" spc="-10">
                <a:latin typeface="Times New Roman"/>
                <a:cs typeface="Times New Roman"/>
              </a:rPr>
              <a:t>their boat (where my adviser had once more  begun to tee-hee with laughter), leaped back the way </a:t>
            </a:r>
            <a:r>
              <a:rPr dirty="0" sz="1450" spc="-5">
                <a:latin typeface="Times New Roman"/>
                <a:cs typeface="Times New Roman"/>
              </a:rPr>
              <a:t>I </a:t>
            </a:r>
            <a:r>
              <a:rPr dirty="0" sz="1450" spc="-10">
                <a:latin typeface="Times New Roman"/>
                <a:cs typeface="Times New Roman"/>
              </a:rPr>
              <a:t>had come, from </a:t>
            </a:r>
            <a:r>
              <a:rPr dirty="0" sz="1450" spc="-5">
                <a:latin typeface="Times New Roman"/>
                <a:cs typeface="Times New Roman"/>
              </a:rPr>
              <a:t>one  </a:t>
            </a:r>
            <a:r>
              <a:rPr dirty="0" sz="1450" spc="-10">
                <a:latin typeface="Times New Roman"/>
                <a:cs typeface="Times New Roman"/>
              </a:rPr>
              <a:t>stone to </a:t>
            </a:r>
            <a:r>
              <a:rPr dirty="0" sz="1450" spc="-15">
                <a:latin typeface="Times New Roman"/>
                <a:cs typeface="Times New Roman"/>
              </a:rPr>
              <a:t>another, </a:t>
            </a:r>
            <a:r>
              <a:rPr dirty="0" sz="1450" spc="-10">
                <a:latin typeface="Times New Roman"/>
                <a:cs typeface="Times New Roman"/>
              </a:rPr>
              <a:t>and set </a:t>
            </a:r>
            <a:r>
              <a:rPr dirty="0" sz="1450" spc="-15">
                <a:latin typeface="Times New Roman"/>
                <a:cs typeface="Times New Roman"/>
              </a:rPr>
              <a:t>off </a:t>
            </a:r>
            <a:r>
              <a:rPr dirty="0" sz="1450" spc="-10">
                <a:latin typeface="Times New Roman"/>
                <a:cs typeface="Times New Roman"/>
              </a:rPr>
              <a:t>running across the isle as </a:t>
            </a:r>
            <a:r>
              <a:rPr dirty="0" sz="1450" spc="-5">
                <a:latin typeface="Times New Roman"/>
                <a:cs typeface="Times New Roman"/>
              </a:rPr>
              <a:t>I </a:t>
            </a:r>
            <a:r>
              <a:rPr dirty="0" sz="1450" spc="-10">
                <a:latin typeface="Times New Roman"/>
                <a:cs typeface="Times New Roman"/>
              </a:rPr>
              <a:t>had never run before.  In about half an </a:t>
            </a:r>
            <a:r>
              <a:rPr dirty="0" sz="1450" spc="-5">
                <a:latin typeface="Times New Roman"/>
                <a:cs typeface="Times New Roman"/>
              </a:rPr>
              <a:t>hour I </a:t>
            </a:r>
            <a:r>
              <a:rPr dirty="0" sz="1450" spc="-10">
                <a:latin typeface="Times New Roman"/>
                <a:cs typeface="Times New Roman"/>
              </a:rPr>
              <a:t>came </a:t>
            </a:r>
            <a:r>
              <a:rPr dirty="0" sz="1450" spc="-5">
                <a:latin typeface="Times New Roman"/>
                <a:cs typeface="Times New Roman"/>
              </a:rPr>
              <a:t>out upon </a:t>
            </a:r>
            <a:r>
              <a:rPr dirty="0" sz="1450" spc="-10">
                <a:latin typeface="Times New Roman"/>
                <a:cs typeface="Times New Roman"/>
              </a:rPr>
              <a:t>the shores </a:t>
            </a:r>
            <a:r>
              <a:rPr dirty="0" sz="1450" spc="-5">
                <a:latin typeface="Times New Roman"/>
                <a:cs typeface="Times New Roman"/>
              </a:rPr>
              <a:t>of </a:t>
            </a:r>
            <a:r>
              <a:rPr dirty="0" sz="1450" spc="-10">
                <a:latin typeface="Times New Roman"/>
                <a:cs typeface="Times New Roman"/>
              </a:rPr>
              <a:t>the creek; and, sure  </a:t>
            </a:r>
            <a:r>
              <a:rPr dirty="0" sz="1450" spc="-5">
                <a:latin typeface="Times New Roman"/>
                <a:cs typeface="Times New Roman"/>
              </a:rPr>
              <a:t>enough, </a:t>
            </a:r>
            <a:r>
              <a:rPr dirty="0" sz="1450" spc="-10">
                <a:latin typeface="Times New Roman"/>
                <a:cs typeface="Times New Roman"/>
              </a:rPr>
              <a:t>it was shrunk into </a:t>
            </a:r>
            <a:r>
              <a:rPr dirty="0" sz="1450" spc="-5">
                <a:latin typeface="Times New Roman"/>
                <a:cs typeface="Times New Roman"/>
              </a:rPr>
              <a:t>a </a:t>
            </a:r>
            <a:r>
              <a:rPr dirty="0" sz="1450" spc="-10">
                <a:latin typeface="Times New Roman"/>
                <a:cs typeface="Times New Roman"/>
              </a:rPr>
              <a:t>little trickle </a:t>
            </a:r>
            <a:r>
              <a:rPr dirty="0" sz="1450" spc="-5">
                <a:latin typeface="Times New Roman"/>
                <a:cs typeface="Times New Roman"/>
              </a:rPr>
              <a:t>of </a:t>
            </a:r>
            <a:r>
              <a:rPr dirty="0" sz="1450" spc="-20">
                <a:latin typeface="Times New Roman"/>
                <a:cs typeface="Times New Roman"/>
              </a:rPr>
              <a:t>water, </a:t>
            </a:r>
            <a:r>
              <a:rPr dirty="0" sz="1450" spc="-10">
                <a:latin typeface="Times New Roman"/>
                <a:cs typeface="Times New Roman"/>
              </a:rPr>
              <a:t>through which </a:t>
            </a:r>
            <a:r>
              <a:rPr dirty="0" sz="1450" spc="-5">
                <a:latin typeface="Times New Roman"/>
                <a:cs typeface="Times New Roman"/>
              </a:rPr>
              <a:t>I </a:t>
            </a:r>
            <a:r>
              <a:rPr dirty="0" sz="1450" spc="-10">
                <a:latin typeface="Times New Roman"/>
                <a:cs typeface="Times New Roman"/>
              </a:rPr>
              <a:t>dashed, </a:t>
            </a:r>
            <a:r>
              <a:rPr dirty="0" sz="1450" spc="-5">
                <a:latin typeface="Times New Roman"/>
                <a:cs typeface="Times New Roman"/>
              </a:rPr>
              <a:t>not  </a:t>
            </a:r>
            <a:r>
              <a:rPr dirty="0" sz="1450" spc="-10">
                <a:latin typeface="Times New Roman"/>
                <a:cs typeface="Times New Roman"/>
              </a:rPr>
              <a:t>above my knees, and landed with </a:t>
            </a:r>
            <a:r>
              <a:rPr dirty="0" sz="1450" spc="-5">
                <a:latin typeface="Times New Roman"/>
                <a:cs typeface="Times New Roman"/>
              </a:rPr>
              <a:t>a shout on </a:t>
            </a:r>
            <a:r>
              <a:rPr dirty="0" sz="1450" spc="-10">
                <a:latin typeface="Times New Roman"/>
                <a:cs typeface="Times New Roman"/>
              </a:rPr>
              <a:t>the main</a:t>
            </a:r>
            <a:r>
              <a:rPr dirty="0" sz="1450" spc="35">
                <a:latin typeface="Times New Roman"/>
                <a:cs typeface="Times New Roman"/>
              </a:rPr>
              <a:t> </a:t>
            </a:r>
            <a:r>
              <a:rPr dirty="0" sz="1450" spc="-10">
                <a:latin typeface="Times New Roman"/>
                <a:cs typeface="Times New Roman"/>
              </a:rPr>
              <a:t>island.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sea-bred </a:t>
            </a:r>
            <a:r>
              <a:rPr dirty="0" sz="1450" spc="-5">
                <a:latin typeface="Times New Roman"/>
                <a:cs typeface="Times New Roman"/>
              </a:rPr>
              <a:t>boy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stayed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on </a:t>
            </a:r>
            <a:r>
              <a:rPr dirty="0" sz="1450" spc="-10">
                <a:latin typeface="Times New Roman"/>
                <a:cs typeface="Times New Roman"/>
              </a:rPr>
              <a:t>Earraid; which is only  what they call </a:t>
            </a:r>
            <a:r>
              <a:rPr dirty="0" sz="1450" spc="-5">
                <a:latin typeface="Times New Roman"/>
                <a:cs typeface="Times New Roman"/>
              </a:rPr>
              <a:t>a </a:t>
            </a:r>
            <a:r>
              <a:rPr dirty="0" sz="1450" spc="-10">
                <a:latin typeface="Times New Roman"/>
                <a:cs typeface="Times New Roman"/>
              </a:rPr>
              <a:t>tidal islet, and except in the bottom </a:t>
            </a:r>
            <a:r>
              <a:rPr dirty="0" sz="1450" spc="-5">
                <a:latin typeface="Times New Roman"/>
                <a:cs typeface="Times New Roman"/>
              </a:rPr>
              <a:t>of </a:t>
            </a:r>
            <a:r>
              <a:rPr dirty="0" sz="1450" spc="-10">
                <a:latin typeface="Times New Roman"/>
                <a:cs typeface="Times New Roman"/>
              </a:rPr>
              <a:t>the neaps, can </a:t>
            </a:r>
            <a:r>
              <a:rPr dirty="0" sz="1450" spc="-5">
                <a:latin typeface="Times New Roman"/>
                <a:cs typeface="Times New Roman"/>
              </a:rPr>
              <a:t>be  </a:t>
            </a:r>
            <a:r>
              <a:rPr dirty="0" sz="1450" spc="-10">
                <a:latin typeface="Times New Roman"/>
                <a:cs typeface="Times New Roman"/>
              </a:rPr>
              <a:t>entered and left twice in every twenty-four hours, either dry-shod, </a:t>
            </a:r>
            <a:r>
              <a:rPr dirty="0" sz="1450" spc="-5">
                <a:latin typeface="Times New Roman"/>
                <a:cs typeface="Times New Roman"/>
              </a:rPr>
              <a:t>or </a:t>
            </a:r>
            <a:r>
              <a:rPr dirty="0" sz="1450" spc="-10">
                <a:latin typeface="Times New Roman"/>
                <a:cs typeface="Times New Roman"/>
              </a:rPr>
              <a:t>at the  most </a:t>
            </a:r>
            <a:r>
              <a:rPr dirty="0" sz="1450" spc="-5">
                <a:latin typeface="Times New Roman"/>
                <a:cs typeface="Times New Roman"/>
              </a:rPr>
              <a:t>by </a:t>
            </a:r>
            <a:r>
              <a:rPr dirty="0" sz="1450" spc="-10">
                <a:latin typeface="Times New Roman"/>
                <a:cs typeface="Times New Roman"/>
              </a:rPr>
              <a:t>wading. Even I, who had the tide going </a:t>
            </a:r>
            <a:r>
              <a:rPr dirty="0" sz="1450" spc="-5">
                <a:latin typeface="Times New Roman"/>
                <a:cs typeface="Times New Roman"/>
              </a:rPr>
              <a:t>out </a:t>
            </a:r>
            <a:r>
              <a:rPr dirty="0" sz="1450" spc="-10">
                <a:latin typeface="Times New Roman"/>
                <a:cs typeface="Times New Roman"/>
              </a:rPr>
              <a:t>and in before me in the  </a:t>
            </a:r>
            <a:r>
              <a:rPr dirty="0" sz="1450" spc="-30">
                <a:latin typeface="Times New Roman"/>
                <a:cs typeface="Times New Roman"/>
              </a:rPr>
              <a:t>bay, </a:t>
            </a:r>
            <a:r>
              <a:rPr dirty="0" sz="1450" spc="-10">
                <a:latin typeface="Times New Roman"/>
                <a:cs typeface="Times New Roman"/>
              </a:rPr>
              <a:t>and even watched for the ebbs, the better to get my shellfish—even </a:t>
            </a:r>
            <a:r>
              <a:rPr dirty="0" sz="1450" spc="-5">
                <a:latin typeface="Times New Roman"/>
                <a:cs typeface="Times New Roman"/>
              </a:rPr>
              <a:t>I </a:t>
            </a:r>
            <a:r>
              <a:rPr dirty="0" sz="1450" spc="-10">
                <a:latin typeface="Times New Roman"/>
                <a:cs typeface="Times New Roman"/>
              </a:rPr>
              <a:t>(I  say) if </a:t>
            </a:r>
            <a:r>
              <a:rPr dirty="0" sz="1450" spc="-5">
                <a:latin typeface="Times New Roman"/>
                <a:cs typeface="Times New Roman"/>
              </a:rPr>
              <a:t>I </a:t>
            </a:r>
            <a:r>
              <a:rPr dirty="0" sz="1450" spc="-10">
                <a:latin typeface="Times New Roman"/>
                <a:cs typeface="Times New Roman"/>
              </a:rPr>
              <a:t>had sat down to think, instead </a:t>
            </a:r>
            <a:r>
              <a:rPr dirty="0" sz="1450" spc="-5">
                <a:latin typeface="Times New Roman"/>
                <a:cs typeface="Times New Roman"/>
              </a:rPr>
              <a:t>of </a:t>
            </a:r>
            <a:r>
              <a:rPr dirty="0" sz="1450" spc="-10">
                <a:latin typeface="Times New Roman"/>
                <a:cs typeface="Times New Roman"/>
              </a:rPr>
              <a:t>raging at my fate, must have soon  guessed the secret, and </a:t>
            </a:r>
            <a:r>
              <a:rPr dirty="0" sz="1450" spc="-5">
                <a:latin typeface="Times New Roman"/>
                <a:cs typeface="Times New Roman"/>
              </a:rPr>
              <a:t>got </a:t>
            </a:r>
            <a:r>
              <a:rPr dirty="0" sz="1450" spc="-10">
                <a:latin typeface="Times New Roman"/>
                <a:cs typeface="Times New Roman"/>
              </a:rPr>
              <a:t>free. It was </a:t>
            </a:r>
            <a:r>
              <a:rPr dirty="0" sz="1450" spc="-5">
                <a:latin typeface="Times New Roman"/>
                <a:cs typeface="Times New Roman"/>
              </a:rPr>
              <a:t>no </a:t>
            </a:r>
            <a:r>
              <a:rPr dirty="0" sz="1450" spc="-10">
                <a:latin typeface="Times New Roman"/>
                <a:cs typeface="Times New Roman"/>
              </a:rPr>
              <a:t>wonder the fishers had </a:t>
            </a:r>
            <a:r>
              <a:rPr dirty="0" sz="1450" spc="-5">
                <a:latin typeface="Times New Roman"/>
                <a:cs typeface="Times New Roman"/>
              </a:rPr>
              <a:t>not  </a:t>
            </a:r>
            <a:r>
              <a:rPr dirty="0" sz="1450" spc="-10">
                <a:latin typeface="Times New Roman"/>
                <a:cs typeface="Times New Roman"/>
              </a:rPr>
              <a:t>understood me. The wonder was rather that they had ever guessed my pitiful  illusion, and taken the trouble to come back. </a:t>
            </a:r>
            <a:r>
              <a:rPr dirty="0" sz="1450" spc="-5">
                <a:latin typeface="Times New Roman"/>
                <a:cs typeface="Times New Roman"/>
              </a:rPr>
              <a:t>I </a:t>
            </a:r>
            <a:r>
              <a:rPr dirty="0" sz="1450" spc="-10">
                <a:latin typeface="Times New Roman"/>
                <a:cs typeface="Times New Roman"/>
              </a:rPr>
              <a:t>had starved with cold and  hunger </a:t>
            </a:r>
            <a:r>
              <a:rPr dirty="0" sz="1450" spc="-5">
                <a:latin typeface="Times New Roman"/>
                <a:cs typeface="Times New Roman"/>
              </a:rPr>
              <a:t>on </a:t>
            </a:r>
            <a:r>
              <a:rPr dirty="0" sz="1450" spc="-10">
                <a:latin typeface="Times New Roman"/>
                <a:cs typeface="Times New Roman"/>
              </a:rPr>
              <a:t>that island for close </a:t>
            </a:r>
            <a:r>
              <a:rPr dirty="0" sz="1450" spc="-5">
                <a:latin typeface="Times New Roman"/>
                <a:cs typeface="Times New Roman"/>
              </a:rPr>
              <a:t>upon one </a:t>
            </a:r>
            <a:r>
              <a:rPr dirty="0" sz="1450" spc="-10">
                <a:latin typeface="Times New Roman"/>
                <a:cs typeface="Times New Roman"/>
              </a:rPr>
              <a:t>hundred hours. But for the fishers, </a:t>
            </a:r>
            <a:r>
              <a:rPr dirty="0" sz="1450" spc="-5">
                <a:latin typeface="Times New Roman"/>
                <a:cs typeface="Times New Roman"/>
              </a:rPr>
              <a:t>I  </a:t>
            </a:r>
            <a:r>
              <a:rPr dirty="0" sz="1450" spc="-10">
                <a:latin typeface="Times New Roman"/>
                <a:cs typeface="Times New Roman"/>
              </a:rPr>
              <a:t>might have left my bones there, in pure </a:t>
            </a:r>
            <a:r>
              <a:rPr dirty="0" sz="1450" spc="-25">
                <a:latin typeface="Times New Roman"/>
                <a:cs typeface="Times New Roman"/>
              </a:rPr>
              <a:t>folly. </a:t>
            </a:r>
            <a:r>
              <a:rPr dirty="0" sz="1450" spc="-10">
                <a:latin typeface="Times New Roman"/>
                <a:cs typeface="Times New Roman"/>
              </a:rPr>
              <a:t>And even as it was, </a:t>
            </a:r>
            <a:r>
              <a:rPr dirty="0" sz="1450" spc="-5">
                <a:latin typeface="Times New Roman"/>
                <a:cs typeface="Times New Roman"/>
              </a:rPr>
              <a:t>I </a:t>
            </a:r>
            <a:r>
              <a:rPr dirty="0" sz="1450" spc="-10">
                <a:latin typeface="Times New Roman"/>
                <a:cs typeface="Times New Roman"/>
              </a:rPr>
              <a:t>had paid  for it pretty </a:t>
            </a:r>
            <a:r>
              <a:rPr dirty="0" sz="1450" spc="-20">
                <a:latin typeface="Times New Roman"/>
                <a:cs typeface="Times New Roman"/>
              </a:rPr>
              <a:t>dear, </a:t>
            </a:r>
            <a:r>
              <a:rPr dirty="0" sz="1450" spc="-5">
                <a:latin typeface="Times New Roman"/>
                <a:cs typeface="Times New Roman"/>
              </a:rPr>
              <a:t>not </a:t>
            </a:r>
            <a:r>
              <a:rPr dirty="0" sz="1450" spc="-10">
                <a:latin typeface="Times New Roman"/>
                <a:cs typeface="Times New Roman"/>
              </a:rPr>
              <a:t>only in past sufferings, </a:t>
            </a:r>
            <a:r>
              <a:rPr dirty="0" sz="1450" spc="-5">
                <a:latin typeface="Times New Roman"/>
                <a:cs typeface="Times New Roman"/>
              </a:rPr>
              <a:t>but </a:t>
            </a:r>
            <a:r>
              <a:rPr dirty="0" sz="1450" spc="-10">
                <a:latin typeface="Times New Roman"/>
                <a:cs typeface="Times New Roman"/>
              </a:rPr>
              <a:t>in my present case; being  clothed like </a:t>
            </a:r>
            <a:r>
              <a:rPr dirty="0" sz="1450" spc="-5">
                <a:latin typeface="Times New Roman"/>
                <a:cs typeface="Times New Roman"/>
              </a:rPr>
              <a:t>a </a:t>
            </a:r>
            <a:r>
              <a:rPr dirty="0" sz="1450" spc="-10">
                <a:latin typeface="Times New Roman"/>
                <a:cs typeface="Times New Roman"/>
              </a:rPr>
              <a:t>beggar-man, scarce able to walk, and in great pain </a:t>
            </a:r>
            <a:r>
              <a:rPr dirty="0" sz="1450" spc="-5">
                <a:latin typeface="Times New Roman"/>
                <a:cs typeface="Times New Roman"/>
              </a:rPr>
              <a:t>of </a:t>
            </a:r>
            <a:r>
              <a:rPr dirty="0" sz="1450" spc="-10">
                <a:latin typeface="Times New Roman"/>
                <a:cs typeface="Times New Roman"/>
              </a:rPr>
              <a:t>my sore  throat.</a:t>
            </a:r>
            <a:endParaRPr sz="1450">
              <a:latin typeface="Times New Roman"/>
              <a:cs typeface="Times New Roman"/>
            </a:endParaRPr>
          </a:p>
          <a:p>
            <a:pPr algn="just" marL="12700" marR="7620" indent="255904">
              <a:lnSpc>
                <a:spcPts val="1730"/>
              </a:lnSpc>
              <a:spcBef>
                <a:spcPts val="695"/>
              </a:spcBef>
            </a:pPr>
            <a:r>
              <a:rPr dirty="0" sz="1450" spc="-5">
                <a:latin typeface="Times New Roman"/>
                <a:cs typeface="Times New Roman"/>
              </a:rPr>
              <a:t>I </a:t>
            </a:r>
            <a:r>
              <a:rPr dirty="0" sz="1450" spc="-10">
                <a:latin typeface="Times New Roman"/>
                <a:cs typeface="Times New Roman"/>
              </a:rPr>
              <a:t>have seen wicked men and fools, </a:t>
            </a:r>
            <a:r>
              <a:rPr dirty="0" sz="1450" spc="-5">
                <a:latin typeface="Times New Roman"/>
                <a:cs typeface="Times New Roman"/>
              </a:rPr>
              <a:t>a </a:t>
            </a:r>
            <a:r>
              <a:rPr dirty="0" sz="1450" spc="-10">
                <a:latin typeface="Times New Roman"/>
                <a:cs typeface="Times New Roman"/>
              </a:rPr>
              <a:t>great many </a:t>
            </a:r>
            <a:r>
              <a:rPr dirty="0" sz="1450" spc="-5">
                <a:latin typeface="Times New Roman"/>
                <a:cs typeface="Times New Roman"/>
              </a:rPr>
              <a:t>of both;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believe they  both get paid in the end; </a:t>
            </a:r>
            <a:r>
              <a:rPr dirty="0" sz="1450" spc="-5">
                <a:latin typeface="Times New Roman"/>
                <a:cs typeface="Times New Roman"/>
              </a:rPr>
              <a:t>but </a:t>
            </a:r>
            <a:r>
              <a:rPr dirty="0" sz="1450" spc="-10">
                <a:latin typeface="Times New Roman"/>
                <a:cs typeface="Times New Roman"/>
              </a:rPr>
              <a:t>the fools</a:t>
            </a:r>
            <a:r>
              <a:rPr dirty="0" sz="1450" spc="35">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2350">
              <a:latin typeface="Times New Roman"/>
              <a:cs typeface="Times New Roman"/>
            </a:endParaRPr>
          </a:p>
          <a:p>
            <a:pPr algn="ctr" marL="635">
              <a:lnSpc>
                <a:spcPct val="100000"/>
              </a:lnSpc>
            </a:pPr>
            <a:r>
              <a:rPr dirty="0" sz="1450" spc="-15" b="1">
                <a:latin typeface="Times New Roman"/>
                <a:cs typeface="Times New Roman"/>
              </a:rPr>
              <a:t>CHAPTER</a:t>
            </a:r>
            <a:r>
              <a:rPr dirty="0" sz="1450" spc="-10" b="1">
                <a:latin typeface="Times New Roman"/>
                <a:cs typeface="Times New Roman"/>
              </a:rPr>
              <a:t> XV</a:t>
            </a:r>
            <a:endParaRPr sz="1450">
              <a:latin typeface="Times New Roman"/>
              <a:cs typeface="Times New Roman"/>
            </a:endParaRPr>
          </a:p>
          <a:p>
            <a:pPr algn="ctr" marL="106680" marR="97790">
              <a:lnSpc>
                <a:spcPts val="1730"/>
              </a:lnSpc>
              <a:spcBef>
                <a:spcPts val="844"/>
              </a:spcBef>
            </a:pPr>
            <a:r>
              <a:rPr dirty="0" sz="1450" spc="-10" b="1">
                <a:latin typeface="Times New Roman"/>
                <a:cs typeface="Times New Roman"/>
              </a:rPr>
              <a:t>THE LAD WITH THE </a:t>
            </a:r>
            <a:r>
              <a:rPr dirty="0" sz="1450" spc="-35" b="1">
                <a:latin typeface="Times New Roman"/>
                <a:cs typeface="Times New Roman"/>
              </a:rPr>
              <a:t>SILVER </a:t>
            </a:r>
            <a:r>
              <a:rPr dirty="0" sz="1450" spc="-15" b="1">
                <a:latin typeface="Times New Roman"/>
                <a:cs typeface="Times New Roman"/>
              </a:rPr>
              <a:t>BUTTON: THROUGH </a:t>
            </a:r>
            <a:r>
              <a:rPr dirty="0" sz="1450" spc="-10" b="1">
                <a:latin typeface="Times New Roman"/>
                <a:cs typeface="Times New Roman"/>
              </a:rPr>
              <a:t>THE ISLE OF  </a:t>
            </a:r>
            <a:r>
              <a:rPr dirty="0" sz="1450" spc="-15" b="1">
                <a:latin typeface="Times New Roman"/>
                <a:cs typeface="Times New Roman"/>
              </a:rPr>
              <a:t>MULL</a:t>
            </a:r>
            <a:endParaRPr sz="1450">
              <a:latin typeface="Times New Roman"/>
              <a:cs typeface="Times New Roman"/>
            </a:endParaRPr>
          </a:p>
          <a:p>
            <a:pPr>
              <a:lnSpc>
                <a:spcPct val="100000"/>
              </a:lnSpc>
              <a:spcBef>
                <a:spcPts val="15"/>
              </a:spcBef>
            </a:pPr>
            <a:endParaRPr sz="2300">
              <a:latin typeface="Times New Roman"/>
              <a:cs typeface="Times New Roman"/>
            </a:endParaRPr>
          </a:p>
          <a:p>
            <a:pPr algn="just" marL="12700" marR="7620" indent="255904">
              <a:lnSpc>
                <a:spcPts val="1730"/>
              </a:lnSpc>
            </a:pPr>
            <a:r>
              <a:rPr dirty="0" sz="1450" spc="-10">
                <a:latin typeface="Times New Roman"/>
                <a:cs typeface="Times New Roman"/>
              </a:rPr>
              <a:t>The Ross </a:t>
            </a:r>
            <a:r>
              <a:rPr dirty="0" sz="1450" spc="-5">
                <a:latin typeface="Times New Roman"/>
                <a:cs typeface="Times New Roman"/>
              </a:rPr>
              <a:t>of </a:t>
            </a:r>
            <a:r>
              <a:rPr dirty="0" sz="1450" spc="-10">
                <a:latin typeface="Times New Roman"/>
                <a:cs typeface="Times New Roman"/>
              </a:rPr>
              <a:t>Mull, which </a:t>
            </a:r>
            <a:r>
              <a:rPr dirty="0" sz="1450" spc="-5">
                <a:latin typeface="Times New Roman"/>
                <a:cs typeface="Times New Roman"/>
              </a:rPr>
              <a:t>I </a:t>
            </a:r>
            <a:r>
              <a:rPr dirty="0" sz="1450" spc="-10">
                <a:latin typeface="Times New Roman"/>
                <a:cs typeface="Times New Roman"/>
              </a:rPr>
              <a:t>had now </a:t>
            </a:r>
            <a:r>
              <a:rPr dirty="0" sz="1450" spc="-5">
                <a:latin typeface="Times New Roman"/>
                <a:cs typeface="Times New Roman"/>
              </a:rPr>
              <a:t>got upon, </a:t>
            </a:r>
            <a:r>
              <a:rPr dirty="0" sz="1450" spc="-10">
                <a:latin typeface="Times New Roman"/>
                <a:cs typeface="Times New Roman"/>
              </a:rPr>
              <a:t>was rugged and trackless,  like the isle </a:t>
            </a:r>
            <a:r>
              <a:rPr dirty="0" sz="1450" spc="-5">
                <a:latin typeface="Times New Roman"/>
                <a:cs typeface="Times New Roman"/>
              </a:rPr>
              <a:t>I </a:t>
            </a:r>
            <a:r>
              <a:rPr dirty="0" sz="1450" spc="-10">
                <a:latin typeface="Times New Roman"/>
                <a:cs typeface="Times New Roman"/>
              </a:rPr>
              <a:t>had just left; being all </a:t>
            </a:r>
            <a:r>
              <a:rPr dirty="0" sz="1450" spc="-5">
                <a:latin typeface="Times New Roman"/>
                <a:cs typeface="Times New Roman"/>
              </a:rPr>
              <a:t>bog, </a:t>
            </a:r>
            <a:r>
              <a:rPr dirty="0" sz="1450" spc="-10">
                <a:latin typeface="Times New Roman"/>
                <a:cs typeface="Times New Roman"/>
              </a:rPr>
              <a:t>and </a:t>
            </a:r>
            <a:r>
              <a:rPr dirty="0" sz="1450" spc="-20">
                <a:latin typeface="Times New Roman"/>
                <a:cs typeface="Times New Roman"/>
              </a:rPr>
              <a:t>brier, </a:t>
            </a:r>
            <a:r>
              <a:rPr dirty="0" sz="1450" spc="-10">
                <a:latin typeface="Times New Roman"/>
                <a:cs typeface="Times New Roman"/>
              </a:rPr>
              <a:t>and big stone. There may  </a:t>
            </a:r>
            <a:r>
              <a:rPr dirty="0" sz="1450" spc="-5">
                <a:latin typeface="Times New Roman"/>
                <a:cs typeface="Times New Roman"/>
              </a:rPr>
              <a:t>be </a:t>
            </a:r>
            <a:r>
              <a:rPr dirty="0" sz="1450" spc="-10">
                <a:latin typeface="Times New Roman"/>
                <a:cs typeface="Times New Roman"/>
              </a:rPr>
              <a:t>roads for them that know that country well; </a:t>
            </a:r>
            <a:r>
              <a:rPr dirty="0" sz="1450" spc="-5">
                <a:latin typeface="Times New Roman"/>
                <a:cs typeface="Times New Roman"/>
              </a:rPr>
              <a:t>but </a:t>
            </a:r>
            <a:r>
              <a:rPr dirty="0" sz="1450" spc="-10">
                <a:latin typeface="Times New Roman"/>
                <a:cs typeface="Times New Roman"/>
              </a:rPr>
              <a:t>for my part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better  guide than my own nose, and </a:t>
            </a:r>
            <a:r>
              <a:rPr dirty="0" sz="1450" spc="-5">
                <a:latin typeface="Times New Roman"/>
                <a:cs typeface="Times New Roman"/>
              </a:rPr>
              <a:t>no </a:t>
            </a:r>
            <a:r>
              <a:rPr dirty="0" sz="1450" spc="-10">
                <a:latin typeface="Times New Roman"/>
                <a:cs typeface="Times New Roman"/>
              </a:rPr>
              <a:t>other landmark than Ben</a:t>
            </a:r>
            <a:r>
              <a:rPr dirty="0" sz="1450" spc="5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aimed as well as </a:t>
            </a:r>
            <a:r>
              <a:rPr dirty="0" sz="1450" spc="-5">
                <a:latin typeface="Times New Roman"/>
                <a:cs typeface="Times New Roman"/>
              </a:rPr>
              <a:t>I </a:t>
            </a:r>
            <a:r>
              <a:rPr dirty="0" sz="1450" spc="-10">
                <a:latin typeface="Times New Roman"/>
                <a:cs typeface="Times New Roman"/>
              </a:rPr>
              <a:t>could for the smoke </a:t>
            </a:r>
            <a:r>
              <a:rPr dirty="0" sz="1450" spc="-5">
                <a:latin typeface="Times New Roman"/>
                <a:cs typeface="Times New Roman"/>
              </a:rPr>
              <a:t>I </a:t>
            </a:r>
            <a:r>
              <a:rPr dirty="0" sz="1450" spc="-10">
                <a:latin typeface="Times New Roman"/>
                <a:cs typeface="Times New Roman"/>
              </a:rPr>
              <a:t>had seen so often from the  island; and with all my great weariness and the difficulty </a:t>
            </a:r>
            <a:r>
              <a:rPr dirty="0" sz="1450" spc="-5">
                <a:latin typeface="Times New Roman"/>
                <a:cs typeface="Times New Roman"/>
              </a:rPr>
              <a:t>of </a:t>
            </a:r>
            <a:r>
              <a:rPr dirty="0" sz="1450" spc="-10">
                <a:latin typeface="Times New Roman"/>
                <a:cs typeface="Times New Roman"/>
              </a:rPr>
              <a:t>the way came  </a:t>
            </a:r>
            <a:r>
              <a:rPr dirty="0" sz="1450" spc="-5">
                <a:latin typeface="Times New Roman"/>
                <a:cs typeface="Times New Roman"/>
              </a:rPr>
              <a:t>upon </a:t>
            </a:r>
            <a:r>
              <a:rPr dirty="0" sz="1450" spc="-10">
                <a:latin typeface="Times New Roman"/>
                <a:cs typeface="Times New Roman"/>
              </a:rPr>
              <a:t>the house in the bottom </a:t>
            </a:r>
            <a:r>
              <a:rPr dirty="0" sz="1450" spc="-5">
                <a:latin typeface="Times New Roman"/>
                <a:cs typeface="Times New Roman"/>
              </a:rPr>
              <a:t>of a </a:t>
            </a:r>
            <a:r>
              <a:rPr dirty="0" sz="1450" spc="-10">
                <a:latin typeface="Times New Roman"/>
                <a:cs typeface="Times New Roman"/>
              </a:rPr>
              <a:t>little hollow about five </a:t>
            </a:r>
            <a:r>
              <a:rPr dirty="0" sz="1450" spc="-5">
                <a:latin typeface="Times New Roman"/>
                <a:cs typeface="Times New Roman"/>
              </a:rPr>
              <a:t>or </a:t>
            </a:r>
            <a:r>
              <a:rPr dirty="0" sz="1450" spc="-10">
                <a:latin typeface="Times New Roman"/>
                <a:cs typeface="Times New Roman"/>
              </a:rPr>
              <a:t>six at night. It was  low and longish, roofed with turf and built </a:t>
            </a:r>
            <a:r>
              <a:rPr dirty="0" sz="1450" spc="-5">
                <a:latin typeface="Times New Roman"/>
                <a:cs typeface="Times New Roman"/>
              </a:rPr>
              <a:t>of </a:t>
            </a:r>
            <a:r>
              <a:rPr dirty="0" sz="1450" spc="-10">
                <a:latin typeface="Times New Roman"/>
                <a:cs typeface="Times New Roman"/>
              </a:rPr>
              <a:t>unmortared stones; and </a:t>
            </a:r>
            <a:r>
              <a:rPr dirty="0" sz="1450" spc="-5">
                <a:latin typeface="Times New Roman"/>
                <a:cs typeface="Times New Roman"/>
              </a:rPr>
              <a:t>on a  </a:t>
            </a:r>
            <a:r>
              <a:rPr dirty="0" sz="1450" spc="-10">
                <a:latin typeface="Times New Roman"/>
                <a:cs typeface="Times New Roman"/>
              </a:rPr>
              <a:t>mound in front </a:t>
            </a:r>
            <a:r>
              <a:rPr dirty="0" sz="1450" spc="-5">
                <a:latin typeface="Times New Roman"/>
                <a:cs typeface="Times New Roman"/>
              </a:rPr>
              <a:t>of </a:t>
            </a:r>
            <a:r>
              <a:rPr dirty="0" sz="1450" spc="-10">
                <a:latin typeface="Times New Roman"/>
                <a:cs typeface="Times New Roman"/>
              </a:rPr>
              <a:t>it, an old gentleman sat smoking his pipe in the</a:t>
            </a:r>
            <a:r>
              <a:rPr dirty="0" sz="1450" spc="100">
                <a:latin typeface="Times New Roman"/>
                <a:cs typeface="Times New Roman"/>
              </a:rPr>
              <a:t> </a:t>
            </a:r>
            <a:r>
              <a:rPr dirty="0" sz="1450" spc="-5">
                <a:latin typeface="Times New Roman"/>
                <a:cs typeface="Times New Roman"/>
              </a:rPr>
              <a:t>sun.</a:t>
            </a:r>
            <a:endParaRPr sz="1450">
              <a:latin typeface="Times New Roman"/>
              <a:cs typeface="Times New Roman"/>
            </a:endParaRPr>
          </a:p>
          <a:p>
            <a:pPr algn="just" marL="12700" marR="8255" indent="255904">
              <a:lnSpc>
                <a:spcPts val="1730"/>
              </a:lnSpc>
              <a:spcBef>
                <a:spcPts val="780"/>
              </a:spcBef>
            </a:pPr>
            <a:r>
              <a:rPr dirty="0" sz="1450" spc="-25">
                <a:latin typeface="Times New Roman"/>
                <a:cs typeface="Times New Roman"/>
              </a:rPr>
              <a:t>With </a:t>
            </a:r>
            <a:r>
              <a:rPr dirty="0" sz="1450" spc="-10">
                <a:latin typeface="Times New Roman"/>
                <a:cs typeface="Times New Roman"/>
              </a:rPr>
              <a:t>what little English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gave me to understand that my  shipmates</a:t>
            </a:r>
            <a:r>
              <a:rPr dirty="0" sz="1450" spc="40">
                <a:latin typeface="Times New Roman"/>
                <a:cs typeface="Times New Roman"/>
              </a:rPr>
              <a:t> </a:t>
            </a:r>
            <a:r>
              <a:rPr dirty="0" sz="1450" spc="-10">
                <a:latin typeface="Times New Roman"/>
                <a:cs typeface="Times New Roman"/>
              </a:rPr>
              <a:t>had</a:t>
            </a:r>
            <a:r>
              <a:rPr dirty="0" sz="1450" spc="45">
                <a:latin typeface="Times New Roman"/>
                <a:cs typeface="Times New Roman"/>
              </a:rPr>
              <a:t> </a:t>
            </a:r>
            <a:r>
              <a:rPr dirty="0" sz="1450" spc="-5">
                <a:latin typeface="Times New Roman"/>
                <a:cs typeface="Times New Roman"/>
              </a:rPr>
              <a:t>got</a:t>
            </a:r>
            <a:r>
              <a:rPr dirty="0" sz="1450" spc="40">
                <a:latin typeface="Times New Roman"/>
                <a:cs typeface="Times New Roman"/>
              </a:rPr>
              <a:t> </a:t>
            </a:r>
            <a:r>
              <a:rPr dirty="0" sz="1450" spc="-10">
                <a:latin typeface="Times New Roman"/>
                <a:cs typeface="Times New Roman"/>
              </a:rPr>
              <a:t>safe</a:t>
            </a:r>
            <a:r>
              <a:rPr dirty="0" sz="1450" spc="45">
                <a:latin typeface="Times New Roman"/>
                <a:cs typeface="Times New Roman"/>
              </a:rPr>
              <a:t> </a:t>
            </a:r>
            <a:r>
              <a:rPr dirty="0" sz="1450" spc="-10">
                <a:latin typeface="Times New Roman"/>
                <a:cs typeface="Times New Roman"/>
              </a:rPr>
              <a:t>ashore,</a:t>
            </a:r>
            <a:r>
              <a:rPr dirty="0" sz="1450" spc="4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had</a:t>
            </a:r>
            <a:r>
              <a:rPr dirty="0" sz="1450" spc="40">
                <a:latin typeface="Times New Roman"/>
                <a:cs typeface="Times New Roman"/>
              </a:rPr>
              <a:t> </a:t>
            </a:r>
            <a:r>
              <a:rPr dirty="0" sz="1450" spc="-10">
                <a:latin typeface="Times New Roman"/>
                <a:cs typeface="Times New Roman"/>
              </a:rPr>
              <a:t>broken</a:t>
            </a:r>
            <a:r>
              <a:rPr dirty="0" sz="1450" spc="45">
                <a:latin typeface="Times New Roman"/>
                <a:cs typeface="Times New Roman"/>
              </a:rPr>
              <a:t> </a:t>
            </a:r>
            <a:r>
              <a:rPr dirty="0" sz="1450" spc="-10">
                <a:latin typeface="Times New Roman"/>
                <a:cs typeface="Times New Roman"/>
              </a:rPr>
              <a:t>bread</a:t>
            </a:r>
            <a:r>
              <a:rPr dirty="0" sz="1450" spc="40">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that</a:t>
            </a:r>
            <a:r>
              <a:rPr dirty="0" sz="1450" spc="40">
                <a:latin typeface="Times New Roman"/>
                <a:cs typeface="Times New Roman"/>
              </a:rPr>
              <a:t> </a:t>
            </a:r>
            <a:r>
              <a:rPr dirty="0" sz="1450" spc="-10">
                <a:latin typeface="Times New Roman"/>
                <a:cs typeface="Times New Roman"/>
              </a:rPr>
              <a:t>very</a:t>
            </a:r>
            <a:r>
              <a:rPr dirty="0" sz="1450" spc="45">
                <a:latin typeface="Times New Roman"/>
                <a:cs typeface="Times New Roman"/>
              </a:rPr>
              <a:t> </a:t>
            </a:r>
            <a:r>
              <a:rPr dirty="0" sz="1450" spc="-10">
                <a:latin typeface="Times New Roman"/>
                <a:cs typeface="Times New Roman"/>
              </a:rPr>
              <a:t>house</a:t>
            </a:r>
            <a:r>
              <a:rPr dirty="0" sz="1450" spc="40">
                <a:latin typeface="Times New Roman"/>
                <a:cs typeface="Times New Roman"/>
              </a:rPr>
              <a:t> </a:t>
            </a:r>
            <a:r>
              <a:rPr dirty="0" sz="1450" spc="-5">
                <a:latin typeface="Times New Roman"/>
                <a:cs typeface="Times New Roman"/>
              </a:rPr>
              <a:t>on</a:t>
            </a:r>
            <a:r>
              <a:rPr dirty="0" sz="1450" spc="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710" cy="941070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day </a:t>
            </a:r>
            <a:r>
              <a:rPr dirty="0" sz="1450" spc="-25">
                <a:latin typeface="Times New Roman"/>
                <a:cs typeface="Times New Roman"/>
              </a:rPr>
              <a:t>after.</a:t>
            </a:r>
            <a:endParaRPr sz="1450">
              <a:latin typeface="Times New Roman"/>
              <a:cs typeface="Times New Roman"/>
            </a:endParaRPr>
          </a:p>
          <a:p>
            <a:pPr algn="just" marL="268605">
              <a:lnSpc>
                <a:spcPct val="100000"/>
              </a:lnSpc>
              <a:spcBef>
                <a:spcPts val="750"/>
              </a:spcBef>
            </a:pPr>
            <a:r>
              <a:rPr dirty="0" sz="1450" spc="-40">
                <a:latin typeface="Times New Roman"/>
                <a:cs typeface="Times New Roman"/>
              </a:rPr>
              <a:t>“Was </a:t>
            </a:r>
            <a:r>
              <a:rPr dirty="0" sz="1450" spc="-10">
                <a:latin typeface="Times New Roman"/>
                <a:cs typeface="Times New Roman"/>
              </a:rPr>
              <a:t>there </a:t>
            </a:r>
            <a:r>
              <a:rPr dirty="0" sz="1450" spc="-5">
                <a:latin typeface="Times New Roman"/>
                <a:cs typeface="Times New Roman"/>
              </a:rPr>
              <a:t>one,” I </a:t>
            </a:r>
            <a:r>
              <a:rPr dirty="0" sz="1450" spc="-10">
                <a:latin typeface="Times New Roman"/>
                <a:cs typeface="Times New Roman"/>
              </a:rPr>
              <a:t>asked, “dressed like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gentleman?”</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He said they all wore rough great-coats;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the first </a:t>
            </a:r>
            <a:r>
              <a:rPr dirty="0" sz="1450" spc="-5">
                <a:latin typeface="Times New Roman"/>
                <a:cs typeface="Times New Roman"/>
              </a:rPr>
              <a:t>of </a:t>
            </a:r>
            <a:r>
              <a:rPr dirty="0" sz="1450" spc="-10">
                <a:latin typeface="Times New Roman"/>
                <a:cs typeface="Times New Roman"/>
              </a:rPr>
              <a:t>them,  the </a:t>
            </a:r>
            <a:r>
              <a:rPr dirty="0" sz="1450" spc="-5">
                <a:latin typeface="Times New Roman"/>
                <a:cs typeface="Times New Roman"/>
              </a:rPr>
              <a:t>one </a:t>
            </a:r>
            <a:r>
              <a:rPr dirty="0" sz="1450" spc="-10">
                <a:latin typeface="Times New Roman"/>
                <a:cs typeface="Times New Roman"/>
              </a:rPr>
              <a:t>that came alone, wore breeches and stockings, while the rest had  sailors’</a:t>
            </a:r>
            <a:r>
              <a:rPr dirty="0" sz="1450" spc="-114">
                <a:latin typeface="Times New Roman"/>
                <a:cs typeface="Times New Roman"/>
              </a:rPr>
              <a:t> </a:t>
            </a:r>
            <a:r>
              <a:rPr dirty="0" sz="1450" spc="-10">
                <a:latin typeface="Times New Roman"/>
                <a:cs typeface="Times New Roman"/>
              </a:rPr>
              <a:t>trousers.</a:t>
            </a:r>
            <a:endParaRPr sz="1450">
              <a:latin typeface="Times New Roman"/>
              <a:cs typeface="Times New Roman"/>
            </a:endParaRPr>
          </a:p>
          <a:p>
            <a:pPr algn="just" marL="268605" marR="1741170">
              <a:lnSpc>
                <a:spcPts val="2520"/>
              </a:lnSpc>
              <a:spcBef>
                <a:spcPts val="155"/>
              </a:spcBef>
            </a:pPr>
            <a:r>
              <a:rPr dirty="0" sz="1450" spc="-10">
                <a:latin typeface="Times New Roman"/>
                <a:cs typeface="Times New Roman"/>
              </a:rPr>
              <a:t>“Ah,” said I, “and </a:t>
            </a:r>
            <a:r>
              <a:rPr dirty="0" sz="1450" spc="-5">
                <a:latin typeface="Times New Roman"/>
                <a:cs typeface="Times New Roman"/>
              </a:rPr>
              <a:t>he </a:t>
            </a:r>
            <a:r>
              <a:rPr dirty="0" sz="1450" spc="-10">
                <a:latin typeface="Times New Roman"/>
                <a:cs typeface="Times New Roman"/>
              </a:rPr>
              <a:t>would have </a:t>
            </a:r>
            <a:r>
              <a:rPr dirty="0" sz="1450" spc="-5">
                <a:latin typeface="Times New Roman"/>
                <a:cs typeface="Times New Roman"/>
              </a:rPr>
              <a:t>a </a:t>
            </a:r>
            <a:r>
              <a:rPr dirty="0" sz="1450" spc="-10">
                <a:latin typeface="Times New Roman"/>
                <a:cs typeface="Times New Roman"/>
              </a:rPr>
              <a:t>feathered hat?”  He told me, </a:t>
            </a:r>
            <a:r>
              <a:rPr dirty="0" sz="1450" spc="-5">
                <a:latin typeface="Times New Roman"/>
                <a:cs typeface="Times New Roman"/>
              </a:rPr>
              <a:t>no,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bareheaded like</a:t>
            </a:r>
            <a:r>
              <a:rPr dirty="0" sz="1450" spc="3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715" indent="255904">
              <a:lnSpc>
                <a:spcPts val="1730"/>
              </a:lnSpc>
              <a:spcBef>
                <a:spcPts val="560"/>
              </a:spcBef>
            </a:pPr>
            <a:r>
              <a:rPr dirty="0" sz="1450" spc="-10">
                <a:latin typeface="Times New Roman"/>
                <a:cs typeface="Times New Roman"/>
              </a:rPr>
              <a:t>At first </a:t>
            </a:r>
            <a:r>
              <a:rPr dirty="0" sz="1450" spc="-5">
                <a:latin typeface="Times New Roman"/>
                <a:cs typeface="Times New Roman"/>
              </a:rPr>
              <a:t>I thought </a:t>
            </a:r>
            <a:r>
              <a:rPr dirty="0" sz="1450" spc="-10">
                <a:latin typeface="Times New Roman"/>
                <a:cs typeface="Times New Roman"/>
              </a:rPr>
              <a:t>Alan might have lost his hat; and then the rain came in  my mind, and </a:t>
            </a:r>
            <a:r>
              <a:rPr dirty="0" sz="1450" spc="-5">
                <a:latin typeface="Times New Roman"/>
                <a:cs typeface="Times New Roman"/>
              </a:rPr>
              <a:t>I </a:t>
            </a:r>
            <a:r>
              <a:rPr dirty="0" sz="1450" spc="-10">
                <a:latin typeface="Times New Roman"/>
                <a:cs typeface="Times New Roman"/>
              </a:rPr>
              <a:t>judged it more likely </a:t>
            </a:r>
            <a:r>
              <a:rPr dirty="0" sz="1450" spc="-5">
                <a:latin typeface="Times New Roman"/>
                <a:cs typeface="Times New Roman"/>
              </a:rPr>
              <a:t>he </a:t>
            </a:r>
            <a:r>
              <a:rPr dirty="0" sz="1450" spc="-10">
                <a:latin typeface="Times New Roman"/>
                <a:cs typeface="Times New Roman"/>
              </a:rPr>
              <a:t>had it </a:t>
            </a:r>
            <a:r>
              <a:rPr dirty="0" sz="1450" spc="-5">
                <a:latin typeface="Times New Roman"/>
                <a:cs typeface="Times New Roman"/>
              </a:rPr>
              <a:t>out of </a:t>
            </a:r>
            <a:r>
              <a:rPr dirty="0" sz="1450" spc="-25">
                <a:latin typeface="Times New Roman"/>
                <a:cs typeface="Times New Roman"/>
              </a:rPr>
              <a:t>harm’s </a:t>
            </a:r>
            <a:r>
              <a:rPr dirty="0" sz="1450" spc="-10">
                <a:latin typeface="Times New Roman"/>
                <a:cs typeface="Times New Roman"/>
              </a:rPr>
              <a:t>way under his  great-coat. This set me smiling, partly because my friend was safe, partly to  think </a:t>
            </a:r>
            <a:r>
              <a:rPr dirty="0" sz="1450" spc="-5">
                <a:latin typeface="Times New Roman"/>
                <a:cs typeface="Times New Roman"/>
              </a:rPr>
              <a:t>of </a:t>
            </a:r>
            <a:r>
              <a:rPr dirty="0" sz="1450" spc="-10">
                <a:latin typeface="Times New Roman"/>
                <a:cs typeface="Times New Roman"/>
              </a:rPr>
              <a:t>his vanity in</a:t>
            </a:r>
            <a:r>
              <a:rPr dirty="0" sz="1450" spc="5">
                <a:latin typeface="Times New Roman"/>
                <a:cs typeface="Times New Roman"/>
              </a:rPr>
              <a:t> </a:t>
            </a:r>
            <a:r>
              <a:rPr dirty="0" sz="1450" spc="-10">
                <a:latin typeface="Times New Roman"/>
                <a:cs typeface="Times New Roman"/>
              </a:rPr>
              <a:t>dress.</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And then the old gentleman clapped his hand to his </a:t>
            </a:r>
            <a:r>
              <a:rPr dirty="0" sz="1450" spc="-25">
                <a:latin typeface="Times New Roman"/>
                <a:cs typeface="Times New Roman"/>
              </a:rPr>
              <a:t>brow, </a:t>
            </a:r>
            <a:r>
              <a:rPr dirty="0" sz="1450" spc="-10">
                <a:latin typeface="Times New Roman"/>
                <a:cs typeface="Times New Roman"/>
              </a:rPr>
              <a:t>and cried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the lad with the silver</a:t>
            </a:r>
            <a:r>
              <a:rPr dirty="0" sz="1450" spc="25">
                <a:latin typeface="Times New Roman"/>
                <a:cs typeface="Times New Roman"/>
              </a:rPr>
              <a:t> </a:t>
            </a:r>
            <a:r>
              <a:rPr dirty="0" sz="1450" spc="-10">
                <a:latin typeface="Times New Roman"/>
                <a:cs typeface="Times New Roman"/>
              </a:rPr>
              <a:t>button.</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“Why, </a:t>
            </a:r>
            <a:r>
              <a:rPr dirty="0" sz="1450" spc="-10">
                <a:latin typeface="Times New Roman"/>
                <a:cs typeface="Times New Roman"/>
              </a:rPr>
              <a:t>yes!” said I, in some</a:t>
            </a:r>
            <a:r>
              <a:rPr dirty="0" sz="1450" spc="35">
                <a:latin typeface="Times New Roman"/>
                <a:cs typeface="Times New Roman"/>
              </a:rPr>
              <a:t> </a:t>
            </a:r>
            <a:r>
              <a:rPr dirty="0" sz="1450" spc="-20">
                <a:latin typeface="Times New Roman"/>
                <a:cs typeface="Times New Roman"/>
              </a:rPr>
              <a:t>wonder.</a:t>
            </a:r>
            <a:endParaRPr sz="1450">
              <a:latin typeface="Times New Roman"/>
              <a:cs typeface="Times New Roman"/>
            </a:endParaRPr>
          </a:p>
          <a:p>
            <a:pPr algn="just" marL="12700" marR="6985" indent="255904">
              <a:lnSpc>
                <a:spcPts val="1730"/>
              </a:lnSpc>
              <a:spcBef>
                <a:spcPts val="775"/>
              </a:spcBef>
            </a:pPr>
            <a:r>
              <a:rPr dirty="0" sz="1450" spc="-30">
                <a:latin typeface="Times New Roman"/>
                <a:cs typeface="Times New Roman"/>
              </a:rPr>
              <a:t>“Well, </a:t>
            </a:r>
            <a:r>
              <a:rPr dirty="0" sz="1450" spc="-10">
                <a:latin typeface="Times New Roman"/>
                <a:cs typeface="Times New Roman"/>
              </a:rPr>
              <a:t>then,” said the old gentleman, “I have </a:t>
            </a:r>
            <a:r>
              <a:rPr dirty="0" sz="1450" spc="-5">
                <a:latin typeface="Times New Roman"/>
                <a:cs typeface="Times New Roman"/>
              </a:rPr>
              <a:t>a </a:t>
            </a:r>
            <a:r>
              <a:rPr dirty="0" sz="1450" spc="-10">
                <a:latin typeface="Times New Roman"/>
                <a:cs typeface="Times New Roman"/>
              </a:rPr>
              <a:t>word for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are  to follow </a:t>
            </a:r>
            <a:r>
              <a:rPr dirty="0" sz="1450" spc="-5">
                <a:latin typeface="Times New Roman"/>
                <a:cs typeface="Times New Roman"/>
              </a:rPr>
              <a:t>your </a:t>
            </a:r>
            <a:r>
              <a:rPr dirty="0" sz="1450" spc="-10">
                <a:latin typeface="Times New Roman"/>
                <a:cs typeface="Times New Roman"/>
              </a:rPr>
              <a:t>friend to his </a:t>
            </a:r>
            <a:r>
              <a:rPr dirty="0" sz="1450" spc="-20">
                <a:latin typeface="Times New Roman"/>
                <a:cs typeface="Times New Roman"/>
              </a:rPr>
              <a:t>country, </a:t>
            </a:r>
            <a:r>
              <a:rPr dirty="0" sz="1450" spc="-5">
                <a:latin typeface="Times New Roman"/>
                <a:cs typeface="Times New Roman"/>
              </a:rPr>
              <a:t>by</a:t>
            </a:r>
            <a:r>
              <a:rPr dirty="0" sz="1450" spc="35">
                <a:latin typeface="Times New Roman"/>
                <a:cs typeface="Times New Roman"/>
              </a:rPr>
              <a:t> </a:t>
            </a:r>
            <a:r>
              <a:rPr dirty="0" sz="1450" spc="-30">
                <a:latin typeface="Times New Roman"/>
                <a:cs typeface="Times New Roman"/>
              </a:rPr>
              <a:t>Torosay.”</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He then asked me how </a:t>
            </a:r>
            <a:r>
              <a:rPr dirty="0" sz="1450" spc="-5">
                <a:latin typeface="Times New Roman"/>
                <a:cs typeface="Times New Roman"/>
              </a:rPr>
              <a:t>I </a:t>
            </a:r>
            <a:r>
              <a:rPr dirty="0" sz="1450" spc="-10">
                <a:latin typeface="Times New Roman"/>
                <a:cs typeface="Times New Roman"/>
              </a:rPr>
              <a:t>had fared, and </a:t>
            </a:r>
            <a:r>
              <a:rPr dirty="0" sz="1450" spc="-5">
                <a:latin typeface="Times New Roman"/>
                <a:cs typeface="Times New Roman"/>
              </a:rPr>
              <a:t>I </a:t>
            </a:r>
            <a:r>
              <a:rPr dirty="0" sz="1450" spc="-10">
                <a:latin typeface="Times New Roman"/>
                <a:cs typeface="Times New Roman"/>
              </a:rPr>
              <a:t>told him my tale. A south-country  man would certainly have laughed; </a:t>
            </a:r>
            <a:r>
              <a:rPr dirty="0" sz="1450" spc="-5">
                <a:latin typeface="Times New Roman"/>
                <a:cs typeface="Times New Roman"/>
              </a:rPr>
              <a:t>but </a:t>
            </a:r>
            <a:r>
              <a:rPr dirty="0" sz="1450" spc="-10">
                <a:latin typeface="Times New Roman"/>
                <a:cs typeface="Times New Roman"/>
              </a:rPr>
              <a:t>this old gentleman </a:t>
            </a:r>
            <a:r>
              <a:rPr dirty="0" sz="1450" spc="-5">
                <a:latin typeface="Times New Roman"/>
                <a:cs typeface="Times New Roman"/>
              </a:rPr>
              <a:t>(I </a:t>
            </a:r>
            <a:r>
              <a:rPr dirty="0" sz="1450" spc="-10">
                <a:latin typeface="Times New Roman"/>
                <a:cs typeface="Times New Roman"/>
              </a:rPr>
              <a:t>call him so  because </a:t>
            </a:r>
            <a:r>
              <a:rPr dirty="0" sz="1450" spc="-5">
                <a:latin typeface="Times New Roman"/>
                <a:cs typeface="Times New Roman"/>
              </a:rPr>
              <a:t>of </a:t>
            </a:r>
            <a:r>
              <a:rPr dirty="0" sz="1450" spc="-10">
                <a:latin typeface="Times New Roman"/>
                <a:cs typeface="Times New Roman"/>
              </a:rPr>
              <a:t>his manners, for his clothes were dropping </a:t>
            </a:r>
            <a:r>
              <a:rPr dirty="0" sz="1450" spc="-15">
                <a:latin typeface="Times New Roman"/>
                <a:cs typeface="Times New Roman"/>
              </a:rPr>
              <a:t>off </a:t>
            </a:r>
            <a:r>
              <a:rPr dirty="0" sz="1450" spc="-10">
                <a:latin typeface="Times New Roman"/>
                <a:cs typeface="Times New Roman"/>
              </a:rPr>
              <a:t>his back) heard me  all through with nothing </a:t>
            </a:r>
            <a:r>
              <a:rPr dirty="0" sz="1450" spc="-5">
                <a:latin typeface="Times New Roman"/>
                <a:cs typeface="Times New Roman"/>
              </a:rPr>
              <a:t>but </a:t>
            </a:r>
            <a:r>
              <a:rPr dirty="0" sz="1450" spc="-10">
                <a:latin typeface="Times New Roman"/>
                <a:cs typeface="Times New Roman"/>
              </a:rPr>
              <a:t>gravity and </a:t>
            </a:r>
            <a:r>
              <a:rPr dirty="0" sz="1450" spc="-25">
                <a:latin typeface="Times New Roman"/>
                <a:cs typeface="Times New Roman"/>
              </a:rPr>
              <a:t>pity.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had done, </a:t>
            </a:r>
            <a:r>
              <a:rPr dirty="0" sz="1450" spc="-5">
                <a:latin typeface="Times New Roman"/>
                <a:cs typeface="Times New Roman"/>
              </a:rPr>
              <a:t>he </a:t>
            </a:r>
            <a:r>
              <a:rPr dirty="0" sz="1450" spc="-10">
                <a:latin typeface="Times New Roman"/>
                <a:cs typeface="Times New Roman"/>
              </a:rPr>
              <a:t>took me </a:t>
            </a:r>
            <a:r>
              <a:rPr dirty="0" sz="1450" spc="-5">
                <a:latin typeface="Times New Roman"/>
                <a:cs typeface="Times New Roman"/>
              </a:rPr>
              <a:t>by  </a:t>
            </a:r>
            <a:r>
              <a:rPr dirty="0" sz="1450" spc="-10">
                <a:latin typeface="Times New Roman"/>
                <a:cs typeface="Times New Roman"/>
              </a:rPr>
              <a:t>the hand, led me into his </a:t>
            </a:r>
            <a:r>
              <a:rPr dirty="0" sz="1450" spc="-5">
                <a:latin typeface="Times New Roman"/>
                <a:cs typeface="Times New Roman"/>
              </a:rPr>
              <a:t>hut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better) and presented me before his  wife, as if she had been the Queen and </a:t>
            </a:r>
            <a:r>
              <a:rPr dirty="0" sz="1450" spc="-5">
                <a:latin typeface="Times New Roman"/>
                <a:cs typeface="Times New Roman"/>
              </a:rPr>
              <a:t>I a</a:t>
            </a:r>
            <a:r>
              <a:rPr dirty="0" sz="1450" spc="45">
                <a:latin typeface="Times New Roman"/>
                <a:cs typeface="Times New Roman"/>
              </a:rPr>
              <a:t> </a:t>
            </a:r>
            <a:r>
              <a:rPr dirty="0" sz="1450" spc="-10">
                <a:latin typeface="Times New Roman"/>
                <a:cs typeface="Times New Roman"/>
              </a:rPr>
              <a:t>duke.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woman set oat-bread before me and </a:t>
            </a:r>
            <a:r>
              <a:rPr dirty="0" sz="1450" spc="-5">
                <a:latin typeface="Times New Roman"/>
                <a:cs typeface="Times New Roman"/>
              </a:rPr>
              <a:t>a </a:t>
            </a:r>
            <a:r>
              <a:rPr dirty="0" sz="1450" spc="-10">
                <a:latin typeface="Times New Roman"/>
                <a:cs typeface="Times New Roman"/>
              </a:rPr>
              <a:t>cold grouse, patting my  shoulder and smiling to me all the time, for she had </a:t>
            </a:r>
            <a:r>
              <a:rPr dirty="0" sz="1450" spc="-5">
                <a:latin typeface="Times New Roman"/>
                <a:cs typeface="Times New Roman"/>
              </a:rPr>
              <a:t>no </a:t>
            </a:r>
            <a:r>
              <a:rPr dirty="0" sz="1450" spc="-10">
                <a:latin typeface="Times New Roman"/>
                <a:cs typeface="Times New Roman"/>
              </a:rPr>
              <a:t>English; and the old  gentleman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behind) brewed me </a:t>
            </a:r>
            <a:r>
              <a:rPr dirty="0" sz="1450" spc="-5">
                <a:latin typeface="Times New Roman"/>
                <a:cs typeface="Times New Roman"/>
              </a:rPr>
              <a:t>a </a:t>
            </a:r>
            <a:r>
              <a:rPr dirty="0" sz="1450" spc="-10">
                <a:latin typeface="Times New Roman"/>
                <a:cs typeface="Times New Roman"/>
              </a:rPr>
              <a:t>strong punch </a:t>
            </a:r>
            <a:r>
              <a:rPr dirty="0" sz="1450" spc="-5">
                <a:latin typeface="Times New Roman"/>
                <a:cs typeface="Times New Roman"/>
              </a:rPr>
              <a:t>out of </a:t>
            </a:r>
            <a:r>
              <a:rPr dirty="0" sz="1450" spc="-10">
                <a:latin typeface="Times New Roman"/>
                <a:cs typeface="Times New Roman"/>
              </a:rPr>
              <a:t>their country  spirit. All the while </a:t>
            </a:r>
            <a:r>
              <a:rPr dirty="0" sz="1450" spc="-5">
                <a:latin typeface="Times New Roman"/>
                <a:cs typeface="Times New Roman"/>
              </a:rPr>
              <a:t>I </a:t>
            </a:r>
            <a:r>
              <a:rPr dirty="0" sz="1450" spc="-10">
                <a:latin typeface="Times New Roman"/>
                <a:cs typeface="Times New Roman"/>
              </a:rPr>
              <a:t>was eating, and after that when </a:t>
            </a:r>
            <a:r>
              <a:rPr dirty="0" sz="1450" spc="-5">
                <a:latin typeface="Times New Roman"/>
                <a:cs typeface="Times New Roman"/>
              </a:rPr>
              <a:t>I </a:t>
            </a:r>
            <a:r>
              <a:rPr dirty="0" sz="1450" spc="-10">
                <a:latin typeface="Times New Roman"/>
                <a:cs typeface="Times New Roman"/>
              </a:rPr>
              <a:t>was drinking the </a:t>
            </a:r>
            <a:r>
              <a:rPr dirty="0" sz="1450" spc="-5">
                <a:latin typeface="Times New Roman"/>
                <a:cs typeface="Times New Roman"/>
              </a:rPr>
              <a:t>punch,  I </a:t>
            </a:r>
            <a:r>
              <a:rPr dirty="0" sz="1450" spc="-10">
                <a:latin typeface="Times New Roman"/>
                <a:cs typeface="Times New Roman"/>
              </a:rPr>
              <a:t>could scarce come to believe in my </a:t>
            </a:r>
            <a:r>
              <a:rPr dirty="0" sz="1450" spc="-5">
                <a:latin typeface="Times New Roman"/>
                <a:cs typeface="Times New Roman"/>
              </a:rPr>
              <a:t>good </a:t>
            </a:r>
            <a:r>
              <a:rPr dirty="0" sz="1450" spc="-10">
                <a:latin typeface="Times New Roman"/>
                <a:cs typeface="Times New Roman"/>
              </a:rPr>
              <a:t>fortune; and the house, though it  was thick with the peat-smoke and as full </a:t>
            </a:r>
            <a:r>
              <a:rPr dirty="0" sz="1450" spc="-5">
                <a:latin typeface="Times New Roman"/>
                <a:cs typeface="Times New Roman"/>
              </a:rPr>
              <a:t>of </a:t>
            </a:r>
            <a:r>
              <a:rPr dirty="0" sz="1450" spc="-10">
                <a:latin typeface="Times New Roman"/>
                <a:cs typeface="Times New Roman"/>
              </a:rPr>
              <a:t>holes as </a:t>
            </a:r>
            <a:r>
              <a:rPr dirty="0" sz="1450" spc="-5">
                <a:latin typeface="Times New Roman"/>
                <a:cs typeface="Times New Roman"/>
              </a:rPr>
              <a:t>a </a:t>
            </a:r>
            <a:r>
              <a:rPr dirty="0" sz="1450" spc="-15">
                <a:latin typeface="Times New Roman"/>
                <a:cs typeface="Times New Roman"/>
              </a:rPr>
              <a:t>colander, </a:t>
            </a:r>
            <a:r>
              <a:rPr dirty="0" sz="1450" spc="-10">
                <a:latin typeface="Times New Roman"/>
                <a:cs typeface="Times New Roman"/>
              </a:rPr>
              <a:t>seemed like </a:t>
            </a:r>
            <a:r>
              <a:rPr dirty="0" sz="1450" spc="-5">
                <a:latin typeface="Times New Roman"/>
                <a:cs typeface="Times New Roman"/>
              </a:rPr>
              <a:t>a  </a:t>
            </a:r>
            <a:r>
              <a:rPr dirty="0" sz="1450" spc="-10">
                <a:latin typeface="Times New Roman"/>
                <a:cs typeface="Times New Roman"/>
              </a:rPr>
              <a:t>palace.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punch threw me in </a:t>
            </a:r>
            <a:r>
              <a:rPr dirty="0" sz="1450" spc="-5">
                <a:latin typeface="Times New Roman"/>
                <a:cs typeface="Times New Roman"/>
              </a:rPr>
              <a:t>a </a:t>
            </a:r>
            <a:r>
              <a:rPr dirty="0" sz="1450" spc="-10">
                <a:latin typeface="Times New Roman"/>
                <a:cs typeface="Times New Roman"/>
              </a:rPr>
              <a:t>strong sweat and </a:t>
            </a:r>
            <a:r>
              <a:rPr dirty="0" sz="1450" spc="-5">
                <a:latin typeface="Times New Roman"/>
                <a:cs typeface="Times New Roman"/>
              </a:rPr>
              <a:t>a </a:t>
            </a:r>
            <a:r>
              <a:rPr dirty="0" sz="1450" spc="-10">
                <a:latin typeface="Times New Roman"/>
                <a:cs typeface="Times New Roman"/>
              </a:rPr>
              <a:t>deep slumber; the </a:t>
            </a:r>
            <a:r>
              <a:rPr dirty="0" sz="1450" spc="-5">
                <a:latin typeface="Times New Roman"/>
                <a:cs typeface="Times New Roman"/>
              </a:rPr>
              <a:t>good </a:t>
            </a:r>
            <a:r>
              <a:rPr dirty="0" sz="1450" spc="-10">
                <a:latin typeface="Times New Roman"/>
                <a:cs typeface="Times New Roman"/>
              </a:rPr>
              <a:t>people  let me lie; and it was near </a:t>
            </a:r>
            <a:r>
              <a:rPr dirty="0" sz="1450" spc="-5">
                <a:latin typeface="Times New Roman"/>
                <a:cs typeface="Times New Roman"/>
              </a:rPr>
              <a:t>noon of </a:t>
            </a:r>
            <a:r>
              <a:rPr dirty="0" sz="1450" spc="-10">
                <a:latin typeface="Times New Roman"/>
                <a:cs typeface="Times New Roman"/>
              </a:rPr>
              <a:t>the next day before </a:t>
            </a:r>
            <a:r>
              <a:rPr dirty="0" sz="1450" spc="-5">
                <a:latin typeface="Times New Roman"/>
                <a:cs typeface="Times New Roman"/>
              </a:rPr>
              <a:t>I </a:t>
            </a:r>
            <a:r>
              <a:rPr dirty="0" sz="1450" spc="-10">
                <a:latin typeface="Times New Roman"/>
                <a:cs typeface="Times New Roman"/>
              </a:rPr>
              <a:t>took the road, my  throat already easier and my spirits quite restored </a:t>
            </a:r>
            <a:r>
              <a:rPr dirty="0" sz="1450" spc="-5">
                <a:latin typeface="Times New Roman"/>
                <a:cs typeface="Times New Roman"/>
              </a:rPr>
              <a:t>by good </a:t>
            </a:r>
            <a:r>
              <a:rPr dirty="0" sz="1450" spc="-10">
                <a:latin typeface="Times New Roman"/>
                <a:cs typeface="Times New Roman"/>
              </a:rPr>
              <a:t>fare and </a:t>
            </a:r>
            <a:r>
              <a:rPr dirty="0" sz="1450" spc="-5">
                <a:latin typeface="Times New Roman"/>
                <a:cs typeface="Times New Roman"/>
              </a:rPr>
              <a:t>good </a:t>
            </a:r>
            <a:r>
              <a:rPr dirty="0" sz="1450" spc="-10">
                <a:latin typeface="Times New Roman"/>
                <a:cs typeface="Times New Roman"/>
              </a:rPr>
              <a:t>news.  The old gentleman, although </a:t>
            </a:r>
            <a:r>
              <a:rPr dirty="0" sz="1450" spc="-5">
                <a:latin typeface="Times New Roman"/>
                <a:cs typeface="Times New Roman"/>
              </a:rPr>
              <a:t>I </a:t>
            </a:r>
            <a:r>
              <a:rPr dirty="0" sz="1450" spc="-10">
                <a:latin typeface="Times New Roman"/>
                <a:cs typeface="Times New Roman"/>
              </a:rPr>
              <a:t>pressed him hard, would take </a:t>
            </a:r>
            <a:r>
              <a:rPr dirty="0" sz="1450" spc="-5">
                <a:latin typeface="Times New Roman"/>
                <a:cs typeface="Times New Roman"/>
              </a:rPr>
              <a:t>no </a:t>
            </a:r>
            <a:r>
              <a:rPr dirty="0" sz="1450" spc="-25">
                <a:latin typeface="Times New Roman"/>
                <a:cs typeface="Times New Roman"/>
              </a:rPr>
              <a:t>money, </a:t>
            </a:r>
            <a:r>
              <a:rPr dirty="0" sz="1450" spc="-10">
                <a:latin typeface="Times New Roman"/>
                <a:cs typeface="Times New Roman"/>
              </a:rPr>
              <a:t>and  gave me an old </a:t>
            </a:r>
            <a:r>
              <a:rPr dirty="0" sz="1450" spc="-5">
                <a:latin typeface="Times New Roman"/>
                <a:cs typeface="Times New Roman"/>
              </a:rPr>
              <a:t>bonnet </a:t>
            </a:r>
            <a:r>
              <a:rPr dirty="0" sz="1450" spc="-10">
                <a:latin typeface="Times New Roman"/>
                <a:cs typeface="Times New Roman"/>
              </a:rPr>
              <a:t>for my head; though </a:t>
            </a:r>
            <a:r>
              <a:rPr dirty="0" sz="1450" spc="-5">
                <a:latin typeface="Times New Roman"/>
                <a:cs typeface="Times New Roman"/>
              </a:rPr>
              <a:t>I </a:t>
            </a:r>
            <a:r>
              <a:rPr dirty="0" sz="1450" spc="-10">
                <a:latin typeface="Times New Roman"/>
                <a:cs typeface="Times New Roman"/>
              </a:rPr>
              <a:t>am free to own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sooner  </a:t>
            </a:r>
            <a:r>
              <a:rPr dirty="0" sz="1450" spc="-5">
                <a:latin typeface="Times New Roman"/>
                <a:cs typeface="Times New Roman"/>
              </a:rPr>
              <a:t>out of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the house than </a:t>
            </a:r>
            <a:r>
              <a:rPr dirty="0" sz="1450" spc="-5">
                <a:latin typeface="Times New Roman"/>
                <a:cs typeface="Times New Roman"/>
              </a:rPr>
              <a:t>I </a:t>
            </a:r>
            <a:r>
              <a:rPr dirty="0" sz="1450" spc="-10">
                <a:latin typeface="Times New Roman"/>
                <a:cs typeface="Times New Roman"/>
              </a:rPr>
              <a:t>very jealously washed this gift </a:t>
            </a:r>
            <a:r>
              <a:rPr dirty="0" sz="1450" spc="-5">
                <a:latin typeface="Times New Roman"/>
                <a:cs typeface="Times New Roman"/>
              </a:rPr>
              <a:t>of </a:t>
            </a:r>
            <a:r>
              <a:rPr dirty="0" sz="1450" spc="-10">
                <a:latin typeface="Times New Roman"/>
                <a:cs typeface="Times New Roman"/>
              </a:rPr>
              <a:t>his in </a:t>
            </a:r>
            <a:r>
              <a:rPr dirty="0" sz="1450" spc="-5">
                <a:latin typeface="Times New Roman"/>
                <a:cs typeface="Times New Roman"/>
              </a:rPr>
              <a:t>a  </a:t>
            </a:r>
            <a:r>
              <a:rPr dirty="0" sz="1450" spc="-10">
                <a:latin typeface="Times New Roman"/>
                <a:cs typeface="Times New Roman"/>
              </a:rPr>
              <a:t>wayside fountain.</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Thought</a:t>
            </a:r>
            <a:r>
              <a:rPr dirty="0" sz="1450" spc="130">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to</a:t>
            </a:r>
            <a:r>
              <a:rPr dirty="0" sz="1450" spc="135">
                <a:latin typeface="Times New Roman"/>
                <a:cs typeface="Times New Roman"/>
              </a:rPr>
              <a:t> </a:t>
            </a:r>
            <a:r>
              <a:rPr dirty="0" sz="1450" spc="-10">
                <a:latin typeface="Times New Roman"/>
                <a:cs typeface="Times New Roman"/>
              </a:rPr>
              <a:t>myself:</a:t>
            </a:r>
            <a:r>
              <a:rPr dirty="0" sz="1450" spc="135">
                <a:latin typeface="Times New Roman"/>
                <a:cs typeface="Times New Roman"/>
              </a:rPr>
              <a:t> </a:t>
            </a:r>
            <a:r>
              <a:rPr dirty="0" sz="1450" spc="-10">
                <a:latin typeface="Times New Roman"/>
                <a:cs typeface="Times New Roman"/>
              </a:rPr>
              <a:t>“If</a:t>
            </a:r>
            <a:r>
              <a:rPr dirty="0" sz="1450" spc="135">
                <a:latin typeface="Times New Roman"/>
                <a:cs typeface="Times New Roman"/>
              </a:rPr>
              <a:t> </a:t>
            </a:r>
            <a:r>
              <a:rPr dirty="0" sz="1450" spc="-10">
                <a:latin typeface="Times New Roman"/>
                <a:cs typeface="Times New Roman"/>
              </a:rPr>
              <a:t>these</a:t>
            </a:r>
            <a:r>
              <a:rPr dirty="0" sz="1450" spc="135">
                <a:latin typeface="Times New Roman"/>
                <a:cs typeface="Times New Roman"/>
              </a:rPr>
              <a:t> </a:t>
            </a:r>
            <a:r>
              <a:rPr dirty="0" sz="1450" spc="-10">
                <a:latin typeface="Times New Roman"/>
                <a:cs typeface="Times New Roman"/>
              </a:rPr>
              <a:t>are</a:t>
            </a:r>
            <a:r>
              <a:rPr dirty="0" sz="1450" spc="13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wild</a:t>
            </a:r>
            <a:r>
              <a:rPr dirty="0" sz="1450" spc="135">
                <a:latin typeface="Times New Roman"/>
                <a:cs typeface="Times New Roman"/>
              </a:rPr>
              <a:t> </a:t>
            </a:r>
            <a:r>
              <a:rPr dirty="0" sz="1450" spc="-10">
                <a:latin typeface="Times New Roman"/>
                <a:cs typeface="Times New Roman"/>
              </a:rPr>
              <a:t>Highlanders,</a:t>
            </a:r>
            <a:r>
              <a:rPr dirty="0" sz="1450" spc="135">
                <a:latin typeface="Times New Roman"/>
                <a:cs typeface="Times New Roman"/>
              </a:rPr>
              <a:t> </a:t>
            </a:r>
            <a:r>
              <a:rPr dirty="0" sz="1450" spc="-5">
                <a:latin typeface="Times New Roman"/>
                <a:cs typeface="Times New Roman"/>
              </a:rPr>
              <a:t>I</a:t>
            </a:r>
            <a:r>
              <a:rPr dirty="0" sz="1450" spc="140">
                <a:latin typeface="Times New Roman"/>
                <a:cs typeface="Times New Roman"/>
              </a:rPr>
              <a:t> </a:t>
            </a:r>
            <a:r>
              <a:rPr dirty="0" sz="1450" spc="-10">
                <a:latin typeface="Times New Roman"/>
                <a:cs typeface="Times New Roman"/>
              </a:rPr>
              <a:t>could</a:t>
            </a:r>
            <a:r>
              <a:rPr dirty="0" sz="1450" spc="135">
                <a:latin typeface="Times New Roman"/>
                <a:cs typeface="Times New Roman"/>
              </a:rPr>
              <a:t> </a:t>
            </a:r>
            <a:r>
              <a:rPr dirty="0" sz="1450" spc="-10">
                <a:latin typeface="Times New Roman"/>
                <a:cs typeface="Times New Roman"/>
              </a:rPr>
              <a:t>wish</a:t>
            </a:r>
            <a:r>
              <a:rPr dirty="0" sz="1450" spc="135">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710" cy="9389110"/>
          </a:xfrm>
          <a:prstGeom prst="rect">
            <a:avLst/>
          </a:prstGeom>
        </p:spPr>
        <p:txBody>
          <a:bodyPr wrap="square" lIns="0" tIns="110489" rIns="0" bIns="0" rtlCol="0" vert="horz">
            <a:spAutoFit/>
          </a:bodyPr>
          <a:lstStyle/>
          <a:p>
            <a:pPr algn="just" marL="12700">
              <a:lnSpc>
                <a:spcPct val="100000"/>
              </a:lnSpc>
              <a:spcBef>
                <a:spcPts val="869"/>
              </a:spcBef>
            </a:pPr>
            <a:r>
              <a:rPr dirty="0" sz="1450" spc="-10">
                <a:latin typeface="Times New Roman"/>
                <a:cs typeface="Times New Roman"/>
              </a:rPr>
              <a:t>own folk</a:t>
            </a:r>
            <a:r>
              <a:rPr dirty="0" sz="1450" spc="-5">
                <a:latin typeface="Times New Roman"/>
                <a:cs typeface="Times New Roman"/>
              </a:rPr>
              <a:t> </a:t>
            </a:r>
            <a:r>
              <a:rPr dirty="0" sz="1450" spc="-20">
                <a:latin typeface="Times New Roman"/>
                <a:cs typeface="Times New Roman"/>
              </a:rPr>
              <a:t>wilder.”</a:t>
            </a:r>
            <a:endParaRPr sz="1450">
              <a:latin typeface="Times New Roman"/>
              <a:cs typeface="Times New Roman"/>
            </a:endParaRPr>
          </a:p>
          <a:p>
            <a:pPr algn="just" marL="12700" marR="5080" indent="255904">
              <a:lnSpc>
                <a:spcPts val="1730"/>
              </a:lnSpc>
              <a:spcBef>
                <a:spcPts val="840"/>
              </a:spcBef>
            </a:pPr>
            <a:r>
              <a:rPr dirty="0" sz="1450" spc="-5">
                <a:latin typeface="Times New Roman"/>
                <a:cs typeface="Times New Roman"/>
              </a:rPr>
              <a:t>I not </a:t>
            </a:r>
            <a:r>
              <a:rPr dirty="0" sz="1450" spc="-10">
                <a:latin typeface="Times New Roman"/>
                <a:cs typeface="Times New Roman"/>
              </a:rPr>
              <a:t>only started late, </a:t>
            </a:r>
            <a:r>
              <a:rPr dirty="0" sz="1450" spc="-5">
                <a:latin typeface="Times New Roman"/>
                <a:cs typeface="Times New Roman"/>
              </a:rPr>
              <a:t>but I </a:t>
            </a:r>
            <a:r>
              <a:rPr dirty="0" sz="1450" spc="-10">
                <a:latin typeface="Times New Roman"/>
                <a:cs typeface="Times New Roman"/>
              </a:rPr>
              <a:t>must have wandered nearly half the time. </a:t>
            </a:r>
            <a:r>
              <a:rPr dirty="0" sz="1450" spc="-20">
                <a:latin typeface="Times New Roman"/>
                <a:cs typeface="Times New Roman"/>
              </a:rPr>
              <a:t>True,  </a:t>
            </a:r>
            <a:r>
              <a:rPr dirty="0" sz="1450" spc="-5">
                <a:latin typeface="Times New Roman"/>
                <a:cs typeface="Times New Roman"/>
              </a:rPr>
              <a:t>I </a:t>
            </a:r>
            <a:r>
              <a:rPr dirty="0" sz="1450" spc="-10">
                <a:latin typeface="Times New Roman"/>
                <a:cs typeface="Times New Roman"/>
              </a:rPr>
              <a:t>met plenty </a:t>
            </a:r>
            <a:r>
              <a:rPr dirty="0" sz="1450" spc="-5">
                <a:latin typeface="Times New Roman"/>
                <a:cs typeface="Times New Roman"/>
              </a:rPr>
              <a:t>of </a:t>
            </a:r>
            <a:r>
              <a:rPr dirty="0" sz="1450" spc="-10">
                <a:latin typeface="Times New Roman"/>
                <a:cs typeface="Times New Roman"/>
              </a:rPr>
              <a:t>people, grubbing in little miserable fields that would </a:t>
            </a:r>
            <a:r>
              <a:rPr dirty="0" sz="1450" spc="-5">
                <a:latin typeface="Times New Roman"/>
                <a:cs typeface="Times New Roman"/>
              </a:rPr>
              <a:t>not </a:t>
            </a:r>
            <a:r>
              <a:rPr dirty="0" sz="1450" spc="-10">
                <a:latin typeface="Times New Roman"/>
                <a:cs typeface="Times New Roman"/>
              </a:rPr>
              <a:t>keep </a:t>
            </a:r>
            <a:r>
              <a:rPr dirty="0" sz="1450" spc="-5">
                <a:latin typeface="Times New Roman"/>
                <a:cs typeface="Times New Roman"/>
              </a:rPr>
              <a:t>a  </a:t>
            </a:r>
            <a:r>
              <a:rPr dirty="0" sz="1450" spc="-10">
                <a:latin typeface="Times New Roman"/>
                <a:cs typeface="Times New Roman"/>
              </a:rPr>
              <a:t>cat, </a:t>
            </a:r>
            <a:r>
              <a:rPr dirty="0" sz="1450" spc="-5">
                <a:latin typeface="Times New Roman"/>
                <a:cs typeface="Times New Roman"/>
              </a:rPr>
              <a:t>or </a:t>
            </a:r>
            <a:r>
              <a:rPr dirty="0" sz="1450" spc="-10">
                <a:latin typeface="Times New Roman"/>
                <a:cs typeface="Times New Roman"/>
              </a:rPr>
              <a:t>herding little kine about the bigness </a:t>
            </a:r>
            <a:r>
              <a:rPr dirty="0" sz="1450" spc="-5">
                <a:latin typeface="Times New Roman"/>
                <a:cs typeface="Times New Roman"/>
              </a:rPr>
              <a:t>of </a:t>
            </a:r>
            <a:r>
              <a:rPr dirty="0" sz="1450" spc="-10">
                <a:latin typeface="Times New Roman"/>
                <a:cs typeface="Times New Roman"/>
              </a:rPr>
              <a:t>asses. The Highland dress being  forbidden </a:t>
            </a:r>
            <a:r>
              <a:rPr dirty="0" sz="1450" spc="-5">
                <a:latin typeface="Times New Roman"/>
                <a:cs typeface="Times New Roman"/>
              </a:rPr>
              <a:t>by </a:t>
            </a:r>
            <a:r>
              <a:rPr dirty="0" sz="1450" spc="-10">
                <a:latin typeface="Times New Roman"/>
                <a:cs typeface="Times New Roman"/>
              </a:rPr>
              <a:t>law since the rebellion, and the people condemned to the  Lowland habit, which they much disliked, it was strange to see the variety </a:t>
            </a:r>
            <a:r>
              <a:rPr dirty="0" sz="1450" spc="-5">
                <a:latin typeface="Times New Roman"/>
                <a:cs typeface="Times New Roman"/>
              </a:rPr>
              <a:t>of  </a:t>
            </a:r>
            <a:r>
              <a:rPr dirty="0" sz="1450" spc="-10">
                <a:latin typeface="Times New Roman"/>
                <a:cs typeface="Times New Roman"/>
              </a:rPr>
              <a:t>their </a:t>
            </a:r>
            <a:r>
              <a:rPr dirty="0" sz="1450" spc="-25">
                <a:latin typeface="Times New Roman"/>
                <a:cs typeface="Times New Roman"/>
              </a:rPr>
              <a:t>array. </a:t>
            </a:r>
            <a:r>
              <a:rPr dirty="0" sz="1450" spc="-10">
                <a:latin typeface="Times New Roman"/>
                <a:cs typeface="Times New Roman"/>
              </a:rPr>
              <a:t>Some went bare, only for </a:t>
            </a:r>
            <a:r>
              <a:rPr dirty="0" sz="1450" spc="-5">
                <a:latin typeface="Times New Roman"/>
                <a:cs typeface="Times New Roman"/>
              </a:rPr>
              <a:t>a </a:t>
            </a:r>
            <a:r>
              <a:rPr dirty="0" sz="1450" spc="-10">
                <a:latin typeface="Times New Roman"/>
                <a:cs typeface="Times New Roman"/>
              </a:rPr>
              <a:t>hanging cloak </a:t>
            </a:r>
            <a:r>
              <a:rPr dirty="0" sz="1450" spc="-5">
                <a:latin typeface="Times New Roman"/>
                <a:cs typeface="Times New Roman"/>
              </a:rPr>
              <a:t>or </a:t>
            </a:r>
            <a:r>
              <a:rPr dirty="0" sz="1450" spc="-10">
                <a:latin typeface="Times New Roman"/>
                <a:cs typeface="Times New Roman"/>
              </a:rPr>
              <a:t>great-coat, and carried  their trousers </a:t>
            </a:r>
            <a:r>
              <a:rPr dirty="0" sz="1450" spc="-5">
                <a:latin typeface="Times New Roman"/>
                <a:cs typeface="Times New Roman"/>
              </a:rPr>
              <a:t>on </a:t>
            </a:r>
            <a:r>
              <a:rPr dirty="0" sz="1450" spc="-10">
                <a:latin typeface="Times New Roman"/>
                <a:cs typeface="Times New Roman"/>
              </a:rPr>
              <a:t>their backs like </a:t>
            </a:r>
            <a:r>
              <a:rPr dirty="0" sz="1450" spc="-5">
                <a:latin typeface="Times New Roman"/>
                <a:cs typeface="Times New Roman"/>
              </a:rPr>
              <a:t>a </a:t>
            </a:r>
            <a:r>
              <a:rPr dirty="0" sz="1450" spc="-10">
                <a:latin typeface="Times New Roman"/>
                <a:cs typeface="Times New Roman"/>
              </a:rPr>
              <a:t>useless burthen: some had made an  imitation </a:t>
            </a:r>
            <a:r>
              <a:rPr dirty="0" sz="1450" spc="-5">
                <a:latin typeface="Times New Roman"/>
                <a:cs typeface="Times New Roman"/>
              </a:rPr>
              <a:t>of </a:t>
            </a:r>
            <a:r>
              <a:rPr dirty="0" sz="1450" spc="-10">
                <a:latin typeface="Times New Roman"/>
                <a:cs typeface="Times New Roman"/>
              </a:rPr>
              <a:t>the tartan with little parti-coloured stripes patched together like an  old </a:t>
            </a:r>
            <a:r>
              <a:rPr dirty="0" sz="1450" spc="-25">
                <a:latin typeface="Times New Roman"/>
                <a:cs typeface="Times New Roman"/>
              </a:rPr>
              <a:t>wife’s </a:t>
            </a:r>
            <a:r>
              <a:rPr dirty="0" sz="1450" spc="-10">
                <a:latin typeface="Times New Roman"/>
                <a:cs typeface="Times New Roman"/>
              </a:rPr>
              <a:t>quilt; others, again, still wore the Highland philabeg, </a:t>
            </a:r>
            <a:r>
              <a:rPr dirty="0" sz="1450" spc="-5">
                <a:latin typeface="Times New Roman"/>
                <a:cs typeface="Times New Roman"/>
              </a:rPr>
              <a:t>but by </a:t>
            </a:r>
            <a:r>
              <a:rPr dirty="0" sz="1450" spc="-10">
                <a:latin typeface="Times New Roman"/>
                <a:cs typeface="Times New Roman"/>
              </a:rPr>
              <a:t>putting  </a:t>
            </a:r>
            <a:r>
              <a:rPr dirty="0" sz="1450" spc="-5">
                <a:latin typeface="Times New Roman"/>
                <a:cs typeface="Times New Roman"/>
              </a:rPr>
              <a:t>a </a:t>
            </a:r>
            <a:r>
              <a:rPr dirty="0" sz="1450" spc="-10">
                <a:latin typeface="Times New Roman"/>
                <a:cs typeface="Times New Roman"/>
              </a:rPr>
              <a:t>few stitches between the legs transformed it into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trousers like </a:t>
            </a:r>
            <a:r>
              <a:rPr dirty="0" sz="1450" spc="-5">
                <a:latin typeface="Times New Roman"/>
                <a:cs typeface="Times New Roman"/>
              </a:rPr>
              <a:t>a  </a:t>
            </a:r>
            <a:r>
              <a:rPr dirty="0" sz="1450" spc="-15">
                <a:latin typeface="Times New Roman"/>
                <a:cs typeface="Times New Roman"/>
              </a:rPr>
              <a:t>Dutchman’s. </a:t>
            </a:r>
            <a:r>
              <a:rPr dirty="0" sz="1450" spc="-10">
                <a:latin typeface="Times New Roman"/>
                <a:cs typeface="Times New Roman"/>
              </a:rPr>
              <a:t>All those makeshifts were condemned and punished, for the law  was harshly applied, in hopes to break </a:t>
            </a:r>
            <a:r>
              <a:rPr dirty="0" sz="1450" spc="-5">
                <a:latin typeface="Times New Roman"/>
                <a:cs typeface="Times New Roman"/>
              </a:rPr>
              <a:t>up </a:t>
            </a:r>
            <a:r>
              <a:rPr dirty="0" sz="1450" spc="-10">
                <a:latin typeface="Times New Roman"/>
                <a:cs typeface="Times New Roman"/>
              </a:rPr>
              <a:t>the clan spirit; </a:t>
            </a:r>
            <a:r>
              <a:rPr dirty="0" sz="1450" spc="-5">
                <a:latin typeface="Times New Roman"/>
                <a:cs typeface="Times New Roman"/>
              </a:rPr>
              <a:t>but </a:t>
            </a:r>
            <a:r>
              <a:rPr dirty="0" sz="1450" spc="-10">
                <a:latin typeface="Times New Roman"/>
                <a:cs typeface="Times New Roman"/>
              </a:rPr>
              <a:t>in that out-of-the-  </a:t>
            </a:r>
            <a:r>
              <a:rPr dirty="0" sz="1450" spc="-35">
                <a:latin typeface="Times New Roman"/>
                <a:cs typeface="Times New Roman"/>
              </a:rPr>
              <a:t>way, </a:t>
            </a:r>
            <a:r>
              <a:rPr dirty="0" sz="1450" spc="-10">
                <a:latin typeface="Times New Roman"/>
                <a:cs typeface="Times New Roman"/>
              </a:rPr>
              <a:t>sea-bound isle, there were few to make remarks and fewer to tell</a:t>
            </a:r>
            <a:r>
              <a:rPr dirty="0" sz="1450" spc="135">
                <a:latin typeface="Times New Roman"/>
                <a:cs typeface="Times New Roman"/>
              </a:rPr>
              <a:t> </a:t>
            </a:r>
            <a:r>
              <a:rPr dirty="0" sz="1450" spc="-10">
                <a:latin typeface="Times New Roman"/>
                <a:cs typeface="Times New Roman"/>
              </a:rPr>
              <a:t>tales.</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They seemed in great poverty; which was </a:t>
            </a:r>
            <a:r>
              <a:rPr dirty="0" sz="1450" spc="-5">
                <a:latin typeface="Times New Roman"/>
                <a:cs typeface="Times New Roman"/>
              </a:rPr>
              <a:t>no doubt </a:t>
            </a:r>
            <a:r>
              <a:rPr dirty="0" sz="1450" spc="-10">
                <a:latin typeface="Times New Roman"/>
                <a:cs typeface="Times New Roman"/>
              </a:rPr>
              <a:t>natural, now that rapine  was </a:t>
            </a:r>
            <a:r>
              <a:rPr dirty="0" sz="1450" spc="-5">
                <a:latin typeface="Times New Roman"/>
                <a:cs typeface="Times New Roman"/>
              </a:rPr>
              <a:t>put </a:t>
            </a:r>
            <a:r>
              <a:rPr dirty="0" sz="1450" spc="-10">
                <a:latin typeface="Times New Roman"/>
                <a:cs typeface="Times New Roman"/>
              </a:rPr>
              <a:t>down, and the chiefs kept </a:t>
            </a:r>
            <a:r>
              <a:rPr dirty="0" sz="1450" spc="-5">
                <a:latin typeface="Times New Roman"/>
                <a:cs typeface="Times New Roman"/>
              </a:rPr>
              <a:t>no </a:t>
            </a:r>
            <a:r>
              <a:rPr dirty="0" sz="1450" spc="-10">
                <a:latin typeface="Times New Roman"/>
                <a:cs typeface="Times New Roman"/>
              </a:rPr>
              <a:t>longer an open house; and the roads  (even such </a:t>
            </a:r>
            <a:r>
              <a:rPr dirty="0" sz="1450" spc="-5">
                <a:latin typeface="Times New Roman"/>
                <a:cs typeface="Times New Roman"/>
              </a:rPr>
              <a:t>a </a:t>
            </a:r>
            <a:r>
              <a:rPr dirty="0" sz="1450" spc="-10">
                <a:latin typeface="Times New Roman"/>
                <a:cs typeface="Times New Roman"/>
              </a:rPr>
              <a:t>wandering, country by-track as the </a:t>
            </a:r>
            <a:r>
              <a:rPr dirty="0" sz="1450" spc="-5">
                <a:latin typeface="Times New Roman"/>
                <a:cs typeface="Times New Roman"/>
              </a:rPr>
              <a:t>one I </a:t>
            </a:r>
            <a:r>
              <a:rPr dirty="0" sz="1450" spc="-10">
                <a:latin typeface="Times New Roman"/>
                <a:cs typeface="Times New Roman"/>
              </a:rPr>
              <a:t>followed) were infested  with beggars. And here again </a:t>
            </a:r>
            <a:r>
              <a:rPr dirty="0" sz="1450" spc="-5">
                <a:latin typeface="Times New Roman"/>
                <a:cs typeface="Times New Roman"/>
              </a:rPr>
              <a:t>I </a:t>
            </a:r>
            <a:r>
              <a:rPr dirty="0" sz="1450" spc="-10">
                <a:latin typeface="Times New Roman"/>
                <a:cs typeface="Times New Roman"/>
              </a:rPr>
              <a:t>marked </a:t>
            </a:r>
            <a:r>
              <a:rPr dirty="0" sz="1450" spc="-5">
                <a:latin typeface="Times New Roman"/>
                <a:cs typeface="Times New Roman"/>
              </a:rPr>
              <a:t>a </a:t>
            </a:r>
            <a:r>
              <a:rPr dirty="0" sz="1450" spc="-10">
                <a:latin typeface="Times New Roman"/>
                <a:cs typeface="Times New Roman"/>
              </a:rPr>
              <a:t>difference from my own 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For </a:t>
            </a:r>
            <a:r>
              <a:rPr dirty="0" sz="1450" spc="-5">
                <a:latin typeface="Times New Roman"/>
                <a:cs typeface="Times New Roman"/>
              </a:rPr>
              <a:t>our </a:t>
            </a:r>
            <a:r>
              <a:rPr dirty="0" sz="1450" spc="-10">
                <a:latin typeface="Times New Roman"/>
                <a:cs typeface="Times New Roman"/>
              </a:rPr>
              <a:t>Lowland beggars—even the gownsmen themselves, who beg  </a:t>
            </a:r>
            <a:r>
              <a:rPr dirty="0" sz="1450" spc="-5">
                <a:latin typeface="Times New Roman"/>
                <a:cs typeface="Times New Roman"/>
              </a:rPr>
              <a:t>by </a:t>
            </a:r>
            <a:r>
              <a:rPr dirty="0" sz="1450" spc="-10">
                <a:latin typeface="Times New Roman"/>
                <a:cs typeface="Times New Roman"/>
              </a:rPr>
              <a:t>patent—had </a:t>
            </a:r>
            <a:r>
              <a:rPr dirty="0" sz="1450" spc="-5">
                <a:latin typeface="Times New Roman"/>
                <a:cs typeface="Times New Roman"/>
              </a:rPr>
              <a:t>a </a:t>
            </a:r>
            <a:r>
              <a:rPr dirty="0" sz="1450" spc="-10">
                <a:latin typeface="Times New Roman"/>
                <a:cs typeface="Times New Roman"/>
              </a:rPr>
              <a:t>louting, flattering way with them, and if </a:t>
            </a:r>
            <a:r>
              <a:rPr dirty="0" sz="1450" spc="-5">
                <a:latin typeface="Times New Roman"/>
                <a:cs typeface="Times New Roman"/>
              </a:rPr>
              <a:t>you </a:t>
            </a:r>
            <a:r>
              <a:rPr dirty="0" sz="1450" spc="-10">
                <a:latin typeface="Times New Roman"/>
                <a:cs typeface="Times New Roman"/>
              </a:rPr>
              <a:t>gave them </a:t>
            </a:r>
            <a:r>
              <a:rPr dirty="0" sz="1450" spc="-5">
                <a:latin typeface="Times New Roman"/>
                <a:cs typeface="Times New Roman"/>
              </a:rPr>
              <a:t>a  </a:t>
            </a:r>
            <a:r>
              <a:rPr dirty="0" sz="1450" spc="-10">
                <a:latin typeface="Times New Roman"/>
                <a:cs typeface="Times New Roman"/>
              </a:rPr>
              <a:t>plaek and asked change, would very civilly return </a:t>
            </a:r>
            <a:r>
              <a:rPr dirty="0" sz="1450" spc="-5">
                <a:latin typeface="Times New Roman"/>
                <a:cs typeface="Times New Roman"/>
              </a:rPr>
              <a:t>you a </a:t>
            </a:r>
            <a:r>
              <a:rPr dirty="0" sz="1450" spc="-10">
                <a:latin typeface="Times New Roman"/>
                <a:cs typeface="Times New Roman"/>
              </a:rPr>
              <a:t>boddle. But these  Highland beggars stood </a:t>
            </a:r>
            <a:r>
              <a:rPr dirty="0" sz="1450" spc="-5">
                <a:latin typeface="Times New Roman"/>
                <a:cs typeface="Times New Roman"/>
              </a:rPr>
              <a:t>on </a:t>
            </a:r>
            <a:r>
              <a:rPr dirty="0" sz="1450" spc="-10">
                <a:latin typeface="Times New Roman"/>
                <a:cs typeface="Times New Roman"/>
              </a:rPr>
              <a:t>their </a:t>
            </a:r>
            <a:r>
              <a:rPr dirty="0" sz="1450" spc="-20">
                <a:latin typeface="Times New Roman"/>
                <a:cs typeface="Times New Roman"/>
              </a:rPr>
              <a:t>dignity, </a:t>
            </a:r>
            <a:r>
              <a:rPr dirty="0" sz="1450" spc="-10">
                <a:latin typeface="Times New Roman"/>
                <a:cs typeface="Times New Roman"/>
              </a:rPr>
              <a:t>asked alms only to </a:t>
            </a:r>
            <a:r>
              <a:rPr dirty="0" sz="1450" spc="-5">
                <a:latin typeface="Times New Roman"/>
                <a:cs typeface="Times New Roman"/>
              </a:rPr>
              <a:t>buy </a:t>
            </a:r>
            <a:r>
              <a:rPr dirty="0" sz="1450" spc="-15">
                <a:latin typeface="Times New Roman"/>
                <a:cs typeface="Times New Roman"/>
              </a:rPr>
              <a:t>snuff </a:t>
            </a:r>
            <a:r>
              <a:rPr dirty="0" sz="1450" spc="-10">
                <a:latin typeface="Times New Roman"/>
                <a:cs typeface="Times New Roman"/>
              </a:rPr>
              <a:t>(by their  account) and would give </a:t>
            </a:r>
            <a:r>
              <a:rPr dirty="0" sz="1450" spc="-5">
                <a:latin typeface="Times New Roman"/>
                <a:cs typeface="Times New Roman"/>
              </a:rPr>
              <a:t>no</a:t>
            </a:r>
            <a:r>
              <a:rPr dirty="0" sz="1450" spc="15">
                <a:latin typeface="Times New Roman"/>
                <a:cs typeface="Times New Roman"/>
              </a:rPr>
              <a:t> </a:t>
            </a:r>
            <a:r>
              <a:rPr dirty="0" sz="1450" spc="-10">
                <a:latin typeface="Times New Roman"/>
                <a:cs typeface="Times New Roman"/>
              </a:rPr>
              <a:t>change.</a:t>
            </a:r>
            <a:endParaRPr sz="1450">
              <a:latin typeface="Times New Roman"/>
              <a:cs typeface="Times New Roman"/>
            </a:endParaRPr>
          </a:p>
          <a:p>
            <a:pPr algn="just" marL="12700" marR="6350" indent="255904">
              <a:lnSpc>
                <a:spcPts val="1730"/>
              </a:lnSpc>
              <a:spcBef>
                <a:spcPts val="780"/>
              </a:spcBef>
            </a:pP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this was </a:t>
            </a:r>
            <a:r>
              <a:rPr dirty="0" sz="1450" spc="-5">
                <a:latin typeface="Times New Roman"/>
                <a:cs typeface="Times New Roman"/>
              </a:rPr>
              <a:t>no </a:t>
            </a:r>
            <a:r>
              <a:rPr dirty="0" sz="1450" spc="-10">
                <a:latin typeface="Times New Roman"/>
                <a:cs typeface="Times New Roman"/>
              </a:rPr>
              <a:t>concern </a:t>
            </a:r>
            <a:r>
              <a:rPr dirty="0" sz="1450" spc="-5">
                <a:latin typeface="Times New Roman"/>
                <a:cs typeface="Times New Roman"/>
              </a:rPr>
              <a:t>of </a:t>
            </a:r>
            <a:r>
              <a:rPr dirty="0" sz="1450" spc="-10">
                <a:latin typeface="Times New Roman"/>
                <a:cs typeface="Times New Roman"/>
              </a:rPr>
              <a:t>mine, except in so far as it entertained  me </a:t>
            </a:r>
            <a:r>
              <a:rPr dirty="0" sz="1450" spc="-5">
                <a:latin typeface="Times New Roman"/>
                <a:cs typeface="Times New Roman"/>
              </a:rPr>
              <a:t>by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What was much more to the purpose, few had any English, and  these few (unless they were </a:t>
            </a:r>
            <a:r>
              <a:rPr dirty="0" sz="1450" spc="-5">
                <a:latin typeface="Times New Roman"/>
                <a:cs typeface="Times New Roman"/>
              </a:rPr>
              <a:t>of </a:t>
            </a:r>
            <a:r>
              <a:rPr dirty="0" sz="1450" spc="-10">
                <a:latin typeface="Times New Roman"/>
                <a:cs typeface="Times New Roman"/>
              </a:rPr>
              <a:t>the brotherhood </a:t>
            </a:r>
            <a:r>
              <a:rPr dirty="0" sz="1450" spc="-5">
                <a:latin typeface="Times New Roman"/>
                <a:cs typeface="Times New Roman"/>
              </a:rPr>
              <a:t>of </a:t>
            </a:r>
            <a:r>
              <a:rPr dirty="0" sz="1450" spc="-10">
                <a:latin typeface="Times New Roman"/>
                <a:cs typeface="Times New Roman"/>
              </a:rPr>
              <a:t>beggars) </a:t>
            </a:r>
            <a:r>
              <a:rPr dirty="0" sz="1450" spc="-5">
                <a:latin typeface="Times New Roman"/>
                <a:cs typeface="Times New Roman"/>
              </a:rPr>
              <a:t>not </a:t>
            </a:r>
            <a:r>
              <a:rPr dirty="0" sz="1450" spc="-10">
                <a:latin typeface="Times New Roman"/>
                <a:cs typeface="Times New Roman"/>
              </a:rPr>
              <a:t>very anxious to  place it at my service. </a:t>
            </a:r>
            <a:r>
              <a:rPr dirty="0" sz="1450" spc="-5">
                <a:latin typeface="Times New Roman"/>
                <a:cs typeface="Times New Roman"/>
              </a:rPr>
              <a:t>I </a:t>
            </a:r>
            <a:r>
              <a:rPr dirty="0" sz="1450" spc="-10">
                <a:latin typeface="Times New Roman"/>
                <a:cs typeface="Times New Roman"/>
              </a:rPr>
              <a:t>knew </a:t>
            </a:r>
            <a:r>
              <a:rPr dirty="0" sz="1450" spc="-25">
                <a:latin typeface="Times New Roman"/>
                <a:cs typeface="Times New Roman"/>
              </a:rPr>
              <a:t>Torosay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my destination, and repeated the  name to them and pointed; </a:t>
            </a:r>
            <a:r>
              <a:rPr dirty="0" sz="1450" spc="-5">
                <a:latin typeface="Times New Roman"/>
                <a:cs typeface="Times New Roman"/>
              </a:rPr>
              <a:t>but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simply pointing in </a:t>
            </a:r>
            <a:r>
              <a:rPr dirty="0" sz="1450" spc="-25">
                <a:latin typeface="Times New Roman"/>
                <a:cs typeface="Times New Roman"/>
              </a:rPr>
              <a:t>reply, </a:t>
            </a:r>
            <a:r>
              <a:rPr dirty="0" sz="1450" spc="-10">
                <a:latin typeface="Times New Roman"/>
                <a:cs typeface="Times New Roman"/>
              </a:rPr>
              <a:t>they would  give me </a:t>
            </a:r>
            <a:r>
              <a:rPr dirty="0" sz="1450" spc="-5">
                <a:latin typeface="Times New Roman"/>
                <a:cs typeface="Times New Roman"/>
              </a:rPr>
              <a:t>a </a:t>
            </a:r>
            <a:r>
              <a:rPr dirty="0" sz="1450" spc="-10">
                <a:latin typeface="Times New Roman"/>
                <a:cs typeface="Times New Roman"/>
              </a:rPr>
              <a:t>screed </a:t>
            </a:r>
            <a:r>
              <a:rPr dirty="0" sz="1450" spc="-5">
                <a:latin typeface="Times New Roman"/>
                <a:cs typeface="Times New Roman"/>
              </a:rPr>
              <a:t>of </a:t>
            </a:r>
            <a:r>
              <a:rPr dirty="0" sz="1450" spc="-10">
                <a:latin typeface="Times New Roman"/>
                <a:cs typeface="Times New Roman"/>
              </a:rPr>
              <a:t>the Gaelic that set me foolish; so it was small wonder if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out of </a:t>
            </a:r>
            <a:r>
              <a:rPr dirty="0" sz="1450" spc="-10">
                <a:latin typeface="Times New Roman"/>
                <a:cs typeface="Times New Roman"/>
              </a:rPr>
              <a:t>my road as often as </a:t>
            </a:r>
            <a:r>
              <a:rPr dirty="0" sz="1450" spc="-5">
                <a:latin typeface="Times New Roman"/>
                <a:cs typeface="Times New Roman"/>
              </a:rPr>
              <a:t>I </a:t>
            </a:r>
            <a:r>
              <a:rPr dirty="0" sz="1450" spc="-10">
                <a:latin typeface="Times New Roman"/>
                <a:cs typeface="Times New Roman"/>
              </a:rPr>
              <a:t>stayed in</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At last, about eight at night, and already very </a:t>
            </a:r>
            <a:r>
              <a:rPr dirty="0" sz="1450" spc="-25">
                <a:latin typeface="Times New Roman"/>
                <a:cs typeface="Times New Roman"/>
              </a:rPr>
              <a:t>weary, </a:t>
            </a:r>
            <a:r>
              <a:rPr dirty="0" sz="1450" spc="-5">
                <a:latin typeface="Times New Roman"/>
                <a:cs typeface="Times New Roman"/>
              </a:rPr>
              <a:t>I </a:t>
            </a:r>
            <a:r>
              <a:rPr dirty="0" sz="1450" spc="-10">
                <a:latin typeface="Times New Roman"/>
                <a:cs typeface="Times New Roman"/>
              </a:rPr>
              <a:t>came to </a:t>
            </a:r>
            <a:r>
              <a:rPr dirty="0" sz="1450" spc="-5">
                <a:latin typeface="Times New Roman"/>
                <a:cs typeface="Times New Roman"/>
              </a:rPr>
              <a:t>a </a:t>
            </a:r>
            <a:r>
              <a:rPr dirty="0" sz="1450" spc="-10">
                <a:latin typeface="Times New Roman"/>
                <a:cs typeface="Times New Roman"/>
              </a:rPr>
              <a:t>lone  house, where </a:t>
            </a:r>
            <a:r>
              <a:rPr dirty="0" sz="1450" spc="-5">
                <a:latin typeface="Times New Roman"/>
                <a:cs typeface="Times New Roman"/>
              </a:rPr>
              <a:t>I </a:t>
            </a:r>
            <a:r>
              <a:rPr dirty="0" sz="1450" spc="-10">
                <a:latin typeface="Times New Roman"/>
                <a:cs typeface="Times New Roman"/>
              </a:rPr>
              <a:t>asked admittance, and was refused, until </a:t>
            </a:r>
            <a:r>
              <a:rPr dirty="0" sz="1450" spc="-5">
                <a:latin typeface="Times New Roman"/>
                <a:cs typeface="Times New Roman"/>
              </a:rPr>
              <a:t>I </a:t>
            </a:r>
            <a:r>
              <a:rPr dirty="0" sz="1450" spc="-10">
                <a:latin typeface="Times New Roman"/>
                <a:cs typeface="Times New Roman"/>
              </a:rPr>
              <a:t>bethought me </a:t>
            </a:r>
            <a:r>
              <a:rPr dirty="0" sz="1450" spc="-5">
                <a:latin typeface="Times New Roman"/>
                <a:cs typeface="Times New Roman"/>
              </a:rPr>
              <a:t>of </a:t>
            </a:r>
            <a:r>
              <a:rPr dirty="0" sz="1450" spc="-10">
                <a:latin typeface="Times New Roman"/>
                <a:cs typeface="Times New Roman"/>
              </a:rPr>
              <a:t>the  power </a:t>
            </a:r>
            <a:r>
              <a:rPr dirty="0" sz="1450" spc="-5">
                <a:latin typeface="Times New Roman"/>
                <a:cs typeface="Times New Roman"/>
              </a:rPr>
              <a:t>of </a:t>
            </a:r>
            <a:r>
              <a:rPr dirty="0" sz="1450" spc="-10">
                <a:latin typeface="Times New Roman"/>
                <a:cs typeface="Times New Roman"/>
              </a:rPr>
              <a:t>money in so </a:t>
            </a:r>
            <a:r>
              <a:rPr dirty="0" sz="1450" spc="-5">
                <a:latin typeface="Times New Roman"/>
                <a:cs typeface="Times New Roman"/>
              </a:rPr>
              <a:t>poor a </a:t>
            </a:r>
            <a:r>
              <a:rPr dirty="0" sz="1450" spc="-20">
                <a:latin typeface="Times New Roman"/>
                <a:cs typeface="Times New Roman"/>
              </a:rPr>
              <a:t>country, </a:t>
            </a:r>
            <a:r>
              <a:rPr dirty="0" sz="1450" spc="-10">
                <a:latin typeface="Times New Roman"/>
                <a:cs typeface="Times New Roman"/>
              </a:rPr>
              <a:t>and held </a:t>
            </a:r>
            <a:r>
              <a:rPr dirty="0" sz="1450" spc="-5">
                <a:latin typeface="Times New Roman"/>
                <a:cs typeface="Times New Roman"/>
              </a:rPr>
              <a:t>up one of </a:t>
            </a:r>
            <a:r>
              <a:rPr dirty="0" sz="1450" spc="-10">
                <a:latin typeface="Times New Roman"/>
                <a:cs typeface="Times New Roman"/>
              </a:rPr>
              <a:t>my guineas in my  finger and thumb. Thereupon, the man </a:t>
            </a:r>
            <a:r>
              <a:rPr dirty="0" sz="1450" spc="-5">
                <a:latin typeface="Times New Roman"/>
                <a:cs typeface="Times New Roman"/>
              </a:rPr>
              <a:t>of </a:t>
            </a:r>
            <a:r>
              <a:rPr dirty="0" sz="1450" spc="-10">
                <a:latin typeface="Times New Roman"/>
                <a:cs typeface="Times New Roman"/>
              </a:rPr>
              <a:t>the house, who had hitherto  pretended to have </a:t>
            </a:r>
            <a:r>
              <a:rPr dirty="0" sz="1450" spc="-5">
                <a:latin typeface="Times New Roman"/>
                <a:cs typeface="Times New Roman"/>
              </a:rPr>
              <a:t>no </a:t>
            </a:r>
            <a:r>
              <a:rPr dirty="0" sz="1450" spc="-10">
                <a:latin typeface="Times New Roman"/>
                <a:cs typeface="Times New Roman"/>
              </a:rPr>
              <a:t>English, and driven me from his </a:t>
            </a:r>
            <a:r>
              <a:rPr dirty="0" sz="1450" spc="-5">
                <a:latin typeface="Times New Roman"/>
                <a:cs typeface="Times New Roman"/>
              </a:rPr>
              <a:t>door by </a:t>
            </a:r>
            <a:r>
              <a:rPr dirty="0" sz="1450" spc="-10">
                <a:latin typeface="Times New Roman"/>
                <a:cs typeface="Times New Roman"/>
              </a:rPr>
              <a:t>signals,  suddenly began to speak as clearly as was needful, and agreed for five  shillings to give me </a:t>
            </a:r>
            <a:r>
              <a:rPr dirty="0" sz="1450" spc="-5">
                <a:latin typeface="Times New Roman"/>
                <a:cs typeface="Times New Roman"/>
              </a:rPr>
              <a:t>a </a:t>
            </a:r>
            <a:r>
              <a:rPr dirty="0" sz="1450" spc="-20">
                <a:latin typeface="Times New Roman"/>
                <a:cs typeface="Times New Roman"/>
              </a:rPr>
              <a:t>night’s </a:t>
            </a:r>
            <a:r>
              <a:rPr dirty="0" sz="1450" spc="-10">
                <a:latin typeface="Times New Roman"/>
                <a:cs typeface="Times New Roman"/>
              </a:rPr>
              <a:t>lodging and guide me the next day to</a:t>
            </a:r>
            <a:r>
              <a:rPr dirty="0" sz="1450" spc="160">
                <a:latin typeface="Times New Roman"/>
                <a:cs typeface="Times New Roman"/>
              </a:rPr>
              <a:t> </a:t>
            </a:r>
            <a:r>
              <a:rPr dirty="0" sz="1450" spc="-35">
                <a:latin typeface="Times New Roman"/>
                <a:cs typeface="Times New Roman"/>
              </a:rPr>
              <a:t>Torosay.</a:t>
            </a:r>
            <a:endParaRPr sz="1450">
              <a:latin typeface="Times New Roman"/>
              <a:cs typeface="Times New Roman"/>
            </a:endParaRPr>
          </a:p>
          <a:p>
            <a:pPr algn="just" marL="12700" marR="5080" indent="255904">
              <a:lnSpc>
                <a:spcPts val="1730"/>
              </a:lnSpc>
              <a:spcBef>
                <a:spcPts val="710"/>
              </a:spcBef>
            </a:pPr>
            <a:r>
              <a:rPr dirty="0" sz="1450" spc="-5">
                <a:latin typeface="Times New Roman"/>
                <a:cs typeface="Times New Roman"/>
              </a:rPr>
              <a:t>I </a:t>
            </a:r>
            <a:r>
              <a:rPr dirty="0" sz="1450" spc="-10">
                <a:latin typeface="Times New Roman"/>
                <a:cs typeface="Times New Roman"/>
              </a:rPr>
              <a:t>slept uneasily that night, fearing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robbed; </a:t>
            </a:r>
            <a:r>
              <a:rPr dirty="0" sz="1450" spc="-5">
                <a:latin typeface="Times New Roman"/>
                <a:cs typeface="Times New Roman"/>
              </a:rPr>
              <a:t>but I </a:t>
            </a:r>
            <a:r>
              <a:rPr dirty="0" sz="1450" spc="-10">
                <a:latin typeface="Times New Roman"/>
                <a:cs typeface="Times New Roman"/>
              </a:rPr>
              <a:t>might have  spared myself the pain; for my host was </a:t>
            </a:r>
            <a:r>
              <a:rPr dirty="0" sz="1450" spc="-5">
                <a:latin typeface="Times New Roman"/>
                <a:cs typeface="Times New Roman"/>
              </a:rPr>
              <a:t>no </a:t>
            </a:r>
            <a:r>
              <a:rPr dirty="0" sz="1450" spc="-15">
                <a:latin typeface="Times New Roman"/>
                <a:cs typeface="Times New Roman"/>
              </a:rPr>
              <a:t>robber, </a:t>
            </a:r>
            <a:r>
              <a:rPr dirty="0" sz="1450" spc="-10">
                <a:latin typeface="Times New Roman"/>
                <a:cs typeface="Times New Roman"/>
              </a:rPr>
              <a:t>only miserably </a:t>
            </a:r>
            <a:r>
              <a:rPr dirty="0" sz="1450" spc="-5">
                <a:latin typeface="Times New Roman"/>
                <a:cs typeface="Times New Roman"/>
              </a:rPr>
              <a:t>poor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great</a:t>
            </a:r>
            <a:r>
              <a:rPr dirty="0" sz="1450" spc="20">
                <a:latin typeface="Times New Roman"/>
                <a:cs typeface="Times New Roman"/>
              </a:rPr>
              <a:t> </a:t>
            </a:r>
            <a:r>
              <a:rPr dirty="0" sz="1450" spc="-10">
                <a:latin typeface="Times New Roman"/>
                <a:cs typeface="Times New Roman"/>
              </a:rPr>
              <a:t>cheat.</a:t>
            </a:r>
            <a:r>
              <a:rPr dirty="0" sz="1450" spc="25">
                <a:latin typeface="Times New Roman"/>
                <a:cs typeface="Times New Roman"/>
              </a:rPr>
              <a:t> </a:t>
            </a:r>
            <a:r>
              <a:rPr dirty="0" sz="1450" spc="-10">
                <a:latin typeface="Times New Roman"/>
                <a:cs typeface="Times New Roman"/>
              </a:rPr>
              <a:t>He</a:t>
            </a:r>
            <a:r>
              <a:rPr dirty="0" sz="1450" spc="2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5">
                <a:latin typeface="Times New Roman"/>
                <a:cs typeface="Times New Roman"/>
              </a:rPr>
              <a:t>not</a:t>
            </a:r>
            <a:r>
              <a:rPr dirty="0" sz="1450" spc="20">
                <a:latin typeface="Times New Roman"/>
                <a:cs typeface="Times New Roman"/>
              </a:rPr>
              <a:t> </a:t>
            </a:r>
            <a:r>
              <a:rPr dirty="0" sz="1450" spc="-10">
                <a:latin typeface="Times New Roman"/>
                <a:cs typeface="Times New Roman"/>
              </a:rPr>
              <a:t>alone</a:t>
            </a:r>
            <a:r>
              <a:rPr dirty="0" sz="1450" spc="25">
                <a:latin typeface="Times New Roman"/>
                <a:cs typeface="Times New Roman"/>
              </a:rPr>
              <a:t>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poverty;</a:t>
            </a:r>
            <a:r>
              <a:rPr dirty="0" sz="1450" spc="20">
                <a:latin typeface="Times New Roman"/>
                <a:cs typeface="Times New Roman"/>
              </a:rPr>
              <a:t> </a:t>
            </a:r>
            <a:r>
              <a:rPr dirty="0" sz="1450" spc="-10">
                <a:latin typeface="Times New Roman"/>
                <a:cs typeface="Times New Roman"/>
              </a:rPr>
              <a:t>for</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next</a:t>
            </a:r>
            <a:r>
              <a:rPr dirty="0" sz="1450" spc="20">
                <a:latin typeface="Times New Roman"/>
                <a:cs typeface="Times New Roman"/>
              </a:rPr>
              <a:t> </a:t>
            </a:r>
            <a:r>
              <a:rPr dirty="0" sz="1450" spc="-10">
                <a:latin typeface="Times New Roman"/>
                <a:cs typeface="Times New Roman"/>
              </a:rPr>
              <a:t>morning,</a:t>
            </a:r>
            <a:r>
              <a:rPr dirty="0" sz="1450" spc="25">
                <a:latin typeface="Times New Roman"/>
                <a:cs typeface="Times New Roman"/>
              </a:rPr>
              <a:t> </a:t>
            </a:r>
            <a:r>
              <a:rPr dirty="0" sz="1450" spc="-10">
                <a:latin typeface="Times New Roman"/>
                <a:cs typeface="Times New Roman"/>
              </a:rPr>
              <a:t>we</a:t>
            </a:r>
            <a:r>
              <a:rPr dirty="0" sz="1450" spc="20">
                <a:latin typeface="Times New Roman"/>
                <a:cs typeface="Times New Roman"/>
              </a:rPr>
              <a:t> </a:t>
            </a:r>
            <a:r>
              <a:rPr dirty="0" sz="1450" spc="-10">
                <a:latin typeface="Times New Roman"/>
                <a:cs typeface="Times New Roman"/>
              </a:rPr>
              <a:t>must</a:t>
            </a:r>
            <a:r>
              <a:rPr dirty="0" sz="1450" spc="25">
                <a:latin typeface="Times New Roman"/>
                <a:cs typeface="Times New Roman"/>
              </a:rPr>
              <a:t> </a:t>
            </a:r>
            <a:r>
              <a:rPr dirty="0" sz="1450" spc="-5">
                <a:latin typeface="Times New Roman"/>
                <a:cs typeface="Times New Roman"/>
              </a:rPr>
              <a:t>go</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439910"/>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five miles about to the house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called </a:t>
            </a:r>
            <a:r>
              <a:rPr dirty="0" sz="1450" spc="-5">
                <a:latin typeface="Times New Roman"/>
                <a:cs typeface="Times New Roman"/>
              </a:rPr>
              <a:t>a </a:t>
            </a:r>
            <a:r>
              <a:rPr dirty="0" sz="1450" spc="-10">
                <a:latin typeface="Times New Roman"/>
                <a:cs typeface="Times New Roman"/>
              </a:rPr>
              <a:t>rich man to have </a:t>
            </a:r>
            <a:r>
              <a:rPr dirty="0" sz="1450" spc="-5">
                <a:latin typeface="Times New Roman"/>
                <a:cs typeface="Times New Roman"/>
              </a:rPr>
              <a:t>one of </a:t>
            </a:r>
            <a:r>
              <a:rPr dirty="0" sz="1450" spc="-10">
                <a:latin typeface="Times New Roman"/>
                <a:cs typeface="Times New Roman"/>
              </a:rPr>
              <a:t>my  guineas changed. This was perhaps </a:t>
            </a:r>
            <a:r>
              <a:rPr dirty="0" sz="1450" spc="-5">
                <a:latin typeface="Times New Roman"/>
                <a:cs typeface="Times New Roman"/>
              </a:rPr>
              <a:t>a </a:t>
            </a:r>
            <a:r>
              <a:rPr dirty="0" sz="1450" spc="-10">
                <a:latin typeface="Times New Roman"/>
                <a:cs typeface="Times New Roman"/>
              </a:rPr>
              <a:t>rich man for Mull; </a:t>
            </a:r>
            <a:r>
              <a:rPr dirty="0" sz="1450" spc="-5">
                <a:latin typeface="Times New Roman"/>
                <a:cs typeface="Times New Roman"/>
              </a:rPr>
              <a:t>he </a:t>
            </a:r>
            <a:r>
              <a:rPr dirty="0" sz="1450" spc="-10">
                <a:latin typeface="Times New Roman"/>
                <a:cs typeface="Times New Roman"/>
              </a:rPr>
              <a:t>would have scarce  been </a:t>
            </a:r>
            <a:r>
              <a:rPr dirty="0" sz="1450" spc="-5">
                <a:latin typeface="Times New Roman"/>
                <a:cs typeface="Times New Roman"/>
              </a:rPr>
              <a:t>thought </a:t>
            </a:r>
            <a:r>
              <a:rPr dirty="0" sz="1450" spc="-10">
                <a:latin typeface="Times New Roman"/>
                <a:cs typeface="Times New Roman"/>
              </a:rPr>
              <a:t>so in the south; for it took all </a:t>
            </a:r>
            <a:r>
              <a:rPr dirty="0" sz="1450" spc="-5">
                <a:latin typeface="Times New Roman"/>
                <a:cs typeface="Times New Roman"/>
              </a:rPr>
              <a:t>he </a:t>
            </a:r>
            <a:r>
              <a:rPr dirty="0" sz="1450" spc="-10">
                <a:latin typeface="Times New Roman"/>
                <a:cs typeface="Times New Roman"/>
              </a:rPr>
              <a:t>had—the whole house was  turned upside down, and </a:t>
            </a:r>
            <a:r>
              <a:rPr dirty="0" sz="1450" spc="-5">
                <a:latin typeface="Times New Roman"/>
                <a:cs typeface="Times New Roman"/>
              </a:rPr>
              <a:t>a </a:t>
            </a:r>
            <a:r>
              <a:rPr dirty="0" sz="1450" spc="-10">
                <a:latin typeface="Times New Roman"/>
                <a:cs typeface="Times New Roman"/>
              </a:rPr>
              <a:t>neighbour </a:t>
            </a:r>
            <a:r>
              <a:rPr dirty="0" sz="1450" spc="-5">
                <a:latin typeface="Times New Roman"/>
                <a:cs typeface="Times New Roman"/>
              </a:rPr>
              <a:t>brought </a:t>
            </a:r>
            <a:r>
              <a:rPr dirty="0" sz="1450" spc="-10">
                <a:latin typeface="Times New Roman"/>
                <a:cs typeface="Times New Roman"/>
              </a:rPr>
              <a:t>under contribution, before </a:t>
            </a:r>
            <a:r>
              <a:rPr dirty="0" sz="1450" spc="-5">
                <a:latin typeface="Times New Roman"/>
                <a:cs typeface="Times New Roman"/>
              </a:rPr>
              <a:t>he  </a:t>
            </a:r>
            <a:r>
              <a:rPr dirty="0" sz="1450" spc="-10">
                <a:latin typeface="Times New Roman"/>
                <a:cs typeface="Times New Roman"/>
              </a:rPr>
              <a:t>could scrape together twenty shillings in </a:t>
            </a:r>
            <a:r>
              <a:rPr dirty="0" sz="1450" spc="-20">
                <a:latin typeface="Times New Roman"/>
                <a:cs typeface="Times New Roman"/>
              </a:rPr>
              <a:t>silver. </a:t>
            </a:r>
            <a:r>
              <a:rPr dirty="0" sz="1450" spc="-10">
                <a:latin typeface="Times New Roman"/>
                <a:cs typeface="Times New Roman"/>
              </a:rPr>
              <a:t>The </a:t>
            </a:r>
            <a:r>
              <a:rPr dirty="0" sz="1450" spc="-5">
                <a:latin typeface="Times New Roman"/>
                <a:cs typeface="Times New Roman"/>
              </a:rPr>
              <a:t>odd </a:t>
            </a:r>
            <a:r>
              <a:rPr dirty="0" sz="1450" spc="-10">
                <a:latin typeface="Times New Roman"/>
                <a:cs typeface="Times New Roman"/>
              </a:rPr>
              <a:t>shilling </a:t>
            </a:r>
            <a:r>
              <a:rPr dirty="0" sz="1450" spc="-5">
                <a:latin typeface="Times New Roman"/>
                <a:cs typeface="Times New Roman"/>
              </a:rPr>
              <a:t>he </a:t>
            </a:r>
            <a:r>
              <a:rPr dirty="0" sz="1450" spc="-10">
                <a:latin typeface="Times New Roman"/>
                <a:cs typeface="Times New Roman"/>
              </a:rPr>
              <a:t>kept for  himself, protesting </a:t>
            </a:r>
            <a:r>
              <a:rPr dirty="0" sz="1450" spc="-5">
                <a:latin typeface="Times New Roman"/>
                <a:cs typeface="Times New Roman"/>
              </a:rPr>
              <a:t>he </a:t>
            </a:r>
            <a:r>
              <a:rPr dirty="0" sz="1450" spc="-10">
                <a:latin typeface="Times New Roman"/>
                <a:cs typeface="Times New Roman"/>
              </a:rPr>
              <a:t>could ill </a:t>
            </a:r>
            <a:r>
              <a:rPr dirty="0" sz="1450" spc="-15">
                <a:latin typeface="Times New Roman"/>
                <a:cs typeface="Times New Roman"/>
              </a:rPr>
              <a:t>afford </a:t>
            </a:r>
            <a:r>
              <a:rPr dirty="0" sz="1450" spc="-10">
                <a:latin typeface="Times New Roman"/>
                <a:cs typeface="Times New Roman"/>
              </a:rPr>
              <a:t>to have so great </a:t>
            </a:r>
            <a:r>
              <a:rPr dirty="0" sz="1450" spc="-5">
                <a:latin typeface="Times New Roman"/>
                <a:cs typeface="Times New Roman"/>
              </a:rPr>
              <a:t>a </a:t>
            </a:r>
            <a:r>
              <a:rPr dirty="0" sz="1450" spc="-10">
                <a:latin typeface="Times New Roman"/>
                <a:cs typeface="Times New Roman"/>
              </a:rPr>
              <a:t>sum </a:t>
            </a:r>
            <a:r>
              <a:rPr dirty="0" sz="1450" spc="-5">
                <a:latin typeface="Times New Roman"/>
                <a:cs typeface="Times New Roman"/>
              </a:rPr>
              <a:t>of </a:t>
            </a:r>
            <a:r>
              <a:rPr dirty="0" sz="1450" spc="-10">
                <a:latin typeface="Times New Roman"/>
                <a:cs typeface="Times New Roman"/>
              </a:rPr>
              <a:t>money lying  “locked </a:t>
            </a:r>
            <a:r>
              <a:rPr dirty="0" sz="1450" spc="-5">
                <a:latin typeface="Times New Roman"/>
                <a:cs typeface="Times New Roman"/>
              </a:rPr>
              <a:t>up.” </a:t>
            </a:r>
            <a:r>
              <a:rPr dirty="0" sz="1450" spc="-10">
                <a:latin typeface="Times New Roman"/>
                <a:cs typeface="Times New Roman"/>
              </a:rPr>
              <a:t>For all that </a:t>
            </a:r>
            <a:r>
              <a:rPr dirty="0" sz="1450" spc="-5">
                <a:latin typeface="Times New Roman"/>
                <a:cs typeface="Times New Roman"/>
              </a:rPr>
              <a:t>he </a:t>
            </a:r>
            <a:r>
              <a:rPr dirty="0" sz="1450" spc="-10">
                <a:latin typeface="Times New Roman"/>
                <a:cs typeface="Times New Roman"/>
              </a:rPr>
              <a:t>was very courteous and well spoken, made </a:t>
            </a:r>
            <a:r>
              <a:rPr dirty="0" sz="1450" spc="-5">
                <a:latin typeface="Times New Roman"/>
                <a:cs typeface="Times New Roman"/>
              </a:rPr>
              <a:t>us </a:t>
            </a:r>
            <a:r>
              <a:rPr dirty="0" sz="1450" spc="-10">
                <a:latin typeface="Times New Roman"/>
                <a:cs typeface="Times New Roman"/>
              </a:rPr>
              <a:t>both  sit down with his family to </a:t>
            </a:r>
            <a:r>
              <a:rPr dirty="0" sz="1450" spc="-15">
                <a:latin typeface="Times New Roman"/>
                <a:cs typeface="Times New Roman"/>
              </a:rPr>
              <a:t>dinner, </a:t>
            </a:r>
            <a:r>
              <a:rPr dirty="0" sz="1450" spc="-10">
                <a:latin typeface="Times New Roman"/>
                <a:cs typeface="Times New Roman"/>
              </a:rPr>
              <a:t>and brewed punch in </a:t>
            </a:r>
            <a:r>
              <a:rPr dirty="0" sz="1450" spc="-5">
                <a:latin typeface="Times New Roman"/>
                <a:cs typeface="Times New Roman"/>
              </a:rPr>
              <a:t>a </a:t>
            </a:r>
            <a:r>
              <a:rPr dirty="0" sz="1450" spc="-10">
                <a:latin typeface="Times New Roman"/>
                <a:cs typeface="Times New Roman"/>
              </a:rPr>
              <a:t>fine china bowl,  over which my rascal guide grew so merry that </a:t>
            </a:r>
            <a:r>
              <a:rPr dirty="0" sz="1450" spc="-5">
                <a:latin typeface="Times New Roman"/>
                <a:cs typeface="Times New Roman"/>
              </a:rPr>
              <a:t>he </a:t>
            </a:r>
            <a:r>
              <a:rPr dirty="0" sz="1450" spc="-10">
                <a:latin typeface="Times New Roman"/>
                <a:cs typeface="Times New Roman"/>
              </a:rPr>
              <a:t>refused to</a:t>
            </a:r>
            <a:r>
              <a:rPr dirty="0" sz="1450" spc="65">
                <a:latin typeface="Times New Roman"/>
                <a:cs typeface="Times New Roman"/>
              </a:rPr>
              <a:t> </a:t>
            </a:r>
            <a:r>
              <a:rPr dirty="0" sz="1450" spc="-10">
                <a:latin typeface="Times New Roman"/>
                <a:cs typeface="Times New Roman"/>
              </a:rPr>
              <a:t>start.</a:t>
            </a:r>
            <a:endParaRPr sz="1450">
              <a:latin typeface="Times New Roman"/>
              <a:cs typeface="Times New Roman"/>
            </a:endParaRPr>
          </a:p>
          <a:p>
            <a:pPr algn="just" marL="12700" marR="5715" indent="255904">
              <a:lnSpc>
                <a:spcPts val="1730"/>
              </a:lnSpc>
              <a:spcBef>
                <a:spcPts val="844"/>
              </a:spcBef>
            </a:pPr>
            <a:r>
              <a:rPr dirty="0" sz="1450" spc="-5">
                <a:latin typeface="Times New Roman"/>
                <a:cs typeface="Times New Roman"/>
              </a:rPr>
              <a:t>I </a:t>
            </a:r>
            <a:r>
              <a:rPr dirty="0" sz="1450" spc="-10">
                <a:latin typeface="Times New Roman"/>
                <a:cs typeface="Times New Roman"/>
              </a:rPr>
              <a:t>was for getting </a:t>
            </a:r>
            <a:r>
              <a:rPr dirty="0" sz="1450" spc="-25">
                <a:latin typeface="Times New Roman"/>
                <a:cs typeface="Times New Roman"/>
              </a:rPr>
              <a:t>angry, </a:t>
            </a:r>
            <a:r>
              <a:rPr dirty="0" sz="1450" spc="-10">
                <a:latin typeface="Times New Roman"/>
                <a:cs typeface="Times New Roman"/>
              </a:rPr>
              <a:t>and appealed to the rich man (Hector Maclean was  his name), who had been </a:t>
            </a:r>
            <a:r>
              <a:rPr dirty="0" sz="1450" spc="-5">
                <a:latin typeface="Times New Roman"/>
                <a:cs typeface="Times New Roman"/>
              </a:rPr>
              <a:t>a </a:t>
            </a:r>
            <a:r>
              <a:rPr dirty="0" sz="1450" spc="-10">
                <a:latin typeface="Times New Roman"/>
                <a:cs typeface="Times New Roman"/>
              </a:rPr>
              <a:t>witness to </a:t>
            </a:r>
            <a:r>
              <a:rPr dirty="0" sz="1450" spc="-5">
                <a:latin typeface="Times New Roman"/>
                <a:cs typeface="Times New Roman"/>
              </a:rPr>
              <a:t>our </a:t>
            </a:r>
            <a:r>
              <a:rPr dirty="0" sz="1450" spc="-15">
                <a:latin typeface="Times New Roman"/>
                <a:cs typeface="Times New Roman"/>
              </a:rPr>
              <a:t>bargain </a:t>
            </a:r>
            <a:r>
              <a:rPr dirty="0" sz="1450" spc="-10">
                <a:latin typeface="Times New Roman"/>
                <a:cs typeface="Times New Roman"/>
              </a:rPr>
              <a:t>and to my payment </a:t>
            </a:r>
            <a:r>
              <a:rPr dirty="0" sz="1450" spc="-5">
                <a:latin typeface="Times New Roman"/>
                <a:cs typeface="Times New Roman"/>
              </a:rPr>
              <a:t>of </a:t>
            </a:r>
            <a:r>
              <a:rPr dirty="0" sz="1450" spc="-10">
                <a:latin typeface="Times New Roman"/>
                <a:cs typeface="Times New Roman"/>
              </a:rPr>
              <a:t>the  five shillings. But Maclean had taken his share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punch, </a:t>
            </a:r>
            <a:r>
              <a:rPr dirty="0" sz="1450" spc="-10">
                <a:latin typeface="Times New Roman"/>
                <a:cs typeface="Times New Roman"/>
              </a:rPr>
              <a:t>and vowed that  </a:t>
            </a:r>
            <a:r>
              <a:rPr dirty="0" sz="1450" spc="-5">
                <a:latin typeface="Times New Roman"/>
                <a:cs typeface="Times New Roman"/>
              </a:rPr>
              <a:t>no </a:t>
            </a:r>
            <a:r>
              <a:rPr dirty="0" sz="1450" spc="-10">
                <a:latin typeface="Times New Roman"/>
                <a:cs typeface="Times New Roman"/>
              </a:rPr>
              <a:t>gentleman should leave his table after the bowl was brewed; so there was  nothing for it </a:t>
            </a:r>
            <a:r>
              <a:rPr dirty="0" sz="1450" spc="-5">
                <a:latin typeface="Times New Roman"/>
                <a:cs typeface="Times New Roman"/>
              </a:rPr>
              <a:t>but </a:t>
            </a:r>
            <a:r>
              <a:rPr dirty="0" sz="1450" spc="-10">
                <a:latin typeface="Times New Roman"/>
                <a:cs typeface="Times New Roman"/>
              </a:rPr>
              <a:t>to sit and hear Jacobite toasts and Gaelic songs, till all were  tipsy and staggered </a:t>
            </a:r>
            <a:r>
              <a:rPr dirty="0" sz="1450" spc="-15">
                <a:latin typeface="Times New Roman"/>
                <a:cs typeface="Times New Roman"/>
              </a:rPr>
              <a:t>off </a:t>
            </a:r>
            <a:r>
              <a:rPr dirty="0" sz="1450" spc="-10">
                <a:latin typeface="Times New Roman"/>
                <a:cs typeface="Times New Roman"/>
              </a:rPr>
              <a:t>to the bed </a:t>
            </a:r>
            <a:r>
              <a:rPr dirty="0" sz="1450" spc="-5">
                <a:latin typeface="Times New Roman"/>
                <a:cs typeface="Times New Roman"/>
              </a:rPr>
              <a:t>or </a:t>
            </a:r>
            <a:r>
              <a:rPr dirty="0" sz="1450" spc="-10">
                <a:latin typeface="Times New Roman"/>
                <a:cs typeface="Times New Roman"/>
              </a:rPr>
              <a:t>the barn for their </a:t>
            </a:r>
            <a:r>
              <a:rPr dirty="0" sz="1450" spc="-20">
                <a:latin typeface="Times New Roman"/>
                <a:cs typeface="Times New Roman"/>
              </a:rPr>
              <a:t>night’s</a:t>
            </a:r>
            <a:r>
              <a:rPr dirty="0" sz="1450" spc="85">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Next day (the fourth </a:t>
            </a:r>
            <a:r>
              <a:rPr dirty="0" sz="1450" spc="-5">
                <a:latin typeface="Times New Roman"/>
                <a:cs typeface="Times New Roman"/>
              </a:rPr>
              <a:t>of </a:t>
            </a:r>
            <a:r>
              <a:rPr dirty="0" sz="1450" spc="-10">
                <a:latin typeface="Times New Roman"/>
                <a:cs typeface="Times New Roman"/>
              </a:rPr>
              <a:t>my travels) we were </a:t>
            </a:r>
            <a:r>
              <a:rPr dirty="0" sz="1450" spc="-5">
                <a:latin typeface="Times New Roman"/>
                <a:cs typeface="Times New Roman"/>
              </a:rPr>
              <a:t>up </a:t>
            </a:r>
            <a:r>
              <a:rPr dirty="0" sz="1450" spc="-10">
                <a:latin typeface="Times New Roman"/>
                <a:cs typeface="Times New Roman"/>
              </a:rPr>
              <a:t>before five </a:t>
            </a:r>
            <a:r>
              <a:rPr dirty="0" sz="1450" spc="-5">
                <a:latin typeface="Times New Roman"/>
                <a:cs typeface="Times New Roman"/>
              </a:rPr>
              <a:t>upon </a:t>
            </a:r>
            <a:r>
              <a:rPr dirty="0" sz="1450" spc="-10">
                <a:latin typeface="Times New Roman"/>
                <a:cs typeface="Times New Roman"/>
              </a:rPr>
              <a:t>the clock;  </a:t>
            </a:r>
            <a:r>
              <a:rPr dirty="0" sz="1450" spc="-5">
                <a:latin typeface="Times New Roman"/>
                <a:cs typeface="Times New Roman"/>
              </a:rPr>
              <a:t>but </a:t>
            </a:r>
            <a:r>
              <a:rPr dirty="0" sz="1450" spc="-10">
                <a:latin typeface="Times New Roman"/>
                <a:cs typeface="Times New Roman"/>
              </a:rPr>
              <a:t>my rascal guide </a:t>
            </a:r>
            <a:r>
              <a:rPr dirty="0" sz="1450" spc="-5">
                <a:latin typeface="Times New Roman"/>
                <a:cs typeface="Times New Roman"/>
              </a:rPr>
              <a:t>got </a:t>
            </a:r>
            <a:r>
              <a:rPr dirty="0" sz="1450" spc="-10">
                <a:latin typeface="Times New Roman"/>
                <a:cs typeface="Times New Roman"/>
              </a:rPr>
              <a:t>to the bottle at once, and it was three hours before </a:t>
            </a:r>
            <a:r>
              <a:rPr dirty="0" sz="1450" spc="-5">
                <a:latin typeface="Times New Roman"/>
                <a:cs typeface="Times New Roman"/>
              </a:rPr>
              <a:t>I  </a:t>
            </a:r>
            <a:r>
              <a:rPr dirty="0" sz="1450" spc="-10">
                <a:latin typeface="Times New Roman"/>
                <a:cs typeface="Times New Roman"/>
              </a:rPr>
              <a:t>had him clear </a:t>
            </a:r>
            <a:r>
              <a:rPr dirty="0" sz="1450" spc="-5">
                <a:latin typeface="Times New Roman"/>
                <a:cs typeface="Times New Roman"/>
              </a:rPr>
              <a:t>of </a:t>
            </a:r>
            <a:r>
              <a:rPr dirty="0" sz="1450" spc="-10">
                <a:latin typeface="Times New Roman"/>
                <a:cs typeface="Times New Roman"/>
              </a:rPr>
              <a:t>the house, and then (as </a:t>
            </a:r>
            <a:r>
              <a:rPr dirty="0" sz="1450" spc="-5">
                <a:latin typeface="Times New Roman"/>
                <a:cs typeface="Times New Roman"/>
              </a:rPr>
              <a:t>you </a:t>
            </a:r>
            <a:r>
              <a:rPr dirty="0" sz="1450" spc="-10">
                <a:latin typeface="Times New Roman"/>
                <a:cs typeface="Times New Roman"/>
              </a:rPr>
              <a:t>shall hear) only for </a:t>
            </a:r>
            <a:r>
              <a:rPr dirty="0" sz="1450" spc="-5">
                <a:latin typeface="Times New Roman"/>
                <a:cs typeface="Times New Roman"/>
              </a:rPr>
              <a:t>a </a:t>
            </a:r>
            <a:r>
              <a:rPr dirty="0" sz="1450" spc="-10">
                <a:latin typeface="Times New Roman"/>
                <a:cs typeface="Times New Roman"/>
              </a:rPr>
              <a:t>worse  disappointment.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As long as we went down </a:t>
            </a:r>
            <a:r>
              <a:rPr dirty="0" sz="1450" spc="-5">
                <a:latin typeface="Times New Roman"/>
                <a:cs typeface="Times New Roman"/>
              </a:rPr>
              <a:t>a </a:t>
            </a:r>
            <a:r>
              <a:rPr dirty="0" sz="1450" spc="-10">
                <a:latin typeface="Times New Roman"/>
                <a:cs typeface="Times New Roman"/>
              </a:rPr>
              <a:t>heathery valley that lay before </a:t>
            </a:r>
            <a:r>
              <a:rPr dirty="0" sz="1450" spc="-35">
                <a:latin typeface="Times New Roman"/>
                <a:cs typeface="Times New Roman"/>
              </a:rPr>
              <a:t>Mr. </a:t>
            </a:r>
            <a:r>
              <a:rPr dirty="0" sz="1450" spc="-20">
                <a:latin typeface="Times New Roman"/>
                <a:cs typeface="Times New Roman"/>
              </a:rPr>
              <a:t>Maclean’s </a:t>
            </a:r>
            <a:r>
              <a:rPr dirty="0" sz="1450" spc="320">
                <a:latin typeface="Times New Roman"/>
                <a:cs typeface="Times New Roman"/>
              </a:rPr>
              <a:t> </a:t>
            </a:r>
            <a:r>
              <a:rPr dirty="0" sz="1450" spc="-10">
                <a:latin typeface="Times New Roman"/>
                <a:cs typeface="Times New Roman"/>
              </a:rPr>
              <a:t>house, all went well; only my guide looked constantly over his </a:t>
            </a:r>
            <a:r>
              <a:rPr dirty="0" sz="1450" spc="-15">
                <a:latin typeface="Times New Roman"/>
                <a:cs typeface="Times New Roman"/>
              </a:rPr>
              <a:t>shoulder, </a:t>
            </a: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asked him the cause, only grinned at me. No </a:t>
            </a:r>
            <a:r>
              <a:rPr dirty="0" sz="1450" spc="-15">
                <a:latin typeface="Times New Roman"/>
                <a:cs typeface="Times New Roman"/>
              </a:rPr>
              <a:t>sooner, however, </a:t>
            </a:r>
            <a:r>
              <a:rPr dirty="0" sz="1450" spc="-10">
                <a:latin typeface="Times New Roman"/>
                <a:cs typeface="Times New Roman"/>
              </a:rPr>
              <a:t>had we  crossed the back </a:t>
            </a:r>
            <a:r>
              <a:rPr dirty="0" sz="1450" spc="-5">
                <a:latin typeface="Times New Roman"/>
                <a:cs typeface="Times New Roman"/>
              </a:rPr>
              <a:t>of a </a:t>
            </a:r>
            <a:r>
              <a:rPr dirty="0" sz="1450" spc="-10">
                <a:latin typeface="Times New Roman"/>
                <a:cs typeface="Times New Roman"/>
              </a:rPr>
              <a:t>hill, and </a:t>
            </a:r>
            <a:r>
              <a:rPr dirty="0" sz="1450" spc="-5">
                <a:latin typeface="Times New Roman"/>
                <a:cs typeface="Times New Roman"/>
              </a:rPr>
              <a:t>got out of </a:t>
            </a:r>
            <a:r>
              <a:rPr dirty="0" sz="1450" spc="-10">
                <a:latin typeface="Times New Roman"/>
                <a:cs typeface="Times New Roman"/>
              </a:rPr>
              <a:t>sight </a:t>
            </a:r>
            <a:r>
              <a:rPr dirty="0" sz="1450" spc="-5">
                <a:latin typeface="Times New Roman"/>
                <a:cs typeface="Times New Roman"/>
              </a:rPr>
              <a:t>of </a:t>
            </a:r>
            <a:r>
              <a:rPr dirty="0" sz="1450" spc="-10">
                <a:latin typeface="Times New Roman"/>
                <a:cs typeface="Times New Roman"/>
              </a:rPr>
              <a:t>the house windows, than </a:t>
            </a:r>
            <a:r>
              <a:rPr dirty="0" sz="1450" spc="-5">
                <a:latin typeface="Times New Roman"/>
                <a:cs typeface="Times New Roman"/>
              </a:rPr>
              <a:t>he  </a:t>
            </a:r>
            <a:r>
              <a:rPr dirty="0" sz="1450" spc="-10">
                <a:latin typeface="Times New Roman"/>
                <a:cs typeface="Times New Roman"/>
              </a:rPr>
              <a:t>told me </a:t>
            </a:r>
            <a:r>
              <a:rPr dirty="0" sz="1450" spc="-25">
                <a:latin typeface="Times New Roman"/>
                <a:cs typeface="Times New Roman"/>
              </a:rPr>
              <a:t>Torosay </a:t>
            </a:r>
            <a:r>
              <a:rPr dirty="0" sz="1450" spc="-10">
                <a:latin typeface="Times New Roman"/>
                <a:cs typeface="Times New Roman"/>
              </a:rPr>
              <a:t>lay right in front, and that </a:t>
            </a:r>
            <a:r>
              <a:rPr dirty="0" sz="1450" spc="-5">
                <a:latin typeface="Times New Roman"/>
                <a:cs typeface="Times New Roman"/>
              </a:rPr>
              <a:t>a </a:t>
            </a:r>
            <a:r>
              <a:rPr dirty="0" sz="1450" spc="-10">
                <a:latin typeface="Times New Roman"/>
                <a:cs typeface="Times New Roman"/>
              </a:rPr>
              <a:t>hill-top (which </a:t>
            </a:r>
            <a:r>
              <a:rPr dirty="0" sz="1450" spc="-5">
                <a:latin typeface="Times New Roman"/>
                <a:cs typeface="Times New Roman"/>
              </a:rPr>
              <a:t>he </a:t>
            </a:r>
            <a:r>
              <a:rPr dirty="0" sz="1450" spc="-10">
                <a:latin typeface="Times New Roman"/>
                <a:cs typeface="Times New Roman"/>
              </a:rPr>
              <a:t>pointed </a:t>
            </a:r>
            <a:r>
              <a:rPr dirty="0" sz="1450" spc="-5">
                <a:latin typeface="Times New Roman"/>
                <a:cs typeface="Times New Roman"/>
              </a:rPr>
              <a:t>out)  </a:t>
            </a:r>
            <a:r>
              <a:rPr dirty="0" sz="1450" spc="-10">
                <a:latin typeface="Times New Roman"/>
                <a:cs typeface="Times New Roman"/>
              </a:rPr>
              <a:t>was my best</a:t>
            </a:r>
            <a:r>
              <a:rPr dirty="0" sz="1450">
                <a:latin typeface="Times New Roman"/>
                <a:cs typeface="Times New Roman"/>
              </a:rPr>
              <a:t> </a:t>
            </a:r>
            <a:r>
              <a:rPr dirty="0" sz="1450" spc="-10">
                <a:latin typeface="Times New Roman"/>
                <a:cs typeface="Times New Roman"/>
              </a:rPr>
              <a:t>landmark.</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care very little for that,” said I, “since </a:t>
            </a:r>
            <a:r>
              <a:rPr dirty="0" sz="1450" spc="-5">
                <a:latin typeface="Times New Roman"/>
                <a:cs typeface="Times New Roman"/>
              </a:rPr>
              <a:t>you </a:t>
            </a:r>
            <a:r>
              <a:rPr dirty="0" sz="1450" spc="-10">
                <a:latin typeface="Times New Roman"/>
                <a:cs typeface="Times New Roman"/>
              </a:rPr>
              <a:t>are going with</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marR="8890">
              <a:lnSpc>
                <a:spcPts val="2520"/>
              </a:lnSpc>
              <a:spcBef>
                <a:spcPts val="140"/>
              </a:spcBef>
            </a:pPr>
            <a:r>
              <a:rPr dirty="0" sz="1450" spc="-10">
                <a:latin typeface="Times New Roman"/>
                <a:cs typeface="Times New Roman"/>
              </a:rPr>
              <a:t>The impudent cheat answered me in the Gaelic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English.  “My</a:t>
            </a:r>
            <a:r>
              <a:rPr dirty="0" sz="1450" spc="75">
                <a:latin typeface="Times New Roman"/>
                <a:cs typeface="Times New Roman"/>
              </a:rPr>
              <a:t> </a:t>
            </a:r>
            <a:r>
              <a:rPr dirty="0" sz="1450" spc="-10">
                <a:latin typeface="Times New Roman"/>
                <a:cs typeface="Times New Roman"/>
              </a:rPr>
              <a:t>fine</a:t>
            </a:r>
            <a:r>
              <a:rPr dirty="0" sz="1450" spc="80">
                <a:latin typeface="Times New Roman"/>
                <a:cs typeface="Times New Roman"/>
              </a:rPr>
              <a:t> </a:t>
            </a:r>
            <a:r>
              <a:rPr dirty="0" sz="1450" spc="-20">
                <a:latin typeface="Times New Roman"/>
                <a:cs typeface="Times New Roman"/>
              </a:rPr>
              <a:t>fellow,”</a:t>
            </a:r>
            <a:r>
              <a:rPr dirty="0" sz="1450" spc="80">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said,</a:t>
            </a:r>
            <a:r>
              <a:rPr dirty="0" sz="1450" spc="80">
                <a:latin typeface="Times New Roman"/>
                <a:cs typeface="Times New Roman"/>
              </a:rPr>
              <a:t> </a:t>
            </a:r>
            <a:r>
              <a:rPr dirty="0" sz="1450" spc="-10">
                <a:latin typeface="Times New Roman"/>
                <a:cs typeface="Times New Roman"/>
              </a:rPr>
              <a:t>“I</a:t>
            </a:r>
            <a:r>
              <a:rPr dirty="0" sz="1450" spc="80">
                <a:latin typeface="Times New Roman"/>
                <a:cs typeface="Times New Roman"/>
              </a:rPr>
              <a:t> </a:t>
            </a:r>
            <a:r>
              <a:rPr dirty="0" sz="1450" spc="-10">
                <a:latin typeface="Times New Roman"/>
                <a:cs typeface="Times New Roman"/>
              </a:rPr>
              <a:t>know</a:t>
            </a:r>
            <a:r>
              <a:rPr dirty="0" sz="1450" spc="75">
                <a:latin typeface="Times New Roman"/>
                <a:cs typeface="Times New Roman"/>
              </a:rPr>
              <a:t> </a:t>
            </a:r>
            <a:r>
              <a:rPr dirty="0" sz="1450" spc="-10">
                <a:latin typeface="Times New Roman"/>
                <a:cs typeface="Times New Roman"/>
              </a:rPr>
              <a:t>very</a:t>
            </a:r>
            <a:r>
              <a:rPr dirty="0" sz="1450" spc="80">
                <a:latin typeface="Times New Roman"/>
                <a:cs typeface="Times New Roman"/>
              </a:rPr>
              <a:t> </a:t>
            </a:r>
            <a:r>
              <a:rPr dirty="0" sz="1450" spc="-10">
                <a:latin typeface="Times New Roman"/>
                <a:cs typeface="Times New Roman"/>
              </a:rPr>
              <a:t>well</a:t>
            </a:r>
            <a:r>
              <a:rPr dirty="0" sz="1450" spc="75">
                <a:latin typeface="Times New Roman"/>
                <a:cs typeface="Times New Roman"/>
              </a:rPr>
              <a:t> </a:t>
            </a:r>
            <a:r>
              <a:rPr dirty="0" sz="1450" spc="-5">
                <a:latin typeface="Times New Roman"/>
                <a:cs typeface="Times New Roman"/>
              </a:rPr>
              <a:t>your</a:t>
            </a:r>
            <a:r>
              <a:rPr dirty="0" sz="1450" spc="80">
                <a:latin typeface="Times New Roman"/>
                <a:cs typeface="Times New Roman"/>
              </a:rPr>
              <a:t> </a:t>
            </a:r>
            <a:r>
              <a:rPr dirty="0" sz="1450" spc="-10">
                <a:latin typeface="Times New Roman"/>
                <a:cs typeface="Times New Roman"/>
              </a:rPr>
              <a:t>English</a:t>
            </a:r>
            <a:r>
              <a:rPr dirty="0" sz="1450" spc="80">
                <a:latin typeface="Times New Roman"/>
                <a:cs typeface="Times New Roman"/>
              </a:rPr>
              <a:t> </a:t>
            </a:r>
            <a:r>
              <a:rPr dirty="0" sz="1450" spc="-10">
                <a:latin typeface="Times New Roman"/>
                <a:cs typeface="Times New Roman"/>
              </a:rPr>
              <a:t>comes</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goes.</a:t>
            </a:r>
            <a:endParaRPr sz="1450">
              <a:latin typeface="Times New Roman"/>
              <a:cs typeface="Times New Roman"/>
            </a:endParaRPr>
          </a:p>
          <a:p>
            <a:pPr algn="just" marL="12700">
              <a:lnSpc>
                <a:spcPts val="1515"/>
              </a:lnSpc>
            </a:pPr>
            <a:r>
              <a:rPr dirty="0" sz="1450" spc="-35">
                <a:latin typeface="Times New Roman"/>
                <a:cs typeface="Times New Roman"/>
              </a:rPr>
              <a:t>Tell </a:t>
            </a:r>
            <a:r>
              <a:rPr dirty="0" sz="1450" spc="-10">
                <a:latin typeface="Times New Roman"/>
                <a:cs typeface="Times New Roman"/>
              </a:rPr>
              <a:t>me what will bring it back? Is it more money </a:t>
            </a:r>
            <a:r>
              <a:rPr dirty="0" sz="1450" spc="-5">
                <a:latin typeface="Times New Roman"/>
                <a:cs typeface="Times New Roman"/>
              </a:rPr>
              <a:t>you</a:t>
            </a:r>
            <a:r>
              <a:rPr dirty="0" sz="1450" spc="85">
                <a:latin typeface="Times New Roman"/>
                <a:cs typeface="Times New Roman"/>
              </a:rPr>
              <a:t> </a:t>
            </a:r>
            <a:r>
              <a:rPr dirty="0" sz="1450" spc="-10">
                <a:latin typeface="Times New Roman"/>
                <a:cs typeface="Times New Roman"/>
              </a:rPr>
              <a:t>wish?”</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“Five shillings </a:t>
            </a:r>
            <a:r>
              <a:rPr dirty="0" sz="1450" spc="-20">
                <a:latin typeface="Times New Roman"/>
                <a:cs typeface="Times New Roman"/>
              </a:rPr>
              <a:t>mair,” </a:t>
            </a:r>
            <a:r>
              <a:rPr dirty="0" sz="1450" spc="-10">
                <a:latin typeface="Times New Roman"/>
                <a:cs typeface="Times New Roman"/>
              </a:rPr>
              <a:t>said he, “and hersel’ will bring </a:t>
            </a:r>
            <a:r>
              <a:rPr dirty="0" sz="1450" spc="-5">
                <a:latin typeface="Times New Roman"/>
                <a:cs typeface="Times New Roman"/>
              </a:rPr>
              <a:t>ye</a:t>
            </a:r>
            <a:r>
              <a:rPr dirty="0" sz="1450" spc="-3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6985" indent="255904">
              <a:lnSpc>
                <a:spcPts val="1730"/>
              </a:lnSpc>
              <a:spcBef>
                <a:spcPts val="775"/>
              </a:spcBef>
            </a:pPr>
            <a:r>
              <a:rPr dirty="0" sz="1450" spc="-5">
                <a:latin typeface="Times New Roman"/>
                <a:cs typeface="Times New Roman"/>
              </a:rPr>
              <a:t>I </a:t>
            </a:r>
            <a:r>
              <a:rPr dirty="0" sz="1450" spc="-10">
                <a:latin typeface="Times New Roman"/>
                <a:cs typeface="Times New Roman"/>
              </a:rPr>
              <a:t>reflected awhile and then </a:t>
            </a:r>
            <a:r>
              <a:rPr dirty="0" sz="1450" spc="-15">
                <a:latin typeface="Times New Roman"/>
                <a:cs typeface="Times New Roman"/>
              </a:rPr>
              <a:t>offered </a:t>
            </a:r>
            <a:r>
              <a:rPr dirty="0" sz="1450" spc="-10">
                <a:latin typeface="Times New Roman"/>
                <a:cs typeface="Times New Roman"/>
              </a:rPr>
              <a:t>him two, which </a:t>
            </a:r>
            <a:r>
              <a:rPr dirty="0" sz="1450" spc="-5">
                <a:latin typeface="Times New Roman"/>
                <a:cs typeface="Times New Roman"/>
              </a:rPr>
              <a:t>he </a:t>
            </a:r>
            <a:r>
              <a:rPr dirty="0" sz="1450" spc="-10">
                <a:latin typeface="Times New Roman"/>
                <a:cs typeface="Times New Roman"/>
              </a:rPr>
              <a:t>accepted </a:t>
            </a:r>
            <a:r>
              <a:rPr dirty="0" sz="1450" spc="-20">
                <a:latin typeface="Times New Roman"/>
                <a:cs typeface="Times New Roman"/>
              </a:rPr>
              <a:t>greedily,  </a:t>
            </a:r>
            <a:r>
              <a:rPr dirty="0" sz="1450" spc="-10">
                <a:latin typeface="Times New Roman"/>
                <a:cs typeface="Times New Roman"/>
              </a:rPr>
              <a:t>and insisted </a:t>
            </a:r>
            <a:r>
              <a:rPr dirty="0" sz="1450" spc="-5">
                <a:latin typeface="Times New Roman"/>
                <a:cs typeface="Times New Roman"/>
              </a:rPr>
              <a:t>on </a:t>
            </a:r>
            <a:r>
              <a:rPr dirty="0" sz="1450" spc="-10">
                <a:latin typeface="Times New Roman"/>
                <a:cs typeface="Times New Roman"/>
              </a:rPr>
              <a:t>having in his hands at once “for luck,” as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but I </a:t>
            </a:r>
            <a:r>
              <a:rPr dirty="0" sz="1450" spc="-10">
                <a:latin typeface="Times New Roman"/>
                <a:cs typeface="Times New Roman"/>
              </a:rPr>
              <a:t>think it  was rather for my</a:t>
            </a:r>
            <a:r>
              <a:rPr dirty="0" sz="1450" spc="5">
                <a:latin typeface="Times New Roman"/>
                <a:cs typeface="Times New Roman"/>
              </a:rPr>
              <a:t> </a:t>
            </a:r>
            <a:r>
              <a:rPr dirty="0" sz="1450" spc="-10">
                <a:latin typeface="Times New Roman"/>
                <a:cs typeface="Times New Roman"/>
              </a:rPr>
              <a:t>misfortune.</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The two shillings carried him </a:t>
            </a:r>
            <a:r>
              <a:rPr dirty="0" sz="1450" spc="-5">
                <a:latin typeface="Times New Roman"/>
                <a:cs typeface="Times New Roman"/>
              </a:rPr>
              <a:t>not </a:t>
            </a:r>
            <a:r>
              <a:rPr dirty="0" sz="1450" spc="-10">
                <a:latin typeface="Times New Roman"/>
                <a:cs typeface="Times New Roman"/>
              </a:rPr>
              <a:t>quite as many miles; at the end </a:t>
            </a:r>
            <a:r>
              <a:rPr dirty="0" sz="1450" spc="-5">
                <a:latin typeface="Times New Roman"/>
                <a:cs typeface="Times New Roman"/>
              </a:rPr>
              <a:t>of </a:t>
            </a:r>
            <a:r>
              <a:rPr dirty="0" sz="1450" spc="-10">
                <a:latin typeface="Times New Roman"/>
                <a:cs typeface="Times New Roman"/>
              </a:rPr>
              <a:t>which  distance, </a:t>
            </a:r>
            <a:r>
              <a:rPr dirty="0" sz="1450" spc="-5">
                <a:latin typeface="Times New Roman"/>
                <a:cs typeface="Times New Roman"/>
              </a:rPr>
              <a:t>he </a:t>
            </a:r>
            <a:r>
              <a:rPr dirty="0" sz="1450" spc="-10">
                <a:latin typeface="Times New Roman"/>
                <a:cs typeface="Times New Roman"/>
              </a:rPr>
              <a:t>sat down </a:t>
            </a:r>
            <a:r>
              <a:rPr dirty="0" sz="1450" spc="-5">
                <a:latin typeface="Times New Roman"/>
                <a:cs typeface="Times New Roman"/>
              </a:rPr>
              <a:t>upon </a:t>
            </a:r>
            <a:r>
              <a:rPr dirty="0" sz="1450" spc="-10">
                <a:latin typeface="Times New Roman"/>
                <a:cs typeface="Times New Roman"/>
              </a:rPr>
              <a:t>the wayside and took </a:t>
            </a:r>
            <a:r>
              <a:rPr dirty="0" sz="1450" spc="-15">
                <a:latin typeface="Times New Roman"/>
                <a:cs typeface="Times New Roman"/>
              </a:rPr>
              <a:t>off </a:t>
            </a:r>
            <a:r>
              <a:rPr dirty="0" sz="1450" spc="-10">
                <a:latin typeface="Times New Roman"/>
                <a:cs typeface="Times New Roman"/>
              </a:rPr>
              <a:t>his brogues from his feet,  like </a:t>
            </a:r>
            <a:r>
              <a:rPr dirty="0" sz="1450" spc="-5">
                <a:latin typeface="Times New Roman"/>
                <a:cs typeface="Times New Roman"/>
              </a:rPr>
              <a:t>a </a:t>
            </a:r>
            <a:r>
              <a:rPr dirty="0" sz="1450" spc="-10">
                <a:latin typeface="Times New Roman"/>
                <a:cs typeface="Times New Roman"/>
              </a:rPr>
              <a:t>man about to</a:t>
            </a:r>
            <a:r>
              <a:rPr dirty="0" sz="1450" spc="5">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268605" marR="973455">
              <a:lnSpc>
                <a:spcPct val="140700"/>
              </a:lnSpc>
              <a:spcBef>
                <a:spcPts val="10"/>
              </a:spcBef>
            </a:pPr>
            <a:r>
              <a:rPr dirty="0" sz="1450" spc="-5">
                <a:latin typeface="Times New Roman"/>
                <a:cs typeface="Times New Roman"/>
              </a:rPr>
              <a:t>I </a:t>
            </a:r>
            <a:r>
              <a:rPr dirty="0" sz="1450" spc="-10">
                <a:latin typeface="Times New Roman"/>
                <a:cs typeface="Times New Roman"/>
              </a:rPr>
              <a:t>was now red-hot. “Ha!” said I, “have </a:t>
            </a:r>
            <a:r>
              <a:rPr dirty="0" sz="1450" spc="-5">
                <a:latin typeface="Times New Roman"/>
                <a:cs typeface="Times New Roman"/>
              </a:rPr>
              <a:t>you no </a:t>
            </a:r>
            <a:r>
              <a:rPr dirty="0" sz="1450" spc="-10">
                <a:latin typeface="Times New Roman"/>
                <a:cs typeface="Times New Roman"/>
              </a:rPr>
              <a:t>more English?”  He said </a:t>
            </a:r>
            <a:r>
              <a:rPr dirty="0" sz="1450" spc="-15">
                <a:latin typeface="Times New Roman"/>
                <a:cs typeface="Times New Roman"/>
              </a:rPr>
              <a:t>impudently,</a:t>
            </a:r>
            <a:r>
              <a:rPr dirty="0" sz="1450">
                <a:latin typeface="Times New Roman"/>
                <a:cs typeface="Times New Roman"/>
              </a:rPr>
              <a:t> </a:t>
            </a:r>
            <a:r>
              <a:rPr dirty="0" sz="1450" spc="-10">
                <a:latin typeface="Times New Roman"/>
                <a:cs typeface="Times New Roman"/>
              </a:rPr>
              <a:t>“No.”</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44635"/>
          </a:xfrm>
          <a:prstGeom prst="rect">
            <a:avLst/>
          </a:prstGeom>
        </p:spPr>
        <p:txBody>
          <a:bodyPr wrap="square" lIns="0" tIns="19685" rIns="0" bIns="0" rtlCol="0" vert="horz">
            <a:spAutoFit/>
          </a:bodyPr>
          <a:lstStyle/>
          <a:p>
            <a:pPr algn="just" marL="12700" marR="8890" indent="255904">
              <a:lnSpc>
                <a:spcPts val="1730"/>
              </a:lnSpc>
              <a:spcBef>
                <a:spcPts val="155"/>
              </a:spcBef>
            </a:pPr>
            <a:r>
              <a:rPr dirty="0" sz="1450" spc="-10">
                <a:latin typeface="Times New Roman"/>
                <a:cs typeface="Times New Roman"/>
              </a:rPr>
              <a:t>At that </a:t>
            </a:r>
            <a:r>
              <a:rPr dirty="0" sz="1450" spc="-5">
                <a:latin typeface="Times New Roman"/>
                <a:cs typeface="Times New Roman"/>
              </a:rPr>
              <a:t>I </a:t>
            </a:r>
            <a:r>
              <a:rPr dirty="0" sz="1450" spc="-10">
                <a:latin typeface="Times New Roman"/>
                <a:cs typeface="Times New Roman"/>
              </a:rPr>
              <a:t>boiled </a:t>
            </a:r>
            <a:r>
              <a:rPr dirty="0" sz="1450" spc="-20">
                <a:latin typeface="Times New Roman"/>
                <a:cs typeface="Times New Roman"/>
              </a:rPr>
              <a:t>over, </a:t>
            </a:r>
            <a:r>
              <a:rPr dirty="0" sz="1450" spc="-10">
                <a:latin typeface="Times New Roman"/>
                <a:cs typeface="Times New Roman"/>
              </a:rPr>
              <a:t>and lifted my hand to strike him; and he, drawing </a:t>
            </a:r>
            <a:r>
              <a:rPr dirty="0" sz="1450" spc="-5">
                <a:latin typeface="Times New Roman"/>
                <a:cs typeface="Times New Roman"/>
              </a:rPr>
              <a:t>a  </a:t>
            </a:r>
            <a:r>
              <a:rPr dirty="0" sz="1450" spc="-10">
                <a:latin typeface="Times New Roman"/>
                <a:cs typeface="Times New Roman"/>
              </a:rPr>
              <a:t>knife from his rags, squatted back and grinned at me like </a:t>
            </a:r>
            <a:r>
              <a:rPr dirty="0" sz="1450" spc="-5">
                <a:latin typeface="Times New Roman"/>
                <a:cs typeface="Times New Roman"/>
              </a:rPr>
              <a:t>a </a:t>
            </a:r>
            <a:r>
              <a:rPr dirty="0" sz="1450" spc="-10">
                <a:latin typeface="Times New Roman"/>
                <a:cs typeface="Times New Roman"/>
              </a:rPr>
              <a:t>wildcat. At that,  forgetting everything </a:t>
            </a:r>
            <a:r>
              <a:rPr dirty="0" sz="1450" spc="-5">
                <a:latin typeface="Times New Roman"/>
                <a:cs typeface="Times New Roman"/>
              </a:rPr>
              <a:t>but </a:t>
            </a:r>
            <a:r>
              <a:rPr dirty="0" sz="1450" spc="-10">
                <a:latin typeface="Times New Roman"/>
                <a:cs typeface="Times New Roman"/>
              </a:rPr>
              <a:t>my </a:t>
            </a:r>
            <a:r>
              <a:rPr dirty="0" sz="1450" spc="-20">
                <a:latin typeface="Times New Roman"/>
                <a:cs typeface="Times New Roman"/>
              </a:rPr>
              <a:t>anger, </a:t>
            </a:r>
            <a:r>
              <a:rPr dirty="0" sz="1450" spc="-5">
                <a:latin typeface="Times New Roman"/>
                <a:cs typeface="Times New Roman"/>
              </a:rPr>
              <a:t>I </a:t>
            </a:r>
            <a:r>
              <a:rPr dirty="0" sz="1450" spc="-10">
                <a:latin typeface="Times New Roman"/>
                <a:cs typeface="Times New Roman"/>
              </a:rPr>
              <a:t>ran in </a:t>
            </a:r>
            <a:r>
              <a:rPr dirty="0" sz="1450" spc="-5">
                <a:latin typeface="Times New Roman"/>
                <a:cs typeface="Times New Roman"/>
              </a:rPr>
              <a:t>upon </a:t>
            </a:r>
            <a:r>
              <a:rPr dirty="0" sz="1450" spc="-10">
                <a:latin typeface="Times New Roman"/>
                <a:cs typeface="Times New Roman"/>
              </a:rPr>
              <a:t>him, </a:t>
            </a:r>
            <a:r>
              <a:rPr dirty="0" sz="1450" spc="-5">
                <a:latin typeface="Times New Roman"/>
                <a:cs typeface="Times New Roman"/>
              </a:rPr>
              <a:t>put </a:t>
            </a:r>
            <a:r>
              <a:rPr dirty="0" sz="1450" spc="-10">
                <a:latin typeface="Times New Roman"/>
                <a:cs typeface="Times New Roman"/>
              </a:rPr>
              <a:t>aside his knife with  my left, and struck him in the mouth with the right.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strong lad and very  </a:t>
            </a:r>
            <a:r>
              <a:rPr dirty="0" sz="1450" spc="-25">
                <a:latin typeface="Times New Roman"/>
                <a:cs typeface="Times New Roman"/>
              </a:rPr>
              <a:t>angry, </a:t>
            </a:r>
            <a:r>
              <a:rPr dirty="0" sz="1450" spc="-10">
                <a:latin typeface="Times New Roman"/>
                <a:cs typeface="Times New Roman"/>
              </a:rPr>
              <a:t>and </a:t>
            </a:r>
            <a:r>
              <a:rPr dirty="0" sz="1450" spc="-5">
                <a:latin typeface="Times New Roman"/>
                <a:cs typeface="Times New Roman"/>
              </a:rPr>
              <a:t>he but a </a:t>
            </a:r>
            <a:r>
              <a:rPr dirty="0" sz="1450" spc="-10">
                <a:latin typeface="Times New Roman"/>
                <a:cs typeface="Times New Roman"/>
              </a:rPr>
              <a:t>little man; and </a:t>
            </a:r>
            <a:r>
              <a:rPr dirty="0" sz="1450" spc="-5">
                <a:latin typeface="Times New Roman"/>
                <a:cs typeface="Times New Roman"/>
              </a:rPr>
              <a:t>he </a:t>
            </a:r>
            <a:r>
              <a:rPr dirty="0" sz="1450" spc="-10">
                <a:latin typeface="Times New Roman"/>
                <a:cs typeface="Times New Roman"/>
              </a:rPr>
              <a:t>went down before me </a:t>
            </a:r>
            <a:r>
              <a:rPr dirty="0" sz="1450" spc="-20">
                <a:latin typeface="Times New Roman"/>
                <a:cs typeface="Times New Roman"/>
              </a:rPr>
              <a:t>heavily. </a:t>
            </a:r>
            <a:r>
              <a:rPr dirty="0" sz="1450" spc="-10">
                <a:latin typeface="Times New Roman"/>
                <a:cs typeface="Times New Roman"/>
              </a:rPr>
              <a:t>By </a:t>
            </a:r>
            <a:r>
              <a:rPr dirty="0" sz="1450" spc="-5">
                <a:latin typeface="Times New Roman"/>
                <a:cs typeface="Times New Roman"/>
              </a:rPr>
              <a:t>good  </a:t>
            </a:r>
            <a:r>
              <a:rPr dirty="0" sz="1450" spc="-10">
                <a:latin typeface="Times New Roman"/>
                <a:cs typeface="Times New Roman"/>
              </a:rPr>
              <a:t>luck, his knife flew </a:t>
            </a:r>
            <a:r>
              <a:rPr dirty="0" sz="1450" spc="-5">
                <a:latin typeface="Times New Roman"/>
                <a:cs typeface="Times New Roman"/>
              </a:rPr>
              <a:t>out of </a:t>
            </a:r>
            <a:r>
              <a:rPr dirty="0" sz="1450" spc="-10">
                <a:latin typeface="Times New Roman"/>
                <a:cs typeface="Times New Roman"/>
              </a:rPr>
              <a:t>his hand as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fell.</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both that and his brogues, wished him </a:t>
            </a:r>
            <a:r>
              <a:rPr dirty="0" sz="1450" spc="-5">
                <a:latin typeface="Times New Roman"/>
                <a:cs typeface="Times New Roman"/>
              </a:rPr>
              <a:t>a good </a:t>
            </a:r>
            <a:r>
              <a:rPr dirty="0" sz="1450" spc="-10">
                <a:latin typeface="Times New Roman"/>
                <a:cs typeface="Times New Roman"/>
              </a:rPr>
              <a:t>morning, and set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my </a:t>
            </a:r>
            <a:r>
              <a:rPr dirty="0" sz="1450" spc="-35">
                <a:latin typeface="Times New Roman"/>
                <a:cs typeface="Times New Roman"/>
              </a:rPr>
              <a:t>way, </a:t>
            </a:r>
            <a:r>
              <a:rPr dirty="0" sz="1450" spc="-10">
                <a:latin typeface="Times New Roman"/>
                <a:cs typeface="Times New Roman"/>
              </a:rPr>
              <a:t>leaving him barefoot and disarmed. </a:t>
            </a:r>
            <a:r>
              <a:rPr dirty="0" sz="1450" spc="-5">
                <a:latin typeface="Times New Roman"/>
                <a:cs typeface="Times New Roman"/>
              </a:rPr>
              <a:t>I </a:t>
            </a:r>
            <a:r>
              <a:rPr dirty="0" sz="1450" spc="-10">
                <a:latin typeface="Times New Roman"/>
                <a:cs typeface="Times New Roman"/>
              </a:rPr>
              <a:t>chuckled to myself as </a:t>
            </a:r>
            <a:r>
              <a:rPr dirty="0" sz="1450" spc="-5">
                <a:latin typeface="Times New Roman"/>
                <a:cs typeface="Times New Roman"/>
              </a:rPr>
              <a:t>I  </a:t>
            </a:r>
            <a:r>
              <a:rPr dirty="0" sz="1450" spc="-10">
                <a:latin typeface="Times New Roman"/>
                <a:cs typeface="Times New Roman"/>
              </a:rPr>
              <a:t>went, being sure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done </a:t>
            </a:r>
            <a:r>
              <a:rPr dirty="0" sz="1450" spc="-10">
                <a:latin typeface="Times New Roman"/>
                <a:cs typeface="Times New Roman"/>
              </a:rPr>
              <a:t>with that rogue, for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reasons. First,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could have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my money; next, the brogues were worth in  that country only </a:t>
            </a:r>
            <a:r>
              <a:rPr dirty="0" sz="1450" spc="-5">
                <a:latin typeface="Times New Roman"/>
                <a:cs typeface="Times New Roman"/>
              </a:rPr>
              <a:t>a </a:t>
            </a:r>
            <a:r>
              <a:rPr dirty="0" sz="1450" spc="-10">
                <a:latin typeface="Times New Roman"/>
                <a:cs typeface="Times New Roman"/>
              </a:rPr>
              <a:t>few pence; and, </a:t>
            </a:r>
            <a:r>
              <a:rPr dirty="0" sz="1450" spc="-25">
                <a:latin typeface="Times New Roman"/>
                <a:cs typeface="Times New Roman"/>
              </a:rPr>
              <a:t>lastly, </a:t>
            </a:r>
            <a:r>
              <a:rPr dirty="0" sz="1450" spc="-10">
                <a:latin typeface="Times New Roman"/>
                <a:cs typeface="Times New Roman"/>
              </a:rPr>
              <a:t>the knife, which was really </a:t>
            </a:r>
            <a:r>
              <a:rPr dirty="0" sz="1450" spc="-5">
                <a:latin typeface="Times New Roman"/>
                <a:cs typeface="Times New Roman"/>
              </a:rPr>
              <a:t>a </a:t>
            </a:r>
            <a:r>
              <a:rPr dirty="0" sz="1450" spc="-15">
                <a:latin typeface="Times New Roman"/>
                <a:cs typeface="Times New Roman"/>
              </a:rPr>
              <a:t>dagger,  </a:t>
            </a:r>
            <a:r>
              <a:rPr dirty="0" sz="1450" spc="-10">
                <a:latin typeface="Times New Roman"/>
                <a:cs typeface="Times New Roman"/>
              </a:rPr>
              <a:t>it was against the law for him to</a:t>
            </a:r>
            <a:r>
              <a:rPr dirty="0" sz="1450" spc="30">
                <a:latin typeface="Times New Roman"/>
                <a:cs typeface="Times New Roman"/>
              </a:rPr>
              <a:t> </a:t>
            </a:r>
            <a:r>
              <a:rPr dirty="0" sz="1450" spc="-25">
                <a:latin typeface="Times New Roman"/>
                <a:cs typeface="Times New Roman"/>
              </a:rPr>
              <a:t>carry.</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In about half an </a:t>
            </a:r>
            <a:r>
              <a:rPr dirty="0" sz="1450" spc="-5">
                <a:latin typeface="Times New Roman"/>
                <a:cs typeface="Times New Roman"/>
              </a:rPr>
              <a:t>hour of </a:t>
            </a:r>
            <a:r>
              <a:rPr dirty="0" sz="1450" spc="-10">
                <a:latin typeface="Times New Roman"/>
                <a:cs typeface="Times New Roman"/>
              </a:rPr>
              <a:t>walk, </a:t>
            </a:r>
            <a:r>
              <a:rPr dirty="0" sz="1450" spc="-5">
                <a:latin typeface="Times New Roman"/>
                <a:cs typeface="Times New Roman"/>
              </a:rPr>
              <a:t>I </a:t>
            </a:r>
            <a:r>
              <a:rPr dirty="0" sz="1450" spc="-10">
                <a:latin typeface="Times New Roman"/>
                <a:cs typeface="Times New Roman"/>
              </a:rPr>
              <a:t>overtook </a:t>
            </a:r>
            <a:r>
              <a:rPr dirty="0" sz="1450" spc="-5">
                <a:latin typeface="Times New Roman"/>
                <a:cs typeface="Times New Roman"/>
              </a:rPr>
              <a:t>a </a:t>
            </a:r>
            <a:r>
              <a:rPr dirty="0" sz="1450" spc="-10">
                <a:latin typeface="Times New Roman"/>
                <a:cs typeface="Times New Roman"/>
              </a:rPr>
              <a:t>great, ragged man, moving  pretty fast </a:t>
            </a:r>
            <a:r>
              <a:rPr dirty="0" sz="1450" spc="-5">
                <a:latin typeface="Times New Roman"/>
                <a:cs typeface="Times New Roman"/>
              </a:rPr>
              <a:t>but </a:t>
            </a:r>
            <a:r>
              <a:rPr dirty="0" sz="1450" spc="-10">
                <a:latin typeface="Times New Roman"/>
                <a:cs typeface="Times New Roman"/>
              </a:rPr>
              <a:t>feeling before him with </a:t>
            </a:r>
            <a:r>
              <a:rPr dirty="0" sz="1450" spc="-5">
                <a:latin typeface="Times New Roman"/>
                <a:cs typeface="Times New Roman"/>
              </a:rPr>
              <a:t>a </a:t>
            </a:r>
            <a:r>
              <a:rPr dirty="0" sz="1450" spc="-15">
                <a:latin typeface="Times New Roman"/>
                <a:cs typeface="Times New Roman"/>
              </a:rPr>
              <a:t>staff. </a:t>
            </a:r>
            <a:r>
              <a:rPr dirty="0" sz="1450" spc="-10">
                <a:latin typeface="Times New Roman"/>
                <a:cs typeface="Times New Roman"/>
              </a:rPr>
              <a:t>He was quite blind, and told me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catechist, which should have </a:t>
            </a:r>
            <a:r>
              <a:rPr dirty="0" sz="1450" spc="-5">
                <a:latin typeface="Times New Roman"/>
                <a:cs typeface="Times New Roman"/>
              </a:rPr>
              <a:t>put </a:t>
            </a:r>
            <a:r>
              <a:rPr dirty="0" sz="1450" spc="-10">
                <a:latin typeface="Times New Roman"/>
                <a:cs typeface="Times New Roman"/>
              </a:rPr>
              <a:t>me at my ease. But his face went  against me; it seemed dark and dangerous and secret; and </a:t>
            </a:r>
            <a:r>
              <a:rPr dirty="0" sz="1450" spc="-20">
                <a:latin typeface="Times New Roman"/>
                <a:cs typeface="Times New Roman"/>
              </a:rPr>
              <a:t>presently, </a:t>
            </a:r>
            <a:r>
              <a:rPr dirty="0" sz="1450" spc="-10">
                <a:latin typeface="Times New Roman"/>
                <a:cs typeface="Times New Roman"/>
              </a:rPr>
              <a:t>as we  began to </a:t>
            </a:r>
            <a:r>
              <a:rPr dirty="0" sz="1450" spc="-5">
                <a:latin typeface="Times New Roman"/>
                <a:cs typeface="Times New Roman"/>
              </a:rPr>
              <a:t>go on </a:t>
            </a:r>
            <a:r>
              <a:rPr dirty="0" sz="1450" spc="-10">
                <a:latin typeface="Times New Roman"/>
                <a:cs typeface="Times New Roman"/>
              </a:rPr>
              <a:t>alongside, </a:t>
            </a:r>
            <a:r>
              <a:rPr dirty="0" sz="1450" spc="-5">
                <a:latin typeface="Times New Roman"/>
                <a:cs typeface="Times New Roman"/>
              </a:rPr>
              <a:t>I </a:t>
            </a:r>
            <a:r>
              <a:rPr dirty="0" sz="1450" spc="-10">
                <a:latin typeface="Times New Roman"/>
                <a:cs typeface="Times New Roman"/>
              </a:rPr>
              <a:t>saw the steel </a:t>
            </a:r>
            <a:r>
              <a:rPr dirty="0" sz="1450" spc="-5">
                <a:latin typeface="Times New Roman"/>
                <a:cs typeface="Times New Roman"/>
              </a:rPr>
              <a:t>butt of a </a:t>
            </a:r>
            <a:r>
              <a:rPr dirty="0" sz="1450" spc="-10">
                <a:latin typeface="Times New Roman"/>
                <a:cs typeface="Times New Roman"/>
              </a:rPr>
              <a:t>pistol sticking from under  the flap </a:t>
            </a:r>
            <a:r>
              <a:rPr dirty="0" sz="1450" spc="-5">
                <a:latin typeface="Times New Roman"/>
                <a:cs typeface="Times New Roman"/>
              </a:rPr>
              <a:t>of </a:t>
            </a:r>
            <a:r>
              <a:rPr dirty="0" sz="1450" spc="-10">
                <a:latin typeface="Times New Roman"/>
                <a:cs typeface="Times New Roman"/>
              </a:rPr>
              <a:t>his coat-pocket. </a:t>
            </a:r>
            <a:r>
              <a:rPr dirty="0" sz="1450" spc="-60">
                <a:latin typeface="Times New Roman"/>
                <a:cs typeface="Times New Roman"/>
              </a:rPr>
              <a:t>To </a:t>
            </a:r>
            <a:r>
              <a:rPr dirty="0" sz="1450" spc="-10">
                <a:latin typeface="Times New Roman"/>
                <a:cs typeface="Times New Roman"/>
              </a:rPr>
              <a:t>carry such </a:t>
            </a:r>
            <a:r>
              <a:rPr dirty="0" sz="1450" spc="-5">
                <a:latin typeface="Times New Roman"/>
                <a:cs typeface="Times New Roman"/>
              </a:rPr>
              <a:t>a </a:t>
            </a:r>
            <a:r>
              <a:rPr dirty="0" sz="1450" spc="-10">
                <a:latin typeface="Times New Roman"/>
                <a:cs typeface="Times New Roman"/>
              </a:rPr>
              <a:t>thing meant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of </a:t>
            </a:r>
            <a:r>
              <a:rPr dirty="0" sz="1450" spc="-10">
                <a:latin typeface="Times New Roman"/>
                <a:cs typeface="Times New Roman"/>
              </a:rPr>
              <a:t>fifteen  </a:t>
            </a:r>
            <a:r>
              <a:rPr dirty="0" sz="1450" spc="-5">
                <a:latin typeface="Times New Roman"/>
                <a:cs typeface="Times New Roman"/>
              </a:rPr>
              <a:t>pounds </a:t>
            </a:r>
            <a:r>
              <a:rPr dirty="0" sz="1450" spc="-10">
                <a:latin typeface="Times New Roman"/>
                <a:cs typeface="Times New Roman"/>
              </a:rPr>
              <a:t>sterling </a:t>
            </a:r>
            <a:r>
              <a:rPr dirty="0" sz="1450" spc="-5">
                <a:latin typeface="Times New Roman"/>
                <a:cs typeface="Times New Roman"/>
              </a:rPr>
              <a:t>upon a </a:t>
            </a:r>
            <a:r>
              <a:rPr dirty="0" sz="1450" spc="-10">
                <a:latin typeface="Times New Roman"/>
                <a:cs typeface="Times New Roman"/>
              </a:rPr>
              <a:t>first offence, and transportation to the colonies </a:t>
            </a:r>
            <a:r>
              <a:rPr dirty="0" sz="1450" spc="-5">
                <a:latin typeface="Times New Roman"/>
                <a:cs typeface="Times New Roman"/>
              </a:rPr>
              <a:t>upon a  </a:t>
            </a:r>
            <a:r>
              <a:rPr dirty="0" sz="1450" spc="-10">
                <a:latin typeface="Times New Roman"/>
                <a:cs typeface="Times New Roman"/>
              </a:rPr>
              <a:t>second. Nor could </a:t>
            </a:r>
            <a:r>
              <a:rPr dirty="0" sz="1450" spc="-5">
                <a:latin typeface="Times New Roman"/>
                <a:cs typeface="Times New Roman"/>
              </a:rPr>
              <a:t>I </a:t>
            </a:r>
            <a:r>
              <a:rPr dirty="0" sz="1450" spc="-10">
                <a:latin typeface="Times New Roman"/>
                <a:cs typeface="Times New Roman"/>
              </a:rPr>
              <a:t>quite see why </a:t>
            </a:r>
            <a:r>
              <a:rPr dirty="0" sz="1450" spc="-5">
                <a:latin typeface="Times New Roman"/>
                <a:cs typeface="Times New Roman"/>
              </a:rPr>
              <a:t>a </a:t>
            </a:r>
            <a:r>
              <a:rPr dirty="0" sz="1450" spc="-10">
                <a:latin typeface="Times New Roman"/>
                <a:cs typeface="Times New Roman"/>
              </a:rPr>
              <a:t>religious teacher should </a:t>
            </a:r>
            <a:r>
              <a:rPr dirty="0" sz="1450" spc="-5">
                <a:latin typeface="Times New Roman"/>
                <a:cs typeface="Times New Roman"/>
              </a:rPr>
              <a:t>go </a:t>
            </a:r>
            <a:r>
              <a:rPr dirty="0" sz="1450" spc="-10">
                <a:latin typeface="Times New Roman"/>
                <a:cs typeface="Times New Roman"/>
              </a:rPr>
              <a:t>armed, </a:t>
            </a:r>
            <a:r>
              <a:rPr dirty="0" sz="1450" spc="-5">
                <a:latin typeface="Times New Roman"/>
                <a:cs typeface="Times New Roman"/>
              </a:rPr>
              <a:t>or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blind man could </a:t>
            </a:r>
            <a:r>
              <a:rPr dirty="0" sz="1450" spc="-5">
                <a:latin typeface="Times New Roman"/>
                <a:cs typeface="Times New Roman"/>
              </a:rPr>
              <a:t>be </a:t>
            </a:r>
            <a:r>
              <a:rPr dirty="0" sz="1450" spc="-10">
                <a:latin typeface="Times New Roman"/>
                <a:cs typeface="Times New Roman"/>
              </a:rPr>
              <a:t>doing with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pistol.</a:t>
            </a:r>
            <a:endParaRPr sz="1450">
              <a:latin typeface="Times New Roman"/>
              <a:cs typeface="Times New Roman"/>
            </a:endParaRPr>
          </a:p>
          <a:p>
            <a:pPr algn="just" marL="12700" marR="7620" indent="255904">
              <a:lnSpc>
                <a:spcPts val="1730"/>
              </a:lnSpc>
              <a:spcBef>
                <a:spcPts val="775"/>
              </a:spcBef>
            </a:pPr>
            <a:r>
              <a:rPr dirty="0" sz="1450" spc="-5">
                <a:latin typeface="Times New Roman"/>
                <a:cs typeface="Times New Roman"/>
              </a:rPr>
              <a:t>I </a:t>
            </a:r>
            <a:r>
              <a:rPr dirty="0" sz="1450" spc="-10">
                <a:latin typeface="Times New Roman"/>
                <a:cs typeface="Times New Roman"/>
              </a:rPr>
              <a:t>told him about my guide, for </a:t>
            </a:r>
            <a:r>
              <a:rPr dirty="0" sz="1450" spc="-5">
                <a:latin typeface="Times New Roman"/>
                <a:cs typeface="Times New Roman"/>
              </a:rPr>
              <a:t>I </a:t>
            </a:r>
            <a:r>
              <a:rPr dirty="0" sz="1450" spc="-10">
                <a:latin typeface="Times New Roman"/>
                <a:cs typeface="Times New Roman"/>
              </a:rPr>
              <a:t>was proud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done, and my  vanity for once </a:t>
            </a:r>
            <a:r>
              <a:rPr dirty="0" sz="1450" spc="-5">
                <a:latin typeface="Times New Roman"/>
                <a:cs typeface="Times New Roman"/>
              </a:rPr>
              <a:t>got </a:t>
            </a:r>
            <a:r>
              <a:rPr dirty="0" sz="1450" spc="-10">
                <a:latin typeface="Times New Roman"/>
                <a:cs typeface="Times New Roman"/>
              </a:rPr>
              <a:t>the heels </a:t>
            </a:r>
            <a:r>
              <a:rPr dirty="0" sz="1450" spc="-5">
                <a:latin typeface="Times New Roman"/>
                <a:cs typeface="Times New Roman"/>
              </a:rPr>
              <a:t>of </a:t>
            </a:r>
            <a:r>
              <a:rPr dirty="0" sz="1450" spc="-10">
                <a:latin typeface="Times New Roman"/>
                <a:cs typeface="Times New Roman"/>
              </a:rPr>
              <a:t>my prudence. At the mention </a:t>
            </a:r>
            <a:r>
              <a:rPr dirty="0" sz="1450" spc="-5">
                <a:latin typeface="Times New Roman"/>
                <a:cs typeface="Times New Roman"/>
              </a:rPr>
              <a:t>of </a:t>
            </a:r>
            <a:r>
              <a:rPr dirty="0" sz="1450" spc="-10">
                <a:latin typeface="Times New Roman"/>
                <a:cs typeface="Times New Roman"/>
              </a:rPr>
              <a:t>the five  shillings </a:t>
            </a:r>
            <a:r>
              <a:rPr dirty="0" sz="1450" spc="-5">
                <a:latin typeface="Times New Roman"/>
                <a:cs typeface="Times New Roman"/>
              </a:rPr>
              <a:t>he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so loud that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up </a:t>
            </a:r>
            <a:r>
              <a:rPr dirty="0" sz="1450" spc="-10">
                <a:latin typeface="Times New Roman"/>
                <a:cs typeface="Times New Roman"/>
              </a:rPr>
              <a:t>my mind </a:t>
            </a:r>
            <a:r>
              <a:rPr dirty="0" sz="1450" spc="-5">
                <a:latin typeface="Times New Roman"/>
                <a:cs typeface="Times New Roman"/>
              </a:rPr>
              <a:t>I </a:t>
            </a:r>
            <a:r>
              <a:rPr dirty="0" sz="1450" spc="-10">
                <a:latin typeface="Times New Roman"/>
                <a:cs typeface="Times New Roman"/>
              </a:rPr>
              <a:t>should say nothing </a:t>
            </a:r>
            <a:r>
              <a:rPr dirty="0" sz="1450" spc="-5">
                <a:latin typeface="Times New Roman"/>
                <a:cs typeface="Times New Roman"/>
              </a:rPr>
              <a:t>of  </a:t>
            </a:r>
            <a:r>
              <a:rPr dirty="0" sz="1450" spc="-10">
                <a:latin typeface="Times New Roman"/>
                <a:cs typeface="Times New Roman"/>
              </a:rPr>
              <a:t>the other two, and was glad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my</a:t>
            </a:r>
            <a:r>
              <a:rPr dirty="0" sz="1450" spc="45">
                <a:latin typeface="Times New Roman"/>
                <a:cs typeface="Times New Roman"/>
              </a:rPr>
              <a:t> </a:t>
            </a:r>
            <a:r>
              <a:rPr dirty="0" sz="1450" spc="-10">
                <a:latin typeface="Times New Roman"/>
                <a:cs typeface="Times New Roman"/>
              </a:rPr>
              <a:t>blushes.</a:t>
            </a:r>
            <a:endParaRPr sz="1450">
              <a:latin typeface="Times New Roman"/>
              <a:cs typeface="Times New Roman"/>
            </a:endParaRPr>
          </a:p>
          <a:p>
            <a:pPr algn="just" marL="268605">
              <a:lnSpc>
                <a:spcPct val="100000"/>
              </a:lnSpc>
              <a:spcBef>
                <a:spcPts val="720"/>
              </a:spcBef>
            </a:pPr>
            <a:r>
              <a:rPr dirty="0" sz="1450" spc="-40">
                <a:latin typeface="Times New Roman"/>
                <a:cs typeface="Times New Roman"/>
              </a:rPr>
              <a:t>“Was </a:t>
            </a:r>
            <a:r>
              <a:rPr dirty="0" sz="1450" spc="-10">
                <a:latin typeface="Times New Roman"/>
                <a:cs typeface="Times New Roman"/>
              </a:rPr>
              <a:t>it too much?”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a </a:t>
            </a:r>
            <a:r>
              <a:rPr dirty="0" sz="1450" spc="-10">
                <a:latin typeface="Times New Roman"/>
                <a:cs typeface="Times New Roman"/>
              </a:rPr>
              <a:t>little</a:t>
            </a:r>
            <a:r>
              <a:rPr dirty="0" sz="1450" spc="50">
                <a:latin typeface="Times New Roman"/>
                <a:cs typeface="Times New Roman"/>
              </a:rPr>
              <a:t> </a:t>
            </a:r>
            <a:r>
              <a:rPr dirty="0" sz="1450" spc="-10">
                <a:latin typeface="Times New Roman"/>
                <a:cs typeface="Times New Roman"/>
              </a:rPr>
              <a:t>faltering.</a:t>
            </a:r>
            <a:endParaRPr sz="1450">
              <a:latin typeface="Times New Roman"/>
              <a:cs typeface="Times New Roman"/>
            </a:endParaRPr>
          </a:p>
          <a:p>
            <a:pPr algn="just" marL="12700" marR="5080" indent="255904">
              <a:lnSpc>
                <a:spcPts val="1730"/>
              </a:lnSpc>
              <a:spcBef>
                <a:spcPts val="775"/>
              </a:spcBef>
            </a:pPr>
            <a:r>
              <a:rPr dirty="0" sz="1450" spc="-35">
                <a:latin typeface="Times New Roman"/>
                <a:cs typeface="Times New Roman"/>
              </a:rPr>
              <a:t>“Too </a:t>
            </a:r>
            <a:r>
              <a:rPr dirty="0" sz="1450" spc="-10">
                <a:latin typeface="Times New Roman"/>
                <a:cs typeface="Times New Roman"/>
              </a:rPr>
              <a:t>much!” cries he. </a:t>
            </a:r>
            <a:r>
              <a:rPr dirty="0" sz="1450" spc="-30">
                <a:latin typeface="Times New Roman"/>
                <a:cs typeface="Times New Roman"/>
              </a:rPr>
              <a:t>“Why, </a:t>
            </a:r>
            <a:r>
              <a:rPr dirty="0" sz="1450" spc="-5">
                <a:latin typeface="Times New Roman"/>
                <a:cs typeface="Times New Roman"/>
              </a:rPr>
              <a:t>I </a:t>
            </a:r>
            <a:r>
              <a:rPr dirty="0" sz="1450" spc="-10">
                <a:latin typeface="Times New Roman"/>
                <a:cs typeface="Times New Roman"/>
              </a:rPr>
              <a:t>will guide </a:t>
            </a:r>
            <a:r>
              <a:rPr dirty="0" sz="1450" spc="-5">
                <a:latin typeface="Times New Roman"/>
                <a:cs typeface="Times New Roman"/>
              </a:rPr>
              <a:t>you </a:t>
            </a:r>
            <a:r>
              <a:rPr dirty="0" sz="1450" spc="-10">
                <a:latin typeface="Times New Roman"/>
                <a:cs typeface="Times New Roman"/>
              </a:rPr>
              <a:t>to </a:t>
            </a:r>
            <a:r>
              <a:rPr dirty="0" sz="1450" spc="-25">
                <a:latin typeface="Times New Roman"/>
                <a:cs typeface="Times New Roman"/>
              </a:rPr>
              <a:t>Torosay </a:t>
            </a:r>
            <a:r>
              <a:rPr dirty="0" sz="1450" spc="-10">
                <a:latin typeface="Times New Roman"/>
                <a:cs typeface="Times New Roman"/>
              </a:rPr>
              <a:t>myself for </a:t>
            </a:r>
            <a:r>
              <a:rPr dirty="0" sz="1450" spc="-5">
                <a:latin typeface="Times New Roman"/>
                <a:cs typeface="Times New Roman"/>
              </a:rPr>
              <a:t>a </a:t>
            </a:r>
            <a:r>
              <a:rPr dirty="0" sz="1450" spc="-10">
                <a:latin typeface="Times New Roman"/>
                <a:cs typeface="Times New Roman"/>
              </a:rPr>
              <a:t>dram  </a:t>
            </a:r>
            <a:r>
              <a:rPr dirty="0" sz="1450" spc="-5">
                <a:latin typeface="Times New Roman"/>
                <a:cs typeface="Times New Roman"/>
              </a:rPr>
              <a:t>of </a:t>
            </a:r>
            <a:r>
              <a:rPr dirty="0" sz="1450" spc="-20">
                <a:latin typeface="Times New Roman"/>
                <a:cs typeface="Times New Roman"/>
              </a:rPr>
              <a:t>brandy. </a:t>
            </a:r>
            <a:r>
              <a:rPr dirty="0" sz="1450" spc="-10">
                <a:latin typeface="Times New Roman"/>
                <a:cs typeface="Times New Roman"/>
              </a:rPr>
              <a:t>And give </a:t>
            </a:r>
            <a:r>
              <a:rPr dirty="0" sz="1450" spc="-5">
                <a:latin typeface="Times New Roman"/>
                <a:cs typeface="Times New Roman"/>
              </a:rPr>
              <a:t>you </a:t>
            </a:r>
            <a:r>
              <a:rPr dirty="0" sz="1450" spc="-10">
                <a:latin typeface="Times New Roman"/>
                <a:cs typeface="Times New Roman"/>
              </a:rPr>
              <a:t>the great pleasure </a:t>
            </a:r>
            <a:r>
              <a:rPr dirty="0" sz="1450" spc="-5">
                <a:latin typeface="Times New Roman"/>
                <a:cs typeface="Times New Roman"/>
              </a:rPr>
              <a:t>of </a:t>
            </a:r>
            <a:r>
              <a:rPr dirty="0" sz="1450" spc="-10">
                <a:latin typeface="Times New Roman"/>
                <a:cs typeface="Times New Roman"/>
              </a:rPr>
              <a:t>my company (me that 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some learning) in the</a:t>
            </a:r>
            <a:r>
              <a:rPr dirty="0" sz="1450" spc="5">
                <a:latin typeface="Times New Roman"/>
                <a:cs typeface="Times New Roman"/>
              </a:rPr>
              <a:t> </a:t>
            </a:r>
            <a:r>
              <a:rPr dirty="0" sz="1450" spc="-10">
                <a:latin typeface="Times New Roman"/>
                <a:cs typeface="Times New Roman"/>
              </a:rPr>
              <a:t>bargain.”</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 how </a:t>
            </a:r>
            <a:r>
              <a:rPr dirty="0" sz="1450" spc="-5">
                <a:latin typeface="Times New Roman"/>
                <a:cs typeface="Times New Roman"/>
              </a:rPr>
              <a:t>a </a:t>
            </a:r>
            <a:r>
              <a:rPr dirty="0" sz="1450" spc="-10">
                <a:latin typeface="Times New Roman"/>
                <a:cs typeface="Times New Roman"/>
              </a:rPr>
              <a:t>blind man could </a:t>
            </a:r>
            <a:r>
              <a:rPr dirty="0" sz="1450" spc="-5">
                <a:latin typeface="Times New Roman"/>
                <a:cs typeface="Times New Roman"/>
              </a:rPr>
              <a:t>be a </a:t>
            </a:r>
            <a:r>
              <a:rPr dirty="0" sz="1450" spc="-10">
                <a:latin typeface="Times New Roman"/>
                <a:cs typeface="Times New Roman"/>
              </a:rPr>
              <a:t>guide; </a:t>
            </a:r>
            <a:r>
              <a:rPr dirty="0" sz="1450" spc="-5">
                <a:latin typeface="Times New Roman"/>
                <a:cs typeface="Times New Roman"/>
              </a:rPr>
              <a:t>but </a:t>
            </a:r>
            <a:r>
              <a:rPr dirty="0" sz="1450" spc="-10">
                <a:latin typeface="Times New Roman"/>
                <a:cs typeface="Times New Roman"/>
              </a:rPr>
              <a:t>at that </a:t>
            </a:r>
            <a:r>
              <a:rPr dirty="0" sz="1450" spc="-5">
                <a:latin typeface="Times New Roman"/>
                <a:cs typeface="Times New Roman"/>
              </a:rPr>
              <a:t>he  </a:t>
            </a:r>
            <a:r>
              <a:rPr dirty="0" sz="1450" spc="-10">
                <a:latin typeface="Times New Roman"/>
                <a:cs typeface="Times New Roman"/>
              </a:rPr>
              <a:t>laughed aloud, and said his stick was eyes enough for an</a:t>
            </a:r>
            <a:r>
              <a:rPr dirty="0" sz="1450" spc="70">
                <a:latin typeface="Times New Roman"/>
                <a:cs typeface="Times New Roman"/>
              </a:rPr>
              <a:t> </a:t>
            </a:r>
            <a:r>
              <a:rPr dirty="0" sz="1450" spc="-10">
                <a:latin typeface="Times New Roman"/>
                <a:cs typeface="Times New Roman"/>
              </a:rPr>
              <a:t>eagle.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“In the Isle </a:t>
            </a:r>
            <a:r>
              <a:rPr dirty="0" sz="1450" spc="-5">
                <a:latin typeface="Times New Roman"/>
                <a:cs typeface="Times New Roman"/>
              </a:rPr>
              <a:t>of </a:t>
            </a:r>
            <a:r>
              <a:rPr dirty="0" sz="1450" spc="-10">
                <a:latin typeface="Times New Roman"/>
                <a:cs typeface="Times New Roman"/>
              </a:rPr>
              <a:t>Mull, at least,” says he, “where </a:t>
            </a:r>
            <a:r>
              <a:rPr dirty="0" sz="1450" spc="-5">
                <a:latin typeface="Times New Roman"/>
                <a:cs typeface="Times New Roman"/>
              </a:rPr>
              <a:t>I </a:t>
            </a:r>
            <a:r>
              <a:rPr dirty="0" sz="1450" spc="-10">
                <a:latin typeface="Times New Roman"/>
                <a:cs typeface="Times New Roman"/>
              </a:rPr>
              <a:t>know every stone and  heather-bush </a:t>
            </a:r>
            <a:r>
              <a:rPr dirty="0" sz="1450" spc="-5">
                <a:latin typeface="Times New Roman"/>
                <a:cs typeface="Times New Roman"/>
              </a:rPr>
              <a:t>by </a:t>
            </a:r>
            <a:r>
              <a:rPr dirty="0" sz="1450" spc="-10">
                <a:latin typeface="Times New Roman"/>
                <a:cs typeface="Times New Roman"/>
              </a:rPr>
              <a:t>mark </a:t>
            </a:r>
            <a:r>
              <a:rPr dirty="0" sz="1450" spc="-5">
                <a:latin typeface="Times New Roman"/>
                <a:cs typeface="Times New Roman"/>
              </a:rPr>
              <a:t>of </a:t>
            </a:r>
            <a:r>
              <a:rPr dirty="0" sz="1450" spc="-10">
                <a:latin typeface="Times New Roman"/>
                <a:cs typeface="Times New Roman"/>
              </a:rPr>
              <a:t>head. See,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said, striking right and left, as if  to make sure, “down there </a:t>
            </a:r>
            <a:r>
              <a:rPr dirty="0" sz="1450" spc="-5">
                <a:latin typeface="Times New Roman"/>
                <a:cs typeface="Times New Roman"/>
              </a:rPr>
              <a:t>a </a:t>
            </a:r>
            <a:r>
              <a:rPr dirty="0" sz="1450" spc="-10">
                <a:latin typeface="Times New Roman"/>
                <a:cs typeface="Times New Roman"/>
              </a:rPr>
              <a:t>burn is running; and at the head </a:t>
            </a:r>
            <a:r>
              <a:rPr dirty="0" sz="1450" spc="-5">
                <a:latin typeface="Times New Roman"/>
                <a:cs typeface="Times New Roman"/>
              </a:rPr>
              <a:t>of </a:t>
            </a:r>
            <a:r>
              <a:rPr dirty="0" sz="1450" spc="-10">
                <a:latin typeface="Times New Roman"/>
                <a:cs typeface="Times New Roman"/>
              </a:rPr>
              <a:t>it there stands  </a:t>
            </a:r>
            <a:r>
              <a:rPr dirty="0" sz="1450" spc="-5">
                <a:latin typeface="Times New Roman"/>
                <a:cs typeface="Times New Roman"/>
              </a:rPr>
              <a:t>a bit of a </a:t>
            </a:r>
            <a:r>
              <a:rPr dirty="0" sz="1450" spc="-10">
                <a:latin typeface="Times New Roman"/>
                <a:cs typeface="Times New Roman"/>
              </a:rPr>
              <a:t>small hill with </a:t>
            </a:r>
            <a:r>
              <a:rPr dirty="0" sz="1450" spc="-5">
                <a:latin typeface="Times New Roman"/>
                <a:cs typeface="Times New Roman"/>
              </a:rPr>
              <a:t>a </a:t>
            </a:r>
            <a:r>
              <a:rPr dirty="0" sz="1450" spc="-10">
                <a:latin typeface="Times New Roman"/>
                <a:cs typeface="Times New Roman"/>
              </a:rPr>
              <a:t>stone cocked </a:t>
            </a:r>
            <a:r>
              <a:rPr dirty="0" sz="1450" spc="-5">
                <a:latin typeface="Times New Roman"/>
                <a:cs typeface="Times New Roman"/>
              </a:rPr>
              <a:t>upon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that; and </a:t>
            </a:r>
            <a:r>
              <a:rPr dirty="0" sz="1450" spc="-30">
                <a:latin typeface="Times New Roman"/>
                <a:cs typeface="Times New Roman"/>
              </a:rPr>
              <a:t>it’s </a:t>
            </a:r>
            <a:r>
              <a:rPr dirty="0" sz="1450" spc="-10">
                <a:latin typeface="Times New Roman"/>
                <a:cs typeface="Times New Roman"/>
              </a:rPr>
              <a:t>hard at  the </a:t>
            </a:r>
            <a:r>
              <a:rPr dirty="0" sz="1450" spc="-5">
                <a:latin typeface="Times New Roman"/>
                <a:cs typeface="Times New Roman"/>
              </a:rPr>
              <a:t>foot of </a:t>
            </a:r>
            <a:r>
              <a:rPr dirty="0" sz="1450" spc="-10">
                <a:latin typeface="Times New Roman"/>
                <a:cs typeface="Times New Roman"/>
              </a:rPr>
              <a:t>the hill, that the way runs </a:t>
            </a:r>
            <a:r>
              <a:rPr dirty="0" sz="1450" spc="-5">
                <a:latin typeface="Times New Roman"/>
                <a:cs typeface="Times New Roman"/>
              </a:rPr>
              <a:t>by </a:t>
            </a:r>
            <a:r>
              <a:rPr dirty="0" sz="1450" spc="-10">
                <a:latin typeface="Times New Roman"/>
                <a:cs typeface="Times New Roman"/>
              </a:rPr>
              <a:t>to </a:t>
            </a:r>
            <a:r>
              <a:rPr dirty="0" sz="1450" spc="-20">
                <a:latin typeface="Times New Roman"/>
                <a:cs typeface="Times New Roman"/>
              </a:rPr>
              <a:t>Torosay; </a:t>
            </a:r>
            <a:r>
              <a:rPr dirty="0" sz="1450" spc="-10">
                <a:latin typeface="Times New Roman"/>
                <a:cs typeface="Times New Roman"/>
              </a:rPr>
              <a:t>and the way here, being  for droves, is plainly trodden, and will show grassy through the</a:t>
            </a:r>
            <a:r>
              <a:rPr dirty="0" sz="1450" spc="120">
                <a:latin typeface="Times New Roman"/>
                <a:cs typeface="Times New Roman"/>
              </a:rPr>
              <a:t> </a:t>
            </a:r>
            <a:r>
              <a:rPr dirty="0" sz="1450" spc="-20">
                <a:latin typeface="Times New Roman"/>
                <a:cs typeface="Times New Roman"/>
              </a:rPr>
              <a:t>heather.”</a:t>
            </a:r>
            <a:endParaRPr sz="1450">
              <a:latin typeface="Times New Roman"/>
              <a:cs typeface="Times New Roman"/>
            </a:endParaRPr>
          </a:p>
          <a:p>
            <a:pPr algn="just" marL="268605">
              <a:lnSpc>
                <a:spcPct val="100000"/>
              </a:lnSpc>
              <a:spcBef>
                <a:spcPts val="640"/>
              </a:spcBef>
            </a:pPr>
            <a:r>
              <a:rPr dirty="0" sz="1450" spc="-5">
                <a:latin typeface="Times New Roman"/>
                <a:cs typeface="Times New Roman"/>
              </a:rPr>
              <a:t>I </a:t>
            </a:r>
            <a:r>
              <a:rPr dirty="0" sz="1450" spc="-10">
                <a:latin typeface="Times New Roman"/>
                <a:cs typeface="Times New Roman"/>
              </a:rPr>
              <a:t>had to own </a:t>
            </a:r>
            <a:r>
              <a:rPr dirty="0" sz="1450" spc="-5">
                <a:latin typeface="Times New Roman"/>
                <a:cs typeface="Times New Roman"/>
              </a:rPr>
              <a:t>he </a:t>
            </a:r>
            <a:r>
              <a:rPr dirty="0" sz="1450" spc="-10">
                <a:latin typeface="Times New Roman"/>
                <a:cs typeface="Times New Roman"/>
              </a:rPr>
              <a:t>was right in every feature, and told my</a:t>
            </a:r>
            <a:r>
              <a:rPr dirty="0" sz="1450" spc="60">
                <a:latin typeface="Times New Roman"/>
                <a:cs typeface="Times New Roman"/>
              </a:rPr>
              <a:t> </a:t>
            </a:r>
            <a:r>
              <a:rPr dirty="0" sz="1450" spc="-20">
                <a:latin typeface="Times New Roman"/>
                <a:cs typeface="Times New Roman"/>
              </a:rPr>
              <a:t>wonder.</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10">
                <a:latin typeface="Times New Roman"/>
                <a:cs typeface="Times New Roman"/>
              </a:rPr>
              <a:t>“Ha!” says he, </a:t>
            </a:r>
            <a:r>
              <a:rPr dirty="0" sz="1450" spc="-20">
                <a:latin typeface="Times New Roman"/>
                <a:cs typeface="Times New Roman"/>
              </a:rPr>
              <a:t>“that’s </a:t>
            </a:r>
            <a:r>
              <a:rPr dirty="0" sz="1450" spc="-10">
                <a:latin typeface="Times New Roman"/>
                <a:cs typeface="Times New Roman"/>
              </a:rPr>
              <a:t>nothing.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believe me </a:t>
            </a:r>
            <a:r>
              <a:rPr dirty="0" sz="1450" spc="-30">
                <a:latin typeface="Times New Roman"/>
                <a:cs typeface="Times New Roman"/>
              </a:rPr>
              <a:t>now, </a:t>
            </a:r>
            <a:r>
              <a:rPr dirty="0" sz="1450" spc="-10">
                <a:latin typeface="Times New Roman"/>
                <a:cs typeface="Times New Roman"/>
              </a:rPr>
              <a:t>that before the  Act came </a:t>
            </a:r>
            <a:r>
              <a:rPr dirty="0" sz="1450" spc="-5">
                <a:latin typeface="Times New Roman"/>
                <a:cs typeface="Times New Roman"/>
              </a:rPr>
              <a:t>out, </a:t>
            </a:r>
            <a:r>
              <a:rPr dirty="0" sz="1450" spc="-10">
                <a:latin typeface="Times New Roman"/>
                <a:cs typeface="Times New Roman"/>
              </a:rPr>
              <a:t>and when there were weepons in this </a:t>
            </a:r>
            <a:r>
              <a:rPr dirty="0" sz="1450" spc="-20">
                <a:latin typeface="Times New Roman"/>
                <a:cs typeface="Times New Roman"/>
              </a:rPr>
              <a:t>country, </a:t>
            </a:r>
            <a:r>
              <a:rPr dirty="0" sz="1450" spc="-5">
                <a:latin typeface="Times New Roman"/>
                <a:cs typeface="Times New Roman"/>
              </a:rPr>
              <a:t>I </a:t>
            </a:r>
            <a:r>
              <a:rPr dirty="0" sz="1450" spc="-10">
                <a:latin typeface="Times New Roman"/>
                <a:cs typeface="Times New Roman"/>
              </a:rPr>
              <a:t>could shoot? </a:t>
            </a:r>
            <a:r>
              <a:rPr dirty="0" sz="1450" spc="-85">
                <a:latin typeface="Times New Roman"/>
                <a:cs typeface="Times New Roman"/>
              </a:rPr>
              <a:t>Ay,  </a:t>
            </a:r>
            <a:r>
              <a:rPr dirty="0" sz="1450" spc="-10">
                <a:latin typeface="Times New Roman"/>
                <a:cs typeface="Times New Roman"/>
              </a:rPr>
              <a:t>could I!” cries he, and then with </a:t>
            </a:r>
            <a:r>
              <a:rPr dirty="0" sz="1450" spc="-5">
                <a:latin typeface="Times New Roman"/>
                <a:cs typeface="Times New Roman"/>
              </a:rPr>
              <a:t>a </a:t>
            </a:r>
            <a:r>
              <a:rPr dirty="0" sz="1450" spc="-10">
                <a:latin typeface="Times New Roman"/>
                <a:cs typeface="Times New Roman"/>
              </a:rPr>
              <a:t>leer: “If </a:t>
            </a:r>
            <a:r>
              <a:rPr dirty="0" sz="1450" spc="-5">
                <a:latin typeface="Times New Roman"/>
                <a:cs typeface="Times New Roman"/>
              </a:rPr>
              <a:t>ye </a:t>
            </a:r>
            <a:r>
              <a:rPr dirty="0" sz="1450" spc="-10">
                <a:latin typeface="Times New Roman"/>
                <a:cs typeface="Times New Roman"/>
              </a:rPr>
              <a:t>had such </a:t>
            </a:r>
            <a:r>
              <a:rPr dirty="0" sz="1450" spc="-5">
                <a:latin typeface="Times New Roman"/>
                <a:cs typeface="Times New Roman"/>
              </a:rPr>
              <a:t>a </a:t>
            </a:r>
            <a:r>
              <a:rPr dirty="0" sz="1450" spc="-10">
                <a:latin typeface="Times New Roman"/>
                <a:cs typeface="Times New Roman"/>
              </a:rPr>
              <a:t>thing as </a:t>
            </a:r>
            <a:r>
              <a:rPr dirty="0" sz="1450" spc="-5">
                <a:latin typeface="Times New Roman"/>
                <a:cs typeface="Times New Roman"/>
              </a:rPr>
              <a:t>a </a:t>
            </a:r>
            <a:r>
              <a:rPr dirty="0" sz="1450" spc="-10">
                <a:latin typeface="Times New Roman"/>
                <a:cs typeface="Times New Roman"/>
              </a:rPr>
              <a:t>pistol here  to try with, </a:t>
            </a:r>
            <a:r>
              <a:rPr dirty="0" sz="1450" spc="-5">
                <a:latin typeface="Times New Roman"/>
                <a:cs typeface="Times New Roman"/>
              </a:rPr>
              <a:t>I </a:t>
            </a:r>
            <a:r>
              <a:rPr dirty="0" sz="1450" spc="-10">
                <a:latin typeface="Times New Roman"/>
                <a:cs typeface="Times New Roman"/>
              </a:rPr>
              <a:t>would show </a:t>
            </a:r>
            <a:r>
              <a:rPr dirty="0" sz="1450" spc="-5">
                <a:latin typeface="Times New Roman"/>
                <a:cs typeface="Times New Roman"/>
              </a:rPr>
              <a:t>ye </a:t>
            </a:r>
            <a:r>
              <a:rPr dirty="0" sz="1450" spc="-10">
                <a:latin typeface="Times New Roman"/>
                <a:cs typeface="Times New Roman"/>
              </a:rPr>
              <a:t>how </a:t>
            </a:r>
            <a:r>
              <a:rPr dirty="0" sz="1450" spc="-30">
                <a:latin typeface="Times New Roman"/>
                <a:cs typeface="Times New Roman"/>
              </a:rPr>
              <a:t>it’s</a:t>
            </a:r>
            <a:r>
              <a:rPr dirty="0" sz="1450" spc="20">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12700" marR="6985" indent="255904">
              <a:lnSpc>
                <a:spcPts val="1730"/>
              </a:lnSpc>
              <a:spcBef>
                <a:spcPts val="785"/>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had nothing </a:t>
            </a:r>
            <a:r>
              <a:rPr dirty="0" sz="1450" spc="-5">
                <a:latin typeface="Times New Roman"/>
                <a:cs typeface="Times New Roman"/>
              </a:rPr>
              <a:t>of </a:t>
            </a:r>
            <a:r>
              <a:rPr dirty="0" sz="1450" spc="-10">
                <a:latin typeface="Times New Roman"/>
                <a:cs typeface="Times New Roman"/>
              </a:rPr>
              <a:t>the sort, and gave him </a:t>
            </a:r>
            <a:r>
              <a:rPr dirty="0" sz="1450" spc="-5">
                <a:latin typeface="Times New Roman"/>
                <a:cs typeface="Times New Roman"/>
              </a:rPr>
              <a:t>a </a:t>
            </a:r>
            <a:r>
              <a:rPr dirty="0" sz="1450" spc="-10">
                <a:latin typeface="Times New Roman"/>
                <a:cs typeface="Times New Roman"/>
              </a:rPr>
              <a:t>wider berth. If </a:t>
            </a:r>
            <a:r>
              <a:rPr dirty="0" sz="1450" spc="-5">
                <a:latin typeface="Times New Roman"/>
                <a:cs typeface="Times New Roman"/>
              </a:rPr>
              <a:t>he </a:t>
            </a:r>
            <a:r>
              <a:rPr dirty="0" sz="1450" spc="-10">
                <a:latin typeface="Times New Roman"/>
                <a:cs typeface="Times New Roman"/>
              </a:rPr>
              <a:t>had  known, his pistol stuck at that time quite plainly </a:t>
            </a:r>
            <a:r>
              <a:rPr dirty="0" sz="1450" spc="-5">
                <a:latin typeface="Times New Roman"/>
                <a:cs typeface="Times New Roman"/>
              </a:rPr>
              <a:t>out of </a:t>
            </a:r>
            <a:r>
              <a:rPr dirty="0" sz="1450" spc="-10">
                <a:latin typeface="Times New Roman"/>
                <a:cs typeface="Times New Roman"/>
              </a:rPr>
              <a:t>his pocket, and </a:t>
            </a:r>
            <a:r>
              <a:rPr dirty="0" sz="1450" spc="-5">
                <a:latin typeface="Times New Roman"/>
                <a:cs typeface="Times New Roman"/>
              </a:rPr>
              <a:t>I </a:t>
            </a:r>
            <a:r>
              <a:rPr dirty="0" sz="1450" spc="-10">
                <a:latin typeface="Times New Roman"/>
                <a:cs typeface="Times New Roman"/>
              </a:rPr>
              <a:t>could  see the sun twinkle </a:t>
            </a:r>
            <a:r>
              <a:rPr dirty="0" sz="1450" spc="-5">
                <a:latin typeface="Times New Roman"/>
                <a:cs typeface="Times New Roman"/>
              </a:rPr>
              <a:t>on </a:t>
            </a:r>
            <a:r>
              <a:rPr dirty="0" sz="1450" spc="-10">
                <a:latin typeface="Times New Roman"/>
                <a:cs typeface="Times New Roman"/>
              </a:rPr>
              <a:t>the steel </a:t>
            </a:r>
            <a:r>
              <a:rPr dirty="0" sz="1450" spc="-5">
                <a:latin typeface="Times New Roman"/>
                <a:cs typeface="Times New Roman"/>
              </a:rPr>
              <a:t>of </a:t>
            </a:r>
            <a:r>
              <a:rPr dirty="0" sz="1450" spc="-10">
                <a:latin typeface="Times New Roman"/>
                <a:cs typeface="Times New Roman"/>
              </a:rPr>
              <a:t>the butt. But </a:t>
            </a:r>
            <a:r>
              <a:rPr dirty="0" sz="1450" spc="-5">
                <a:latin typeface="Times New Roman"/>
                <a:cs typeface="Times New Roman"/>
              </a:rPr>
              <a:t>by </a:t>
            </a:r>
            <a:r>
              <a:rPr dirty="0" sz="1450" spc="-10">
                <a:latin typeface="Times New Roman"/>
                <a:cs typeface="Times New Roman"/>
              </a:rPr>
              <a:t>the better luck for me, </a:t>
            </a:r>
            <a:r>
              <a:rPr dirty="0" sz="1450" spc="-5">
                <a:latin typeface="Times New Roman"/>
                <a:cs typeface="Times New Roman"/>
              </a:rPr>
              <a:t>he  </a:t>
            </a:r>
            <a:r>
              <a:rPr dirty="0" sz="1450" spc="-10">
                <a:latin typeface="Times New Roman"/>
                <a:cs typeface="Times New Roman"/>
              </a:rPr>
              <a:t>knew nothing, </a:t>
            </a:r>
            <a:r>
              <a:rPr dirty="0" sz="1450" spc="-5">
                <a:latin typeface="Times New Roman"/>
                <a:cs typeface="Times New Roman"/>
              </a:rPr>
              <a:t>thought </a:t>
            </a:r>
            <a:r>
              <a:rPr dirty="0" sz="1450" spc="-10">
                <a:latin typeface="Times New Roman"/>
                <a:cs typeface="Times New Roman"/>
              </a:rPr>
              <a:t>all was covered, and lied </a:t>
            </a:r>
            <a:r>
              <a:rPr dirty="0" sz="1450" spc="-5">
                <a:latin typeface="Times New Roman"/>
                <a:cs typeface="Times New Roman"/>
              </a:rPr>
              <a:t>on </a:t>
            </a:r>
            <a:r>
              <a:rPr dirty="0" sz="1450" spc="-10">
                <a:latin typeface="Times New Roman"/>
                <a:cs typeface="Times New Roman"/>
              </a:rPr>
              <a:t>in the</a:t>
            </a:r>
            <a:r>
              <a:rPr dirty="0" sz="1450" spc="50">
                <a:latin typeface="Times New Roman"/>
                <a:cs typeface="Times New Roman"/>
              </a:rPr>
              <a:t> </a:t>
            </a:r>
            <a:r>
              <a:rPr dirty="0" sz="1450" spc="-10">
                <a:latin typeface="Times New Roman"/>
                <a:cs typeface="Times New Roman"/>
              </a:rPr>
              <a:t>dark.</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 then began to question me </a:t>
            </a:r>
            <a:r>
              <a:rPr dirty="0" sz="1450" spc="-15">
                <a:latin typeface="Times New Roman"/>
                <a:cs typeface="Times New Roman"/>
              </a:rPr>
              <a:t>cunningly,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came from, whether </a:t>
            </a:r>
            <a:r>
              <a:rPr dirty="0" sz="1450" spc="-5">
                <a:latin typeface="Times New Roman"/>
                <a:cs typeface="Times New Roman"/>
              </a:rPr>
              <a:t>I  </a:t>
            </a:r>
            <a:r>
              <a:rPr dirty="0" sz="1450" spc="-10">
                <a:latin typeface="Times New Roman"/>
                <a:cs typeface="Times New Roman"/>
              </a:rPr>
              <a:t>was rich, whether </a:t>
            </a:r>
            <a:r>
              <a:rPr dirty="0" sz="1450" spc="-5">
                <a:latin typeface="Times New Roman"/>
                <a:cs typeface="Times New Roman"/>
              </a:rPr>
              <a:t>I </a:t>
            </a:r>
            <a:r>
              <a:rPr dirty="0" sz="1450" spc="-10">
                <a:latin typeface="Times New Roman"/>
                <a:cs typeface="Times New Roman"/>
              </a:rPr>
              <a:t>could change </a:t>
            </a:r>
            <a:r>
              <a:rPr dirty="0" sz="1450" spc="-5">
                <a:latin typeface="Times New Roman"/>
                <a:cs typeface="Times New Roman"/>
              </a:rPr>
              <a:t>a </a:t>
            </a:r>
            <a:r>
              <a:rPr dirty="0" sz="1450" spc="-10">
                <a:latin typeface="Times New Roman"/>
                <a:cs typeface="Times New Roman"/>
              </a:rPr>
              <a:t>five-shilling piece for him (which </a:t>
            </a:r>
            <a:r>
              <a:rPr dirty="0" sz="1450" spc="-5">
                <a:latin typeface="Times New Roman"/>
                <a:cs typeface="Times New Roman"/>
              </a:rPr>
              <a:t>he  </a:t>
            </a:r>
            <a:r>
              <a:rPr dirty="0" sz="1450" spc="-10">
                <a:latin typeface="Times New Roman"/>
                <a:cs typeface="Times New Roman"/>
              </a:rPr>
              <a:t>declared </a:t>
            </a:r>
            <a:r>
              <a:rPr dirty="0" sz="1450" spc="-5">
                <a:latin typeface="Times New Roman"/>
                <a:cs typeface="Times New Roman"/>
              </a:rPr>
              <a:t>he </a:t>
            </a:r>
            <a:r>
              <a:rPr dirty="0" sz="1450" spc="-10">
                <a:latin typeface="Times New Roman"/>
                <a:cs typeface="Times New Roman"/>
              </a:rPr>
              <a:t>had that moment in his sporran), and all the time </a:t>
            </a:r>
            <a:r>
              <a:rPr dirty="0" sz="1450" spc="-5">
                <a:latin typeface="Times New Roman"/>
                <a:cs typeface="Times New Roman"/>
              </a:rPr>
              <a:t>he </a:t>
            </a:r>
            <a:r>
              <a:rPr dirty="0" sz="1450" spc="-10">
                <a:latin typeface="Times New Roman"/>
                <a:cs typeface="Times New Roman"/>
              </a:rPr>
              <a:t>kept edging  </a:t>
            </a:r>
            <a:r>
              <a:rPr dirty="0" sz="1450" spc="-5">
                <a:latin typeface="Times New Roman"/>
                <a:cs typeface="Times New Roman"/>
              </a:rPr>
              <a:t>up </a:t>
            </a:r>
            <a:r>
              <a:rPr dirty="0" sz="1450" spc="-10">
                <a:latin typeface="Times New Roman"/>
                <a:cs typeface="Times New Roman"/>
              </a:rPr>
              <a:t>to me and </a:t>
            </a:r>
            <a:r>
              <a:rPr dirty="0" sz="1450" spc="-5">
                <a:latin typeface="Times New Roman"/>
                <a:cs typeface="Times New Roman"/>
              </a:rPr>
              <a:t>I </a:t>
            </a:r>
            <a:r>
              <a:rPr dirty="0" sz="1450" spc="-10">
                <a:latin typeface="Times New Roman"/>
                <a:cs typeface="Times New Roman"/>
              </a:rPr>
              <a:t>avoiding him. </a:t>
            </a:r>
            <a:r>
              <a:rPr dirty="0" sz="1450" spc="-70">
                <a:latin typeface="Times New Roman"/>
                <a:cs typeface="Times New Roman"/>
              </a:rPr>
              <a:t>We </a:t>
            </a:r>
            <a:r>
              <a:rPr dirty="0" sz="1450" spc="-10">
                <a:latin typeface="Times New Roman"/>
                <a:cs typeface="Times New Roman"/>
              </a:rPr>
              <a:t>were now </a:t>
            </a:r>
            <a:r>
              <a:rPr dirty="0" sz="1450" spc="-5">
                <a:latin typeface="Times New Roman"/>
                <a:cs typeface="Times New Roman"/>
              </a:rPr>
              <a:t>upon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green cattle-track  which crossed the hills towards </a:t>
            </a:r>
            <a:r>
              <a:rPr dirty="0" sz="1450" spc="-35">
                <a:latin typeface="Times New Roman"/>
                <a:cs typeface="Times New Roman"/>
              </a:rPr>
              <a:t>Torosay, </a:t>
            </a:r>
            <a:r>
              <a:rPr dirty="0" sz="1450" spc="-10">
                <a:latin typeface="Times New Roman"/>
                <a:cs typeface="Times New Roman"/>
              </a:rPr>
              <a:t>and we kept changing sides </a:t>
            </a:r>
            <a:r>
              <a:rPr dirty="0" sz="1450" spc="-5">
                <a:latin typeface="Times New Roman"/>
                <a:cs typeface="Times New Roman"/>
              </a:rPr>
              <a:t>upon </a:t>
            </a:r>
            <a:r>
              <a:rPr dirty="0" sz="1450" spc="-10">
                <a:latin typeface="Times New Roman"/>
                <a:cs typeface="Times New Roman"/>
              </a:rPr>
              <a:t>that  like dancers in </a:t>
            </a:r>
            <a:r>
              <a:rPr dirty="0" sz="1450" spc="-5">
                <a:latin typeface="Times New Roman"/>
                <a:cs typeface="Times New Roman"/>
              </a:rPr>
              <a:t>a </a:t>
            </a:r>
            <a:r>
              <a:rPr dirty="0" sz="1450" spc="-10">
                <a:latin typeface="Times New Roman"/>
                <a:cs typeface="Times New Roman"/>
              </a:rPr>
              <a:t>reel. </a:t>
            </a:r>
            <a:r>
              <a:rPr dirty="0" sz="1450" spc="-5">
                <a:latin typeface="Times New Roman"/>
                <a:cs typeface="Times New Roman"/>
              </a:rPr>
              <a:t>I </a:t>
            </a:r>
            <a:r>
              <a:rPr dirty="0" sz="1450" spc="-10">
                <a:latin typeface="Times New Roman"/>
                <a:cs typeface="Times New Roman"/>
              </a:rPr>
              <a:t>had so plainly the upper-hand that my spirits rose, and  indeed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pleasure in this game </a:t>
            </a:r>
            <a:r>
              <a:rPr dirty="0" sz="1450" spc="-5">
                <a:latin typeface="Times New Roman"/>
                <a:cs typeface="Times New Roman"/>
              </a:rPr>
              <a:t>of </a:t>
            </a:r>
            <a:r>
              <a:rPr dirty="0" sz="1450" spc="-15">
                <a:latin typeface="Times New Roman"/>
                <a:cs typeface="Times New Roman"/>
              </a:rPr>
              <a:t>blindman’s buff; </a:t>
            </a:r>
            <a:r>
              <a:rPr dirty="0" sz="1450" spc="-5">
                <a:latin typeface="Times New Roman"/>
                <a:cs typeface="Times New Roman"/>
              </a:rPr>
              <a:t>but </a:t>
            </a:r>
            <a:r>
              <a:rPr dirty="0" sz="1450" spc="-10">
                <a:latin typeface="Times New Roman"/>
                <a:cs typeface="Times New Roman"/>
              </a:rPr>
              <a:t>the catechist  grew angrier and </a:t>
            </a:r>
            <a:r>
              <a:rPr dirty="0" sz="1450" spc="-15">
                <a:latin typeface="Times New Roman"/>
                <a:cs typeface="Times New Roman"/>
              </a:rPr>
              <a:t>angrier, </a:t>
            </a:r>
            <a:r>
              <a:rPr dirty="0" sz="1450" spc="-10">
                <a:latin typeface="Times New Roman"/>
                <a:cs typeface="Times New Roman"/>
              </a:rPr>
              <a:t>and at last began to swear in Gaelic and to strike for  my legs with his</a:t>
            </a:r>
            <a:r>
              <a:rPr dirty="0" sz="1450" spc="5">
                <a:latin typeface="Times New Roman"/>
                <a:cs typeface="Times New Roman"/>
              </a:rPr>
              <a:t> </a:t>
            </a:r>
            <a:r>
              <a:rPr dirty="0" sz="1450" spc="-15">
                <a:latin typeface="Times New Roman"/>
                <a:cs typeface="Times New Roman"/>
              </a:rPr>
              <a:t>staff.</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told him that, sure </a:t>
            </a:r>
            <a:r>
              <a:rPr dirty="0" sz="1450" spc="-5">
                <a:latin typeface="Times New Roman"/>
                <a:cs typeface="Times New Roman"/>
              </a:rPr>
              <a:t>enough, 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pistol in my pocket as well as he,  and if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strike across the hill </a:t>
            </a:r>
            <a:r>
              <a:rPr dirty="0" sz="1450" spc="-5">
                <a:latin typeface="Times New Roman"/>
                <a:cs typeface="Times New Roman"/>
              </a:rPr>
              <a:t>due </a:t>
            </a:r>
            <a:r>
              <a:rPr dirty="0" sz="1450" spc="-10">
                <a:latin typeface="Times New Roman"/>
                <a:cs typeface="Times New Roman"/>
              </a:rPr>
              <a:t>south </a:t>
            </a:r>
            <a:r>
              <a:rPr dirty="0" sz="1450" spc="-5">
                <a:latin typeface="Times New Roman"/>
                <a:cs typeface="Times New Roman"/>
              </a:rPr>
              <a:t>I </a:t>
            </a:r>
            <a:r>
              <a:rPr dirty="0" sz="1450" spc="-10">
                <a:latin typeface="Times New Roman"/>
                <a:cs typeface="Times New Roman"/>
              </a:rPr>
              <a:t>would even blow his brains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became at once very polite, and after trying to soften me for some time,  </a:t>
            </a:r>
            <a:r>
              <a:rPr dirty="0" sz="1450" spc="-5">
                <a:latin typeface="Times New Roman"/>
                <a:cs typeface="Times New Roman"/>
              </a:rPr>
              <a:t>but </a:t>
            </a:r>
            <a:r>
              <a:rPr dirty="0" sz="1450" spc="-10">
                <a:latin typeface="Times New Roman"/>
                <a:cs typeface="Times New Roman"/>
              </a:rPr>
              <a:t>quite in vain, </a:t>
            </a:r>
            <a:r>
              <a:rPr dirty="0" sz="1450" spc="-5">
                <a:latin typeface="Times New Roman"/>
                <a:cs typeface="Times New Roman"/>
              </a:rPr>
              <a:t>he </a:t>
            </a:r>
            <a:r>
              <a:rPr dirty="0" sz="1450" spc="-10">
                <a:latin typeface="Times New Roman"/>
                <a:cs typeface="Times New Roman"/>
              </a:rPr>
              <a:t>cursed me once more in Gaelic and took himself </a:t>
            </a:r>
            <a:r>
              <a:rPr dirty="0" sz="1450" spc="-15">
                <a:latin typeface="Times New Roman"/>
                <a:cs typeface="Times New Roman"/>
              </a:rPr>
              <a:t>off. </a:t>
            </a:r>
            <a:r>
              <a:rPr dirty="0" sz="1450" spc="-5">
                <a:latin typeface="Times New Roman"/>
                <a:cs typeface="Times New Roman"/>
              </a:rPr>
              <a:t>I  </a:t>
            </a:r>
            <a:r>
              <a:rPr dirty="0" sz="1450" spc="-10">
                <a:latin typeface="Times New Roman"/>
                <a:cs typeface="Times New Roman"/>
              </a:rPr>
              <a:t>watched him striding along, through </a:t>
            </a:r>
            <a:r>
              <a:rPr dirty="0" sz="1450" spc="-5">
                <a:latin typeface="Times New Roman"/>
                <a:cs typeface="Times New Roman"/>
              </a:rPr>
              <a:t>bog </a:t>
            </a:r>
            <a:r>
              <a:rPr dirty="0" sz="1450" spc="-10">
                <a:latin typeface="Times New Roman"/>
                <a:cs typeface="Times New Roman"/>
              </a:rPr>
              <a:t>and </a:t>
            </a:r>
            <a:r>
              <a:rPr dirty="0" sz="1450" spc="-20">
                <a:latin typeface="Times New Roman"/>
                <a:cs typeface="Times New Roman"/>
              </a:rPr>
              <a:t>brier, </a:t>
            </a:r>
            <a:r>
              <a:rPr dirty="0" sz="1450" spc="-10">
                <a:latin typeface="Times New Roman"/>
                <a:cs typeface="Times New Roman"/>
              </a:rPr>
              <a:t>tapping with his stick, until  </a:t>
            </a:r>
            <a:r>
              <a:rPr dirty="0" sz="1450" spc="-5">
                <a:latin typeface="Times New Roman"/>
                <a:cs typeface="Times New Roman"/>
              </a:rPr>
              <a:t>he </a:t>
            </a:r>
            <a:r>
              <a:rPr dirty="0" sz="1450" spc="-10">
                <a:latin typeface="Times New Roman"/>
                <a:cs typeface="Times New Roman"/>
              </a:rPr>
              <a:t>turned the end </a:t>
            </a:r>
            <a:r>
              <a:rPr dirty="0" sz="1450" spc="-5">
                <a:latin typeface="Times New Roman"/>
                <a:cs typeface="Times New Roman"/>
              </a:rPr>
              <a:t>of a </a:t>
            </a:r>
            <a:r>
              <a:rPr dirty="0" sz="1450" spc="-10">
                <a:latin typeface="Times New Roman"/>
                <a:cs typeface="Times New Roman"/>
              </a:rPr>
              <a:t>hill and disappeared in the next </a:t>
            </a:r>
            <a:r>
              <a:rPr dirty="0" sz="1450" spc="-20">
                <a:latin typeface="Times New Roman"/>
                <a:cs typeface="Times New Roman"/>
              </a:rPr>
              <a:t>hollow.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struck </a:t>
            </a:r>
            <a:r>
              <a:rPr dirty="0" sz="1450" spc="-5">
                <a:latin typeface="Times New Roman"/>
                <a:cs typeface="Times New Roman"/>
              </a:rPr>
              <a:t>on  </a:t>
            </a:r>
            <a:r>
              <a:rPr dirty="0" sz="1450" spc="-10">
                <a:latin typeface="Times New Roman"/>
                <a:cs typeface="Times New Roman"/>
              </a:rPr>
              <a:t>again for </a:t>
            </a:r>
            <a:r>
              <a:rPr dirty="0" sz="1450" spc="-35">
                <a:latin typeface="Times New Roman"/>
                <a:cs typeface="Times New Roman"/>
              </a:rPr>
              <a:t>Torosay, </a:t>
            </a:r>
            <a:r>
              <a:rPr dirty="0" sz="1450" spc="-10">
                <a:latin typeface="Times New Roman"/>
                <a:cs typeface="Times New Roman"/>
              </a:rPr>
              <a:t>much better pleased to </a:t>
            </a:r>
            <a:r>
              <a:rPr dirty="0" sz="1450" spc="-5">
                <a:latin typeface="Times New Roman"/>
                <a:cs typeface="Times New Roman"/>
              </a:rPr>
              <a:t>be </a:t>
            </a:r>
            <a:r>
              <a:rPr dirty="0" sz="1450" spc="-10">
                <a:latin typeface="Times New Roman"/>
                <a:cs typeface="Times New Roman"/>
              </a:rPr>
              <a:t>alone than to travel with that man  </a:t>
            </a:r>
            <a:r>
              <a:rPr dirty="0" sz="1450" spc="-5">
                <a:latin typeface="Times New Roman"/>
                <a:cs typeface="Times New Roman"/>
              </a:rPr>
              <a:t>of </a:t>
            </a:r>
            <a:r>
              <a:rPr dirty="0" sz="1450" spc="-10">
                <a:latin typeface="Times New Roman"/>
                <a:cs typeface="Times New Roman"/>
              </a:rPr>
              <a:t>learning. This was an unlucky day; and these two,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had just rid  myself,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were the two worst men </a:t>
            </a:r>
            <a:r>
              <a:rPr dirty="0" sz="1450" spc="-5">
                <a:latin typeface="Times New Roman"/>
                <a:cs typeface="Times New Roman"/>
              </a:rPr>
              <a:t>I </a:t>
            </a:r>
            <a:r>
              <a:rPr dirty="0" sz="1450" spc="-10">
                <a:latin typeface="Times New Roman"/>
                <a:cs typeface="Times New Roman"/>
              </a:rPr>
              <a:t>met with in the  Highlands.</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At </a:t>
            </a:r>
            <a:r>
              <a:rPr dirty="0" sz="1450" spc="-35">
                <a:latin typeface="Times New Roman"/>
                <a:cs typeface="Times New Roman"/>
              </a:rPr>
              <a:t>Torosay, </a:t>
            </a:r>
            <a:r>
              <a:rPr dirty="0" sz="1450" spc="-5">
                <a:latin typeface="Times New Roman"/>
                <a:cs typeface="Times New Roman"/>
              </a:rPr>
              <a:t>on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Mull and looking over to the mainland </a:t>
            </a:r>
            <a:r>
              <a:rPr dirty="0" sz="1450" spc="-5">
                <a:latin typeface="Times New Roman"/>
                <a:cs typeface="Times New Roman"/>
              </a:rPr>
              <a:t>of  </a:t>
            </a:r>
            <a:r>
              <a:rPr dirty="0" sz="1450" spc="-10">
                <a:latin typeface="Times New Roman"/>
                <a:cs typeface="Times New Roman"/>
              </a:rPr>
              <a:t>Morven, there was an inn with an </a:t>
            </a:r>
            <a:r>
              <a:rPr dirty="0" sz="1450" spc="-15">
                <a:latin typeface="Times New Roman"/>
                <a:cs typeface="Times New Roman"/>
              </a:rPr>
              <a:t>innkeeper, </a:t>
            </a:r>
            <a:r>
              <a:rPr dirty="0" sz="1450" spc="-10">
                <a:latin typeface="Times New Roman"/>
                <a:cs typeface="Times New Roman"/>
              </a:rPr>
              <a:t>who was </a:t>
            </a:r>
            <a:r>
              <a:rPr dirty="0" sz="1450" spc="-5">
                <a:latin typeface="Times New Roman"/>
                <a:cs typeface="Times New Roman"/>
              </a:rPr>
              <a:t>a </a:t>
            </a:r>
            <a:r>
              <a:rPr dirty="0" sz="1450" spc="-10">
                <a:latin typeface="Times New Roman"/>
                <a:cs typeface="Times New Roman"/>
              </a:rPr>
              <a:t>Maclean, it appeared,  </a:t>
            </a:r>
            <a:r>
              <a:rPr dirty="0" sz="1450" spc="-5">
                <a:latin typeface="Times New Roman"/>
                <a:cs typeface="Times New Roman"/>
              </a:rPr>
              <a:t>of a </a:t>
            </a:r>
            <a:r>
              <a:rPr dirty="0" sz="1450" spc="-10">
                <a:latin typeface="Times New Roman"/>
                <a:cs typeface="Times New Roman"/>
              </a:rPr>
              <a:t>very high family; for to keep an inn is </a:t>
            </a:r>
            <a:r>
              <a:rPr dirty="0" sz="1450" spc="-5">
                <a:latin typeface="Times New Roman"/>
                <a:cs typeface="Times New Roman"/>
              </a:rPr>
              <a:t>thought </a:t>
            </a:r>
            <a:r>
              <a:rPr dirty="0" sz="1450" spc="-10">
                <a:latin typeface="Times New Roman"/>
                <a:cs typeface="Times New Roman"/>
              </a:rPr>
              <a:t>even more genteel in the  Highlands than it is with us, perhaps as partaking </a:t>
            </a:r>
            <a:r>
              <a:rPr dirty="0" sz="1450" spc="-5">
                <a:latin typeface="Times New Roman"/>
                <a:cs typeface="Times New Roman"/>
              </a:rPr>
              <a:t>of </a:t>
            </a:r>
            <a:r>
              <a:rPr dirty="0" sz="1450" spc="-15">
                <a:latin typeface="Times New Roman"/>
                <a:cs typeface="Times New Roman"/>
              </a:rPr>
              <a:t>hospitality, </a:t>
            </a:r>
            <a:r>
              <a:rPr dirty="0" sz="1450" spc="-5">
                <a:latin typeface="Times New Roman"/>
                <a:cs typeface="Times New Roman"/>
              </a:rPr>
              <a:t>or </a:t>
            </a:r>
            <a:r>
              <a:rPr dirty="0" sz="1450" spc="-10">
                <a:latin typeface="Times New Roman"/>
                <a:cs typeface="Times New Roman"/>
              </a:rPr>
              <a:t>perhaps  because the trade is idle and drunken. He spoke </a:t>
            </a:r>
            <a:r>
              <a:rPr dirty="0" sz="1450" spc="-5">
                <a:latin typeface="Times New Roman"/>
                <a:cs typeface="Times New Roman"/>
              </a:rPr>
              <a:t>good </a:t>
            </a:r>
            <a:r>
              <a:rPr dirty="0" sz="1450" spc="-10">
                <a:latin typeface="Times New Roman"/>
                <a:cs typeface="Times New Roman"/>
              </a:rPr>
              <a:t>English, and finding me  to </a:t>
            </a:r>
            <a:r>
              <a:rPr dirty="0" sz="1450" spc="-5">
                <a:latin typeface="Times New Roman"/>
                <a:cs typeface="Times New Roman"/>
              </a:rPr>
              <a:t>be </a:t>
            </a:r>
            <a:r>
              <a:rPr dirty="0" sz="1450" spc="-10">
                <a:latin typeface="Times New Roman"/>
                <a:cs typeface="Times New Roman"/>
              </a:rPr>
              <a:t>something </a:t>
            </a:r>
            <a:r>
              <a:rPr dirty="0" sz="1450" spc="-5">
                <a:latin typeface="Times New Roman"/>
                <a:cs typeface="Times New Roman"/>
              </a:rPr>
              <a:t>of a </a:t>
            </a:r>
            <a:r>
              <a:rPr dirty="0" sz="1450" spc="-15">
                <a:latin typeface="Times New Roman"/>
                <a:cs typeface="Times New Roman"/>
              </a:rPr>
              <a:t>scholar, </a:t>
            </a:r>
            <a:r>
              <a:rPr dirty="0" sz="1450" spc="-10">
                <a:latin typeface="Times New Roman"/>
                <a:cs typeface="Times New Roman"/>
              </a:rPr>
              <a:t>tried me first in French, where </a:t>
            </a:r>
            <a:r>
              <a:rPr dirty="0" sz="1450" spc="-5">
                <a:latin typeface="Times New Roman"/>
                <a:cs typeface="Times New Roman"/>
              </a:rPr>
              <a:t>he </a:t>
            </a:r>
            <a:r>
              <a:rPr dirty="0" sz="1450" spc="-10">
                <a:latin typeface="Times New Roman"/>
                <a:cs typeface="Times New Roman"/>
              </a:rPr>
              <a:t>easily beat me,  and then in the Latin, in which </a:t>
            </a:r>
            <a:r>
              <a:rPr dirty="0" sz="1450" spc="-5">
                <a:latin typeface="Times New Roman"/>
                <a:cs typeface="Times New Roman"/>
              </a:rPr>
              <a:t>I </a:t>
            </a:r>
            <a:r>
              <a:rPr dirty="0" sz="1450" spc="-10">
                <a:latin typeface="Times New Roman"/>
                <a:cs typeface="Times New Roman"/>
              </a:rPr>
              <a:t>don’t know which </a:t>
            </a:r>
            <a:r>
              <a:rPr dirty="0" sz="1450" spc="-5">
                <a:latin typeface="Times New Roman"/>
                <a:cs typeface="Times New Roman"/>
              </a:rPr>
              <a:t>of us </a:t>
            </a:r>
            <a:r>
              <a:rPr dirty="0" sz="1450" spc="-10">
                <a:latin typeface="Times New Roman"/>
                <a:cs typeface="Times New Roman"/>
              </a:rPr>
              <a:t>did best. This  pleasant rivalry </a:t>
            </a:r>
            <a:r>
              <a:rPr dirty="0" sz="1450" spc="-5">
                <a:latin typeface="Times New Roman"/>
                <a:cs typeface="Times New Roman"/>
              </a:rPr>
              <a:t>put us </a:t>
            </a:r>
            <a:r>
              <a:rPr dirty="0" sz="1450" spc="-10">
                <a:latin typeface="Times New Roman"/>
                <a:cs typeface="Times New Roman"/>
              </a:rPr>
              <a:t>at once </a:t>
            </a:r>
            <a:r>
              <a:rPr dirty="0" sz="1450" spc="-5">
                <a:latin typeface="Times New Roman"/>
                <a:cs typeface="Times New Roman"/>
              </a:rPr>
              <a:t>upon </a:t>
            </a:r>
            <a:r>
              <a:rPr dirty="0" sz="1450" spc="-10">
                <a:latin typeface="Times New Roman"/>
                <a:cs typeface="Times New Roman"/>
              </a:rPr>
              <a:t>friendly terms; and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up </a:t>
            </a:r>
            <a:r>
              <a:rPr dirty="0" sz="1450" spc="-10">
                <a:latin typeface="Times New Roman"/>
                <a:cs typeface="Times New Roman"/>
              </a:rPr>
              <a:t>and drank  punch with him (or to </a:t>
            </a:r>
            <a:r>
              <a:rPr dirty="0" sz="1450" spc="-5">
                <a:latin typeface="Times New Roman"/>
                <a:cs typeface="Times New Roman"/>
              </a:rPr>
              <a:t>be </a:t>
            </a:r>
            <a:r>
              <a:rPr dirty="0" sz="1450" spc="-10">
                <a:latin typeface="Times New Roman"/>
                <a:cs typeface="Times New Roman"/>
              </a:rPr>
              <a:t>more correct, sat </a:t>
            </a:r>
            <a:r>
              <a:rPr dirty="0" sz="1450" spc="-5">
                <a:latin typeface="Times New Roman"/>
                <a:cs typeface="Times New Roman"/>
              </a:rPr>
              <a:t>up </a:t>
            </a:r>
            <a:r>
              <a:rPr dirty="0" sz="1450" spc="-10">
                <a:latin typeface="Times New Roman"/>
                <a:cs typeface="Times New Roman"/>
              </a:rPr>
              <a:t>and watched him drink it), until  </a:t>
            </a:r>
            <a:r>
              <a:rPr dirty="0" sz="1450" spc="-5">
                <a:latin typeface="Times New Roman"/>
                <a:cs typeface="Times New Roman"/>
              </a:rPr>
              <a:t>he </a:t>
            </a:r>
            <a:r>
              <a:rPr dirty="0" sz="1450" spc="-10">
                <a:latin typeface="Times New Roman"/>
                <a:cs typeface="Times New Roman"/>
              </a:rPr>
              <a:t>was so tipsy that </a:t>
            </a:r>
            <a:r>
              <a:rPr dirty="0" sz="1450" spc="-5">
                <a:latin typeface="Times New Roman"/>
                <a:cs typeface="Times New Roman"/>
              </a:rPr>
              <a:t>he </a:t>
            </a:r>
            <a:r>
              <a:rPr dirty="0" sz="1450" spc="-10">
                <a:latin typeface="Times New Roman"/>
                <a:cs typeface="Times New Roman"/>
              </a:rPr>
              <a:t>wept </a:t>
            </a:r>
            <a:r>
              <a:rPr dirty="0" sz="1450" spc="-5">
                <a:latin typeface="Times New Roman"/>
                <a:cs typeface="Times New Roman"/>
              </a:rPr>
              <a:t>upon </a:t>
            </a:r>
            <a:r>
              <a:rPr dirty="0" sz="1450" spc="-10">
                <a:latin typeface="Times New Roman"/>
                <a:cs typeface="Times New Roman"/>
              </a:rPr>
              <a:t>my</a:t>
            </a:r>
            <a:r>
              <a:rPr dirty="0" sz="1450" spc="10">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algn="just" marL="12700" marR="11430" indent="255904">
              <a:lnSpc>
                <a:spcPts val="1730"/>
              </a:lnSpc>
              <a:spcBef>
                <a:spcPts val="775"/>
              </a:spcBef>
            </a:pPr>
            <a:r>
              <a:rPr dirty="0" sz="1450" spc="-5">
                <a:latin typeface="Times New Roman"/>
                <a:cs typeface="Times New Roman"/>
              </a:rPr>
              <a:t>I </a:t>
            </a:r>
            <a:r>
              <a:rPr dirty="0" sz="1450" spc="-10">
                <a:latin typeface="Times New Roman"/>
                <a:cs typeface="Times New Roman"/>
              </a:rPr>
              <a:t>tried him, as if </a:t>
            </a:r>
            <a:r>
              <a:rPr dirty="0" sz="1450" spc="-5">
                <a:latin typeface="Times New Roman"/>
                <a:cs typeface="Times New Roman"/>
              </a:rPr>
              <a:t>by </a:t>
            </a:r>
            <a:r>
              <a:rPr dirty="0" sz="1450" spc="-10">
                <a:latin typeface="Times New Roman"/>
                <a:cs typeface="Times New Roman"/>
              </a:rPr>
              <a:t>accident, with </a:t>
            </a:r>
            <a:r>
              <a:rPr dirty="0" sz="1450" spc="-5">
                <a:latin typeface="Times New Roman"/>
                <a:cs typeface="Times New Roman"/>
              </a:rPr>
              <a:t>a </a:t>
            </a:r>
            <a:r>
              <a:rPr dirty="0" sz="1450" spc="-10">
                <a:latin typeface="Times New Roman"/>
                <a:cs typeface="Times New Roman"/>
              </a:rPr>
              <a:t>sight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button; </a:t>
            </a:r>
            <a:r>
              <a:rPr dirty="0" sz="1450" spc="-5">
                <a:latin typeface="Times New Roman"/>
                <a:cs typeface="Times New Roman"/>
              </a:rPr>
              <a:t>but </a:t>
            </a:r>
            <a:r>
              <a:rPr dirty="0" sz="1450" spc="-10">
                <a:latin typeface="Times New Roman"/>
                <a:cs typeface="Times New Roman"/>
              </a:rPr>
              <a:t>it was plain  </a:t>
            </a:r>
            <a:r>
              <a:rPr dirty="0" sz="1450" spc="-5">
                <a:latin typeface="Times New Roman"/>
                <a:cs typeface="Times New Roman"/>
              </a:rPr>
              <a:t>he </a:t>
            </a:r>
            <a:r>
              <a:rPr dirty="0" sz="1450" spc="-10">
                <a:latin typeface="Times New Roman"/>
                <a:cs typeface="Times New Roman"/>
              </a:rPr>
              <a:t>had never seen </a:t>
            </a:r>
            <a:r>
              <a:rPr dirty="0" sz="1450" spc="-5">
                <a:latin typeface="Times New Roman"/>
                <a:cs typeface="Times New Roman"/>
              </a:rPr>
              <a:t>or </a:t>
            </a:r>
            <a:r>
              <a:rPr dirty="0" sz="1450" spc="-10">
                <a:latin typeface="Times New Roman"/>
                <a:cs typeface="Times New Roman"/>
              </a:rPr>
              <a:t>heard </a:t>
            </a:r>
            <a:r>
              <a:rPr dirty="0" sz="1450" spc="-5">
                <a:latin typeface="Times New Roman"/>
                <a:cs typeface="Times New Roman"/>
              </a:rPr>
              <a:t>of </a:t>
            </a:r>
            <a:r>
              <a:rPr dirty="0" sz="1450" spc="-10">
                <a:latin typeface="Times New Roman"/>
                <a:cs typeface="Times New Roman"/>
              </a:rPr>
              <a:t>it. Indeed, </a:t>
            </a:r>
            <a:r>
              <a:rPr dirty="0" sz="1450" spc="-5">
                <a:latin typeface="Times New Roman"/>
                <a:cs typeface="Times New Roman"/>
              </a:rPr>
              <a:t>he </a:t>
            </a:r>
            <a:r>
              <a:rPr dirty="0" sz="1450" spc="-10">
                <a:latin typeface="Times New Roman"/>
                <a:cs typeface="Times New Roman"/>
              </a:rPr>
              <a:t>bore some grudge against</a:t>
            </a:r>
            <a:r>
              <a:rPr dirty="0" sz="1450" spc="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17990"/>
          </a:xfrm>
          <a:prstGeom prst="rect">
            <a:avLst/>
          </a:prstGeom>
        </p:spPr>
        <p:txBody>
          <a:bodyPr wrap="square" lIns="0" tIns="13335" rIns="0" bIns="0" rtlCol="0" vert="horz">
            <a:spAutoFit/>
          </a:bodyPr>
          <a:lstStyle/>
          <a:p>
            <a:pPr algn="just" marL="12700" marR="12065">
              <a:lnSpc>
                <a:spcPct val="99200"/>
              </a:lnSpc>
              <a:spcBef>
                <a:spcPts val="105"/>
              </a:spcBef>
            </a:pPr>
            <a:r>
              <a:rPr dirty="0" sz="1450" spc="-10">
                <a:latin typeface="Times New Roman"/>
                <a:cs typeface="Times New Roman"/>
              </a:rPr>
              <a:t>family and friends </a:t>
            </a:r>
            <a:r>
              <a:rPr dirty="0" sz="1450" spc="-5">
                <a:latin typeface="Times New Roman"/>
                <a:cs typeface="Times New Roman"/>
              </a:rPr>
              <a:t>of </a:t>
            </a:r>
            <a:r>
              <a:rPr dirty="0" sz="1450" spc="-10">
                <a:latin typeface="Times New Roman"/>
                <a:cs typeface="Times New Roman"/>
              </a:rPr>
              <a:t>Ardshiel, and before </a:t>
            </a:r>
            <a:r>
              <a:rPr dirty="0" sz="1450" spc="-5">
                <a:latin typeface="Times New Roman"/>
                <a:cs typeface="Times New Roman"/>
              </a:rPr>
              <a:t>he </a:t>
            </a:r>
            <a:r>
              <a:rPr dirty="0" sz="1450" spc="-10">
                <a:latin typeface="Times New Roman"/>
                <a:cs typeface="Times New Roman"/>
              </a:rPr>
              <a:t>was drunk </a:t>
            </a:r>
            <a:r>
              <a:rPr dirty="0" sz="1450" spc="-5">
                <a:latin typeface="Times New Roman"/>
                <a:cs typeface="Times New Roman"/>
              </a:rPr>
              <a:t>he </a:t>
            </a:r>
            <a:r>
              <a:rPr dirty="0" sz="1450" spc="-10">
                <a:latin typeface="Times New Roman"/>
                <a:cs typeface="Times New Roman"/>
              </a:rPr>
              <a:t>read me </a:t>
            </a:r>
            <a:r>
              <a:rPr dirty="0" sz="1450" spc="-5">
                <a:latin typeface="Times New Roman"/>
                <a:cs typeface="Times New Roman"/>
              </a:rPr>
              <a:t>a  </a:t>
            </a:r>
            <a:r>
              <a:rPr dirty="0" sz="1450" spc="-10">
                <a:latin typeface="Times New Roman"/>
                <a:cs typeface="Times New Roman"/>
              </a:rPr>
              <a:t>lampoon, in very </a:t>
            </a:r>
            <a:r>
              <a:rPr dirty="0" sz="1450" spc="-5">
                <a:latin typeface="Times New Roman"/>
                <a:cs typeface="Times New Roman"/>
              </a:rPr>
              <a:t>good </a:t>
            </a:r>
            <a:r>
              <a:rPr dirty="0" sz="1450" spc="-10">
                <a:latin typeface="Times New Roman"/>
                <a:cs typeface="Times New Roman"/>
              </a:rPr>
              <a:t>Latin,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very ill meaning, which </a:t>
            </a:r>
            <a:r>
              <a:rPr dirty="0" sz="1450" spc="-5">
                <a:latin typeface="Times New Roman"/>
                <a:cs typeface="Times New Roman"/>
              </a:rPr>
              <a:t>he </a:t>
            </a:r>
            <a:r>
              <a:rPr dirty="0" sz="1450" spc="-10">
                <a:latin typeface="Times New Roman"/>
                <a:cs typeface="Times New Roman"/>
              </a:rPr>
              <a:t>had made  in elegiac verses </a:t>
            </a:r>
            <a:r>
              <a:rPr dirty="0" sz="1450" spc="-5">
                <a:latin typeface="Times New Roman"/>
                <a:cs typeface="Times New Roman"/>
              </a:rPr>
              <a:t>upon 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that</a:t>
            </a:r>
            <a:r>
              <a:rPr dirty="0" sz="1450" spc="1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of </a:t>
            </a:r>
            <a:r>
              <a:rPr dirty="0" sz="1450" spc="-10">
                <a:latin typeface="Times New Roman"/>
                <a:cs typeface="Times New Roman"/>
              </a:rPr>
              <a:t>my catechist, </a:t>
            </a:r>
            <a:r>
              <a:rPr dirty="0" sz="1450" spc="-5">
                <a:latin typeface="Times New Roman"/>
                <a:cs typeface="Times New Roman"/>
              </a:rPr>
              <a:t>he </a:t>
            </a:r>
            <a:r>
              <a:rPr dirty="0" sz="1450" spc="-10">
                <a:latin typeface="Times New Roman"/>
                <a:cs typeface="Times New Roman"/>
              </a:rPr>
              <a:t>shook his head, and said </a:t>
            </a:r>
            <a:r>
              <a:rPr dirty="0" sz="1450" spc="-5">
                <a:latin typeface="Times New Roman"/>
                <a:cs typeface="Times New Roman"/>
              </a:rPr>
              <a:t>I </a:t>
            </a:r>
            <a:r>
              <a:rPr dirty="0" sz="1450" spc="-10">
                <a:latin typeface="Times New Roman"/>
                <a:cs typeface="Times New Roman"/>
              </a:rPr>
              <a:t>was lucky  to have </a:t>
            </a:r>
            <a:r>
              <a:rPr dirty="0" sz="1450" spc="-5">
                <a:latin typeface="Times New Roman"/>
                <a:cs typeface="Times New Roman"/>
              </a:rPr>
              <a:t>got </a:t>
            </a:r>
            <a:r>
              <a:rPr dirty="0" sz="1450" spc="-10">
                <a:latin typeface="Times New Roman"/>
                <a:cs typeface="Times New Roman"/>
              </a:rPr>
              <a:t>clear </a:t>
            </a:r>
            <a:r>
              <a:rPr dirty="0" sz="1450" spc="-15">
                <a:latin typeface="Times New Roman"/>
                <a:cs typeface="Times New Roman"/>
              </a:rPr>
              <a:t>off. </a:t>
            </a:r>
            <a:r>
              <a:rPr dirty="0" sz="1450" spc="-10">
                <a:latin typeface="Times New Roman"/>
                <a:cs typeface="Times New Roman"/>
              </a:rPr>
              <a:t>“That is </a:t>
            </a:r>
            <a:r>
              <a:rPr dirty="0" sz="1450" spc="-5">
                <a:latin typeface="Times New Roman"/>
                <a:cs typeface="Times New Roman"/>
              </a:rPr>
              <a:t>a </a:t>
            </a:r>
            <a:r>
              <a:rPr dirty="0" sz="1450" spc="-10">
                <a:latin typeface="Times New Roman"/>
                <a:cs typeface="Times New Roman"/>
              </a:rPr>
              <a:t>very dangerous man,” </a:t>
            </a:r>
            <a:r>
              <a:rPr dirty="0" sz="1450" spc="-5">
                <a:latin typeface="Times New Roman"/>
                <a:cs typeface="Times New Roman"/>
              </a:rPr>
              <a:t>he </a:t>
            </a:r>
            <a:r>
              <a:rPr dirty="0" sz="1450" spc="-10">
                <a:latin typeface="Times New Roman"/>
                <a:cs typeface="Times New Roman"/>
              </a:rPr>
              <a:t>said; “Duncan  Mackiegh is his name; </a:t>
            </a:r>
            <a:r>
              <a:rPr dirty="0" sz="1450" spc="-5">
                <a:latin typeface="Times New Roman"/>
                <a:cs typeface="Times New Roman"/>
              </a:rPr>
              <a:t>he </a:t>
            </a:r>
            <a:r>
              <a:rPr dirty="0" sz="1450" spc="-10">
                <a:latin typeface="Times New Roman"/>
                <a:cs typeface="Times New Roman"/>
              </a:rPr>
              <a:t>can </a:t>
            </a:r>
            <a:r>
              <a:rPr dirty="0" sz="1450" spc="-5">
                <a:latin typeface="Times New Roman"/>
                <a:cs typeface="Times New Roman"/>
              </a:rPr>
              <a:t>shoot by </a:t>
            </a:r>
            <a:r>
              <a:rPr dirty="0" sz="1450" spc="-10">
                <a:latin typeface="Times New Roman"/>
                <a:cs typeface="Times New Roman"/>
              </a:rPr>
              <a:t>the ear at several yards, and has been  often accused </a:t>
            </a:r>
            <a:r>
              <a:rPr dirty="0" sz="1450" spc="-5">
                <a:latin typeface="Times New Roman"/>
                <a:cs typeface="Times New Roman"/>
              </a:rPr>
              <a:t>of </a:t>
            </a:r>
            <a:r>
              <a:rPr dirty="0" sz="1450" spc="-10">
                <a:latin typeface="Times New Roman"/>
                <a:cs typeface="Times New Roman"/>
              </a:rPr>
              <a:t>highway robberies, and once </a:t>
            </a:r>
            <a:r>
              <a:rPr dirty="0" sz="1450" spc="-5">
                <a:latin typeface="Times New Roman"/>
                <a:cs typeface="Times New Roman"/>
              </a:rPr>
              <a:t>of</a:t>
            </a:r>
            <a:r>
              <a:rPr dirty="0" sz="1450" spc="30">
                <a:latin typeface="Times New Roman"/>
                <a:cs typeface="Times New Roman"/>
              </a:rPr>
              <a:t> </a:t>
            </a:r>
            <a:r>
              <a:rPr dirty="0" sz="1450" spc="-20">
                <a:latin typeface="Times New Roman"/>
                <a:cs typeface="Times New Roman"/>
              </a:rPr>
              <a:t>murder.”</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“The cream </a:t>
            </a:r>
            <a:r>
              <a:rPr dirty="0" sz="1450" spc="-5">
                <a:latin typeface="Times New Roman"/>
                <a:cs typeface="Times New Roman"/>
              </a:rPr>
              <a:t>of </a:t>
            </a:r>
            <a:r>
              <a:rPr dirty="0" sz="1450" spc="-10">
                <a:latin typeface="Times New Roman"/>
                <a:cs typeface="Times New Roman"/>
              </a:rPr>
              <a:t>it is,” says I, “that </a:t>
            </a:r>
            <a:r>
              <a:rPr dirty="0" sz="1450" spc="-5">
                <a:latin typeface="Times New Roman"/>
                <a:cs typeface="Times New Roman"/>
              </a:rPr>
              <a:t>he </a:t>
            </a:r>
            <a:r>
              <a:rPr dirty="0" sz="1450" spc="-10">
                <a:latin typeface="Times New Roman"/>
                <a:cs typeface="Times New Roman"/>
              </a:rPr>
              <a:t>called himself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catechist.”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“And why should </a:t>
            </a:r>
            <a:r>
              <a:rPr dirty="0" sz="1450" spc="-5">
                <a:latin typeface="Times New Roman"/>
                <a:cs typeface="Times New Roman"/>
              </a:rPr>
              <a:t>he </a:t>
            </a:r>
            <a:r>
              <a:rPr dirty="0" sz="1450" spc="-10">
                <a:latin typeface="Times New Roman"/>
                <a:cs typeface="Times New Roman"/>
              </a:rPr>
              <a:t>not?” says he, “when that is what </a:t>
            </a:r>
            <a:r>
              <a:rPr dirty="0" sz="1450" spc="-5">
                <a:latin typeface="Times New Roman"/>
                <a:cs typeface="Times New Roman"/>
              </a:rPr>
              <a:t>he </a:t>
            </a:r>
            <a:r>
              <a:rPr dirty="0" sz="1450" spc="-10">
                <a:latin typeface="Times New Roman"/>
                <a:cs typeface="Times New Roman"/>
              </a:rPr>
              <a:t>is. It was  Maclean </a:t>
            </a:r>
            <a:r>
              <a:rPr dirty="0" sz="1450" spc="-5">
                <a:latin typeface="Times New Roman"/>
                <a:cs typeface="Times New Roman"/>
              </a:rPr>
              <a:t>of </a:t>
            </a:r>
            <a:r>
              <a:rPr dirty="0" sz="1450" spc="-10">
                <a:latin typeface="Times New Roman"/>
                <a:cs typeface="Times New Roman"/>
              </a:rPr>
              <a:t>Duart gave it to him because </a:t>
            </a:r>
            <a:r>
              <a:rPr dirty="0" sz="1450" spc="-5">
                <a:latin typeface="Times New Roman"/>
                <a:cs typeface="Times New Roman"/>
              </a:rPr>
              <a:t>he </a:t>
            </a:r>
            <a:r>
              <a:rPr dirty="0" sz="1450" spc="-10">
                <a:latin typeface="Times New Roman"/>
                <a:cs typeface="Times New Roman"/>
              </a:rPr>
              <a:t>was blind. But perhaps it was </a:t>
            </a:r>
            <a:r>
              <a:rPr dirty="0" sz="1450" spc="-5">
                <a:latin typeface="Times New Roman"/>
                <a:cs typeface="Times New Roman"/>
              </a:rPr>
              <a:t>a  </a:t>
            </a:r>
            <a:r>
              <a:rPr dirty="0" sz="1450" spc="-20">
                <a:latin typeface="Times New Roman"/>
                <a:cs typeface="Times New Roman"/>
              </a:rPr>
              <a:t>peety,” </a:t>
            </a:r>
            <a:r>
              <a:rPr dirty="0" sz="1450" spc="-10">
                <a:latin typeface="Times New Roman"/>
                <a:cs typeface="Times New Roman"/>
              </a:rPr>
              <a:t>says my host, “for </a:t>
            </a:r>
            <a:r>
              <a:rPr dirty="0" sz="1450" spc="-5">
                <a:latin typeface="Times New Roman"/>
                <a:cs typeface="Times New Roman"/>
              </a:rPr>
              <a:t>he </a:t>
            </a:r>
            <a:r>
              <a:rPr dirty="0" sz="1450" spc="-10">
                <a:latin typeface="Times New Roman"/>
                <a:cs typeface="Times New Roman"/>
              </a:rPr>
              <a:t>is always </a:t>
            </a:r>
            <a:r>
              <a:rPr dirty="0" sz="1450" spc="-5">
                <a:latin typeface="Times New Roman"/>
                <a:cs typeface="Times New Roman"/>
              </a:rPr>
              <a:t>on </a:t>
            </a:r>
            <a:r>
              <a:rPr dirty="0" sz="1450" spc="-10">
                <a:latin typeface="Times New Roman"/>
                <a:cs typeface="Times New Roman"/>
              </a:rPr>
              <a:t>the road, going from </a:t>
            </a:r>
            <a:r>
              <a:rPr dirty="0" sz="1450" spc="-5">
                <a:latin typeface="Times New Roman"/>
                <a:cs typeface="Times New Roman"/>
              </a:rPr>
              <a:t>one </a:t>
            </a:r>
            <a:r>
              <a:rPr dirty="0" sz="1450" spc="-10">
                <a:latin typeface="Times New Roman"/>
                <a:cs typeface="Times New Roman"/>
              </a:rPr>
              <a:t>place to  another to hear the </a:t>
            </a:r>
            <a:r>
              <a:rPr dirty="0" sz="1450" spc="-5">
                <a:latin typeface="Times New Roman"/>
                <a:cs typeface="Times New Roman"/>
              </a:rPr>
              <a:t>young </a:t>
            </a:r>
            <a:r>
              <a:rPr dirty="0" sz="1450" spc="-10">
                <a:latin typeface="Times New Roman"/>
                <a:cs typeface="Times New Roman"/>
              </a:rPr>
              <a:t>folk say their religion; and, doubtless, that is </a:t>
            </a:r>
            <a:r>
              <a:rPr dirty="0" sz="1450" spc="-5">
                <a:latin typeface="Times New Roman"/>
                <a:cs typeface="Times New Roman"/>
              </a:rPr>
              <a:t>a </a:t>
            </a:r>
            <a:r>
              <a:rPr dirty="0" sz="1450" spc="-10">
                <a:latin typeface="Times New Roman"/>
                <a:cs typeface="Times New Roman"/>
              </a:rPr>
              <a:t>great  temptation to the </a:t>
            </a:r>
            <a:r>
              <a:rPr dirty="0" sz="1450" spc="-5">
                <a:latin typeface="Times New Roman"/>
                <a:cs typeface="Times New Roman"/>
              </a:rPr>
              <a:t>poor</a:t>
            </a:r>
            <a:r>
              <a:rPr dirty="0" sz="1450" spc="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At last, when my landlord could drink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he </a:t>
            </a:r>
            <a:r>
              <a:rPr dirty="0" sz="1450" spc="-10">
                <a:latin typeface="Times New Roman"/>
                <a:cs typeface="Times New Roman"/>
              </a:rPr>
              <a:t>showed me to </a:t>
            </a:r>
            <a:r>
              <a:rPr dirty="0" sz="1450" spc="-5">
                <a:latin typeface="Times New Roman"/>
                <a:cs typeface="Times New Roman"/>
              </a:rPr>
              <a:t>a </a:t>
            </a:r>
            <a:r>
              <a:rPr dirty="0" sz="1450" spc="-10">
                <a:latin typeface="Times New Roman"/>
                <a:cs typeface="Times New Roman"/>
              </a:rPr>
              <a:t>bed,  and </a:t>
            </a:r>
            <a:r>
              <a:rPr dirty="0" sz="1450" spc="-5">
                <a:latin typeface="Times New Roman"/>
                <a:cs typeface="Times New Roman"/>
              </a:rPr>
              <a:t>I </a:t>
            </a:r>
            <a:r>
              <a:rPr dirty="0" sz="1450" spc="-10">
                <a:latin typeface="Times New Roman"/>
                <a:cs typeface="Times New Roman"/>
              </a:rPr>
              <a:t>lay down in very </a:t>
            </a:r>
            <a:r>
              <a:rPr dirty="0" sz="1450" spc="-5">
                <a:latin typeface="Times New Roman"/>
                <a:cs typeface="Times New Roman"/>
              </a:rPr>
              <a:t>good </a:t>
            </a:r>
            <a:r>
              <a:rPr dirty="0" sz="1450" spc="-10">
                <a:latin typeface="Times New Roman"/>
                <a:cs typeface="Times New Roman"/>
              </a:rPr>
              <a:t>spirits; having travelled the greater part </a:t>
            </a:r>
            <a:r>
              <a:rPr dirty="0" sz="1450" spc="-5">
                <a:latin typeface="Times New Roman"/>
                <a:cs typeface="Times New Roman"/>
              </a:rPr>
              <a:t>of </a:t>
            </a:r>
            <a:r>
              <a:rPr dirty="0" sz="1450" spc="-10">
                <a:latin typeface="Times New Roman"/>
                <a:cs typeface="Times New Roman"/>
              </a:rPr>
              <a:t>that  big and crooked Island </a:t>
            </a:r>
            <a:r>
              <a:rPr dirty="0" sz="1450" spc="-5">
                <a:latin typeface="Times New Roman"/>
                <a:cs typeface="Times New Roman"/>
              </a:rPr>
              <a:t>of </a:t>
            </a:r>
            <a:r>
              <a:rPr dirty="0" sz="1450" spc="-10">
                <a:latin typeface="Times New Roman"/>
                <a:cs typeface="Times New Roman"/>
              </a:rPr>
              <a:t>Mull, from Earraid to </a:t>
            </a:r>
            <a:r>
              <a:rPr dirty="0" sz="1450" spc="-35">
                <a:latin typeface="Times New Roman"/>
                <a:cs typeface="Times New Roman"/>
              </a:rPr>
              <a:t>Torosay, </a:t>
            </a:r>
            <a:r>
              <a:rPr dirty="0" sz="1450" spc="-10">
                <a:latin typeface="Times New Roman"/>
                <a:cs typeface="Times New Roman"/>
              </a:rPr>
              <a:t>fifty miles as the  crow flies, and (with my wanderings) much nearer </a:t>
            </a:r>
            <a:r>
              <a:rPr dirty="0" sz="1450" spc="-5">
                <a:latin typeface="Times New Roman"/>
                <a:cs typeface="Times New Roman"/>
              </a:rPr>
              <a:t>a </a:t>
            </a:r>
            <a:r>
              <a:rPr dirty="0" sz="1450" spc="-10">
                <a:latin typeface="Times New Roman"/>
                <a:cs typeface="Times New Roman"/>
              </a:rPr>
              <a:t>hundred, in four days and  with little fatigue. Indeed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far in better heart and health </a:t>
            </a:r>
            <a:r>
              <a:rPr dirty="0" sz="1450" spc="-5">
                <a:latin typeface="Times New Roman"/>
                <a:cs typeface="Times New Roman"/>
              </a:rPr>
              <a:t>of body </a:t>
            </a: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that long tramp than </a:t>
            </a:r>
            <a:r>
              <a:rPr dirty="0" sz="1450" spc="-5">
                <a:latin typeface="Times New Roman"/>
                <a:cs typeface="Times New Roman"/>
              </a:rPr>
              <a:t>I </a:t>
            </a:r>
            <a:r>
              <a:rPr dirty="0" sz="1450" spc="-10">
                <a:latin typeface="Times New Roman"/>
                <a:cs typeface="Times New Roman"/>
              </a:rPr>
              <a:t>had been at the</a:t>
            </a:r>
            <a:r>
              <a:rPr dirty="0" sz="1450" spc="45">
                <a:latin typeface="Times New Roman"/>
                <a:cs typeface="Times New Roman"/>
              </a:rPr>
              <a:t> </a:t>
            </a:r>
            <a:r>
              <a:rPr dirty="0" sz="1450" spc="-10">
                <a:latin typeface="Times New Roman"/>
                <a:cs typeface="Times New Roman"/>
              </a:rPr>
              <a:t>beginning.</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XVI</a:t>
            </a:r>
            <a:endParaRPr sz="1450">
              <a:latin typeface="Times New Roman"/>
              <a:cs typeface="Times New Roman"/>
            </a:endParaRPr>
          </a:p>
          <a:p>
            <a:pPr algn="ctr">
              <a:lnSpc>
                <a:spcPct val="100000"/>
              </a:lnSpc>
              <a:spcBef>
                <a:spcPts val="710"/>
              </a:spcBef>
            </a:pPr>
            <a:r>
              <a:rPr dirty="0" sz="1450" spc="-10" b="1">
                <a:latin typeface="Times New Roman"/>
                <a:cs typeface="Times New Roman"/>
              </a:rPr>
              <a:t>THE LAD WITH THE </a:t>
            </a:r>
            <a:r>
              <a:rPr dirty="0" sz="1450" spc="-35" b="1">
                <a:latin typeface="Times New Roman"/>
                <a:cs typeface="Times New Roman"/>
              </a:rPr>
              <a:t>SILVER </a:t>
            </a:r>
            <a:r>
              <a:rPr dirty="0" sz="1450" spc="-15" b="1">
                <a:latin typeface="Times New Roman"/>
                <a:cs typeface="Times New Roman"/>
              </a:rPr>
              <a:t>BUTTON: ACROSS</a:t>
            </a:r>
            <a:r>
              <a:rPr dirty="0" sz="1450" spc="35" b="1">
                <a:latin typeface="Times New Roman"/>
                <a:cs typeface="Times New Roman"/>
              </a:rPr>
              <a:t> </a:t>
            </a:r>
            <a:r>
              <a:rPr dirty="0" sz="1450" spc="-20" b="1">
                <a:latin typeface="Times New Roman"/>
                <a:cs typeface="Times New Roman"/>
              </a:rPr>
              <a:t>MORVEN</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regular ferry from </a:t>
            </a:r>
            <a:r>
              <a:rPr dirty="0" sz="1450" spc="-25">
                <a:latin typeface="Times New Roman"/>
                <a:cs typeface="Times New Roman"/>
              </a:rPr>
              <a:t>Torosay </a:t>
            </a:r>
            <a:r>
              <a:rPr dirty="0" sz="1450" spc="-10">
                <a:latin typeface="Times New Roman"/>
                <a:cs typeface="Times New Roman"/>
              </a:rPr>
              <a:t>to Kinlochaline </a:t>
            </a:r>
            <a:r>
              <a:rPr dirty="0" sz="1450" spc="-5">
                <a:latin typeface="Times New Roman"/>
                <a:cs typeface="Times New Roman"/>
              </a:rPr>
              <a:t>on </a:t>
            </a:r>
            <a:r>
              <a:rPr dirty="0" sz="1450" spc="-10">
                <a:latin typeface="Times New Roman"/>
                <a:cs typeface="Times New Roman"/>
              </a:rPr>
              <a:t>the mainland.  Both shores </a:t>
            </a:r>
            <a:r>
              <a:rPr dirty="0" sz="1450" spc="-5">
                <a:latin typeface="Times New Roman"/>
                <a:cs typeface="Times New Roman"/>
              </a:rPr>
              <a:t>of </a:t>
            </a:r>
            <a:r>
              <a:rPr dirty="0" sz="1450" spc="-10">
                <a:latin typeface="Times New Roman"/>
                <a:cs typeface="Times New Roman"/>
              </a:rPr>
              <a:t>the Sound are in the country </a:t>
            </a:r>
            <a:r>
              <a:rPr dirty="0" sz="1450" spc="-5">
                <a:latin typeface="Times New Roman"/>
                <a:cs typeface="Times New Roman"/>
              </a:rPr>
              <a:t>of </a:t>
            </a:r>
            <a:r>
              <a:rPr dirty="0" sz="1450" spc="-10">
                <a:latin typeface="Times New Roman"/>
                <a:cs typeface="Times New Roman"/>
              </a:rPr>
              <a:t>the strong clan </a:t>
            </a:r>
            <a:r>
              <a:rPr dirty="0" sz="1450" spc="-5">
                <a:latin typeface="Times New Roman"/>
                <a:cs typeface="Times New Roman"/>
              </a:rPr>
              <a:t>of </a:t>
            </a:r>
            <a:r>
              <a:rPr dirty="0" sz="1450" spc="-10">
                <a:latin typeface="Times New Roman"/>
                <a:cs typeface="Times New Roman"/>
              </a:rPr>
              <a:t>the Macleans,  and the people that passed the ferry with me were almost all </a:t>
            </a:r>
            <a:r>
              <a:rPr dirty="0" sz="1450" spc="-5">
                <a:latin typeface="Times New Roman"/>
                <a:cs typeface="Times New Roman"/>
              </a:rPr>
              <a:t>of </a:t>
            </a:r>
            <a:r>
              <a:rPr dirty="0" sz="1450" spc="-10">
                <a:latin typeface="Times New Roman"/>
                <a:cs typeface="Times New Roman"/>
              </a:rPr>
              <a:t>that clan. The  skipper </a:t>
            </a:r>
            <a:r>
              <a:rPr dirty="0" sz="1450" spc="-5">
                <a:latin typeface="Times New Roman"/>
                <a:cs typeface="Times New Roman"/>
              </a:rPr>
              <a:t>of </a:t>
            </a:r>
            <a:r>
              <a:rPr dirty="0" sz="1450" spc="-10">
                <a:latin typeface="Times New Roman"/>
                <a:cs typeface="Times New Roman"/>
              </a:rPr>
              <a:t>the boat, </a:t>
            </a:r>
            <a:r>
              <a:rPr dirty="0" sz="1450" spc="-5">
                <a:latin typeface="Times New Roman"/>
                <a:cs typeface="Times New Roman"/>
              </a:rPr>
              <a:t>on </a:t>
            </a:r>
            <a:r>
              <a:rPr dirty="0" sz="1450" spc="-10">
                <a:latin typeface="Times New Roman"/>
                <a:cs typeface="Times New Roman"/>
              </a:rPr>
              <a:t>the other hand, was called Neil Roy Macrob; and since  Macrob was </a:t>
            </a:r>
            <a:r>
              <a:rPr dirty="0" sz="1450" spc="-5">
                <a:latin typeface="Times New Roman"/>
                <a:cs typeface="Times New Roman"/>
              </a:rPr>
              <a:t>one of </a:t>
            </a:r>
            <a:r>
              <a:rPr dirty="0" sz="1450" spc="-10">
                <a:latin typeface="Times New Roman"/>
                <a:cs typeface="Times New Roman"/>
              </a:rPr>
              <a:t>the names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clansmen, and Alan himself had sent  me to that </a:t>
            </a:r>
            <a:r>
              <a:rPr dirty="0" sz="1450" spc="-25">
                <a:latin typeface="Times New Roman"/>
                <a:cs typeface="Times New Roman"/>
              </a:rPr>
              <a:t>ferry, </a:t>
            </a:r>
            <a:r>
              <a:rPr dirty="0" sz="1450" spc="-5">
                <a:latin typeface="Times New Roman"/>
                <a:cs typeface="Times New Roman"/>
              </a:rPr>
              <a:t>I </a:t>
            </a:r>
            <a:r>
              <a:rPr dirty="0" sz="1450" spc="-10">
                <a:latin typeface="Times New Roman"/>
                <a:cs typeface="Times New Roman"/>
              </a:rPr>
              <a:t>was eager to come to private speech </a:t>
            </a:r>
            <a:r>
              <a:rPr dirty="0" sz="1450" spc="-5">
                <a:latin typeface="Times New Roman"/>
                <a:cs typeface="Times New Roman"/>
              </a:rPr>
              <a:t>of </a:t>
            </a:r>
            <a:r>
              <a:rPr dirty="0" sz="1450" spc="-10">
                <a:latin typeface="Times New Roman"/>
                <a:cs typeface="Times New Roman"/>
              </a:rPr>
              <a:t>Neil</a:t>
            </a:r>
            <a:r>
              <a:rPr dirty="0" sz="1450" spc="80">
                <a:latin typeface="Times New Roman"/>
                <a:cs typeface="Times New Roman"/>
              </a:rPr>
              <a:t> </a:t>
            </a:r>
            <a:r>
              <a:rPr dirty="0" sz="1450" spc="-30">
                <a:latin typeface="Times New Roman"/>
                <a:cs typeface="Times New Roman"/>
              </a:rPr>
              <a:t>Roy.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In the crowded boat this was </a:t>
            </a:r>
            <a:r>
              <a:rPr dirty="0" sz="1450" spc="-5">
                <a:latin typeface="Times New Roman"/>
                <a:cs typeface="Times New Roman"/>
              </a:rPr>
              <a:t>of </a:t>
            </a:r>
            <a:r>
              <a:rPr dirty="0" sz="1450" spc="-10">
                <a:latin typeface="Times New Roman"/>
                <a:cs typeface="Times New Roman"/>
              </a:rPr>
              <a:t>course impossible, and the passage was </a:t>
            </a:r>
            <a:r>
              <a:rPr dirty="0" sz="1450" spc="-5">
                <a:latin typeface="Times New Roman"/>
                <a:cs typeface="Times New Roman"/>
              </a:rPr>
              <a:t>a  </a:t>
            </a:r>
            <a:r>
              <a:rPr dirty="0" sz="1450" spc="-10">
                <a:latin typeface="Times New Roman"/>
                <a:cs typeface="Times New Roman"/>
              </a:rPr>
              <a:t>very slow </a:t>
            </a:r>
            <a:r>
              <a:rPr dirty="0" sz="1450" spc="-25">
                <a:latin typeface="Times New Roman"/>
                <a:cs typeface="Times New Roman"/>
              </a:rPr>
              <a:t>affair.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wind, and as the boat was wretchedly equipped,  we could </a:t>
            </a:r>
            <a:r>
              <a:rPr dirty="0" sz="1450" spc="-5">
                <a:latin typeface="Times New Roman"/>
                <a:cs typeface="Times New Roman"/>
              </a:rPr>
              <a:t>pull but </a:t>
            </a:r>
            <a:r>
              <a:rPr dirty="0" sz="1450" spc="-10">
                <a:latin typeface="Times New Roman"/>
                <a:cs typeface="Times New Roman"/>
              </a:rPr>
              <a:t>two oars </a:t>
            </a:r>
            <a:r>
              <a:rPr dirty="0" sz="1450" spc="-5">
                <a:latin typeface="Times New Roman"/>
                <a:cs typeface="Times New Roman"/>
              </a:rPr>
              <a:t>on one </a:t>
            </a:r>
            <a:r>
              <a:rPr dirty="0" sz="1450" spc="-10">
                <a:latin typeface="Times New Roman"/>
                <a:cs typeface="Times New Roman"/>
              </a:rPr>
              <a:t>side, and </a:t>
            </a:r>
            <a:r>
              <a:rPr dirty="0" sz="1450" spc="-5">
                <a:latin typeface="Times New Roman"/>
                <a:cs typeface="Times New Roman"/>
              </a:rPr>
              <a:t>one 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The men gave  </a:t>
            </a:r>
            <a:r>
              <a:rPr dirty="0" sz="1450" spc="-35">
                <a:latin typeface="Times New Roman"/>
                <a:cs typeface="Times New Roman"/>
              </a:rPr>
              <a:t>way, </a:t>
            </a:r>
            <a:r>
              <a:rPr dirty="0" sz="1450" spc="-15">
                <a:latin typeface="Times New Roman"/>
                <a:cs typeface="Times New Roman"/>
              </a:rPr>
              <a:t>however, </a:t>
            </a:r>
            <a:r>
              <a:rPr dirty="0" sz="1450" spc="-10">
                <a:latin typeface="Times New Roman"/>
                <a:cs typeface="Times New Roman"/>
              </a:rPr>
              <a:t>with </a:t>
            </a:r>
            <a:r>
              <a:rPr dirty="0" sz="1450" spc="-5">
                <a:latin typeface="Times New Roman"/>
                <a:cs typeface="Times New Roman"/>
              </a:rPr>
              <a:t>a good </a:t>
            </a:r>
            <a:r>
              <a:rPr dirty="0" sz="1450" spc="-10">
                <a:latin typeface="Times New Roman"/>
                <a:cs typeface="Times New Roman"/>
              </a:rPr>
              <a:t>will, the passengers taking spells to help them, and  the whole company giving the time in Gaelic boat-songs. And what with the  songs, and the </a:t>
            </a:r>
            <a:r>
              <a:rPr dirty="0" sz="1450" spc="-15">
                <a:latin typeface="Times New Roman"/>
                <a:cs typeface="Times New Roman"/>
              </a:rPr>
              <a:t>sea-air, </a:t>
            </a:r>
            <a:r>
              <a:rPr dirty="0" sz="1450" spc="-10">
                <a:latin typeface="Times New Roman"/>
                <a:cs typeface="Times New Roman"/>
              </a:rPr>
              <a:t>and the good-nature and spirit </a:t>
            </a:r>
            <a:r>
              <a:rPr dirty="0" sz="1450" spc="-5">
                <a:latin typeface="Times New Roman"/>
                <a:cs typeface="Times New Roman"/>
              </a:rPr>
              <a:t>of </a:t>
            </a:r>
            <a:r>
              <a:rPr dirty="0" sz="1450" spc="-10">
                <a:latin typeface="Times New Roman"/>
                <a:cs typeface="Times New Roman"/>
              </a:rPr>
              <a:t>all concerned, and the  bright </a:t>
            </a:r>
            <a:r>
              <a:rPr dirty="0" sz="1450" spc="-15">
                <a:latin typeface="Times New Roman"/>
                <a:cs typeface="Times New Roman"/>
              </a:rPr>
              <a:t>weather, </a:t>
            </a:r>
            <a:r>
              <a:rPr dirty="0" sz="1450" spc="-10">
                <a:latin typeface="Times New Roman"/>
                <a:cs typeface="Times New Roman"/>
              </a:rPr>
              <a:t>the passage was </a:t>
            </a:r>
            <a:r>
              <a:rPr dirty="0" sz="1450" spc="-5">
                <a:latin typeface="Times New Roman"/>
                <a:cs typeface="Times New Roman"/>
              </a:rPr>
              <a:t>a </a:t>
            </a:r>
            <a:r>
              <a:rPr dirty="0" sz="1450" spc="-10">
                <a:latin typeface="Times New Roman"/>
                <a:cs typeface="Times New Roman"/>
              </a:rPr>
              <a:t>pretty thing to have</a:t>
            </a:r>
            <a:r>
              <a:rPr dirty="0" sz="1450" spc="50">
                <a:latin typeface="Times New Roman"/>
                <a:cs typeface="Times New Roman"/>
              </a:rPr>
              <a:t> </a:t>
            </a:r>
            <a:r>
              <a:rPr dirty="0" sz="1450" spc="-10">
                <a:latin typeface="Times New Roman"/>
                <a:cs typeface="Times New Roman"/>
              </a:rPr>
              <a:t>seen.</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But there was </a:t>
            </a:r>
            <a:r>
              <a:rPr dirty="0" sz="1450" spc="-5">
                <a:latin typeface="Times New Roman"/>
                <a:cs typeface="Times New Roman"/>
              </a:rPr>
              <a:t>one </a:t>
            </a:r>
            <a:r>
              <a:rPr dirty="0" sz="1450" spc="-10">
                <a:latin typeface="Times New Roman"/>
                <a:cs typeface="Times New Roman"/>
              </a:rPr>
              <a:t>melancholy part. In the mouth </a:t>
            </a:r>
            <a:r>
              <a:rPr dirty="0" sz="1450" spc="-5">
                <a:latin typeface="Times New Roman"/>
                <a:cs typeface="Times New Roman"/>
              </a:rPr>
              <a:t>of </a:t>
            </a:r>
            <a:r>
              <a:rPr dirty="0" sz="1450" spc="-10">
                <a:latin typeface="Times New Roman"/>
                <a:cs typeface="Times New Roman"/>
              </a:rPr>
              <a:t>Loch Aline we found</a:t>
            </a:r>
            <a:r>
              <a:rPr dirty="0" sz="1450" spc="254">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24369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great sea-going ship at anchor; and this </a:t>
            </a:r>
            <a:r>
              <a:rPr dirty="0" sz="1450" spc="-5">
                <a:latin typeface="Times New Roman"/>
                <a:cs typeface="Times New Roman"/>
              </a:rPr>
              <a:t>I </a:t>
            </a:r>
            <a:r>
              <a:rPr dirty="0" sz="1450" spc="-10">
                <a:latin typeface="Times New Roman"/>
                <a:cs typeface="Times New Roman"/>
              </a:rPr>
              <a:t>supposed at first to </a:t>
            </a:r>
            <a:r>
              <a:rPr dirty="0" sz="1450" spc="-5">
                <a:latin typeface="Times New Roman"/>
                <a:cs typeface="Times New Roman"/>
              </a:rPr>
              <a:t>be one of </a:t>
            </a:r>
            <a:r>
              <a:rPr dirty="0" sz="1450" spc="-10">
                <a:latin typeface="Times New Roman"/>
                <a:cs typeface="Times New Roman"/>
              </a:rPr>
              <a:t>the  </a:t>
            </a:r>
            <a:r>
              <a:rPr dirty="0" sz="1450" spc="-20">
                <a:latin typeface="Times New Roman"/>
                <a:cs typeface="Times New Roman"/>
              </a:rPr>
              <a:t>King’s </a:t>
            </a:r>
            <a:r>
              <a:rPr dirty="0" sz="1450" spc="-10">
                <a:latin typeface="Times New Roman"/>
                <a:cs typeface="Times New Roman"/>
              </a:rPr>
              <a:t>cruisers which were kept along that coast, both summer and </a:t>
            </a:r>
            <a:r>
              <a:rPr dirty="0" sz="1450" spc="-20">
                <a:latin typeface="Times New Roman"/>
                <a:cs typeface="Times New Roman"/>
              </a:rPr>
              <a:t>winter, </a:t>
            </a:r>
            <a:r>
              <a:rPr dirty="0" sz="1450" spc="-10">
                <a:latin typeface="Times New Roman"/>
                <a:cs typeface="Times New Roman"/>
              </a:rPr>
              <a:t>to  prevent communication with the French. As we </a:t>
            </a:r>
            <a:r>
              <a:rPr dirty="0" sz="1450" spc="-5">
                <a:latin typeface="Times New Roman"/>
                <a:cs typeface="Times New Roman"/>
              </a:rPr>
              <a:t>got a </a:t>
            </a:r>
            <a:r>
              <a:rPr dirty="0" sz="1450" spc="-10">
                <a:latin typeface="Times New Roman"/>
                <a:cs typeface="Times New Roman"/>
              </a:rPr>
              <a:t>little </a:t>
            </a:r>
            <a:r>
              <a:rPr dirty="0" sz="1450" spc="-20">
                <a:latin typeface="Times New Roman"/>
                <a:cs typeface="Times New Roman"/>
              </a:rPr>
              <a:t>nearer, </a:t>
            </a:r>
            <a:r>
              <a:rPr dirty="0" sz="1450" spc="-10">
                <a:latin typeface="Times New Roman"/>
                <a:cs typeface="Times New Roman"/>
              </a:rPr>
              <a:t>it became  plain she was </a:t>
            </a:r>
            <a:r>
              <a:rPr dirty="0" sz="1450" spc="-5">
                <a:latin typeface="Times New Roman"/>
                <a:cs typeface="Times New Roman"/>
              </a:rPr>
              <a:t>a </a:t>
            </a:r>
            <a:r>
              <a:rPr dirty="0" sz="1450" spc="-10">
                <a:latin typeface="Times New Roman"/>
                <a:cs typeface="Times New Roman"/>
              </a:rPr>
              <a:t>ship </a:t>
            </a:r>
            <a:r>
              <a:rPr dirty="0" sz="1450" spc="-5">
                <a:latin typeface="Times New Roman"/>
                <a:cs typeface="Times New Roman"/>
              </a:rPr>
              <a:t>of </a:t>
            </a:r>
            <a:r>
              <a:rPr dirty="0" sz="1450" spc="-10">
                <a:latin typeface="Times New Roman"/>
                <a:cs typeface="Times New Roman"/>
              </a:rPr>
              <a:t>merchandise; and what still more puzzled me, </a:t>
            </a:r>
            <a:r>
              <a:rPr dirty="0" sz="1450" spc="-5">
                <a:latin typeface="Times New Roman"/>
                <a:cs typeface="Times New Roman"/>
              </a:rPr>
              <a:t>not </a:t>
            </a:r>
            <a:r>
              <a:rPr dirty="0" sz="1450" spc="-10">
                <a:latin typeface="Times New Roman"/>
                <a:cs typeface="Times New Roman"/>
              </a:rPr>
              <a:t>only  her decks, </a:t>
            </a:r>
            <a:r>
              <a:rPr dirty="0" sz="1450" spc="-5">
                <a:latin typeface="Times New Roman"/>
                <a:cs typeface="Times New Roman"/>
              </a:rPr>
              <a:t>but </a:t>
            </a:r>
            <a:r>
              <a:rPr dirty="0" sz="1450" spc="-10">
                <a:latin typeface="Times New Roman"/>
                <a:cs typeface="Times New Roman"/>
              </a:rPr>
              <a:t>the sea-beach also, were quite black with people, and </a:t>
            </a:r>
            <a:r>
              <a:rPr dirty="0" sz="1450" spc="-15">
                <a:latin typeface="Times New Roman"/>
                <a:cs typeface="Times New Roman"/>
              </a:rPr>
              <a:t>skiffs  </a:t>
            </a:r>
            <a:r>
              <a:rPr dirty="0" sz="1450" spc="-10">
                <a:latin typeface="Times New Roman"/>
                <a:cs typeface="Times New Roman"/>
              </a:rPr>
              <a:t>were continually plying to and fro between them. </a:t>
            </a:r>
            <a:r>
              <a:rPr dirty="0" sz="1450" spc="-60">
                <a:latin typeface="Times New Roman"/>
                <a:cs typeface="Times New Roman"/>
              </a:rPr>
              <a:t>Yet </a:t>
            </a:r>
            <a:r>
              <a:rPr dirty="0" sz="1450" spc="-20">
                <a:latin typeface="Times New Roman"/>
                <a:cs typeface="Times New Roman"/>
              </a:rPr>
              <a:t>nearer, </a:t>
            </a:r>
            <a:r>
              <a:rPr dirty="0" sz="1450" spc="-10">
                <a:latin typeface="Times New Roman"/>
                <a:cs typeface="Times New Roman"/>
              </a:rPr>
              <a:t>and there began  to come to </a:t>
            </a:r>
            <a:r>
              <a:rPr dirty="0" sz="1450" spc="-5">
                <a:latin typeface="Times New Roman"/>
                <a:cs typeface="Times New Roman"/>
              </a:rPr>
              <a:t>our </a:t>
            </a:r>
            <a:r>
              <a:rPr dirty="0" sz="1450" spc="-10">
                <a:latin typeface="Times New Roman"/>
                <a:cs typeface="Times New Roman"/>
              </a:rPr>
              <a:t>ears </a:t>
            </a:r>
            <a:r>
              <a:rPr dirty="0" sz="1450" spc="-5">
                <a:latin typeface="Times New Roman"/>
                <a:cs typeface="Times New Roman"/>
              </a:rPr>
              <a:t>a </a:t>
            </a:r>
            <a:r>
              <a:rPr dirty="0" sz="1450" spc="-10">
                <a:latin typeface="Times New Roman"/>
                <a:cs typeface="Times New Roman"/>
              </a:rPr>
              <a:t>great sound </a:t>
            </a:r>
            <a:r>
              <a:rPr dirty="0" sz="1450" spc="-5">
                <a:latin typeface="Times New Roman"/>
                <a:cs typeface="Times New Roman"/>
              </a:rPr>
              <a:t>of </a:t>
            </a:r>
            <a:r>
              <a:rPr dirty="0" sz="1450" spc="-10">
                <a:latin typeface="Times New Roman"/>
                <a:cs typeface="Times New Roman"/>
              </a:rPr>
              <a:t>mourning, the people </a:t>
            </a:r>
            <a:r>
              <a:rPr dirty="0" sz="1450" spc="-5">
                <a:latin typeface="Times New Roman"/>
                <a:cs typeface="Times New Roman"/>
              </a:rPr>
              <a:t>on </a:t>
            </a:r>
            <a:r>
              <a:rPr dirty="0" sz="1450" spc="-10">
                <a:latin typeface="Times New Roman"/>
                <a:cs typeface="Times New Roman"/>
              </a:rPr>
              <a:t>board and those  </a:t>
            </a:r>
            <a:r>
              <a:rPr dirty="0" sz="1450" spc="-5">
                <a:latin typeface="Times New Roman"/>
                <a:cs typeface="Times New Roman"/>
              </a:rPr>
              <a:t>on </a:t>
            </a:r>
            <a:r>
              <a:rPr dirty="0" sz="1450" spc="-10">
                <a:latin typeface="Times New Roman"/>
                <a:cs typeface="Times New Roman"/>
              </a:rPr>
              <a:t>the shore crying and lamenting </a:t>
            </a:r>
            <a:r>
              <a:rPr dirty="0" sz="1450" spc="-5">
                <a:latin typeface="Times New Roman"/>
                <a:cs typeface="Times New Roman"/>
              </a:rPr>
              <a:t>one </a:t>
            </a:r>
            <a:r>
              <a:rPr dirty="0" sz="1450" spc="-10">
                <a:latin typeface="Times New Roman"/>
                <a:cs typeface="Times New Roman"/>
              </a:rPr>
              <a:t>to another so as to pierce the</a:t>
            </a:r>
            <a:r>
              <a:rPr dirty="0" sz="1450" spc="11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10795" indent="255904">
              <a:lnSpc>
                <a:spcPts val="1730"/>
              </a:lnSpc>
              <a:spcBef>
                <a:spcPts val="85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understood this was an emigrant ship </a:t>
            </a:r>
            <a:r>
              <a:rPr dirty="0" sz="1450" spc="-5">
                <a:latin typeface="Times New Roman"/>
                <a:cs typeface="Times New Roman"/>
              </a:rPr>
              <a:t>bound </a:t>
            </a:r>
            <a:r>
              <a:rPr dirty="0" sz="1450" spc="-10">
                <a:latin typeface="Times New Roman"/>
                <a:cs typeface="Times New Roman"/>
              </a:rPr>
              <a:t>for the American  colonies.</a:t>
            </a:r>
            <a:endParaRPr sz="1450">
              <a:latin typeface="Times New Roman"/>
              <a:cs typeface="Times New Roman"/>
            </a:endParaRPr>
          </a:p>
          <a:p>
            <a:pPr algn="just" marL="12700" marR="5080" indent="255904">
              <a:lnSpc>
                <a:spcPts val="1730"/>
              </a:lnSpc>
              <a:spcBef>
                <a:spcPts val="715"/>
              </a:spcBef>
            </a:pPr>
            <a:r>
              <a:rPr dirty="0" sz="1450" spc="-70">
                <a:latin typeface="Times New Roman"/>
                <a:cs typeface="Times New Roman"/>
              </a:rPr>
              <a:t>We </a:t>
            </a:r>
            <a:r>
              <a:rPr dirty="0" sz="1450" spc="-5">
                <a:latin typeface="Times New Roman"/>
                <a:cs typeface="Times New Roman"/>
              </a:rPr>
              <a:t>put </a:t>
            </a:r>
            <a:r>
              <a:rPr dirty="0" sz="1450" spc="-10">
                <a:latin typeface="Times New Roman"/>
                <a:cs typeface="Times New Roman"/>
              </a:rPr>
              <a:t>the ferry-boat alongside, and the exiles leaned over the bulwarks,  weeping and reaching </a:t>
            </a:r>
            <a:r>
              <a:rPr dirty="0" sz="1450" spc="-5">
                <a:latin typeface="Times New Roman"/>
                <a:cs typeface="Times New Roman"/>
              </a:rPr>
              <a:t>out </a:t>
            </a:r>
            <a:r>
              <a:rPr dirty="0" sz="1450" spc="-10">
                <a:latin typeface="Times New Roman"/>
                <a:cs typeface="Times New Roman"/>
              </a:rPr>
              <a:t>their hands to my fellow-passengers, among whom  they counted some near friends. How long this might have </a:t>
            </a:r>
            <a:r>
              <a:rPr dirty="0" sz="1450" spc="-5">
                <a:latin typeface="Times New Roman"/>
                <a:cs typeface="Times New Roman"/>
              </a:rPr>
              <a:t>gone on I do not  </a:t>
            </a:r>
            <a:r>
              <a:rPr dirty="0" sz="1450" spc="-25">
                <a:latin typeface="Times New Roman"/>
                <a:cs typeface="Times New Roman"/>
              </a:rPr>
              <a:t>know, </a:t>
            </a:r>
            <a:r>
              <a:rPr dirty="0" sz="1450" spc="-10">
                <a:latin typeface="Times New Roman"/>
                <a:cs typeface="Times New Roman"/>
              </a:rPr>
              <a:t>for they seemed to have </a:t>
            </a:r>
            <a:r>
              <a:rPr dirty="0" sz="1450" spc="-5">
                <a:latin typeface="Times New Roman"/>
                <a:cs typeface="Times New Roman"/>
              </a:rPr>
              <a:t>no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but </a:t>
            </a:r>
            <a:r>
              <a:rPr dirty="0" sz="1450" spc="-10">
                <a:latin typeface="Times New Roman"/>
                <a:cs typeface="Times New Roman"/>
              </a:rPr>
              <a:t>at last the captain </a:t>
            </a:r>
            <a:r>
              <a:rPr dirty="0" sz="1450" spc="-5">
                <a:latin typeface="Times New Roman"/>
                <a:cs typeface="Times New Roman"/>
              </a:rPr>
              <a:t>of </a:t>
            </a:r>
            <a:r>
              <a:rPr dirty="0" sz="1450" spc="-10">
                <a:latin typeface="Times New Roman"/>
                <a:cs typeface="Times New Roman"/>
              </a:rPr>
              <a:t>the  ship, who seemed near beside himself (and </a:t>
            </a:r>
            <a:r>
              <a:rPr dirty="0" sz="1450" spc="-5">
                <a:latin typeface="Times New Roman"/>
                <a:cs typeface="Times New Roman"/>
              </a:rPr>
              <a:t>no </a:t>
            </a:r>
            <a:r>
              <a:rPr dirty="0" sz="1450" spc="-10">
                <a:latin typeface="Times New Roman"/>
                <a:cs typeface="Times New Roman"/>
              </a:rPr>
              <a:t>great wonder) in the midst </a:t>
            </a:r>
            <a:r>
              <a:rPr dirty="0" sz="1450" spc="-5">
                <a:latin typeface="Times New Roman"/>
                <a:cs typeface="Times New Roman"/>
              </a:rPr>
              <a:t>of  </a:t>
            </a:r>
            <a:r>
              <a:rPr dirty="0" sz="1450" spc="-10">
                <a:latin typeface="Times New Roman"/>
                <a:cs typeface="Times New Roman"/>
              </a:rPr>
              <a:t>this crying and confusion, came to the side and begged </a:t>
            </a:r>
            <a:r>
              <a:rPr dirty="0" sz="1450" spc="-5">
                <a:latin typeface="Times New Roman"/>
                <a:cs typeface="Times New Roman"/>
              </a:rPr>
              <a:t>us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depart.</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Thereupon Neil sheered </a:t>
            </a:r>
            <a:r>
              <a:rPr dirty="0" sz="1450" spc="-15">
                <a:latin typeface="Times New Roman"/>
                <a:cs typeface="Times New Roman"/>
              </a:rPr>
              <a:t>off; </a:t>
            </a:r>
            <a:r>
              <a:rPr dirty="0" sz="1450" spc="-10">
                <a:latin typeface="Times New Roman"/>
                <a:cs typeface="Times New Roman"/>
              </a:rPr>
              <a:t>and the chief singer in </a:t>
            </a:r>
            <a:r>
              <a:rPr dirty="0" sz="1450" spc="-5">
                <a:latin typeface="Times New Roman"/>
                <a:cs typeface="Times New Roman"/>
              </a:rPr>
              <a:t>our </a:t>
            </a:r>
            <a:r>
              <a:rPr dirty="0" sz="1450" spc="-10">
                <a:latin typeface="Times New Roman"/>
                <a:cs typeface="Times New Roman"/>
              </a:rPr>
              <a:t>boat struck into </a:t>
            </a:r>
            <a:r>
              <a:rPr dirty="0" sz="1450" spc="-5">
                <a:latin typeface="Times New Roman"/>
                <a:cs typeface="Times New Roman"/>
              </a:rPr>
              <a:t>a  </a:t>
            </a:r>
            <a:r>
              <a:rPr dirty="0" sz="1450" spc="-10">
                <a:latin typeface="Times New Roman"/>
                <a:cs typeface="Times New Roman"/>
              </a:rPr>
              <a:t>melancholy </a:t>
            </a:r>
            <a:r>
              <a:rPr dirty="0" sz="1450" spc="-25">
                <a:latin typeface="Times New Roman"/>
                <a:cs typeface="Times New Roman"/>
              </a:rPr>
              <a:t>air, </a:t>
            </a:r>
            <a:r>
              <a:rPr dirty="0" sz="1450" spc="-10">
                <a:latin typeface="Times New Roman"/>
                <a:cs typeface="Times New Roman"/>
              </a:rPr>
              <a:t>which was presently taken </a:t>
            </a:r>
            <a:r>
              <a:rPr dirty="0" sz="1450" spc="-5">
                <a:latin typeface="Times New Roman"/>
                <a:cs typeface="Times New Roman"/>
              </a:rPr>
              <a:t>up </a:t>
            </a:r>
            <a:r>
              <a:rPr dirty="0" sz="1450" spc="-10">
                <a:latin typeface="Times New Roman"/>
                <a:cs typeface="Times New Roman"/>
              </a:rPr>
              <a:t>both </a:t>
            </a:r>
            <a:r>
              <a:rPr dirty="0" sz="1450" spc="-5">
                <a:latin typeface="Times New Roman"/>
                <a:cs typeface="Times New Roman"/>
              </a:rPr>
              <a:t>by </a:t>
            </a:r>
            <a:r>
              <a:rPr dirty="0" sz="1450" spc="-10">
                <a:latin typeface="Times New Roman"/>
                <a:cs typeface="Times New Roman"/>
              </a:rPr>
              <a:t>the emigrants and their  friends </a:t>
            </a:r>
            <a:r>
              <a:rPr dirty="0" sz="1450" spc="-5">
                <a:latin typeface="Times New Roman"/>
                <a:cs typeface="Times New Roman"/>
              </a:rPr>
              <a:t>upon </a:t>
            </a:r>
            <a:r>
              <a:rPr dirty="0" sz="1450" spc="-10">
                <a:latin typeface="Times New Roman"/>
                <a:cs typeface="Times New Roman"/>
              </a:rPr>
              <a:t>the beach, so that it sounded from all sides like </a:t>
            </a:r>
            <a:r>
              <a:rPr dirty="0" sz="1450" spc="-5">
                <a:latin typeface="Times New Roman"/>
                <a:cs typeface="Times New Roman"/>
              </a:rPr>
              <a:t>a </a:t>
            </a:r>
            <a:r>
              <a:rPr dirty="0" sz="1450" spc="-10">
                <a:latin typeface="Times New Roman"/>
                <a:cs typeface="Times New Roman"/>
              </a:rPr>
              <a:t>lament for the  </a:t>
            </a:r>
            <a:r>
              <a:rPr dirty="0" sz="1450" spc="-5">
                <a:latin typeface="Times New Roman"/>
                <a:cs typeface="Times New Roman"/>
              </a:rPr>
              <a:t>dying. I </a:t>
            </a:r>
            <a:r>
              <a:rPr dirty="0" sz="1450" spc="-10">
                <a:latin typeface="Times New Roman"/>
                <a:cs typeface="Times New Roman"/>
              </a:rPr>
              <a:t>saw the tears run down the cheeks </a:t>
            </a:r>
            <a:r>
              <a:rPr dirty="0" sz="1450" spc="-5">
                <a:latin typeface="Times New Roman"/>
                <a:cs typeface="Times New Roman"/>
              </a:rPr>
              <a:t>of </a:t>
            </a:r>
            <a:r>
              <a:rPr dirty="0" sz="1450" spc="-10">
                <a:latin typeface="Times New Roman"/>
                <a:cs typeface="Times New Roman"/>
              </a:rPr>
              <a:t>the men and women in the boat,  even as they bent at the oars; and the circumstances and the music </a:t>
            </a:r>
            <a:r>
              <a:rPr dirty="0" sz="1450" spc="-5">
                <a:latin typeface="Times New Roman"/>
                <a:cs typeface="Times New Roman"/>
              </a:rPr>
              <a:t>of </a:t>
            </a:r>
            <a:r>
              <a:rPr dirty="0" sz="1450" spc="-10">
                <a:latin typeface="Times New Roman"/>
                <a:cs typeface="Times New Roman"/>
              </a:rPr>
              <a:t>the song  (which is </a:t>
            </a:r>
            <a:r>
              <a:rPr dirty="0" sz="1450" spc="-5">
                <a:latin typeface="Times New Roman"/>
                <a:cs typeface="Times New Roman"/>
              </a:rPr>
              <a:t>one </a:t>
            </a:r>
            <a:r>
              <a:rPr dirty="0" sz="1450" spc="-10">
                <a:latin typeface="Times New Roman"/>
                <a:cs typeface="Times New Roman"/>
              </a:rPr>
              <a:t>called “Lochaber </a:t>
            </a:r>
            <a:r>
              <a:rPr dirty="0" sz="1450" spc="-5">
                <a:latin typeface="Times New Roman"/>
                <a:cs typeface="Times New Roman"/>
              </a:rPr>
              <a:t>no </a:t>
            </a:r>
            <a:r>
              <a:rPr dirty="0" sz="1450" spc="-10">
                <a:latin typeface="Times New Roman"/>
                <a:cs typeface="Times New Roman"/>
              </a:rPr>
              <a:t>more”) were highly </a:t>
            </a:r>
            <a:r>
              <a:rPr dirty="0" sz="1450" spc="-15">
                <a:latin typeface="Times New Roman"/>
                <a:cs typeface="Times New Roman"/>
              </a:rPr>
              <a:t>affecting </a:t>
            </a:r>
            <a:r>
              <a:rPr dirty="0" sz="1450" spc="-10">
                <a:latin typeface="Times New Roman"/>
                <a:cs typeface="Times New Roman"/>
              </a:rPr>
              <a:t>even to  myself.</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At Kinlochaline </a:t>
            </a:r>
            <a:r>
              <a:rPr dirty="0" sz="1450" spc="-5">
                <a:latin typeface="Times New Roman"/>
                <a:cs typeface="Times New Roman"/>
              </a:rPr>
              <a:t>I got </a:t>
            </a:r>
            <a:r>
              <a:rPr dirty="0" sz="1450" spc="-10">
                <a:latin typeface="Times New Roman"/>
                <a:cs typeface="Times New Roman"/>
              </a:rPr>
              <a:t>Neil Roy </a:t>
            </a:r>
            <a:r>
              <a:rPr dirty="0" sz="1450" spc="-5">
                <a:latin typeface="Times New Roman"/>
                <a:cs typeface="Times New Roman"/>
              </a:rPr>
              <a:t>upon one </a:t>
            </a:r>
            <a:r>
              <a:rPr dirty="0" sz="1450" spc="-10">
                <a:latin typeface="Times New Roman"/>
                <a:cs typeface="Times New Roman"/>
              </a:rPr>
              <a:t>side </a:t>
            </a:r>
            <a:r>
              <a:rPr dirty="0" sz="1450" spc="-5">
                <a:latin typeface="Times New Roman"/>
                <a:cs typeface="Times New Roman"/>
              </a:rPr>
              <a:t>on </a:t>
            </a:r>
            <a:r>
              <a:rPr dirty="0" sz="1450" spc="-10">
                <a:latin typeface="Times New Roman"/>
                <a:cs typeface="Times New Roman"/>
              </a:rPr>
              <a:t>the beach, and said </a:t>
            </a:r>
            <a:r>
              <a:rPr dirty="0" sz="1450" spc="-5">
                <a:latin typeface="Times New Roman"/>
                <a:cs typeface="Times New Roman"/>
              </a:rPr>
              <a:t>I  </a:t>
            </a:r>
            <a:r>
              <a:rPr dirty="0" sz="1450" spc="-10">
                <a:latin typeface="Times New Roman"/>
                <a:cs typeface="Times New Roman"/>
              </a:rPr>
              <a:t>made sure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of </a:t>
            </a:r>
            <a:r>
              <a:rPr dirty="0" sz="1450" spc="-20">
                <a:latin typeface="Times New Roman"/>
                <a:cs typeface="Times New Roman"/>
              </a:rPr>
              <a:t>Appin’s</a:t>
            </a:r>
            <a:r>
              <a:rPr dirty="0" sz="1450" spc="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what for no?” said</a:t>
            </a:r>
            <a:r>
              <a:rPr dirty="0" sz="1450" spc="1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 am seeking </a:t>
            </a:r>
            <a:r>
              <a:rPr dirty="0" sz="1450" spc="-20">
                <a:latin typeface="Times New Roman"/>
                <a:cs typeface="Times New Roman"/>
              </a:rPr>
              <a:t>somebody,” </a:t>
            </a:r>
            <a:r>
              <a:rPr dirty="0" sz="1450" spc="-10">
                <a:latin typeface="Times New Roman"/>
                <a:cs typeface="Times New Roman"/>
              </a:rPr>
              <a:t>said I; “and it comes in my mind that </a:t>
            </a:r>
            <a:r>
              <a:rPr dirty="0" sz="1450" spc="-5">
                <a:latin typeface="Times New Roman"/>
                <a:cs typeface="Times New Roman"/>
              </a:rPr>
              <a:t>you </a:t>
            </a:r>
            <a:r>
              <a:rPr dirty="0" sz="1450" spc="-10">
                <a:latin typeface="Times New Roman"/>
                <a:cs typeface="Times New Roman"/>
              </a:rPr>
              <a:t>will  have news </a:t>
            </a:r>
            <a:r>
              <a:rPr dirty="0" sz="1450" spc="-5">
                <a:latin typeface="Times New Roman"/>
                <a:cs typeface="Times New Roman"/>
              </a:rPr>
              <a:t>of </a:t>
            </a:r>
            <a:r>
              <a:rPr dirty="0" sz="1450" spc="-10">
                <a:latin typeface="Times New Roman"/>
                <a:cs typeface="Times New Roman"/>
              </a:rPr>
              <a:t>him. Alan Breck Stewart is his name.” And very </a:t>
            </a:r>
            <a:r>
              <a:rPr dirty="0" sz="1450" spc="-20">
                <a:latin typeface="Times New Roman"/>
                <a:cs typeface="Times New Roman"/>
              </a:rPr>
              <a:t>foolishly,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showing him the button, </a:t>
            </a:r>
            <a:r>
              <a:rPr dirty="0" sz="1450" spc="-5">
                <a:latin typeface="Times New Roman"/>
                <a:cs typeface="Times New Roman"/>
              </a:rPr>
              <a:t>I sought </a:t>
            </a:r>
            <a:r>
              <a:rPr dirty="0" sz="1450" spc="-10">
                <a:latin typeface="Times New Roman"/>
                <a:cs typeface="Times New Roman"/>
              </a:rPr>
              <a:t>to pass </a:t>
            </a:r>
            <a:r>
              <a:rPr dirty="0" sz="1450" spc="-5">
                <a:latin typeface="Times New Roman"/>
                <a:cs typeface="Times New Roman"/>
              </a:rPr>
              <a:t>a </a:t>
            </a:r>
            <a:r>
              <a:rPr dirty="0" sz="1450" spc="-10">
                <a:latin typeface="Times New Roman"/>
                <a:cs typeface="Times New Roman"/>
              </a:rPr>
              <a:t>shilling in his</a:t>
            </a:r>
            <a:r>
              <a:rPr dirty="0" sz="1450" spc="9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At this </a:t>
            </a:r>
            <a:r>
              <a:rPr dirty="0" sz="1450" spc="-5">
                <a:latin typeface="Times New Roman"/>
                <a:cs typeface="Times New Roman"/>
              </a:rPr>
              <a:t>he </a:t>
            </a:r>
            <a:r>
              <a:rPr dirty="0" sz="1450" spc="-10">
                <a:latin typeface="Times New Roman"/>
                <a:cs typeface="Times New Roman"/>
              </a:rPr>
              <a:t>drew back. “I am very much affronted,” </a:t>
            </a:r>
            <a:r>
              <a:rPr dirty="0" sz="1450" spc="-5">
                <a:latin typeface="Times New Roman"/>
                <a:cs typeface="Times New Roman"/>
              </a:rPr>
              <a:t>he </a:t>
            </a:r>
            <a:r>
              <a:rPr dirty="0" sz="1450" spc="-10">
                <a:latin typeface="Times New Roman"/>
                <a:cs typeface="Times New Roman"/>
              </a:rPr>
              <a:t>said; “and this is </a:t>
            </a:r>
            <a:r>
              <a:rPr dirty="0" sz="1450" spc="-5">
                <a:latin typeface="Times New Roman"/>
                <a:cs typeface="Times New Roman"/>
              </a:rPr>
              <a:t>not  </a:t>
            </a:r>
            <a:r>
              <a:rPr dirty="0" sz="1450" spc="-10">
                <a:latin typeface="Times New Roman"/>
                <a:cs typeface="Times New Roman"/>
              </a:rPr>
              <a:t>the way that </a:t>
            </a:r>
            <a:r>
              <a:rPr dirty="0" sz="1450" spc="-5">
                <a:latin typeface="Times New Roman"/>
                <a:cs typeface="Times New Roman"/>
              </a:rPr>
              <a:t>one </a:t>
            </a:r>
            <a:r>
              <a:rPr dirty="0" sz="1450" spc="-10">
                <a:latin typeface="Times New Roman"/>
                <a:cs typeface="Times New Roman"/>
              </a:rPr>
              <a:t>shentleman should behave to another at all. The man </a:t>
            </a:r>
            <a:r>
              <a:rPr dirty="0" sz="1450" spc="-5">
                <a:latin typeface="Times New Roman"/>
                <a:cs typeface="Times New Roman"/>
              </a:rPr>
              <a:t>you </a:t>
            </a:r>
            <a:r>
              <a:rPr dirty="0" sz="1450" spc="-10">
                <a:latin typeface="Times New Roman"/>
                <a:cs typeface="Times New Roman"/>
              </a:rPr>
              <a:t>ask  for is in France;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was in my sporran,” says he, “and </a:t>
            </a:r>
            <a:r>
              <a:rPr dirty="0" sz="1450" spc="-5">
                <a:latin typeface="Times New Roman"/>
                <a:cs typeface="Times New Roman"/>
              </a:rPr>
              <a:t>your </a:t>
            </a:r>
            <a:r>
              <a:rPr dirty="0" sz="1450" spc="-10">
                <a:latin typeface="Times New Roman"/>
                <a:cs typeface="Times New Roman"/>
              </a:rPr>
              <a:t>belly full </a:t>
            </a:r>
            <a:r>
              <a:rPr dirty="0" sz="1450" spc="-5">
                <a:latin typeface="Times New Roman"/>
                <a:cs typeface="Times New Roman"/>
              </a:rPr>
              <a:t>of  </a:t>
            </a:r>
            <a:r>
              <a:rPr dirty="0" sz="1450" spc="-10">
                <a:latin typeface="Times New Roman"/>
                <a:cs typeface="Times New Roman"/>
              </a:rPr>
              <a:t>shillings,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hurt a </a:t>
            </a:r>
            <a:r>
              <a:rPr dirty="0" sz="1450" spc="-10">
                <a:latin typeface="Times New Roman"/>
                <a:cs typeface="Times New Roman"/>
              </a:rPr>
              <a:t>hair </a:t>
            </a:r>
            <a:r>
              <a:rPr dirty="0" sz="1450" spc="-5">
                <a:latin typeface="Times New Roman"/>
                <a:cs typeface="Times New Roman"/>
              </a:rPr>
              <a:t>upon </a:t>
            </a:r>
            <a:r>
              <a:rPr dirty="0" sz="1450" spc="-10">
                <a:latin typeface="Times New Roman"/>
                <a:cs typeface="Times New Roman"/>
              </a:rPr>
              <a:t>his</a:t>
            </a:r>
            <a:r>
              <a:rPr dirty="0" sz="1450" spc="5">
                <a:latin typeface="Times New Roman"/>
                <a:cs typeface="Times New Roman"/>
              </a:rPr>
              <a:t> </a:t>
            </a:r>
            <a:r>
              <a:rPr dirty="0" sz="1450" spc="-20">
                <a:latin typeface="Times New Roman"/>
                <a:cs typeface="Times New Roman"/>
              </a:rPr>
              <a:t>body.”</a:t>
            </a:r>
            <a:endParaRPr sz="1450">
              <a:latin typeface="Times New Roman"/>
              <a:cs typeface="Times New Roman"/>
            </a:endParaRPr>
          </a:p>
          <a:p>
            <a:pPr algn="just" marL="12700" marR="11430" indent="255904">
              <a:lnSpc>
                <a:spcPts val="1730"/>
              </a:lnSpc>
              <a:spcBef>
                <a:spcPts val="715"/>
              </a:spcBef>
            </a:pP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the wrong way to work, and without wasting time </a:t>
            </a:r>
            <a:r>
              <a:rPr dirty="0" sz="1450" spc="-5">
                <a:latin typeface="Times New Roman"/>
                <a:cs typeface="Times New Roman"/>
              </a:rPr>
              <a:t>upon  </a:t>
            </a:r>
            <a:r>
              <a:rPr dirty="0" sz="1450" spc="-10">
                <a:latin typeface="Times New Roman"/>
                <a:cs typeface="Times New Roman"/>
              </a:rPr>
              <a:t>apologies, showed him the button lying in the hollow </a:t>
            </a:r>
            <a:r>
              <a:rPr dirty="0" sz="1450" spc="-5">
                <a:latin typeface="Times New Roman"/>
                <a:cs typeface="Times New Roman"/>
              </a:rPr>
              <a:t>of </a:t>
            </a:r>
            <a:r>
              <a:rPr dirty="0" sz="1450" spc="-10">
                <a:latin typeface="Times New Roman"/>
                <a:cs typeface="Times New Roman"/>
              </a:rPr>
              <a:t>my</a:t>
            </a:r>
            <a:r>
              <a:rPr dirty="0" sz="1450" spc="70">
                <a:latin typeface="Times New Roman"/>
                <a:cs typeface="Times New Roman"/>
              </a:rPr>
              <a:t> </a:t>
            </a:r>
            <a:r>
              <a:rPr dirty="0" sz="1450" spc="-10">
                <a:latin typeface="Times New Roman"/>
                <a:cs typeface="Times New Roman"/>
              </a:rPr>
              <a:t>palm.</a:t>
            </a:r>
            <a:endParaRPr sz="1450">
              <a:latin typeface="Times New Roman"/>
              <a:cs typeface="Times New Roman"/>
            </a:endParaRPr>
          </a:p>
          <a:p>
            <a:pPr algn="just" marL="12700" marR="6350" indent="255904">
              <a:lnSpc>
                <a:spcPts val="1730"/>
              </a:lnSpc>
              <a:spcBef>
                <a:spcPts val="785"/>
              </a:spcBef>
            </a:pPr>
            <a:r>
              <a:rPr dirty="0" sz="1450" spc="-30">
                <a:latin typeface="Times New Roman"/>
                <a:cs typeface="Times New Roman"/>
              </a:rPr>
              <a:t>“Aweel, </a:t>
            </a:r>
            <a:r>
              <a:rPr dirty="0" sz="1450" spc="-10">
                <a:latin typeface="Times New Roman"/>
                <a:cs typeface="Times New Roman"/>
              </a:rPr>
              <a:t>aweel,” said Neil;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ye </a:t>
            </a:r>
            <a:r>
              <a:rPr dirty="0" sz="1450" spc="-10">
                <a:latin typeface="Times New Roman"/>
                <a:cs typeface="Times New Roman"/>
              </a:rPr>
              <a:t>might have begun with that end  </a:t>
            </a:r>
            <a:r>
              <a:rPr dirty="0" sz="1450" spc="-5">
                <a:latin typeface="Times New Roman"/>
                <a:cs typeface="Times New Roman"/>
              </a:rPr>
              <a:t>of </a:t>
            </a:r>
            <a:r>
              <a:rPr dirty="0" sz="1450" spc="-10">
                <a:latin typeface="Times New Roman"/>
                <a:cs typeface="Times New Roman"/>
              </a:rPr>
              <a:t>the stick, whatever! But if </a:t>
            </a:r>
            <a:r>
              <a:rPr dirty="0" sz="1450" spc="-5">
                <a:latin typeface="Times New Roman"/>
                <a:cs typeface="Times New Roman"/>
              </a:rPr>
              <a:t>ye </a:t>
            </a:r>
            <a:r>
              <a:rPr dirty="0" sz="1450" spc="-10">
                <a:latin typeface="Times New Roman"/>
                <a:cs typeface="Times New Roman"/>
              </a:rPr>
              <a:t>are the lad with the silver button, all is well,  and </a:t>
            </a:r>
            <a:r>
              <a:rPr dirty="0" sz="1450" spc="-5">
                <a:latin typeface="Times New Roman"/>
                <a:cs typeface="Times New Roman"/>
              </a:rPr>
              <a:t>I </a:t>
            </a:r>
            <a:r>
              <a:rPr dirty="0" sz="1450" spc="-10">
                <a:latin typeface="Times New Roman"/>
                <a:cs typeface="Times New Roman"/>
              </a:rPr>
              <a:t>have the word to see that </a:t>
            </a:r>
            <a:r>
              <a:rPr dirty="0" sz="1450" spc="-5">
                <a:latin typeface="Times New Roman"/>
                <a:cs typeface="Times New Roman"/>
              </a:rPr>
              <a:t>ye </a:t>
            </a:r>
            <a:r>
              <a:rPr dirty="0" sz="1450" spc="-10">
                <a:latin typeface="Times New Roman"/>
                <a:cs typeface="Times New Roman"/>
              </a:rPr>
              <a:t>come safe. But if </a:t>
            </a:r>
            <a:r>
              <a:rPr dirty="0" sz="1450" spc="-5">
                <a:latin typeface="Times New Roman"/>
                <a:cs typeface="Times New Roman"/>
              </a:rPr>
              <a:t>ye </a:t>
            </a:r>
            <a:r>
              <a:rPr dirty="0" sz="1450" spc="-10">
                <a:latin typeface="Times New Roman"/>
                <a:cs typeface="Times New Roman"/>
              </a:rPr>
              <a:t>will pardon me to</a:t>
            </a:r>
            <a:r>
              <a:rPr dirty="0" sz="1450" spc="155">
                <a:latin typeface="Times New Roman"/>
                <a:cs typeface="Times New Roman"/>
              </a:rPr>
              <a:t> </a:t>
            </a:r>
            <a:r>
              <a:rPr dirty="0" sz="1450" spc="-10">
                <a:latin typeface="Times New Roman"/>
                <a:cs typeface="Times New Roman"/>
              </a:rPr>
              <a:t>speak</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290050"/>
          </a:xfrm>
          <a:prstGeom prst="rect">
            <a:avLst/>
          </a:prstGeom>
        </p:spPr>
        <p:txBody>
          <a:bodyPr wrap="square" lIns="0" tIns="13335" rIns="0" bIns="0" rtlCol="0" vert="horz">
            <a:spAutoFit/>
          </a:bodyPr>
          <a:lstStyle/>
          <a:p>
            <a:pPr algn="just" marL="12700" marR="8255">
              <a:lnSpc>
                <a:spcPct val="99100"/>
              </a:lnSpc>
              <a:spcBef>
                <a:spcPts val="105"/>
              </a:spcBef>
            </a:pPr>
            <a:r>
              <a:rPr dirty="0" sz="1450" spc="-20">
                <a:latin typeface="Times New Roman"/>
                <a:cs typeface="Times New Roman"/>
              </a:rPr>
              <a:t>plainly,” </a:t>
            </a:r>
            <a:r>
              <a:rPr dirty="0" sz="1450" spc="-10">
                <a:latin typeface="Times New Roman"/>
                <a:cs typeface="Times New Roman"/>
              </a:rPr>
              <a:t>says he, “there is </a:t>
            </a:r>
            <a:r>
              <a:rPr dirty="0" sz="1450" spc="-5">
                <a:latin typeface="Times New Roman"/>
                <a:cs typeface="Times New Roman"/>
              </a:rPr>
              <a:t>a </a:t>
            </a:r>
            <a:r>
              <a:rPr dirty="0" sz="1450" spc="-10">
                <a:latin typeface="Times New Roman"/>
                <a:cs typeface="Times New Roman"/>
              </a:rPr>
              <a:t>name that </a:t>
            </a:r>
            <a:r>
              <a:rPr dirty="0" sz="1450" spc="-5">
                <a:latin typeface="Times New Roman"/>
                <a:cs typeface="Times New Roman"/>
              </a:rPr>
              <a:t>you </a:t>
            </a:r>
            <a:r>
              <a:rPr dirty="0" sz="1450" spc="-10">
                <a:latin typeface="Times New Roman"/>
                <a:cs typeface="Times New Roman"/>
              </a:rPr>
              <a:t>should never take into </a:t>
            </a:r>
            <a:r>
              <a:rPr dirty="0" sz="1450" spc="-5">
                <a:latin typeface="Times New Roman"/>
                <a:cs typeface="Times New Roman"/>
              </a:rPr>
              <a:t>your </a:t>
            </a:r>
            <a:r>
              <a:rPr dirty="0" sz="1450" spc="-10">
                <a:latin typeface="Times New Roman"/>
                <a:cs typeface="Times New Roman"/>
              </a:rPr>
              <a:t>mouth,  and that is the name </a:t>
            </a:r>
            <a:r>
              <a:rPr dirty="0" sz="1450" spc="-5">
                <a:latin typeface="Times New Roman"/>
                <a:cs typeface="Times New Roman"/>
              </a:rPr>
              <a:t>of </a:t>
            </a:r>
            <a:r>
              <a:rPr dirty="0" sz="1450" spc="-10">
                <a:latin typeface="Times New Roman"/>
                <a:cs typeface="Times New Roman"/>
              </a:rPr>
              <a:t>Alan Breck; and there is </a:t>
            </a:r>
            <a:r>
              <a:rPr dirty="0" sz="1450" spc="-5">
                <a:latin typeface="Times New Roman"/>
                <a:cs typeface="Times New Roman"/>
              </a:rPr>
              <a:t>a </a:t>
            </a:r>
            <a:r>
              <a:rPr dirty="0" sz="1450" spc="-10">
                <a:latin typeface="Times New Roman"/>
                <a:cs typeface="Times New Roman"/>
              </a:rPr>
              <a:t>thing that </a:t>
            </a:r>
            <a:r>
              <a:rPr dirty="0" sz="1450" spc="-5">
                <a:latin typeface="Times New Roman"/>
                <a:cs typeface="Times New Roman"/>
              </a:rPr>
              <a:t>ye </a:t>
            </a:r>
            <a:r>
              <a:rPr dirty="0" sz="1450" spc="-10">
                <a:latin typeface="Times New Roman"/>
                <a:cs typeface="Times New Roman"/>
              </a:rPr>
              <a:t>would never  </a:t>
            </a:r>
            <a:r>
              <a:rPr dirty="0" sz="1450" spc="-5">
                <a:latin typeface="Times New Roman"/>
                <a:cs typeface="Times New Roman"/>
              </a:rPr>
              <a:t>do, </a:t>
            </a:r>
            <a:r>
              <a:rPr dirty="0" sz="1450" spc="-10">
                <a:latin typeface="Times New Roman"/>
                <a:cs typeface="Times New Roman"/>
              </a:rPr>
              <a:t>and that is to </a:t>
            </a:r>
            <a:r>
              <a:rPr dirty="0" sz="1450" spc="-15">
                <a:latin typeface="Times New Roman"/>
                <a:cs typeface="Times New Roman"/>
              </a:rPr>
              <a:t>offer </a:t>
            </a:r>
            <a:r>
              <a:rPr dirty="0" sz="1450" spc="-5">
                <a:latin typeface="Times New Roman"/>
                <a:cs typeface="Times New Roman"/>
              </a:rPr>
              <a:t>your </a:t>
            </a:r>
            <a:r>
              <a:rPr dirty="0" sz="1450" spc="-10">
                <a:latin typeface="Times New Roman"/>
                <a:cs typeface="Times New Roman"/>
              </a:rPr>
              <a:t>dirty money to </a:t>
            </a:r>
            <a:r>
              <a:rPr dirty="0" sz="1450" spc="-5">
                <a:latin typeface="Times New Roman"/>
                <a:cs typeface="Times New Roman"/>
              </a:rPr>
              <a:t>a </a:t>
            </a:r>
            <a:r>
              <a:rPr dirty="0" sz="1450" spc="-10">
                <a:latin typeface="Times New Roman"/>
                <a:cs typeface="Times New Roman"/>
              </a:rPr>
              <a:t>Hieland</a:t>
            </a:r>
            <a:r>
              <a:rPr dirty="0" sz="1450" spc="60">
                <a:latin typeface="Times New Roman"/>
                <a:cs typeface="Times New Roman"/>
              </a:rPr>
              <a:t> </a:t>
            </a:r>
            <a:r>
              <a:rPr dirty="0" sz="1450" spc="-10">
                <a:latin typeface="Times New Roman"/>
                <a:cs typeface="Times New Roman"/>
              </a:rPr>
              <a:t>shentleman.”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very easy to apologise; for </a:t>
            </a:r>
            <a:r>
              <a:rPr dirty="0" sz="1450" spc="-5">
                <a:latin typeface="Times New Roman"/>
                <a:cs typeface="Times New Roman"/>
              </a:rPr>
              <a:t>I </a:t>
            </a:r>
            <a:r>
              <a:rPr dirty="0" sz="1450" spc="-10">
                <a:latin typeface="Times New Roman"/>
                <a:cs typeface="Times New Roman"/>
              </a:rPr>
              <a:t>could scarce tell him (what was the  truth) that </a:t>
            </a:r>
            <a:r>
              <a:rPr dirty="0" sz="1450" spc="-5">
                <a:latin typeface="Times New Roman"/>
                <a:cs typeface="Times New Roman"/>
              </a:rPr>
              <a:t>I </a:t>
            </a:r>
            <a:r>
              <a:rPr dirty="0" sz="1450" spc="-10">
                <a:latin typeface="Times New Roman"/>
                <a:cs typeface="Times New Roman"/>
              </a:rPr>
              <a:t>had never dreamed </a:t>
            </a:r>
            <a:r>
              <a:rPr dirty="0" sz="1450" spc="-5">
                <a:latin typeface="Times New Roman"/>
                <a:cs typeface="Times New Roman"/>
              </a:rPr>
              <a:t>he </a:t>
            </a:r>
            <a:r>
              <a:rPr dirty="0" sz="1450" spc="-10">
                <a:latin typeface="Times New Roman"/>
                <a:cs typeface="Times New Roman"/>
              </a:rPr>
              <a:t>would set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gentleman until </a:t>
            </a:r>
            <a:r>
              <a:rPr dirty="0" sz="1450" spc="-5">
                <a:latin typeface="Times New Roman"/>
                <a:cs typeface="Times New Roman"/>
              </a:rPr>
              <a:t>he </a:t>
            </a:r>
            <a:r>
              <a:rPr dirty="0" sz="1450" spc="-10">
                <a:latin typeface="Times New Roman"/>
                <a:cs typeface="Times New Roman"/>
              </a:rPr>
              <a:t>told  me so. Neil </a:t>
            </a:r>
            <a:r>
              <a:rPr dirty="0" sz="1450" spc="-5">
                <a:latin typeface="Times New Roman"/>
                <a:cs typeface="Times New Roman"/>
              </a:rPr>
              <a:t>on </a:t>
            </a:r>
            <a:r>
              <a:rPr dirty="0" sz="1450" spc="-10">
                <a:latin typeface="Times New Roman"/>
                <a:cs typeface="Times New Roman"/>
              </a:rPr>
              <a:t>his part had </a:t>
            </a:r>
            <a:r>
              <a:rPr dirty="0" sz="1450" spc="-5">
                <a:latin typeface="Times New Roman"/>
                <a:cs typeface="Times New Roman"/>
              </a:rPr>
              <a:t>no </a:t>
            </a:r>
            <a:r>
              <a:rPr dirty="0" sz="1450" spc="-10">
                <a:latin typeface="Times New Roman"/>
                <a:cs typeface="Times New Roman"/>
              </a:rPr>
              <a:t>wish to prolong his dealings with me, only to  fulfil his orders and </a:t>
            </a:r>
            <a:r>
              <a:rPr dirty="0" sz="1450" spc="-5">
                <a:latin typeface="Times New Roman"/>
                <a:cs typeface="Times New Roman"/>
              </a:rPr>
              <a:t>be done </a:t>
            </a:r>
            <a:r>
              <a:rPr dirty="0" sz="1450" spc="-10">
                <a:latin typeface="Times New Roman"/>
                <a:cs typeface="Times New Roman"/>
              </a:rPr>
              <a:t>with it; and </a:t>
            </a:r>
            <a:r>
              <a:rPr dirty="0" sz="1450" spc="-5">
                <a:latin typeface="Times New Roman"/>
                <a:cs typeface="Times New Roman"/>
              </a:rPr>
              <a:t>he </a:t>
            </a:r>
            <a:r>
              <a:rPr dirty="0" sz="1450" spc="-10">
                <a:latin typeface="Times New Roman"/>
                <a:cs typeface="Times New Roman"/>
              </a:rPr>
              <a:t>made haste to give me my route.  This was to lie the </a:t>
            </a:r>
            <a:r>
              <a:rPr dirty="0" sz="1450" spc="-5">
                <a:latin typeface="Times New Roman"/>
                <a:cs typeface="Times New Roman"/>
              </a:rPr>
              <a:t>night </a:t>
            </a:r>
            <a:r>
              <a:rPr dirty="0" sz="1450" spc="-10">
                <a:latin typeface="Times New Roman"/>
                <a:cs typeface="Times New Roman"/>
              </a:rPr>
              <a:t>in Kinlochaline in the public </a:t>
            </a:r>
            <a:r>
              <a:rPr dirty="0" sz="1450" spc="-5">
                <a:latin typeface="Times New Roman"/>
                <a:cs typeface="Times New Roman"/>
              </a:rPr>
              <a:t>inn; </a:t>
            </a:r>
            <a:r>
              <a:rPr dirty="0" sz="1450" spc="-10">
                <a:latin typeface="Times New Roman"/>
                <a:cs typeface="Times New Roman"/>
              </a:rPr>
              <a:t>to cross Morven the  next day to </a:t>
            </a:r>
            <a:r>
              <a:rPr dirty="0" sz="1450" spc="-15">
                <a:latin typeface="Times New Roman"/>
                <a:cs typeface="Times New Roman"/>
              </a:rPr>
              <a:t>Ardgour, </a:t>
            </a:r>
            <a:r>
              <a:rPr dirty="0" sz="1450" spc="-10">
                <a:latin typeface="Times New Roman"/>
                <a:cs typeface="Times New Roman"/>
              </a:rPr>
              <a:t>and lie the </a:t>
            </a:r>
            <a:r>
              <a:rPr dirty="0" sz="1450" spc="-5">
                <a:latin typeface="Times New Roman"/>
                <a:cs typeface="Times New Roman"/>
              </a:rPr>
              <a:t>night </a:t>
            </a:r>
            <a:r>
              <a:rPr dirty="0" sz="1450" spc="-10">
                <a:latin typeface="Times New Roman"/>
                <a:cs typeface="Times New Roman"/>
              </a:rPr>
              <a:t>in the house </a:t>
            </a:r>
            <a:r>
              <a:rPr dirty="0" sz="1450" spc="-5">
                <a:latin typeface="Times New Roman"/>
                <a:cs typeface="Times New Roman"/>
              </a:rPr>
              <a:t>of one </a:t>
            </a:r>
            <a:r>
              <a:rPr dirty="0" sz="1450" spc="-10">
                <a:latin typeface="Times New Roman"/>
                <a:cs typeface="Times New Roman"/>
              </a:rPr>
              <a:t>John </a:t>
            </a:r>
            <a:r>
              <a:rPr dirty="0" sz="1450" spc="-5">
                <a:latin typeface="Times New Roman"/>
                <a:cs typeface="Times New Roman"/>
              </a:rPr>
              <a:t>of </a:t>
            </a:r>
            <a:r>
              <a:rPr dirty="0" sz="1450" spc="-10">
                <a:latin typeface="Times New Roman"/>
                <a:cs typeface="Times New Roman"/>
              </a:rPr>
              <a:t>the  Claymore, who was warned that </a:t>
            </a:r>
            <a:r>
              <a:rPr dirty="0" sz="1450" spc="-5">
                <a:latin typeface="Times New Roman"/>
                <a:cs typeface="Times New Roman"/>
              </a:rPr>
              <a:t>I </a:t>
            </a:r>
            <a:r>
              <a:rPr dirty="0" sz="1450" spc="-10">
                <a:latin typeface="Times New Roman"/>
                <a:cs typeface="Times New Roman"/>
              </a:rPr>
              <a:t>might come; the third </a:t>
            </a:r>
            <a:r>
              <a:rPr dirty="0" sz="1450" spc="-30">
                <a:latin typeface="Times New Roman"/>
                <a:cs typeface="Times New Roman"/>
              </a:rPr>
              <a:t>day,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set across  </a:t>
            </a:r>
            <a:r>
              <a:rPr dirty="0" sz="1450" spc="-5">
                <a:latin typeface="Times New Roman"/>
                <a:cs typeface="Times New Roman"/>
              </a:rPr>
              <a:t>one </a:t>
            </a:r>
            <a:r>
              <a:rPr dirty="0" sz="1450" spc="-10">
                <a:latin typeface="Times New Roman"/>
                <a:cs typeface="Times New Roman"/>
              </a:rPr>
              <a:t>loch at Corran and another at Balachulish, and then ask my way to the  house </a:t>
            </a:r>
            <a:r>
              <a:rPr dirty="0" sz="1450" spc="-5">
                <a:latin typeface="Times New Roman"/>
                <a:cs typeface="Times New Roman"/>
              </a:rPr>
              <a:t>of </a:t>
            </a:r>
            <a:r>
              <a:rPr dirty="0" sz="1450" spc="-10">
                <a:latin typeface="Times New Roman"/>
                <a:cs typeface="Times New Roman"/>
              </a:rPr>
              <a:t>James </a:t>
            </a:r>
            <a:r>
              <a:rPr dirty="0" sz="1450" spc="-5">
                <a:latin typeface="Times New Roman"/>
                <a:cs typeface="Times New Roman"/>
              </a:rPr>
              <a:t>of </a:t>
            </a:r>
            <a:r>
              <a:rPr dirty="0" sz="1450" spc="-10">
                <a:latin typeface="Times New Roman"/>
                <a:cs typeface="Times New Roman"/>
              </a:rPr>
              <a:t>the Glens, at Aucharn in Duror </a:t>
            </a:r>
            <a:r>
              <a:rPr dirty="0" sz="1450" spc="-5">
                <a:latin typeface="Times New Roman"/>
                <a:cs typeface="Times New Roman"/>
              </a:rPr>
              <a:t>of </a:t>
            </a:r>
            <a:r>
              <a:rPr dirty="0" sz="1450" spc="-10">
                <a:latin typeface="Times New Roman"/>
                <a:cs typeface="Times New Roman"/>
              </a:rPr>
              <a:t>Appin. There was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ferrying, as </a:t>
            </a:r>
            <a:r>
              <a:rPr dirty="0" sz="1450" spc="-5">
                <a:latin typeface="Times New Roman"/>
                <a:cs typeface="Times New Roman"/>
              </a:rPr>
              <a:t>you </a:t>
            </a:r>
            <a:r>
              <a:rPr dirty="0" sz="1450" spc="-10">
                <a:latin typeface="Times New Roman"/>
                <a:cs typeface="Times New Roman"/>
              </a:rPr>
              <a:t>hear; the sea in all this part running deep into the  mountains and winding about their roots. It makes the country strong to hold  and difficult to travel, </a:t>
            </a:r>
            <a:r>
              <a:rPr dirty="0" sz="1450" spc="-5">
                <a:latin typeface="Times New Roman"/>
                <a:cs typeface="Times New Roman"/>
              </a:rPr>
              <a:t>but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prodigious wild and dreadful</a:t>
            </a:r>
            <a:r>
              <a:rPr dirty="0" sz="1450" spc="80">
                <a:latin typeface="Times New Roman"/>
                <a:cs typeface="Times New Roman"/>
              </a:rPr>
              <a:t> </a:t>
            </a:r>
            <a:r>
              <a:rPr dirty="0" sz="1450" spc="-10">
                <a:latin typeface="Times New Roman"/>
                <a:cs typeface="Times New Roman"/>
              </a:rPr>
              <a:t>prospects.</a:t>
            </a:r>
            <a:endParaRPr sz="1450">
              <a:latin typeface="Times New Roman"/>
              <a:cs typeface="Times New Roman"/>
            </a:endParaRPr>
          </a:p>
          <a:p>
            <a:pPr algn="just" marL="12700" marR="6985" indent="255904">
              <a:lnSpc>
                <a:spcPts val="1730"/>
              </a:lnSpc>
              <a:spcBef>
                <a:spcPts val="700"/>
              </a:spcBef>
            </a:pPr>
            <a:r>
              <a:rPr dirty="0" sz="1450" spc="-5">
                <a:latin typeface="Times New Roman"/>
                <a:cs typeface="Times New Roman"/>
              </a:rPr>
              <a:t>I </a:t>
            </a:r>
            <a:r>
              <a:rPr dirty="0" sz="1450" spc="-10">
                <a:latin typeface="Times New Roman"/>
                <a:cs typeface="Times New Roman"/>
              </a:rPr>
              <a:t>had some other advice from Neil: to speak with </a:t>
            </a:r>
            <a:r>
              <a:rPr dirty="0" sz="1450" spc="-5">
                <a:latin typeface="Times New Roman"/>
                <a:cs typeface="Times New Roman"/>
              </a:rPr>
              <a:t>no one by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to  avoid Whigs, Campbells, and the “red-soldiers;” to leave the road and lie in </a:t>
            </a:r>
            <a:r>
              <a:rPr dirty="0" sz="1450" spc="-5">
                <a:latin typeface="Times New Roman"/>
                <a:cs typeface="Times New Roman"/>
              </a:rPr>
              <a:t>a  </a:t>
            </a:r>
            <a:r>
              <a:rPr dirty="0" sz="1450" spc="-10">
                <a:latin typeface="Times New Roman"/>
                <a:cs typeface="Times New Roman"/>
              </a:rPr>
              <a:t>bush if </a:t>
            </a:r>
            <a:r>
              <a:rPr dirty="0" sz="1450" spc="-5">
                <a:latin typeface="Times New Roman"/>
                <a:cs typeface="Times New Roman"/>
              </a:rPr>
              <a:t>I </a:t>
            </a:r>
            <a:r>
              <a:rPr dirty="0" sz="1450" spc="-10">
                <a:latin typeface="Times New Roman"/>
                <a:cs typeface="Times New Roman"/>
              </a:rPr>
              <a:t>saw any </a:t>
            </a:r>
            <a:r>
              <a:rPr dirty="0" sz="1450" spc="-5">
                <a:latin typeface="Times New Roman"/>
                <a:cs typeface="Times New Roman"/>
              </a:rPr>
              <a:t>of </a:t>
            </a:r>
            <a:r>
              <a:rPr dirty="0" sz="1450" spc="-10">
                <a:latin typeface="Times New Roman"/>
                <a:cs typeface="Times New Roman"/>
              </a:rPr>
              <a:t>the latter coming, “for it was never chancy to meet in with  them;” and in brief, to conduct myself like </a:t>
            </a:r>
            <a:r>
              <a:rPr dirty="0" sz="1450" spc="-5">
                <a:latin typeface="Times New Roman"/>
                <a:cs typeface="Times New Roman"/>
              </a:rPr>
              <a:t>a </a:t>
            </a:r>
            <a:r>
              <a:rPr dirty="0" sz="1450" spc="-10">
                <a:latin typeface="Times New Roman"/>
                <a:cs typeface="Times New Roman"/>
              </a:rPr>
              <a:t>robber </a:t>
            </a:r>
            <a:r>
              <a:rPr dirty="0" sz="1450" spc="-5">
                <a:latin typeface="Times New Roman"/>
                <a:cs typeface="Times New Roman"/>
              </a:rPr>
              <a:t>or a </a:t>
            </a:r>
            <a:r>
              <a:rPr dirty="0" sz="1450" spc="-10">
                <a:latin typeface="Times New Roman"/>
                <a:cs typeface="Times New Roman"/>
              </a:rPr>
              <a:t>Jacobite agent, as  perhaps Neil </a:t>
            </a:r>
            <a:r>
              <a:rPr dirty="0" sz="1450" spc="-5">
                <a:latin typeface="Times New Roman"/>
                <a:cs typeface="Times New Roman"/>
              </a:rPr>
              <a:t>thought</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inn at Kinlochaline was the most beggarly vile place that ever pigs  were styed </a:t>
            </a:r>
            <a:r>
              <a:rPr dirty="0" sz="1450" spc="-5">
                <a:latin typeface="Times New Roman"/>
                <a:cs typeface="Times New Roman"/>
              </a:rPr>
              <a:t>in,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smoke, vermin, and silent Highlanders.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discontented with my lodging, </a:t>
            </a:r>
            <a:r>
              <a:rPr dirty="0" sz="1450" spc="-5">
                <a:latin typeface="Times New Roman"/>
                <a:cs typeface="Times New Roman"/>
              </a:rPr>
              <a:t>but </a:t>
            </a:r>
            <a:r>
              <a:rPr dirty="0" sz="1450" spc="-10">
                <a:latin typeface="Times New Roman"/>
                <a:cs typeface="Times New Roman"/>
              </a:rPr>
              <a:t>with myself for my mismanagement </a:t>
            </a:r>
            <a:r>
              <a:rPr dirty="0" sz="1450" spc="-5">
                <a:latin typeface="Times New Roman"/>
                <a:cs typeface="Times New Roman"/>
              </a:rPr>
              <a:t>of  </a:t>
            </a:r>
            <a:r>
              <a:rPr dirty="0" sz="1450" spc="-10">
                <a:latin typeface="Times New Roman"/>
                <a:cs typeface="Times New Roman"/>
              </a:rPr>
              <a:t>Neil, and </a:t>
            </a:r>
            <a:r>
              <a:rPr dirty="0" sz="1450" spc="-5">
                <a:latin typeface="Times New Roman"/>
                <a:cs typeface="Times New Roman"/>
              </a:rPr>
              <a:t>thought I </a:t>
            </a:r>
            <a:r>
              <a:rPr dirty="0" sz="1450" spc="-10">
                <a:latin typeface="Times New Roman"/>
                <a:cs typeface="Times New Roman"/>
              </a:rPr>
              <a:t>could hardly </a:t>
            </a:r>
            <a:r>
              <a:rPr dirty="0" sz="1450" spc="-5">
                <a:latin typeface="Times New Roman"/>
                <a:cs typeface="Times New Roman"/>
              </a:rPr>
              <a:t>be </a:t>
            </a:r>
            <a:r>
              <a:rPr dirty="0" sz="1450" spc="-10">
                <a:latin typeface="Times New Roman"/>
                <a:cs typeface="Times New Roman"/>
              </a:rPr>
              <a:t>worse </a:t>
            </a:r>
            <a:r>
              <a:rPr dirty="0" sz="1450" spc="-15">
                <a:latin typeface="Times New Roman"/>
                <a:cs typeface="Times New Roman"/>
              </a:rPr>
              <a:t>off. </a:t>
            </a:r>
            <a:r>
              <a:rPr dirty="0" sz="1450" spc="-10">
                <a:latin typeface="Times New Roman"/>
                <a:cs typeface="Times New Roman"/>
              </a:rPr>
              <a:t>But very </a:t>
            </a:r>
            <a:r>
              <a:rPr dirty="0" sz="1450" spc="-20">
                <a:latin typeface="Times New Roman"/>
                <a:cs typeface="Times New Roman"/>
              </a:rPr>
              <a:t>wrongly,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soon  to see; for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half an </a:t>
            </a:r>
            <a:r>
              <a:rPr dirty="0" sz="1450" spc="-5">
                <a:latin typeface="Times New Roman"/>
                <a:cs typeface="Times New Roman"/>
              </a:rPr>
              <a:t>hour </a:t>
            </a:r>
            <a:r>
              <a:rPr dirty="0" sz="1450" spc="-10">
                <a:latin typeface="Times New Roman"/>
                <a:cs typeface="Times New Roman"/>
              </a:rPr>
              <a:t>at the inn (standing in the </a:t>
            </a:r>
            <a:r>
              <a:rPr dirty="0" sz="1450" spc="-5">
                <a:latin typeface="Times New Roman"/>
                <a:cs typeface="Times New Roman"/>
              </a:rPr>
              <a:t>door </a:t>
            </a:r>
            <a:r>
              <a:rPr dirty="0" sz="1450" spc="-10">
                <a:latin typeface="Times New Roman"/>
                <a:cs typeface="Times New Roman"/>
              </a:rPr>
              <a:t>most </a:t>
            </a:r>
            <a:r>
              <a:rPr dirty="0" sz="1450" spc="-5">
                <a:latin typeface="Times New Roman"/>
                <a:cs typeface="Times New Roman"/>
              </a:rPr>
              <a:t>of  </a:t>
            </a:r>
            <a:r>
              <a:rPr dirty="0" sz="1450" spc="-10">
                <a:latin typeface="Times New Roman"/>
                <a:cs typeface="Times New Roman"/>
              </a:rPr>
              <a:t>the time, to ease my eyes from the peat smoke) when </a:t>
            </a:r>
            <a:r>
              <a:rPr dirty="0" sz="1450" spc="-5">
                <a:latin typeface="Times New Roman"/>
                <a:cs typeface="Times New Roman"/>
              </a:rPr>
              <a:t>a </a:t>
            </a:r>
            <a:r>
              <a:rPr dirty="0" sz="1450" spc="-10">
                <a:latin typeface="Times New Roman"/>
                <a:cs typeface="Times New Roman"/>
              </a:rPr>
              <a:t>thunderstorm came  close </a:t>
            </a:r>
            <a:r>
              <a:rPr dirty="0" sz="1450" spc="-40">
                <a:latin typeface="Times New Roman"/>
                <a:cs typeface="Times New Roman"/>
              </a:rPr>
              <a:t>by, </a:t>
            </a:r>
            <a:r>
              <a:rPr dirty="0" sz="1450" spc="-10">
                <a:latin typeface="Times New Roman"/>
                <a:cs typeface="Times New Roman"/>
              </a:rPr>
              <a:t>the springs broke in </a:t>
            </a:r>
            <a:r>
              <a:rPr dirty="0" sz="1450" spc="-5">
                <a:latin typeface="Times New Roman"/>
                <a:cs typeface="Times New Roman"/>
              </a:rPr>
              <a:t>a </a:t>
            </a:r>
            <a:r>
              <a:rPr dirty="0" sz="1450" spc="-10">
                <a:latin typeface="Times New Roman"/>
                <a:cs typeface="Times New Roman"/>
              </a:rPr>
              <a:t>little hill </a:t>
            </a:r>
            <a:r>
              <a:rPr dirty="0" sz="1450" spc="-5">
                <a:latin typeface="Times New Roman"/>
                <a:cs typeface="Times New Roman"/>
              </a:rPr>
              <a:t>on </a:t>
            </a:r>
            <a:r>
              <a:rPr dirty="0" sz="1450" spc="-10">
                <a:latin typeface="Times New Roman"/>
                <a:cs typeface="Times New Roman"/>
              </a:rPr>
              <a:t>which the inn stood, and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house became </a:t>
            </a:r>
            <a:r>
              <a:rPr dirty="0" sz="1450" spc="-5">
                <a:latin typeface="Times New Roman"/>
                <a:cs typeface="Times New Roman"/>
              </a:rPr>
              <a:t>a </a:t>
            </a:r>
            <a:r>
              <a:rPr dirty="0" sz="1450" spc="-10">
                <a:latin typeface="Times New Roman"/>
                <a:cs typeface="Times New Roman"/>
              </a:rPr>
              <a:t>running </a:t>
            </a:r>
            <a:r>
              <a:rPr dirty="0" sz="1450" spc="-25">
                <a:latin typeface="Times New Roman"/>
                <a:cs typeface="Times New Roman"/>
              </a:rPr>
              <a:t>water. </a:t>
            </a:r>
            <a:r>
              <a:rPr dirty="0" sz="1450" spc="-10">
                <a:latin typeface="Times New Roman"/>
                <a:cs typeface="Times New Roman"/>
              </a:rPr>
              <a:t>Places </a:t>
            </a:r>
            <a:r>
              <a:rPr dirty="0" sz="1450" spc="-5">
                <a:latin typeface="Times New Roman"/>
                <a:cs typeface="Times New Roman"/>
              </a:rPr>
              <a:t>of </a:t>
            </a:r>
            <a:r>
              <a:rPr dirty="0" sz="1450" spc="-10">
                <a:latin typeface="Times New Roman"/>
                <a:cs typeface="Times New Roman"/>
              </a:rPr>
              <a:t>public entertainment were bad  enough all over Scotland in those days; yet it was </a:t>
            </a:r>
            <a:r>
              <a:rPr dirty="0" sz="1450" spc="-5">
                <a:latin typeface="Times New Roman"/>
                <a:cs typeface="Times New Roman"/>
              </a:rPr>
              <a:t>a </a:t>
            </a:r>
            <a:r>
              <a:rPr dirty="0" sz="1450" spc="-10">
                <a:latin typeface="Times New Roman"/>
                <a:cs typeface="Times New Roman"/>
              </a:rPr>
              <a:t>wonder to myself, when </a:t>
            </a:r>
            <a:r>
              <a:rPr dirty="0" sz="1450" spc="-5">
                <a:latin typeface="Times New Roman"/>
                <a:cs typeface="Times New Roman"/>
              </a:rPr>
              <a:t>I  </a:t>
            </a:r>
            <a:r>
              <a:rPr dirty="0" sz="1450" spc="-10">
                <a:latin typeface="Times New Roman"/>
                <a:cs typeface="Times New Roman"/>
              </a:rPr>
              <a:t>had to </a:t>
            </a:r>
            <a:r>
              <a:rPr dirty="0" sz="1450" spc="-5">
                <a:latin typeface="Times New Roman"/>
                <a:cs typeface="Times New Roman"/>
              </a:rPr>
              <a:t>go </a:t>
            </a:r>
            <a:r>
              <a:rPr dirty="0" sz="1450" spc="-10">
                <a:latin typeface="Times New Roman"/>
                <a:cs typeface="Times New Roman"/>
              </a:rPr>
              <a:t>from the fireside to the bed in which </a:t>
            </a:r>
            <a:r>
              <a:rPr dirty="0" sz="1450" spc="-5">
                <a:latin typeface="Times New Roman"/>
                <a:cs typeface="Times New Roman"/>
              </a:rPr>
              <a:t>I </a:t>
            </a:r>
            <a:r>
              <a:rPr dirty="0" sz="1450" spc="-10">
                <a:latin typeface="Times New Roman"/>
                <a:cs typeface="Times New Roman"/>
              </a:rPr>
              <a:t>slept, wading over the</a:t>
            </a:r>
            <a:r>
              <a:rPr dirty="0" sz="1450" spc="155">
                <a:latin typeface="Times New Roman"/>
                <a:cs typeface="Times New Roman"/>
              </a:rPr>
              <a:t> </a:t>
            </a:r>
            <a:r>
              <a:rPr dirty="0" sz="1450" spc="-10">
                <a:latin typeface="Times New Roman"/>
                <a:cs typeface="Times New Roman"/>
              </a:rPr>
              <a:t>shoes.</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Early in my next </a:t>
            </a:r>
            <a:r>
              <a:rPr dirty="0" sz="1450" spc="-25">
                <a:latin typeface="Times New Roman"/>
                <a:cs typeface="Times New Roman"/>
              </a:rPr>
              <a:t>day’s </a:t>
            </a:r>
            <a:r>
              <a:rPr dirty="0" sz="1450" spc="-10">
                <a:latin typeface="Times New Roman"/>
                <a:cs typeface="Times New Roman"/>
              </a:rPr>
              <a:t>journey </a:t>
            </a:r>
            <a:r>
              <a:rPr dirty="0" sz="1450" spc="-5">
                <a:latin typeface="Times New Roman"/>
                <a:cs typeface="Times New Roman"/>
              </a:rPr>
              <a:t>I </a:t>
            </a:r>
            <a:r>
              <a:rPr dirty="0" sz="1450" spc="-10">
                <a:latin typeface="Times New Roman"/>
                <a:cs typeface="Times New Roman"/>
              </a:rPr>
              <a:t>overtook </a:t>
            </a:r>
            <a:r>
              <a:rPr dirty="0" sz="1450" spc="-5">
                <a:latin typeface="Times New Roman"/>
                <a:cs typeface="Times New Roman"/>
              </a:rPr>
              <a:t>a </a:t>
            </a:r>
            <a:r>
              <a:rPr dirty="0" sz="1450" spc="-10">
                <a:latin typeface="Times New Roman"/>
                <a:cs typeface="Times New Roman"/>
              </a:rPr>
              <a:t>little, stout, solemn man,  walking very slowly with his toes turned </a:t>
            </a:r>
            <a:r>
              <a:rPr dirty="0" sz="1450" spc="-5">
                <a:latin typeface="Times New Roman"/>
                <a:cs typeface="Times New Roman"/>
              </a:rPr>
              <a:t>out, </a:t>
            </a:r>
            <a:r>
              <a:rPr dirty="0" sz="1450" spc="-10">
                <a:latin typeface="Times New Roman"/>
                <a:cs typeface="Times New Roman"/>
              </a:rPr>
              <a:t>sometimes reading in </a:t>
            </a:r>
            <a:r>
              <a:rPr dirty="0" sz="1450" spc="-5">
                <a:latin typeface="Times New Roman"/>
                <a:cs typeface="Times New Roman"/>
              </a:rPr>
              <a:t>a book </a:t>
            </a:r>
            <a:r>
              <a:rPr dirty="0" sz="1450" spc="-10">
                <a:latin typeface="Times New Roman"/>
                <a:cs typeface="Times New Roman"/>
              </a:rPr>
              <a:t>and  sometimes marking the place with his </a:t>
            </a:r>
            <a:r>
              <a:rPr dirty="0" sz="1450" spc="-15">
                <a:latin typeface="Times New Roman"/>
                <a:cs typeface="Times New Roman"/>
              </a:rPr>
              <a:t>finger, </a:t>
            </a:r>
            <a:r>
              <a:rPr dirty="0" sz="1450" spc="-10">
                <a:latin typeface="Times New Roman"/>
                <a:cs typeface="Times New Roman"/>
              </a:rPr>
              <a:t>and dressed decently and plainly  in something </a:t>
            </a:r>
            <a:r>
              <a:rPr dirty="0" sz="1450" spc="-5">
                <a:latin typeface="Times New Roman"/>
                <a:cs typeface="Times New Roman"/>
              </a:rPr>
              <a:t>of a </a:t>
            </a:r>
            <a:r>
              <a:rPr dirty="0" sz="1450" spc="-10">
                <a:latin typeface="Times New Roman"/>
                <a:cs typeface="Times New Roman"/>
              </a:rPr>
              <a:t>clerical</a:t>
            </a:r>
            <a:r>
              <a:rPr dirty="0" sz="1450">
                <a:latin typeface="Times New Roman"/>
                <a:cs typeface="Times New Roman"/>
              </a:rPr>
              <a:t> </a:t>
            </a:r>
            <a:r>
              <a:rPr dirty="0" sz="1450" spc="-10">
                <a:latin typeface="Times New Roman"/>
                <a:cs typeface="Times New Roman"/>
              </a:rPr>
              <a:t>style.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found to </a:t>
            </a:r>
            <a:r>
              <a:rPr dirty="0" sz="1450" spc="-5">
                <a:latin typeface="Times New Roman"/>
                <a:cs typeface="Times New Roman"/>
              </a:rPr>
              <a:t>be </a:t>
            </a:r>
            <a:r>
              <a:rPr dirty="0" sz="1450" spc="-10">
                <a:latin typeface="Times New Roman"/>
                <a:cs typeface="Times New Roman"/>
              </a:rPr>
              <a:t>another catechist, </a:t>
            </a:r>
            <a:r>
              <a:rPr dirty="0" sz="1450" spc="-5">
                <a:latin typeface="Times New Roman"/>
                <a:cs typeface="Times New Roman"/>
              </a:rPr>
              <a:t>but of a </a:t>
            </a:r>
            <a:r>
              <a:rPr dirty="0" sz="1450" spc="-10">
                <a:latin typeface="Times New Roman"/>
                <a:cs typeface="Times New Roman"/>
              </a:rPr>
              <a:t>different order from the blind  man </a:t>
            </a:r>
            <a:r>
              <a:rPr dirty="0" sz="1450" spc="-5">
                <a:latin typeface="Times New Roman"/>
                <a:cs typeface="Times New Roman"/>
              </a:rPr>
              <a:t>of </a:t>
            </a:r>
            <a:r>
              <a:rPr dirty="0" sz="1450" spc="-10">
                <a:latin typeface="Times New Roman"/>
                <a:cs typeface="Times New Roman"/>
              </a:rPr>
              <a:t>Mull: being indeed </a:t>
            </a:r>
            <a:r>
              <a:rPr dirty="0" sz="1450" spc="-5">
                <a:latin typeface="Times New Roman"/>
                <a:cs typeface="Times New Roman"/>
              </a:rPr>
              <a:t>one of </a:t>
            </a:r>
            <a:r>
              <a:rPr dirty="0" sz="1450" spc="-10">
                <a:latin typeface="Times New Roman"/>
                <a:cs typeface="Times New Roman"/>
              </a:rPr>
              <a:t>those sent </a:t>
            </a:r>
            <a:r>
              <a:rPr dirty="0" sz="1450" spc="-5">
                <a:latin typeface="Times New Roman"/>
                <a:cs typeface="Times New Roman"/>
              </a:rPr>
              <a:t>out by </a:t>
            </a:r>
            <a:r>
              <a:rPr dirty="0" sz="1450" spc="-10">
                <a:latin typeface="Times New Roman"/>
                <a:cs typeface="Times New Roman"/>
              </a:rPr>
              <a:t>the Edinburgh Society for  Propagating Christian Knowledge, to evangelise the more savage places </a:t>
            </a:r>
            <a:r>
              <a:rPr dirty="0" sz="1450" spc="-5">
                <a:latin typeface="Times New Roman"/>
                <a:cs typeface="Times New Roman"/>
              </a:rPr>
              <a:t>of </a:t>
            </a:r>
            <a:r>
              <a:rPr dirty="0" sz="1450" spc="-10">
                <a:latin typeface="Times New Roman"/>
                <a:cs typeface="Times New Roman"/>
              </a:rPr>
              <a:t>the  Highlands. His name was Henderland; </a:t>
            </a:r>
            <a:r>
              <a:rPr dirty="0" sz="1450" spc="-5">
                <a:latin typeface="Times New Roman"/>
                <a:cs typeface="Times New Roman"/>
              </a:rPr>
              <a:t>he </a:t>
            </a:r>
            <a:r>
              <a:rPr dirty="0" sz="1450" spc="-10">
                <a:latin typeface="Times New Roman"/>
                <a:cs typeface="Times New Roman"/>
              </a:rPr>
              <a:t>spoke with the broad south-country  tongue, which </a:t>
            </a:r>
            <a:r>
              <a:rPr dirty="0" sz="1450" spc="-5">
                <a:latin typeface="Times New Roman"/>
                <a:cs typeface="Times New Roman"/>
              </a:rPr>
              <a:t>I </a:t>
            </a:r>
            <a:r>
              <a:rPr dirty="0" sz="1450" spc="-10">
                <a:latin typeface="Times New Roman"/>
                <a:cs typeface="Times New Roman"/>
              </a:rPr>
              <a:t>was beginning to weary for the sound of; and besides common  countryship,</a:t>
            </a:r>
            <a:r>
              <a:rPr dirty="0" sz="1450" spc="40">
                <a:latin typeface="Times New Roman"/>
                <a:cs typeface="Times New Roman"/>
              </a:rPr>
              <a:t> </a:t>
            </a:r>
            <a:r>
              <a:rPr dirty="0" sz="1450" spc="-10">
                <a:latin typeface="Times New Roman"/>
                <a:cs typeface="Times New Roman"/>
              </a:rPr>
              <a:t>we</a:t>
            </a:r>
            <a:r>
              <a:rPr dirty="0" sz="1450" spc="40">
                <a:latin typeface="Times New Roman"/>
                <a:cs typeface="Times New Roman"/>
              </a:rPr>
              <a:t> </a:t>
            </a:r>
            <a:r>
              <a:rPr dirty="0" sz="1450" spc="-10">
                <a:latin typeface="Times New Roman"/>
                <a:cs typeface="Times New Roman"/>
              </a:rPr>
              <a:t>soon</a:t>
            </a:r>
            <a:r>
              <a:rPr dirty="0" sz="1450" spc="45">
                <a:latin typeface="Times New Roman"/>
                <a:cs typeface="Times New Roman"/>
              </a:rPr>
              <a:t> </a:t>
            </a:r>
            <a:r>
              <a:rPr dirty="0" sz="1450" spc="-10">
                <a:latin typeface="Times New Roman"/>
                <a:cs typeface="Times New Roman"/>
              </a:rPr>
              <a:t>found</a:t>
            </a:r>
            <a:r>
              <a:rPr dirty="0" sz="1450" spc="40">
                <a:latin typeface="Times New Roman"/>
                <a:cs typeface="Times New Roman"/>
              </a:rPr>
              <a:t> </a:t>
            </a:r>
            <a:r>
              <a:rPr dirty="0" sz="1450" spc="-10">
                <a:latin typeface="Times New Roman"/>
                <a:cs typeface="Times New Roman"/>
              </a:rPr>
              <a:t>we</a:t>
            </a:r>
            <a:r>
              <a:rPr dirty="0" sz="1450" spc="45">
                <a:latin typeface="Times New Roman"/>
                <a:cs typeface="Times New Roman"/>
              </a:rPr>
              <a:t> </a:t>
            </a:r>
            <a:r>
              <a:rPr dirty="0" sz="1450" spc="-10">
                <a:latin typeface="Times New Roman"/>
                <a:cs typeface="Times New Roman"/>
              </a:rPr>
              <a:t>had</a:t>
            </a:r>
            <a:r>
              <a:rPr dirty="0" sz="1450" spc="4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more</a:t>
            </a:r>
            <a:r>
              <a:rPr dirty="0" sz="1450" spc="40">
                <a:latin typeface="Times New Roman"/>
                <a:cs typeface="Times New Roman"/>
              </a:rPr>
              <a:t> </a:t>
            </a:r>
            <a:r>
              <a:rPr dirty="0" sz="1450" spc="-10">
                <a:latin typeface="Times New Roman"/>
                <a:cs typeface="Times New Roman"/>
              </a:rPr>
              <a:t>particular</a:t>
            </a:r>
            <a:r>
              <a:rPr dirty="0" sz="1450" spc="40">
                <a:latin typeface="Times New Roman"/>
                <a:cs typeface="Times New Roman"/>
              </a:rPr>
              <a:t> </a:t>
            </a:r>
            <a:r>
              <a:rPr dirty="0" sz="1450" spc="-5">
                <a:latin typeface="Times New Roman"/>
                <a:cs typeface="Times New Roman"/>
              </a:rPr>
              <a:t>bond</a:t>
            </a:r>
            <a:r>
              <a:rPr dirty="0" sz="1450" spc="45">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interest.</a:t>
            </a:r>
            <a:r>
              <a:rPr dirty="0" sz="1450" spc="45">
                <a:latin typeface="Times New Roman"/>
                <a:cs typeface="Times New Roman"/>
              </a:rPr>
              <a:t> </a:t>
            </a:r>
            <a:r>
              <a:rPr dirty="0" sz="1450" spc="-10">
                <a:latin typeface="Times New Roman"/>
                <a:cs typeface="Times New Roman"/>
              </a:rPr>
              <a:t>For</a:t>
            </a:r>
            <a:r>
              <a:rPr dirty="0" sz="1450" spc="4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436735"/>
          </a:xfrm>
          <a:prstGeom prst="rect">
            <a:avLst/>
          </a:prstGeom>
        </p:spPr>
        <p:txBody>
          <a:bodyPr wrap="square" lIns="0" tIns="20955" rIns="0" bIns="0" rtlCol="0" vert="horz">
            <a:spAutoFit/>
          </a:bodyPr>
          <a:lstStyle/>
          <a:p>
            <a:pPr algn="just" marL="12700" marR="10795">
              <a:lnSpc>
                <a:spcPts val="1720"/>
              </a:lnSpc>
              <a:spcBef>
                <a:spcPts val="165"/>
              </a:spcBef>
            </a:pPr>
            <a:r>
              <a:rPr dirty="0" sz="1450" spc="-5">
                <a:latin typeface="Times New Roman"/>
                <a:cs typeface="Times New Roman"/>
              </a:rPr>
              <a:t>nor </a:t>
            </a:r>
            <a:r>
              <a:rPr dirty="0" sz="1450" spc="-10">
                <a:latin typeface="Times New Roman"/>
                <a:cs typeface="Times New Roman"/>
              </a:rPr>
              <a:t>any sign </a:t>
            </a:r>
            <a:r>
              <a:rPr dirty="0" sz="1450" spc="-5">
                <a:latin typeface="Times New Roman"/>
                <a:cs typeface="Times New Roman"/>
              </a:rPr>
              <a:t>of </a:t>
            </a:r>
            <a:r>
              <a:rPr dirty="0" sz="1450" spc="-10">
                <a:latin typeface="Times New Roman"/>
                <a:cs typeface="Times New Roman"/>
              </a:rPr>
              <a:t>avenue, the track that </a:t>
            </a:r>
            <a:r>
              <a:rPr dirty="0" sz="1450" spc="-5">
                <a:latin typeface="Times New Roman"/>
                <a:cs typeface="Times New Roman"/>
              </a:rPr>
              <a:t>I </a:t>
            </a:r>
            <a:r>
              <a:rPr dirty="0" sz="1450" spc="-10">
                <a:latin typeface="Times New Roman"/>
                <a:cs typeface="Times New Roman"/>
              </a:rPr>
              <a:t>was following passed </a:t>
            </a:r>
            <a:r>
              <a:rPr dirty="0" sz="1450" spc="-5">
                <a:latin typeface="Times New Roman"/>
                <a:cs typeface="Times New Roman"/>
              </a:rPr>
              <a:t>on </a:t>
            </a:r>
            <a:r>
              <a:rPr dirty="0" sz="1450" spc="-10">
                <a:latin typeface="Times New Roman"/>
                <a:cs typeface="Times New Roman"/>
              </a:rPr>
              <a:t>the right hand  </a:t>
            </a:r>
            <a:r>
              <a:rPr dirty="0" sz="1450" spc="-5">
                <a:latin typeface="Times New Roman"/>
                <a:cs typeface="Times New Roman"/>
              </a:rPr>
              <a:t>of </a:t>
            </a:r>
            <a:r>
              <a:rPr dirty="0" sz="1450" spc="-10">
                <a:latin typeface="Times New Roman"/>
                <a:cs typeface="Times New Roman"/>
              </a:rPr>
              <a:t>the pillars, and went wandering </a:t>
            </a:r>
            <a:r>
              <a:rPr dirty="0" sz="1450" spc="-5">
                <a:latin typeface="Times New Roman"/>
                <a:cs typeface="Times New Roman"/>
              </a:rPr>
              <a:t>on </a:t>
            </a:r>
            <a:r>
              <a:rPr dirty="0" sz="1450" spc="-10">
                <a:latin typeface="Times New Roman"/>
                <a:cs typeface="Times New Roman"/>
              </a:rPr>
              <a:t>toward the</a:t>
            </a:r>
            <a:r>
              <a:rPr dirty="0" sz="1450" spc="3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The nearer </a:t>
            </a:r>
            <a:r>
              <a:rPr dirty="0" sz="1450" spc="-5">
                <a:latin typeface="Times New Roman"/>
                <a:cs typeface="Times New Roman"/>
              </a:rPr>
              <a:t>I got </a:t>
            </a:r>
            <a:r>
              <a:rPr dirty="0" sz="1450" spc="-10">
                <a:latin typeface="Times New Roman"/>
                <a:cs typeface="Times New Roman"/>
              </a:rPr>
              <a:t>to that, the drearier it appeared. It seemed like the </a:t>
            </a:r>
            <a:r>
              <a:rPr dirty="0" sz="1450" spc="-5">
                <a:latin typeface="Times New Roman"/>
                <a:cs typeface="Times New Roman"/>
              </a:rPr>
              <a:t>one  </a:t>
            </a:r>
            <a:r>
              <a:rPr dirty="0" sz="1450" spc="-10">
                <a:latin typeface="Times New Roman"/>
                <a:cs typeface="Times New Roman"/>
              </a:rPr>
              <a:t>wing </a:t>
            </a:r>
            <a:r>
              <a:rPr dirty="0" sz="1450" spc="-5">
                <a:latin typeface="Times New Roman"/>
                <a:cs typeface="Times New Roman"/>
              </a:rPr>
              <a:t>of a </a:t>
            </a:r>
            <a:r>
              <a:rPr dirty="0" sz="1450" spc="-10">
                <a:latin typeface="Times New Roman"/>
                <a:cs typeface="Times New Roman"/>
              </a:rPr>
              <a:t>house that had never been finished. What should have been the inner  end stood open </a:t>
            </a:r>
            <a:r>
              <a:rPr dirty="0" sz="1450" spc="-5">
                <a:latin typeface="Times New Roman"/>
                <a:cs typeface="Times New Roman"/>
              </a:rPr>
              <a:t>on </a:t>
            </a:r>
            <a:r>
              <a:rPr dirty="0" sz="1450" spc="-10">
                <a:latin typeface="Times New Roman"/>
                <a:cs typeface="Times New Roman"/>
              </a:rPr>
              <a:t>the upper floors, and showed against the sky with steps and  stairs </a:t>
            </a:r>
            <a:r>
              <a:rPr dirty="0" sz="1450" spc="-5">
                <a:latin typeface="Times New Roman"/>
                <a:cs typeface="Times New Roman"/>
              </a:rPr>
              <a:t>of </a:t>
            </a:r>
            <a:r>
              <a:rPr dirty="0" sz="1450" spc="-10">
                <a:latin typeface="Times New Roman"/>
                <a:cs typeface="Times New Roman"/>
              </a:rPr>
              <a:t>uncompleted </a:t>
            </a:r>
            <a:r>
              <a:rPr dirty="0" sz="1450" spc="-20">
                <a:latin typeface="Times New Roman"/>
                <a:cs typeface="Times New Roman"/>
              </a:rPr>
              <a:t>masonry.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the windows were unglazed, and bats  flew in and </a:t>
            </a:r>
            <a:r>
              <a:rPr dirty="0" sz="1450" spc="-5">
                <a:latin typeface="Times New Roman"/>
                <a:cs typeface="Times New Roman"/>
              </a:rPr>
              <a:t>out </a:t>
            </a:r>
            <a:r>
              <a:rPr dirty="0" sz="1450" spc="-10">
                <a:latin typeface="Times New Roman"/>
                <a:cs typeface="Times New Roman"/>
              </a:rPr>
              <a:t>like doves </a:t>
            </a:r>
            <a:r>
              <a:rPr dirty="0" sz="1450" spc="-5">
                <a:latin typeface="Times New Roman"/>
                <a:cs typeface="Times New Roman"/>
              </a:rPr>
              <a:t>out of a</a:t>
            </a:r>
            <a:r>
              <a:rPr dirty="0" sz="1450" spc="20">
                <a:latin typeface="Times New Roman"/>
                <a:cs typeface="Times New Roman"/>
              </a:rPr>
              <a:t> </a:t>
            </a:r>
            <a:r>
              <a:rPr dirty="0" sz="1450" spc="-10">
                <a:latin typeface="Times New Roman"/>
                <a:cs typeface="Times New Roman"/>
              </a:rPr>
              <a:t>dove-cote.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had begun to fall as </a:t>
            </a:r>
            <a:r>
              <a:rPr dirty="0" sz="1450" spc="-5">
                <a:latin typeface="Times New Roman"/>
                <a:cs typeface="Times New Roman"/>
              </a:rPr>
              <a:t>I got </a:t>
            </a:r>
            <a:r>
              <a:rPr dirty="0" sz="1450" spc="-10">
                <a:latin typeface="Times New Roman"/>
                <a:cs typeface="Times New Roman"/>
              </a:rPr>
              <a:t>close; and in three </a:t>
            </a:r>
            <a:r>
              <a:rPr dirty="0" sz="1450" spc="-5">
                <a:latin typeface="Times New Roman"/>
                <a:cs typeface="Times New Roman"/>
              </a:rPr>
              <a:t>of </a:t>
            </a:r>
            <a:r>
              <a:rPr dirty="0" sz="1450" spc="-10">
                <a:latin typeface="Times New Roman"/>
                <a:cs typeface="Times New Roman"/>
              </a:rPr>
              <a:t>the lower  windows, which were very high </a:t>
            </a:r>
            <a:r>
              <a:rPr dirty="0" sz="1450" spc="-5">
                <a:latin typeface="Times New Roman"/>
                <a:cs typeface="Times New Roman"/>
              </a:rPr>
              <a:t>up </a:t>
            </a:r>
            <a:r>
              <a:rPr dirty="0" sz="1450" spc="-10">
                <a:latin typeface="Times New Roman"/>
                <a:cs typeface="Times New Roman"/>
              </a:rPr>
              <a:t>and </a:t>
            </a:r>
            <a:r>
              <a:rPr dirty="0" sz="1450" spc="-20">
                <a:latin typeface="Times New Roman"/>
                <a:cs typeface="Times New Roman"/>
              </a:rPr>
              <a:t>narrow, </a:t>
            </a:r>
            <a:r>
              <a:rPr dirty="0" sz="1450" spc="-10">
                <a:latin typeface="Times New Roman"/>
                <a:cs typeface="Times New Roman"/>
              </a:rPr>
              <a:t>and well barred, the changing  light </a:t>
            </a:r>
            <a:r>
              <a:rPr dirty="0" sz="1450" spc="-5">
                <a:latin typeface="Times New Roman"/>
                <a:cs typeface="Times New Roman"/>
              </a:rPr>
              <a:t>of a </a:t>
            </a:r>
            <a:r>
              <a:rPr dirty="0" sz="1450" spc="-10">
                <a:latin typeface="Times New Roman"/>
                <a:cs typeface="Times New Roman"/>
              </a:rPr>
              <a:t>little fire began to </a:t>
            </a:r>
            <a:r>
              <a:rPr dirty="0" sz="1450" spc="-20">
                <a:latin typeface="Times New Roman"/>
                <a:cs typeface="Times New Roman"/>
              </a:rPr>
              <a:t>glimmer. </a:t>
            </a:r>
            <a:r>
              <a:rPr dirty="0" sz="1450" spc="-50">
                <a:latin typeface="Times New Roman"/>
                <a:cs typeface="Times New Roman"/>
              </a:rPr>
              <a:t>Was </a:t>
            </a:r>
            <a:r>
              <a:rPr dirty="0" sz="1450" spc="-10">
                <a:latin typeface="Times New Roman"/>
                <a:cs typeface="Times New Roman"/>
              </a:rPr>
              <a:t>this the palace </a:t>
            </a:r>
            <a:r>
              <a:rPr dirty="0" sz="1450" spc="-5">
                <a:latin typeface="Times New Roman"/>
                <a:cs typeface="Times New Roman"/>
              </a:rPr>
              <a:t>I </a:t>
            </a:r>
            <a:r>
              <a:rPr dirty="0" sz="1450" spc="-10">
                <a:latin typeface="Times New Roman"/>
                <a:cs typeface="Times New Roman"/>
              </a:rPr>
              <a:t>had been coming  to? </a:t>
            </a:r>
            <a:r>
              <a:rPr dirty="0" sz="1450" spc="-50">
                <a:latin typeface="Times New Roman"/>
                <a:cs typeface="Times New Roman"/>
              </a:rPr>
              <a:t>Was </a:t>
            </a:r>
            <a:r>
              <a:rPr dirty="0" sz="1450" spc="-10">
                <a:latin typeface="Times New Roman"/>
                <a:cs typeface="Times New Roman"/>
              </a:rPr>
              <a:t>it within these walls that </a:t>
            </a:r>
            <a:r>
              <a:rPr dirty="0" sz="1450" spc="-5">
                <a:latin typeface="Times New Roman"/>
                <a:cs typeface="Times New Roman"/>
              </a:rPr>
              <a:t>I </a:t>
            </a:r>
            <a:r>
              <a:rPr dirty="0" sz="1450" spc="-10">
                <a:latin typeface="Times New Roman"/>
                <a:cs typeface="Times New Roman"/>
              </a:rPr>
              <a:t>was to seek new friends and begin great  fortunes? </a:t>
            </a:r>
            <a:r>
              <a:rPr dirty="0" sz="1450" spc="-35">
                <a:latin typeface="Times New Roman"/>
                <a:cs typeface="Times New Roman"/>
              </a:rPr>
              <a:t>Why, </a:t>
            </a:r>
            <a:r>
              <a:rPr dirty="0" sz="1450" spc="-10">
                <a:latin typeface="Times New Roman"/>
                <a:cs typeface="Times New Roman"/>
              </a:rPr>
              <a:t>in my </a:t>
            </a:r>
            <a:r>
              <a:rPr dirty="0" sz="1450" spc="-15">
                <a:latin typeface="Times New Roman"/>
                <a:cs typeface="Times New Roman"/>
              </a:rPr>
              <a:t>father’s </a:t>
            </a:r>
            <a:r>
              <a:rPr dirty="0" sz="1450" spc="-10">
                <a:latin typeface="Times New Roman"/>
                <a:cs typeface="Times New Roman"/>
              </a:rPr>
              <a:t>house </a:t>
            </a:r>
            <a:r>
              <a:rPr dirty="0" sz="1450" spc="-5">
                <a:latin typeface="Times New Roman"/>
                <a:cs typeface="Times New Roman"/>
              </a:rPr>
              <a:t>on </a:t>
            </a:r>
            <a:r>
              <a:rPr dirty="0" sz="1450" spc="-20">
                <a:latin typeface="Times New Roman"/>
                <a:cs typeface="Times New Roman"/>
              </a:rPr>
              <a:t>Essen-Waterside, </a:t>
            </a:r>
            <a:r>
              <a:rPr dirty="0" sz="1450" spc="-10">
                <a:latin typeface="Times New Roman"/>
                <a:cs typeface="Times New Roman"/>
              </a:rPr>
              <a:t>the fire and the  bright lights would show </a:t>
            </a:r>
            <a:r>
              <a:rPr dirty="0" sz="1450" spc="-5">
                <a:latin typeface="Times New Roman"/>
                <a:cs typeface="Times New Roman"/>
              </a:rPr>
              <a:t>a </a:t>
            </a:r>
            <a:r>
              <a:rPr dirty="0" sz="1450" spc="-10">
                <a:latin typeface="Times New Roman"/>
                <a:cs typeface="Times New Roman"/>
              </a:rPr>
              <a:t>mile </a:t>
            </a:r>
            <a:r>
              <a:rPr dirty="0" sz="1450" spc="-30">
                <a:latin typeface="Times New Roman"/>
                <a:cs typeface="Times New Roman"/>
              </a:rPr>
              <a:t>away, </a:t>
            </a:r>
            <a:r>
              <a:rPr dirty="0" sz="1450" spc="-10">
                <a:latin typeface="Times New Roman"/>
                <a:cs typeface="Times New Roman"/>
              </a:rPr>
              <a:t>and the </a:t>
            </a:r>
            <a:r>
              <a:rPr dirty="0" sz="1450" spc="-5">
                <a:latin typeface="Times New Roman"/>
                <a:cs typeface="Times New Roman"/>
              </a:rPr>
              <a:t>door </a:t>
            </a:r>
            <a:r>
              <a:rPr dirty="0" sz="1450" spc="-10">
                <a:latin typeface="Times New Roman"/>
                <a:cs typeface="Times New Roman"/>
              </a:rPr>
              <a:t>open to </a:t>
            </a:r>
            <a:r>
              <a:rPr dirty="0" sz="1450" spc="-5">
                <a:latin typeface="Times New Roman"/>
                <a:cs typeface="Times New Roman"/>
              </a:rPr>
              <a:t>a </a:t>
            </a:r>
            <a:r>
              <a:rPr dirty="0" sz="1450" spc="-10">
                <a:latin typeface="Times New Roman"/>
                <a:cs typeface="Times New Roman"/>
              </a:rPr>
              <a:t>beggar’s</a:t>
            </a:r>
            <a:r>
              <a:rPr dirty="0" sz="1450" spc="145">
                <a:latin typeface="Times New Roman"/>
                <a:cs typeface="Times New Roman"/>
              </a:rPr>
              <a:t> </a:t>
            </a:r>
            <a:r>
              <a:rPr dirty="0" sz="1450" spc="-10">
                <a:latin typeface="Times New Roman"/>
                <a:cs typeface="Times New Roman"/>
              </a:rPr>
              <a:t>knock!</a:t>
            </a:r>
            <a:endParaRPr sz="1450">
              <a:latin typeface="Times New Roman"/>
              <a:cs typeface="Times New Roman"/>
            </a:endParaRPr>
          </a:p>
          <a:p>
            <a:pPr algn="just" marL="12700" marR="10160" indent="255904">
              <a:lnSpc>
                <a:spcPts val="1730"/>
              </a:lnSpc>
              <a:spcBef>
                <a:spcPts val="785"/>
              </a:spcBef>
            </a:pPr>
            <a:r>
              <a:rPr dirty="0" sz="1450" spc="-5">
                <a:latin typeface="Times New Roman"/>
                <a:cs typeface="Times New Roman"/>
              </a:rPr>
              <a:t>I </a:t>
            </a:r>
            <a:r>
              <a:rPr dirty="0" sz="1450" spc="-10">
                <a:latin typeface="Times New Roman"/>
                <a:cs typeface="Times New Roman"/>
              </a:rPr>
              <a:t>came forward </a:t>
            </a:r>
            <a:r>
              <a:rPr dirty="0" sz="1450" spc="-15">
                <a:latin typeface="Times New Roman"/>
                <a:cs typeface="Times New Roman"/>
              </a:rPr>
              <a:t>cautiously, </a:t>
            </a:r>
            <a:r>
              <a:rPr dirty="0" sz="1450" spc="-10">
                <a:latin typeface="Times New Roman"/>
                <a:cs typeface="Times New Roman"/>
              </a:rPr>
              <a:t>and giving ear as </a:t>
            </a:r>
            <a:r>
              <a:rPr dirty="0" sz="1450" spc="-5">
                <a:latin typeface="Times New Roman"/>
                <a:cs typeface="Times New Roman"/>
              </a:rPr>
              <a:t>I </a:t>
            </a:r>
            <a:r>
              <a:rPr dirty="0" sz="1450" spc="-10">
                <a:latin typeface="Times New Roman"/>
                <a:cs typeface="Times New Roman"/>
              </a:rPr>
              <a:t>came, heard some </a:t>
            </a:r>
            <a:r>
              <a:rPr dirty="0" sz="1450" spc="-5">
                <a:latin typeface="Times New Roman"/>
                <a:cs typeface="Times New Roman"/>
              </a:rPr>
              <a:t>one  </a:t>
            </a:r>
            <a:r>
              <a:rPr dirty="0" sz="1450" spc="-10">
                <a:latin typeface="Times New Roman"/>
                <a:cs typeface="Times New Roman"/>
              </a:rPr>
              <a:t>rattling with dishes, and </a:t>
            </a:r>
            <a:r>
              <a:rPr dirty="0" sz="1450" spc="-5">
                <a:latin typeface="Times New Roman"/>
                <a:cs typeface="Times New Roman"/>
              </a:rPr>
              <a:t>a </a:t>
            </a:r>
            <a:r>
              <a:rPr dirty="0" sz="1450" spc="-10">
                <a:latin typeface="Times New Roman"/>
                <a:cs typeface="Times New Roman"/>
              </a:rPr>
              <a:t>little </a:t>
            </a:r>
            <a:r>
              <a:rPr dirty="0" sz="1450" spc="-30">
                <a:latin typeface="Times New Roman"/>
                <a:cs typeface="Times New Roman"/>
              </a:rPr>
              <a:t>dry, </a:t>
            </a:r>
            <a:r>
              <a:rPr dirty="0" sz="1450" spc="-10">
                <a:latin typeface="Times New Roman"/>
                <a:cs typeface="Times New Roman"/>
              </a:rPr>
              <a:t>eager cough that came in fits;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speech, and </a:t>
            </a:r>
            <a:r>
              <a:rPr dirty="0" sz="1450" spc="-5">
                <a:latin typeface="Times New Roman"/>
                <a:cs typeface="Times New Roman"/>
              </a:rPr>
              <a:t>not a dog</a:t>
            </a:r>
            <a:r>
              <a:rPr dirty="0" sz="1450" spc="10">
                <a:latin typeface="Times New Roman"/>
                <a:cs typeface="Times New Roman"/>
              </a:rPr>
              <a:t> </a:t>
            </a:r>
            <a:r>
              <a:rPr dirty="0" sz="1450" spc="-10">
                <a:latin typeface="Times New Roman"/>
                <a:cs typeface="Times New Roman"/>
              </a:rPr>
              <a:t>barked.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a:t>
            </a:r>
            <a:r>
              <a:rPr dirty="0" sz="1450" spc="-20">
                <a:latin typeface="Times New Roman"/>
                <a:cs typeface="Times New Roman"/>
              </a:rPr>
              <a:t>door, </a:t>
            </a:r>
            <a:r>
              <a:rPr dirty="0" sz="1450" spc="-10">
                <a:latin typeface="Times New Roman"/>
                <a:cs typeface="Times New Roman"/>
              </a:rPr>
              <a:t>as well as </a:t>
            </a:r>
            <a:r>
              <a:rPr dirty="0" sz="1450" spc="-5">
                <a:latin typeface="Times New Roman"/>
                <a:cs typeface="Times New Roman"/>
              </a:rPr>
              <a:t>I </a:t>
            </a:r>
            <a:r>
              <a:rPr dirty="0" sz="1450" spc="-10">
                <a:latin typeface="Times New Roman"/>
                <a:cs typeface="Times New Roman"/>
              </a:rPr>
              <a:t>could see it in the dim light, was </a:t>
            </a:r>
            <a:r>
              <a:rPr dirty="0" sz="1450" spc="-5">
                <a:latin typeface="Times New Roman"/>
                <a:cs typeface="Times New Roman"/>
              </a:rPr>
              <a:t>a </a:t>
            </a:r>
            <a:r>
              <a:rPr dirty="0" sz="1450" spc="-10">
                <a:latin typeface="Times New Roman"/>
                <a:cs typeface="Times New Roman"/>
              </a:rPr>
              <a:t>great piece </a:t>
            </a:r>
            <a:r>
              <a:rPr dirty="0" sz="1450" spc="-5">
                <a:latin typeface="Times New Roman"/>
                <a:cs typeface="Times New Roman"/>
              </a:rPr>
              <a:t>of  </a:t>
            </a:r>
            <a:r>
              <a:rPr dirty="0" sz="1450" spc="-10">
                <a:latin typeface="Times New Roman"/>
                <a:cs typeface="Times New Roman"/>
              </a:rPr>
              <a:t>wood all studded with nails; and </a:t>
            </a:r>
            <a:r>
              <a:rPr dirty="0" sz="1450" spc="-5">
                <a:latin typeface="Times New Roman"/>
                <a:cs typeface="Times New Roman"/>
              </a:rPr>
              <a:t>I </a:t>
            </a:r>
            <a:r>
              <a:rPr dirty="0" sz="1450" spc="-10">
                <a:latin typeface="Times New Roman"/>
                <a:cs typeface="Times New Roman"/>
              </a:rPr>
              <a:t>lifted my hand with </a:t>
            </a:r>
            <a:r>
              <a:rPr dirty="0" sz="1450" spc="-5">
                <a:latin typeface="Times New Roman"/>
                <a:cs typeface="Times New Roman"/>
              </a:rPr>
              <a:t>a </a:t>
            </a:r>
            <a:r>
              <a:rPr dirty="0" sz="1450" spc="-10">
                <a:latin typeface="Times New Roman"/>
                <a:cs typeface="Times New Roman"/>
              </a:rPr>
              <a:t>faint heart under my  jacket, and knocked once. Then </a:t>
            </a:r>
            <a:r>
              <a:rPr dirty="0" sz="1450" spc="-5">
                <a:latin typeface="Times New Roman"/>
                <a:cs typeface="Times New Roman"/>
              </a:rPr>
              <a:t>I </a:t>
            </a:r>
            <a:r>
              <a:rPr dirty="0" sz="1450" spc="-10">
                <a:latin typeface="Times New Roman"/>
                <a:cs typeface="Times New Roman"/>
              </a:rPr>
              <a:t>stood and waited. The house had fallen into  </a:t>
            </a:r>
            <a:r>
              <a:rPr dirty="0" sz="1450" spc="-5">
                <a:latin typeface="Times New Roman"/>
                <a:cs typeface="Times New Roman"/>
              </a:rPr>
              <a:t>a </a:t>
            </a:r>
            <a:r>
              <a:rPr dirty="0" sz="1450" spc="-10">
                <a:latin typeface="Times New Roman"/>
                <a:cs typeface="Times New Roman"/>
              </a:rPr>
              <a:t>dead silence; </a:t>
            </a:r>
            <a:r>
              <a:rPr dirty="0" sz="1450" spc="-5">
                <a:latin typeface="Times New Roman"/>
                <a:cs typeface="Times New Roman"/>
              </a:rPr>
              <a:t>a </a:t>
            </a:r>
            <a:r>
              <a:rPr dirty="0" sz="1450" spc="-10">
                <a:latin typeface="Times New Roman"/>
                <a:cs typeface="Times New Roman"/>
              </a:rPr>
              <a:t>whole minute passed </a:t>
            </a:r>
            <a:r>
              <a:rPr dirty="0" sz="1450" spc="-30">
                <a:latin typeface="Times New Roman"/>
                <a:cs typeface="Times New Roman"/>
              </a:rPr>
              <a:t>away, </a:t>
            </a:r>
            <a:r>
              <a:rPr dirty="0" sz="1450" spc="-10">
                <a:latin typeface="Times New Roman"/>
                <a:cs typeface="Times New Roman"/>
              </a:rPr>
              <a:t>and nothing stirred </a:t>
            </a:r>
            <a:r>
              <a:rPr dirty="0" sz="1450" spc="-5">
                <a:latin typeface="Times New Roman"/>
                <a:cs typeface="Times New Roman"/>
              </a:rPr>
              <a:t>but </a:t>
            </a:r>
            <a:r>
              <a:rPr dirty="0" sz="1450" spc="-10">
                <a:latin typeface="Times New Roman"/>
                <a:cs typeface="Times New Roman"/>
              </a:rPr>
              <a:t>the bats  overhead. </a:t>
            </a:r>
            <a:r>
              <a:rPr dirty="0" sz="1450" spc="-5">
                <a:latin typeface="Times New Roman"/>
                <a:cs typeface="Times New Roman"/>
              </a:rPr>
              <a:t>I </a:t>
            </a:r>
            <a:r>
              <a:rPr dirty="0" sz="1450" spc="-10">
                <a:latin typeface="Times New Roman"/>
                <a:cs typeface="Times New Roman"/>
              </a:rPr>
              <a:t>knocked again, and hearkened again. By this time my ears had  grown so accustomed to the quiet, that </a:t>
            </a:r>
            <a:r>
              <a:rPr dirty="0" sz="1450" spc="-5">
                <a:latin typeface="Times New Roman"/>
                <a:cs typeface="Times New Roman"/>
              </a:rPr>
              <a:t>I </a:t>
            </a:r>
            <a:r>
              <a:rPr dirty="0" sz="1450" spc="-10">
                <a:latin typeface="Times New Roman"/>
                <a:cs typeface="Times New Roman"/>
              </a:rPr>
              <a:t>could hear the ticking </a:t>
            </a:r>
            <a:r>
              <a:rPr dirty="0" sz="1450" spc="-5">
                <a:latin typeface="Times New Roman"/>
                <a:cs typeface="Times New Roman"/>
              </a:rPr>
              <a:t>of </a:t>
            </a:r>
            <a:r>
              <a:rPr dirty="0" sz="1450" spc="-10">
                <a:latin typeface="Times New Roman"/>
                <a:cs typeface="Times New Roman"/>
              </a:rPr>
              <a:t>the clock  inside as it slowly counted </a:t>
            </a:r>
            <a:r>
              <a:rPr dirty="0" sz="1450" spc="-5">
                <a:latin typeface="Times New Roman"/>
                <a:cs typeface="Times New Roman"/>
              </a:rPr>
              <a:t>out </a:t>
            </a:r>
            <a:r>
              <a:rPr dirty="0" sz="1450" spc="-10">
                <a:latin typeface="Times New Roman"/>
                <a:cs typeface="Times New Roman"/>
              </a:rPr>
              <a:t>the seconds; </a:t>
            </a:r>
            <a:r>
              <a:rPr dirty="0" sz="1450" spc="-5">
                <a:latin typeface="Times New Roman"/>
                <a:cs typeface="Times New Roman"/>
              </a:rPr>
              <a:t>but </a:t>
            </a:r>
            <a:r>
              <a:rPr dirty="0" sz="1450" spc="-10">
                <a:latin typeface="Times New Roman"/>
                <a:cs typeface="Times New Roman"/>
              </a:rPr>
              <a:t>whoever was in that house  kept deadly still, and must have held his</a:t>
            </a:r>
            <a:r>
              <a:rPr dirty="0" sz="1450" spc="35">
                <a:latin typeface="Times New Roman"/>
                <a:cs typeface="Times New Roman"/>
              </a:rPr>
              <a:t> </a:t>
            </a:r>
            <a:r>
              <a:rPr dirty="0" sz="1450" spc="-10">
                <a:latin typeface="Times New Roman"/>
                <a:cs typeface="Times New Roman"/>
              </a:rPr>
              <a:t>breath.</a:t>
            </a:r>
            <a:endParaRPr sz="1450">
              <a:latin typeface="Times New Roman"/>
              <a:cs typeface="Times New Roman"/>
            </a:endParaRPr>
          </a:p>
          <a:p>
            <a:pPr algn="just" marL="12700" marR="5080" indent="255904">
              <a:lnSpc>
                <a:spcPts val="1730"/>
              </a:lnSpc>
              <a:spcBef>
                <a:spcPts val="710"/>
              </a:spcBef>
            </a:pPr>
            <a:r>
              <a:rPr dirty="0" sz="1450" spc="-5">
                <a:latin typeface="Times New Roman"/>
                <a:cs typeface="Times New Roman"/>
              </a:rPr>
              <a:t>I </a:t>
            </a:r>
            <a:r>
              <a:rPr dirty="0" sz="1450" spc="-10">
                <a:latin typeface="Times New Roman"/>
                <a:cs typeface="Times New Roman"/>
              </a:rPr>
              <a:t>was in two minds whether to run away; </a:t>
            </a:r>
            <a:r>
              <a:rPr dirty="0" sz="1450" spc="-5">
                <a:latin typeface="Times New Roman"/>
                <a:cs typeface="Times New Roman"/>
              </a:rPr>
              <a:t>but </a:t>
            </a:r>
            <a:r>
              <a:rPr dirty="0" sz="1450" spc="-10">
                <a:latin typeface="Times New Roman"/>
                <a:cs typeface="Times New Roman"/>
              </a:rPr>
              <a:t>anger </a:t>
            </a:r>
            <a:r>
              <a:rPr dirty="0" sz="1450" spc="-5">
                <a:latin typeface="Times New Roman"/>
                <a:cs typeface="Times New Roman"/>
              </a:rPr>
              <a:t>got </a:t>
            </a:r>
            <a:r>
              <a:rPr dirty="0" sz="1450" spc="-10">
                <a:latin typeface="Times New Roman"/>
                <a:cs typeface="Times New Roman"/>
              </a:rPr>
              <a:t>the upper hand, and  </a:t>
            </a:r>
            <a:r>
              <a:rPr dirty="0" sz="1450" spc="-5">
                <a:latin typeface="Times New Roman"/>
                <a:cs typeface="Times New Roman"/>
              </a:rPr>
              <a:t>I </a:t>
            </a:r>
            <a:r>
              <a:rPr dirty="0" sz="1450" spc="-10">
                <a:latin typeface="Times New Roman"/>
                <a:cs typeface="Times New Roman"/>
              </a:rPr>
              <a:t>began instead to rain kicks and </a:t>
            </a:r>
            <a:r>
              <a:rPr dirty="0" sz="1450" spc="-15">
                <a:latin typeface="Times New Roman"/>
                <a:cs typeface="Times New Roman"/>
              </a:rPr>
              <a:t>buffets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door, </a:t>
            </a:r>
            <a:r>
              <a:rPr dirty="0" sz="1450" spc="-10">
                <a:latin typeface="Times New Roman"/>
                <a:cs typeface="Times New Roman"/>
              </a:rPr>
              <a:t>and to </a:t>
            </a:r>
            <a:r>
              <a:rPr dirty="0" sz="1450" spc="-5">
                <a:latin typeface="Times New Roman"/>
                <a:cs typeface="Times New Roman"/>
              </a:rPr>
              <a:t>shout out </a:t>
            </a:r>
            <a:r>
              <a:rPr dirty="0" sz="1450" spc="-10">
                <a:latin typeface="Times New Roman"/>
                <a:cs typeface="Times New Roman"/>
              </a:rPr>
              <a:t>aloud for  </a:t>
            </a:r>
            <a:r>
              <a:rPr dirty="0" sz="1450" spc="-35">
                <a:latin typeface="Times New Roman"/>
                <a:cs typeface="Times New Roman"/>
              </a:rPr>
              <a:t>Mr. </a:t>
            </a:r>
            <a:r>
              <a:rPr dirty="0" sz="1450" spc="-20">
                <a:latin typeface="Times New Roman"/>
                <a:cs typeface="Times New Roman"/>
              </a:rPr>
              <a:t>Balfour. </a:t>
            </a:r>
            <a:r>
              <a:rPr dirty="0" sz="1450" spc="-5">
                <a:latin typeface="Times New Roman"/>
                <a:cs typeface="Times New Roman"/>
              </a:rPr>
              <a:t>I </a:t>
            </a:r>
            <a:r>
              <a:rPr dirty="0" sz="1450" spc="-10">
                <a:latin typeface="Times New Roman"/>
                <a:cs typeface="Times New Roman"/>
              </a:rPr>
              <a:t>was in full </a:t>
            </a:r>
            <a:r>
              <a:rPr dirty="0" sz="1450" spc="-20">
                <a:latin typeface="Times New Roman"/>
                <a:cs typeface="Times New Roman"/>
              </a:rPr>
              <a:t>career,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heard the cough right overhead, and  jumping back and looking </a:t>
            </a:r>
            <a:r>
              <a:rPr dirty="0" sz="1450" spc="-5">
                <a:latin typeface="Times New Roman"/>
                <a:cs typeface="Times New Roman"/>
              </a:rPr>
              <a:t>up, </a:t>
            </a:r>
            <a:r>
              <a:rPr dirty="0" sz="1450" spc="-10">
                <a:latin typeface="Times New Roman"/>
                <a:cs typeface="Times New Roman"/>
              </a:rPr>
              <a:t>beheld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head in </a:t>
            </a:r>
            <a:r>
              <a:rPr dirty="0" sz="1450" spc="-5">
                <a:latin typeface="Times New Roman"/>
                <a:cs typeface="Times New Roman"/>
              </a:rPr>
              <a:t>a </a:t>
            </a:r>
            <a:r>
              <a:rPr dirty="0" sz="1450" spc="-10">
                <a:latin typeface="Times New Roman"/>
                <a:cs typeface="Times New Roman"/>
              </a:rPr>
              <a:t>tall nightcap, and the  bell mouth </a:t>
            </a:r>
            <a:r>
              <a:rPr dirty="0" sz="1450" spc="-5">
                <a:latin typeface="Times New Roman"/>
                <a:cs typeface="Times New Roman"/>
              </a:rPr>
              <a:t>of a </a:t>
            </a:r>
            <a:r>
              <a:rPr dirty="0" sz="1450" spc="-10">
                <a:latin typeface="Times New Roman"/>
                <a:cs typeface="Times New Roman"/>
              </a:rPr>
              <a:t>blunderbuss, at </a:t>
            </a:r>
            <a:r>
              <a:rPr dirty="0" sz="1450" spc="-5">
                <a:latin typeface="Times New Roman"/>
                <a:cs typeface="Times New Roman"/>
              </a:rPr>
              <a:t>one of </a:t>
            </a:r>
            <a:r>
              <a:rPr dirty="0" sz="1450" spc="-10">
                <a:latin typeface="Times New Roman"/>
                <a:cs typeface="Times New Roman"/>
              </a:rPr>
              <a:t>the first-storey</a:t>
            </a:r>
            <a:r>
              <a:rPr dirty="0" sz="1450" spc="35">
                <a:latin typeface="Times New Roman"/>
                <a:cs typeface="Times New Roman"/>
              </a:rPr>
              <a:t> </a:t>
            </a:r>
            <a:r>
              <a:rPr dirty="0" sz="1450" spc="-10">
                <a:latin typeface="Times New Roman"/>
                <a:cs typeface="Times New Roman"/>
              </a:rPr>
              <a:t>windows.</a:t>
            </a:r>
            <a:endParaRPr sz="1450">
              <a:latin typeface="Times New Roman"/>
              <a:cs typeface="Times New Roman"/>
            </a:endParaRPr>
          </a:p>
          <a:p>
            <a:pPr algn="just" marL="268605">
              <a:lnSpc>
                <a:spcPct val="100000"/>
              </a:lnSpc>
              <a:spcBef>
                <a:spcPts val="720"/>
              </a:spcBef>
            </a:pPr>
            <a:r>
              <a:rPr dirty="0" sz="1450" spc="-25">
                <a:latin typeface="Times New Roman"/>
                <a:cs typeface="Times New Roman"/>
              </a:rPr>
              <a:t>“It’s </a:t>
            </a:r>
            <a:r>
              <a:rPr dirty="0" sz="1450" spc="-10">
                <a:latin typeface="Times New Roman"/>
                <a:cs typeface="Times New Roman"/>
              </a:rPr>
              <a:t>loaded,” said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“I have come here with </a:t>
            </a:r>
            <a:r>
              <a:rPr dirty="0" sz="1450" spc="-5">
                <a:latin typeface="Times New Roman"/>
                <a:cs typeface="Times New Roman"/>
              </a:rPr>
              <a:t>a </a:t>
            </a:r>
            <a:r>
              <a:rPr dirty="0" sz="1450" spc="-15">
                <a:latin typeface="Times New Roman"/>
                <a:cs typeface="Times New Roman"/>
              </a:rPr>
              <a:t>letter,” </a:t>
            </a:r>
            <a:r>
              <a:rPr dirty="0" sz="1450" spc="-5">
                <a:latin typeface="Times New Roman"/>
                <a:cs typeface="Times New Roman"/>
              </a:rPr>
              <a:t>I </a:t>
            </a:r>
            <a:r>
              <a:rPr dirty="0" sz="1450" spc="-10">
                <a:latin typeface="Times New Roman"/>
                <a:cs typeface="Times New Roman"/>
              </a:rPr>
              <a:t>said, “to </a:t>
            </a:r>
            <a:r>
              <a:rPr dirty="0" sz="1450" spc="-35">
                <a:latin typeface="Times New Roman"/>
                <a:cs typeface="Times New Roman"/>
              </a:rPr>
              <a:t>Mr. </a:t>
            </a:r>
            <a:r>
              <a:rPr dirty="0" sz="1450" spc="-10">
                <a:latin typeface="Times New Roman"/>
                <a:cs typeface="Times New Roman"/>
              </a:rPr>
              <a:t>Ebenezer Balfour </a:t>
            </a:r>
            <a:r>
              <a:rPr dirty="0" sz="1450" spc="-5">
                <a:latin typeface="Times New Roman"/>
                <a:cs typeface="Times New Roman"/>
              </a:rPr>
              <a:t>of  </a:t>
            </a:r>
            <a:r>
              <a:rPr dirty="0" sz="1450" spc="-10">
                <a:latin typeface="Times New Roman"/>
                <a:cs typeface="Times New Roman"/>
              </a:rPr>
              <a:t>Shaws. Is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“From whom is it?” asked the man with the</a:t>
            </a:r>
            <a:r>
              <a:rPr dirty="0" sz="1450" spc="45">
                <a:latin typeface="Times New Roman"/>
                <a:cs typeface="Times New Roman"/>
              </a:rPr>
              <a:t> </a:t>
            </a:r>
            <a:r>
              <a:rPr dirty="0" sz="1450" spc="-10">
                <a:latin typeface="Times New Roman"/>
                <a:cs typeface="Times New Roman"/>
              </a:rPr>
              <a:t>blunderbuss.</a:t>
            </a:r>
            <a:endParaRPr sz="1450">
              <a:latin typeface="Times New Roman"/>
              <a:cs typeface="Times New Roman"/>
            </a:endParaRPr>
          </a:p>
          <a:p>
            <a:pPr algn="just" marL="268605" marR="5715">
              <a:lnSpc>
                <a:spcPct val="144900"/>
              </a:lnSpc>
            </a:pPr>
            <a:r>
              <a:rPr dirty="0" sz="1450" spc="-10">
                <a:latin typeface="Times New Roman"/>
                <a:cs typeface="Times New Roman"/>
              </a:rPr>
              <a:t>“That is neither here </a:t>
            </a:r>
            <a:r>
              <a:rPr dirty="0" sz="1450" spc="-5">
                <a:latin typeface="Times New Roman"/>
                <a:cs typeface="Times New Roman"/>
              </a:rPr>
              <a:t>nor </a:t>
            </a:r>
            <a:r>
              <a:rPr dirty="0" sz="1450" spc="-10">
                <a:latin typeface="Times New Roman"/>
                <a:cs typeface="Times New Roman"/>
              </a:rPr>
              <a:t>there,” said I, for </a:t>
            </a:r>
            <a:r>
              <a:rPr dirty="0" sz="1450" spc="-5">
                <a:latin typeface="Times New Roman"/>
                <a:cs typeface="Times New Roman"/>
              </a:rPr>
              <a:t>I </a:t>
            </a:r>
            <a:r>
              <a:rPr dirty="0" sz="1450" spc="-10">
                <a:latin typeface="Times New Roman"/>
                <a:cs typeface="Times New Roman"/>
              </a:rPr>
              <a:t>was growing very wroth.  </a:t>
            </a:r>
            <a:r>
              <a:rPr dirty="0" sz="1450" spc="-25">
                <a:latin typeface="Times New Roman"/>
                <a:cs typeface="Times New Roman"/>
              </a:rPr>
              <a:t>“Well,”</a:t>
            </a:r>
            <a:r>
              <a:rPr dirty="0" sz="1450" spc="140">
                <a:latin typeface="Times New Roman"/>
                <a:cs typeface="Times New Roman"/>
              </a:rPr>
              <a:t> </a:t>
            </a:r>
            <a:r>
              <a:rPr dirty="0" sz="1450" spc="-10">
                <a:latin typeface="Times New Roman"/>
                <a:cs typeface="Times New Roman"/>
              </a:rPr>
              <a:t>was</a:t>
            </a:r>
            <a:r>
              <a:rPr dirty="0" sz="1450" spc="145">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25">
                <a:latin typeface="Times New Roman"/>
                <a:cs typeface="Times New Roman"/>
              </a:rPr>
              <a:t>reply,</a:t>
            </a:r>
            <a:r>
              <a:rPr dirty="0" sz="1450" spc="145">
                <a:latin typeface="Times New Roman"/>
                <a:cs typeface="Times New Roman"/>
              </a:rPr>
              <a:t> </a:t>
            </a:r>
            <a:r>
              <a:rPr dirty="0" sz="1450" spc="-10">
                <a:latin typeface="Times New Roman"/>
                <a:cs typeface="Times New Roman"/>
              </a:rPr>
              <a:t>“ye</a:t>
            </a:r>
            <a:r>
              <a:rPr dirty="0" sz="1450" spc="145">
                <a:latin typeface="Times New Roman"/>
                <a:cs typeface="Times New Roman"/>
              </a:rPr>
              <a:t> </a:t>
            </a:r>
            <a:r>
              <a:rPr dirty="0" sz="1450" spc="-10">
                <a:latin typeface="Times New Roman"/>
                <a:cs typeface="Times New Roman"/>
              </a:rPr>
              <a:t>can</a:t>
            </a:r>
            <a:r>
              <a:rPr dirty="0" sz="1450" spc="140">
                <a:latin typeface="Times New Roman"/>
                <a:cs typeface="Times New Roman"/>
              </a:rPr>
              <a:t> </a:t>
            </a:r>
            <a:r>
              <a:rPr dirty="0" sz="1450" spc="-5">
                <a:latin typeface="Times New Roman"/>
                <a:cs typeface="Times New Roman"/>
              </a:rPr>
              <a:t>put</a:t>
            </a:r>
            <a:r>
              <a:rPr dirty="0" sz="1450" spc="145">
                <a:latin typeface="Times New Roman"/>
                <a:cs typeface="Times New Roman"/>
              </a:rPr>
              <a:t> </a:t>
            </a:r>
            <a:r>
              <a:rPr dirty="0" sz="1450" spc="-10">
                <a:latin typeface="Times New Roman"/>
                <a:cs typeface="Times New Roman"/>
              </a:rPr>
              <a:t>it</a:t>
            </a:r>
            <a:r>
              <a:rPr dirty="0" sz="1450" spc="145">
                <a:latin typeface="Times New Roman"/>
                <a:cs typeface="Times New Roman"/>
              </a:rPr>
              <a:t> </a:t>
            </a:r>
            <a:r>
              <a:rPr dirty="0" sz="1450" spc="-10">
                <a:latin typeface="Times New Roman"/>
                <a:cs typeface="Times New Roman"/>
              </a:rPr>
              <a:t>down</a:t>
            </a:r>
            <a:r>
              <a:rPr dirty="0" sz="1450" spc="145">
                <a:latin typeface="Times New Roman"/>
                <a:cs typeface="Times New Roman"/>
              </a:rPr>
              <a:t> </a:t>
            </a:r>
            <a:r>
              <a:rPr dirty="0" sz="1450" spc="-5">
                <a:latin typeface="Times New Roman"/>
                <a:cs typeface="Times New Roman"/>
              </a:rPr>
              <a:t>upon</a:t>
            </a:r>
            <a:r>
              <a:rPr dirty="0" sz="1450" spc="145">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doorstep,</a:t>
            </a:r>
            <a:r>
              <a:rPr dirty="0" sz="1450" spc="14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5">
                <a:latin typeface="Times New Roman"/>
                <a:cs typeface="Times New Roman"/>
              </a:rPr>
              <a:t>be</a:t>
            </a:r>
            <a:r>
              <a:rPr dirty="0" sz="1450" spc="14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a:lnSpc>
                <a:spcPts val="1730"/>
              </a:lnSpc>
            </a:pPr>
            <a:r>
              <a:rPr dirty="0" sz="1450" spc="-10">
                <a:latin typeface="Times New Roman"/>
                <a:cs typeface="Times New Roman"/>
              </a:rPr>
              <a:t>with </a:t>
            </a:r>
            <a:r>
              <a:rPr dirty="0" sz="1450" spc="-5">
                <a:latin typeface="Times New Roman"/>
                <a:cs typeface="Times New Roman"/>
              </a:rPr>
              <a:t>ye.”</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“I will </a:t>
            </a:r>
            <a:r>
              <a:rPr dirty="0" sz="1450" spc="-5">
                <a:latin typeface="Times New Roman"/>
                <a:cs typeface="Times New Roman"/>
              </a:rPr>
              <a:t>do no </a:t>
            </a:r>
            <a:r>
              <a:rPr dirty="0" sz="1450" spc="-10">
                <a:latin typeface="Times New Roman"/>
                <a:cs typeface="Times New Roman"/>
              </a:rPr>
              <a:t>such thing,” </a:t>
            </a:r>
            <a:r>
              <a:rPr dirty="0" sz="1450" spc="-5">
                <a:latin typeface="Times New Roman"/>
                <a:cs typeface="Times New Roman"/>
              </a:rPr>
              <a:t>I </a:t>
            </a:r>
            <a:r>
              <a:rPr dirty="0" sz="1450" spc="-10">
                <a:latin typeface="Times New Roman"/>
                <a:cs typeface="Times New Roman"/>
              </a:rPr>
              <a:t>cried. “I will deliver it into </a:t>
            </a:r>
            <a:r>
              <a:rPr dirty="0" sz="1450" spc="-35">
                <a:latin typeface="Times New Roman"/>
                <a:cs typeface="Times New Roman"/>
              </a:rPr>
              <a:t>Mr. </a:t>
            </a:r>
            <a:r>
              <a:rPr dirty="0" sz="1450" spc="-10">
                <a:latin typeface="Times New Roman"/>
                <a:cs typeface="Times New Roman"/>
              </a:rPr>
              <a:t>Balfour’s  hands, as it was meant </a:t>
            </a:r>
            <a:r>
              <a:rPr dirty="0" sz="1450" spc="-5">
                <a:latin typeface="Times New Roman"/>
                <a:cs typeface="Times New Roman"/>
              </a:rPr>
              <a:t>I </a:t>
            </a:r>
            <a:r>
              <a:rPr dirty="0" sz="1450" spc="-10">
                <a:latin typeface="Times New Roman"/>
                <a:cs typeface="Times New Roman"/>
              </a:rPr>
              <a:t>should. It is </a:t>
            </a:r>
            <a:r>
              <a:rPr dirty="0" sz="1450" spc="-5">
                <a:latin typeface="Times New Roman"/>
                <a:cs typeface="Times New Roman"/>
              </a:rPr>
              <a:t>a </a:t>
            </a:r>
            <a:r>
              <a:rPr dirty="0" sz="1450" spc="-10">
                <a:latin typeface="Times New Roman"/>
                <a:cs typeface="Times New Roman"/>
              </a:rPr>
              <a:t>letter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introduction.”</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247505"/>
          </a:xfrm>
          <a:prstGeom prst="rect">
            <a:avLst/>
          </a:prstGeom>
        </p:spPr>
        <p:txBody>
          <a:bodyPr wrap="square" lIns="0" tIns="12065" rIns="0" bIns="0" rtlCol="0" vert="horz">
            <a:spAutoFit/>
          </a:bodyPr>
          <a:lstStyle/>
          <a:p>
            <a:pPr algn="just" marL="12700" marR="5715">
              <a:lnSpc>
                <a:spcPct val="99700"/>
              </a:lnSpc>
              <a:spcBef>
                <a:spcPts val="95"/>
              </a:spcBef>
            </a:pPr>
            <a:r>
              <a:rPr dirty="0" sz="1450" spc="-5">
                <a:latin typeface="Times New Roman"/>
                <a:cs typeface="Times New Roman"/>
              </a:rPr>
              <a:t>good </a:t>
            </a:r>
            <a:r>
              <a:rPr dirty="0" sz="1450" spc="-10">
                <a:latin typeface="Times New Roman"/>
                <a:cs typeface="Times New Roman"/>
              </a:rPr>
              <a:t>friend, the minister </a:t>
            </a:r>
            <a:r>
              <a:rPr dirty="0" sz="1450" spc="-5">
                <a:latin typeface="Times New Roman"/>
                <a:cs typeface="Times New Roman"/>
              </a:rPr>
              <a:t>of </a:t>
            </a:r>
            <a:r>
              <a:rPr dirty="0" sz="1450" spc="-10">
                <a:latin typeface="Times New Roman"/>
                <a:cs typeface="Times New Roman"/>
              </a:rPr>
              <a:t>Essendean, had translated into the Gaelic in his  by-time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hymns and </a:t>
            </a:r>
            <a:r>
              <a:rPr dirty="0" sz="1450" spc="-5">
                <a:latin typeface="Times New Roman"/>
                <a:cs typeface="Times New Roman"/>
              </a:rPr>
              <a:t>pious books </a:t>
            </a:r>
            <a:r>
              <a:rPr dirty="0" sz="1450" spc="-10">
                <a:latin typeface="Times New Roman"/>
                <a:cs typeface="Times New Roman"/>
              </a:rPr>
              <a:t>which Henderland used in his  work, and held in great esteem. Indeed, it was </a:t>
            </a:r>
            <a:r>
              <a:rPr dirty="0" sz="1450" spc="-5">
                <a:latin typeface="Times New Roman"/>
                <a:cs typeface="Times New Roman"/>
              </a:rPr>
              <a:t>one of </a:t>
            </a:r>
            <a:r>
              <a:rPr dirty="0" sz="1450" spc="-10">
                <a:latin typeface="Times New Roman"/>
                <a:cs typeface="Times New Roman"/>
              </a:rPr>
              <a:t>these </a:t>
            </a:r>
            <a:r>
              <a:rPr dirty="0" sz="1450" spc="-5">
                <a:latin typeface="Times New Roman"/>
                <a:cs typeface="Times New Roman"/>
              </a:rPr>
              <a:t>he </a:t>
            </a:r>
            <a:r>
              <a:rPr dirty="0" sz="1450" spc="-10">
                <a:latin typeface="Times New Roman"/>
                <a:cs typeface="Times New Roman"/>
              </a:rPr>
              <a:t>was carrying  and reading when we</a:t>
            </a:r>
            <a:r>
              <a:rPr dirty="0" sz="1450" spc="5">
                <a:latin typeface="Times New Roman"/>
                <a:cs typeface="Times New Roman"/>
              </a:rPr>
              <a:t> </a:t>
            </a:r>
            <a:r>
              <a:rPr dirty="0" sz="1450" spc="-10">
                <a:latin typeface="Times New Roman"/>
                <a:cs typeface="Times New Roman"/>
              </a:rPr>
              <a:t>met.</a:t>
            </a:r>
            <a:endParaRPr sz="1450">
              <a:latin typeface="Times New Roman"/>
              <a:cs typeface="Times New Roman"/>
            </a:endParaRPr>
          </a:p>
          <a:p>
            <a:pPr algn="just" marL="12700" marR="5715" indent="255904">
              <a:lnSpc>
                <a:spcPts val="1730"/>
              </a:lnSpc>
              <a:spcBef>
                <a:spcPts val="844"/>
              </a:spcBef>
            </a:pP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fell in company at once, </a:t>
            </a:r>
            <a:r>
              <a:rPr dirty="0" sz="1450" spc="-5">
                <a:latin typeface="Times New Roman"/>
                <a:cs typeface="Times New Roman"/>
              </a:rPr>
              <a:t>our </a:t>
            </a:r>
            <a:r>
              <a:rPr dirty="0" sz="1450" spc="-10">
                <a:latin typeface="Times New Roman"/>
                <a:cs typeface="Times New Roman"/>
              </a:rPr>
              <a:t>ways lying together as far as to  Kingairloch. As we went, </a:t>
            </a:r>
            <a:r>
              <a:rPr dirty="0" sz="1450" spc="-5">
                <a:latin typeface="Times New Roman"/>
                <a:cs typeface="Times New Roman"/>
              </a:rPr>
              <a:t>he </a:t>
            </a:r>
            <a:r>
              <a:rPr dirty="0" sz="1450" spc="-10">
                <a:latin typeface="Times New Roman"/>
                <a:cs typeface="Times New Roman"/>
              </a:rPr>
              <a:t>stopped and spoke with all the wayfarers and  workers that we met </a:t>
            </a:r>
            <a:r>
              <a:rPr dirty="0" sz="1450" spc="-5">
                <a:latin typeface="Times New Roman"/>
                <a:cs typeface="Times New Roman"/>
              </a:rPr>
              <a:t>or </a:t>
            </a:r>
            <a:r>
              <a:rPr dirty="0" sz="1450" spc="-10">
                <a:latin typeface="Times New Roman"/>
                <a:cs typeface="Times New Roman"/>
              </a:rPr>
              <a:t>passed; </a:t>
            </a:r>
            <a:r>
              <a:rPr dirty="0" sz="1450" spc="-5">
                <a:latin typeface="Times New Roman"/>
                <a:cs typeface="Times New Roman"/>
              </a:rPr>
              <a:t>and </a:t>
            </a:r>
            <a:r>
              <a:rPr dirty="0" sz="1450" spc="-10">
                <a:latin typeface="Times New Roman"/>
                <a:cs typeface="Times New Roman"/>
              </a:rPr>
              <a:t>though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tell what they  discoursed about, yet </a:t>
            </a:r>
            <a:r>
              <a:rPr dirty="0" sz="1450" spc="-5">
                <a:latin typeface="Times New Roman"/>
                <a:cs typeface="Times New Roman"/>
              </a:rPr>
              <a:t>I </a:t>
            </a:r>
            <a:r>
              <a:rPr dirty="0" sz="1450" spc="-10">
                <a:latin typeface="Times New Roman"/>
                <a:cs typeface="Times New Roman"/>
              </a:rPr>
              <a:t>judged </a:t>
            </a:r>
            <a:r>
              <a:rPr dirty="0" sz="1450" spc="-35">
                <a:latin typeface="Times New Roman"/>
                <a:cs typeface="Times New Roman"/>
              </a:rPr>
              <a:t>Mr. </a:t>
            </a:r>
            <a:r>
              <a:rPr dirty="0" sz="1450" spc="-10">
                <a:latin typeface="Times New Roman"/>
                <a:cs typeface="Times New Roman"/>
              </a:rPr>
              <a:t>Henderland must </a:t>
            </a:r>
            <a:r>
              <a:rPr dirty="0" sz="1450" spc="-5">
                <a:latin typeface="Times New Roman"/>
                <a:cs typeface="Times New Roman"/>
              </a:rPr>
              <a:t>be </a:t>
            </a:r>
            <a:r>
              <a:rPr dirty="0" sz="1450" spc="-10">
                <a:latin typeface="Times New Roman"/>
                <a:cs typeface="Times New Roman"/>
              </a:rPr>
              <a:t>well liked in the  countryside, for </a:t>
            </a:r>
            <a:r>
              <a:rPr dirty="0" sz="1450" spc="-5">
                <a:latin typeface="Times New Roman"/>
                <a:cs typeface="Times New Roman"/>
              </a:rPr>
              <a:t>I </a:t>
            </a:r>
            <a:r>
              <a:rPr dirty="0" sz="1450" spc="-10">
                <a:latin typeface="Times New Roman"/>
                <a:cs typeface="Times New Roman"/>
              </a:rPr>
              <a:t>observed many </a:t>
            </a:r>
            <a:r>
              <a:rPr dirty="0" sz="1450" spc="-5">
                <a:latin typeface="Times New Roman"/>
                <a:cs typeface="Times New Roman"/>
              </a:rPr>
              <a:t>of </a:t>
            </a:r>
            <a:r>
              <a:rPr dirty="0" sz="1450" spc="-10">
                <a:latin typeface="Times New Roman"/>
                <a:cs typeface="Times New Roman"/>
              </a:rPr>
              <a:t>them to bring </a:t>
            </a:r>
            <a:r>
              <a:rPr dirty="0" sz="1450" spc="-5">
                <a:latin typeface="Times New Roman"/>
                <a:cs typeface="Times New Roman"/>
              </a:rPr>
              <a:t>out </a:t>
            </a:r>
            <a:r>
              <a:rPr dirty="0" sz="1450" spc="-10">
                <a:latin typeface="Times New Roman"/>
                <a:cs typeface="Times New Roman"/>
              </a:rPr>
              <a:t>their mulls and share </a:t>
            </a:r>
            <a:r>
              <a:rPr dirty="0" sz="1450" spc="-5">
                <a:latin typeface="Times New Roman"/>
                <a:cs typeface="Times New Roman"/>
              </a:rPr>
              <a:t>a  </a:t>
            </a:r>
            <a:r>
              <a:rPr dirty="0" sz="1450" spc="-10">
                <a:latin typeface="Times New Roman"/>
                <a:cs typeface="Times New Roman"/>
              </a:rPr>
              <a:t>pinch </a:t>
            </a:r>
            <a:r>
              <a:rPr dirty="0" sz="1450" spc="-5">
                <a:latin typeface="Times New Roman"/>
                <a:cs typeface="Times New Roman"/>
              </a:rPr>
              <a:t>of </a:t>
            </a:r>
            <a:r>
              <a:rPr dirty="0" sz="1450" spc="-15">
                <a:latin typeface="Times New Roman"/>
                <a:cs typeface="Times New Roman"/>
              </a:rPr>
              <a:t>snuff </a:t>
            </a:r>
            <a:r>
              <a:rPr dirty="0" sz="1450" spc="-10">
                <a:latin typeface="Times New Roman"/>
                <a:cs typeface="Times New Roman"/>
              </a:rPr>
              <a:t>with</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indent="255904">
              <a:lnSpc>
                <a:spcPts val="1730"/>
              </a:lnSpc>
              <a:spcBef>
                <a:spcPts val="710"/>
              </a:spcBef>
            </a:pPr>
            <a:r>
              <a:rPr dirty="0" sz="1450" spc="-5">
                <a:latin typeface="Times New Roman"/>
                <a:cs typeface="Times New Roman"/>
              </a:rPr>
              <a:t>I </a:t>
            </a:r>
            <a:r>
              <a:rPr dirty="0" sz="1450" spc="-10">
                <a:latin typeface="Times New Roman"/>
                <a:cs typeface="Times New Roman"/>
              </a:rPr>
              <a:t>told him as far in my </a:t>
            </a:r>
            <a:r>
              <a:rPr dirty="0" sz="1450" spc="-15">
                <a:latin typeface="Times New Roman"/>
                <a:cs typeface="Times New Roman"/>
              </a:rPr>
              <a:t>affairs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judged wise; as </a:t>
            </a:r>
            <a:r>
              <a:rPr dirty="0" sz="1450" spc="-25">
                <a:latin typeface="Times New Roman"/>
                <a:cs typeface="Times New Roman"/>
              </a:rPr>
              <a:t>far, </a:t>
            </a:r>
            <a:r>
              <a:rPr dirty="0" sz="1450" spc="-10">
                <a:latin typeface="Times New Roman"/>
                <a:cs typeface="Times New Roman"/>
              </a:rPr>
              <a:t>that is, as they were  </a:t>
            </a:r>
            <a:r>
              <a:rPr dirty="0" sz="1450" spc="-5">
                <a:latin typeface="Times New Roman"/>
                <a:cs typeface="Times New Roman"/>
              </a:rPr>
              <a:t>none of </a:t>
            </a:r>
            <a:r>
              <a:rPr dirty="0" sz="1450" spc="-20">
                <a:latin typeface="Times New Roman"/>
                <a:cs typeface="Times New Roman"/>
              </a:rPr>
              <a:t>Alan’s; </a:t>
            </a:r>
            <a:r>
              <a:rPr dirty="0" sz="1450" spc="-10">
                <a:latin typeface="Times New Roman"/>
                <a:cs typeface="Times New Roman"/>
              </a:rPr>
              <a:t>and gave Balachulish as the place </a:t>
            </a:r>
            <a:r>
              <a:rPr dirty="0" sz="1450" spc="-5">
                <a:latin typeface="Times New Roman"/>
                <a:cs typeface="Times New Roman"/>
              </a:rPr>
              <a:t>I </a:t>
            </a:r>
            <a:r>
              <a:rPr dirty="0" sz="1450" spc="-10">
                <a:latin typeface="Times New Roman"/>
                <a:cs typeface="Times New Roman"/>
              </a:rPr>
              <a:t>was travelling </a:t>
            </a:r>
            <a:r>
              <a:rPr dirty="0" sz="1450" spc="-5">
                <a:latin typeface="Times New Roman"/>
                <a:cs typeface="Times New Roman"/>
              </a:rPr>
              <a:t>to, </a:t>
            </a:r>
            <a:r>
              <a:rPr dirty="0" sz="1450" spc="-10">
                <a:latin typeface="Times New Roman"/>
                <a:cs typeface="Times New Roman"/>
              </a:rPr>
              <a:t>to meet </a:t>
            </a:r>
            <a:r>
              <a:rPr dirty="0" sz="1450" spc="-5">
                <a:latin typeface="Times New Roman"/>
                <a:cs typeface="Times New Roman"/>
              </a:rPr>
              <a:t>a  </a:t>
            </a:r>
            <a:r>
              <a:rPr dirty="0" sz="1450" spc="-10">
                <a:latin typeface="Times New Roman"/>
                <a:cs typeface="Times New Roman"/>
              </a:rPr>
              <a:t>friend; for </a:t>
            </a:r>
            <a:r>
              <a:rPr dirty="0" sz="1450" spc="-5">
                <a:latin typeface="Times New Roman"/>
                <a:cs typeface="Times New Roman"/>
              </a:rPr>
              <a:t>I thought </a:t>
            </a:r>
            <a:r>
              <a:rPr dirty="0" sz="1450" spc="-10">
                <a:latin typeface="Times New Roman"/>
                <a:cs typeface="Times New Roman"/>
              </a:rPr>
              <a:t>Aucharn, </a:t>
            </a:r>
            <a:r>
              <a:rPr dirty="0" sz="1450" spc="-5">
                <a:latin typeface="Times New Roman"/>
                <a:cs typeface="Times New Roman"/>
              </a:rPr>
              <a:t>or </a:t>
            </a:r>
            <a:r>
              <a:rPr dirty="0" sz="1450" spc="-10">
                <a:latin typeface="Times New Roman"/>
                <a:cs typeface="Times New Roman"/>
              </a:rPr>
              <a:t>even </a:t>
            </a:r>
            <a:r>
              <a:rPr dirty="0" sz="1450" spc="-20">
                <a:latin typeface="Times New Roman"/>
                <a:cs typeface="Times New Roman"/>
              </a:rPr>
              <a:t>Duror,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too </a:t>
            </a:r>
            <a:r>
              <a:rPr dirty="0" sz="1450" spc="-15">
                <a:latin typeface="Times New Roman"/>
                <a:cs typeface="Times New Roman"/>
              </a:rPr>
              <a:t>particular, </a:t>
            </a:r>
            <a:r>
              <a:rPr dirty="0" sz="1450" spc="-10">
                <a:latin typeface="Times New Roman"/>
                <a:cs typeface="Times New Roman"/>
              </a:rPr>
              <a:t>and  might </a:t>
            </a:r>
            <a:r>
              <a:rPr dirty="0" sz="1450" spc="-5">
                <a:latin typeface="Times New Roman"/>
                <a:cs typeface="Times New Roman"/>
              </a:rPr>
              <a:t>put </a:t>
            </a:r>
            <a:r>
              <a:rPr dirty="0" sz="1450" spc="-10">
                <a:latin typeface="Times New Roman"/>
                <a:cs typeface="Times New Roman"/>
              </a:rPr>
              <a:t>him </a:t>
            </a:r>
            <a:r>
              <a:rPr dirty="0" sz="1450" spc="-5">
                <a:latin typeface="Times New Roman"/>
                <a:cs typeface="Times New Roman"/>
              </a:rPr>
              <a:t>on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scent.</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On his part, </a:t>
            </a:r>
            <a:r>
              <a:rPr dirty="0" sz="1450" spc="-5">
                <a:latin typeface="Times New Roman"/>
                <a:cs typeface="Times New Roman"/>
              </a:rPr>
              <a:t>he </a:t>
            </a:r>
            <a:r>
              <a:rPr dirty="0" sz="1450" spc="-10">
                <a:latin typeface="Times New Roman"/>
                <a:cs typeface="Times New Roman"/>
              </a:rPr>
              <a:t>told me much </a:t>
            </a:r>
            <a:r>
              <a:rPr dirty="0" sz="1450" spc="-5">
                <a:latin typeface="Times New Roman"/>
                <a:cs typeface="Times New Roman"/>
              </a:rPr>
              <a:t>of </a:t>
            </a:r>
            <a:r>
              <a:rPr dirty="0" sz="1450" spc="-10">
                <a:latin typeface="Times New Roman"/>
                <a:cs typeface="Times New Roman"/>
              </a:rPr>
              <a:t>his work and the people </a:t>
            </a:r>
            <a:r>
              <a:rPr dirty="0" sz="1450" spc="-5">
                <a:latin typeface="Times New Roman"/>
                <a:cs typeface="Times New Roman"/>
              </a:rPr>
              <a:t>he </a:t>
            </a:r>
            <a:r>
              <a:rPr dirty="0" sz="1450" spc="-10">
                <a:latin typeface="Times New Roman"/>
                <a:cs typeface="Times New Roman"/>
              </a:rPr>
              <a:t>worked among,  the hiding priests and Jacobites, the Disarming Act, the dress, and many other  curiosities </a:t>
            </a:r>
            <a:r>
              <a:rPr dirty="0" sz="1450" spc="-5">
                <a:latin typeface="Times New Roman"/>
                <a:cs typeface="Times New Roman"/>
              </a:rPr>
              <a:t>of </a:t>
            </a:r>
            <a:r>
              <a:rPr dirty="0" sz="1450" spc="-10">
                <a:latin typeface="Times New Roman"/>
                <a:cs typeface="Times New Roman"/>
              </a:rPr>
              <a:t>the time and place. He seemed moderate; blaming Parliament in  several points, and especially because they had framed the Act more severely  against those who wore the dress than against those who carried</a:t>
            </a:r>
            <a:r>
              <a:rPr dirty="0" sz="1450" spc="100">
                <a:latin typeface="Times New Roman"/>
                <a:cs typeface="Times New Roman"/>
              </a:rPr>
              <a:t> </a:t>
            </a:r>
            <a:r>
              <a:rPr dirty="0" sz="1450" spc="-10">
                <a:latin typeface="Times New Roman"/>
                <a:cs typeface="Times New Roman"/>
              </a:rPr>
              <a:t>weapons.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This moderation </a:t>
            </a:r>
            <a:r>
              <a:rPr dirty="0" sz="1450" spc="-5">
                <a:latin typeface="Times New Roman"/>
                <a:cs typeface="Times New Roman"/>
              </a:rPr>
              <a:t>put </a:t>
            </a:r>
            <a:r>
              <a:rPr dirty="0" sz="1450" spc="-10">
                <a:latin typeface="Times New Roman"/>
                <a:cs typeface="Times New Roman"/>
              </a:rPr>
              <a:t>it in my mind to question him </a:t>
            </a:r>
            <a:r>
              <a:rPr dirty="0" sz="1450" spc="-5">
                <a:latin typeface="Times New Roman"/>
                <a:cs typeface="Times New Roman"/>
              </a:rPr>
              <a:t>of </a:t>
            </a:r>
            <a:r>
              <a:rPr dirty="0" sz="1450" spc="-10">
                <a:latin typeface="Times New Roman"/>
                <a:cs typeface="Times New Roman"/>
              </a:rPr>
              <a:t>the Red Fox and the  Appin tenants; questions which, </a:t>
            </a:r>
            <a:r>
              <a:rPr dirty="0" sz="1450" spc="-5">
                <a:latin typeface="Times New Roman"/>
                <a:cs typeface="Times New Roman"/>
              </a:rPr>
              <a:t>I </a:t>
            </a:r>
            <a:r>
              <a:rPr dirty="0" sz="1450" spc="-10">
                <a:latin typeface="Times New Roman"/>
                <a:cs typeface="Times New Roman"/>
              </a:rPr>
              <a:t>thought, would seem natural enough in the  mouth </a:t>
            </a:r>
            <a:r>
              <a:rPr dirty="0" sz="1450" spc="-5">
                <a:latin typeface="Times New Roman"/>
                <a:cs typeface="Times New Roman"/>
              </a:rPr>
              <a:t>of one </a:t>
            </a:r>
            <a:r>
              <a:rPr dirty="0" sz="1450" spc="-10">
                <a:latin typeface="Times New Roman"/>
                <a:cs typeface="Times New Roman"/>
              </a:rPr>
              <a:t>travelling to that</a:t>
            </a:r>
            <a:r>
              <a:rPr dirty="0" sz="1450" spc="5">
                <a:latin typeface="Times New Roman"/>
                <a:cs typeface="Times New Roman"/>
              </a:rPr>
              <a:t> </a:t>
            </a:r>
            <a:r>
              <a:rPr dirty="0" sz="1450" spc="-20">
                <a:latin typeface="Times New Roman"/>
                <a:cs typeface="Times New Roman"/>
              </a:rPr>
              <a:t>country.</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He said it was </a:t>
            </a:r>
            <a:r>
              <a:rPr dirty="0" sz="1450" spc="-5">
                <a:latin typeface="Times New Roman"/>
                <a:cs typeface="Times New Roman"/>
              </a:rPr>
              <a:t>a </a:t>
            </a:r>
            <a:r>
              <a:rPr dirty="0" sz="1450" spc="-10">
                <a:latin typeface="Times New Roman"/>
                <a:cs typeface="Times New Roman"/>
              </a:rPr>
              <a:t>bad business. </a:t>
            </a:r>
            <a:r>
              <a:rPr dirty="0" sz="1450" spc="-25">
                <a:latin typeface="Times New Roman"/>
                <a:cs typeface="Times New Roman"/>
              </a:rPr>
              <a:t>“It’s </a:t>
            </a:r>
            <a:r>
              <a:rPr dirty="0" sz="1450" spc="-10">
                <a:latin typeface="Times New Roman"/>
                <a:cs typeface="Times New Roman"/>
              </a:rPr>
              <a:t>wonderful,” said he, “where the tenants  find the </a:t>
            </a:r>
            <a:r>
              <a:rPr dirty="0" sz="1450" spc="-25">
                <a:latin typeface="Times New Roman"/>
                <a:cs typeface="Times New Roman"/>
              </a:rPr>
              <a:t>money, </a:t>
            </a:r>
            <a:r>
              <a:rPr dirty="0" sz="1450" spc="-10">
                <a:latin typeface="Times New Roman"/>
                <a:cs typeface="Times New Roman"/>
              </a:rPr>
              <a:t>for their life is mere starvation. </a:t>
            </a:r>
            <a:r>
              <a:rPr dirty="0" sz="1450" spc="-60">
                <a:latin typeface="Times New Roman"/>
                <a:cs typeface="Times New Roman"/>
              </a:rPr>
              <a:t>(Ye </a:t>
            </a:r>
            <a:r>
              <a:rPr dirty="0" sz="1450" spc="-10">
                <a:latin typeface="Times New Roman"/>
                <a:cs typeface="Times New Roman"/>
              </a:rPr>
              <a:t>don’t carry such </a:t>
            </a:r>
            <a:r>
              <a:rPr dirty="0" sz="1450" spc="-5">
                <a:latin typeface="Times New Roman"/>
                <a:cs typeface="Times New Roman"/>
              </a:rPr>
              <a:t>a </a:t>
            </a:r>
            <a:r>
              <a:rPr dirty="0" sz="1450" spc="-10">
                <a:latin typeface="Times New Roman"/>
                <a:cs typeface="Times New Roman"/>
              </a:rPr>
              <a:t>thing as  </a:t>
            </a:r>
            <a:r>
              <a:rPr dirty="0" sz="1450" spc="-15">
                <a:latin typeface="Times New Roman"/>
                <a:cs typeface="Times New Roman"/>
              </a:rPr>
              <a:t>snuff, </a:t>
            </a:r>
            <a:r>
              <a:rPr dirty="0" sz="1450" spc="-5">
                <a:latin typeface="Times New Roman"/>
                <a:cs typeface="Times New Roman"/>
              </a:rPr>
              <a:t>do </a:t>
            </a:r>
            <a:r>
              <a:rPr dirty="0" sz="1450" spc="-10">
                <a:latin typeface="Times New Roman"/>
                <a:cs typeface="Times New Roman"/>
              </a:rPr>
              <a:t>ye, </a:t>
            </a:r>
            <a:r>
              <a:rPr dirty="0" sz="1450" spc="-35">
                <a:latin typeface="Times New Roman"/>
                <a:cs typeface="Times New Roman"/>
              </a:rPr>
              <a:t>Mr. </a:t>
            </a:r>
            <a:r>
              <a:rPr dirty="0" sz="1450" spc="-10">
                <a:latin typeface="Times New Roman"/>
                <a:cs typeface="Times New Roman"/>
              </a:rPr>
              <a:t>Balfour? No. </a:t>
            </a:r>
            <a:r>
              <a:rPr dirty="0" sz="1450" spc="-35">
                <a:latin typeface="Times New Roman"/>
                <a:cs typeface="Times New Roman"/>
              </a:rPr>
              <a:t>Well, </a:t>
            </a:r>
            <a:r>
              <a:rPr dirty="0" sz="1450" spc="-10">
                <a:latin typeface="Times New Roman"/>
                <a:cs typeface="Times New Roman"/>
              </a:rPr>
              <a:t>I’m better wanting it.) But these tenants  (as </a:t>
            </a:r>
            <a:r>
              <a:rPr dirty="0" sz="1450" spc="-5">
                <a:latin typeface="Times New Roman"/>
                <a:cs typeface="Times New Roman"/>
              </a:rPr>
              <a:t>I </a:t>
            </a:r>
            <a:r>
              <a:rPr dirty="0" sz="1450" spc="-10">
                <a:latin typeface="Times New Roman"/>
                <a:cs typeface="Times New Roman"/>
              </a:rPr>
              <a:t>was saying) are doubtless partly driven to it. James Stewart in Duror  </a:t>
            </a:r>
            <a:r>
              <a:rPr dirty="0" sz="1450" spc="-20">
                <a:latin typeface="Times New Roman"/>
                <a:cs typeface="Times New Roman"/>
              </a:rPr>
              <a:t>(that’s </a:t>
            </a:r>
            <a:r>
              <a:rPr dirty="0" sz="1450" spc="-10">
                <a:latin typeface="Times New Roman"/>
                <a:cs typeface="Times New Roman"/>
              </a:rPr>
              <a:t>him they call James </a:t>
            </a:r>
            <a:r>
              <a:rPr dirty="0" sz="1450" spc="-5">
                <a:latin typeface="Times New Roman"/>
                <a:cs typeface="Times New Roman"/>
              </a:rPr>
              <a:t>of </a:t>
            </a:r>
            <a:r>
              <a:rPr dirty="0" sz="1450" spc="-10">
                <a:latin typeface="Times New Roman"/>
                <a:cs typeface="Times New Roman"/>
              </a:rPr>
              <a:t>the Glens) is half-brother to Ardshiel, the  captain </a:t>
            </a:r>
            <a:r>
              <a:rPr dirty="0" sz="1450" spc="-5">
                <a:latin typeface="Times New Roman"/>
                <a:cs typeface="Times New Roman"/>
              </a:rPr>
              <a:t>of </a:t>
            </a:r>
            <a:r>
              <a:rPr dirty="0" sz="1450" spc="-10">
                <a:latin typeface="Times New Roman"/>
                <a:cs typeface="Times New Roman"/>
              </a:rPr>
              <a:t>the clan; and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man much looked </a:t>
            </a:r>
            <a:r>
              <a:rPr dirty="0" sz="1450" spc="-5">
                <a:latin typeface="Times New Roman"/>
                <a:cs typeface="Times New Roman"/>
              </a:rPr>
              <a:t>up to, </a:t>
            </a:r>
            <a:r>
              <a:rPr dirty="0" sz="1450" spc="-10">
                <a:latin typeface="Times New Roman"/>
                <a:cs typeface="Times New Roman"/>
              </a:rPr>
              <a:t>and drives very hard.  And then </a:t>
            </a:r>
            <a:r>
              <a:rPr dirty="0" sz="1450" spc="-20">
                <a:latin typeface="Times New Roman"/>
                <a:cs typeface="Times New Roman"/>
              </a:rPr>
              <a:t>there’s </a:t>
            </a:r>
            <a:r>
              <a:rPr dirty="0" sz="1450" spc="-5">
                <a:latin typeface="Times New Roman"/>
                <a:cs typeface="Times New Roman"/>
              </a:rPr>
              <a:t>one </a:t>
            </a:r>
            <a:r>
              <a:rPr dirty="0" sz="1450" spc="-10">
                <a:latin typeface="Times New Roman"/>
                <a:cs typeface="Times New Roman"/>
              </a:rPr>
              <a:t>they call Alan</a:t>
            </a:r>
            <a:r>
              <a:rPr dirty="0" sz="1450" spc="25">
                <a:latin typeface="Times New Roman"/>
                <a:cs typeface="Times New Roman"/>
              </a:rPr>
              <a:t> </a:t>
            </a:r>
            <a:r>
              <a:rPr dirty="0" sz="1450" spc="-10">
                <a:latin typeface="Times New Roman"/>
                <a:cs typeface="Times New Roman"/>
              </a:rPr>
              <a:t>Breck—”</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“Ah!” </a:t>
            </a:r>
            <a:r>
              <a:rPr dirty="0" sz="1450" spc="-5">
                <a:latin typeface="Times New Roman"/>
                <a:cs typeface="Times New Roman"/>
              </a:rPr>
              <a:t>I </a:t>
            </a:r>
            <a:r>
              <a:rPr dirty="0" sz="1450" spc="-10">
                <a:latin typeface="Times New Roman"/>
                <a:cs typeface="Times New Roman"/>
              </a:rPr>
              <a:t>cried, “what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“What </a:t>
            </a:r>
            <a:r>
              <a:rPr dirty="0" sz="1450" spc="-5">
                <a:latin typeface="Times New Roman"/>
                <a:cs typeface="Times New Roman"/>
              </a:rPr>
              <a:t>of </a:t>
            </a:r>
            <a:r>
              <a:rPr dirty="0" sz="1450" spc="-10">
                <a:latin typeface="Times New Roman"/>
                <a:cs typeface="Times New Roman"/>
              </a:rPr>
              <a:t>the wind that bloweth where it listeth?” said Henderland. </a:t>
            </a:r>
            <a:r>
              <a:rPr dirty="0" sz="1450" spc="-25">
                <a:latin typeface="Times New Roman"/>
                <a:cs typeface="Times New Roman"/>
              </a:rPr>
              <a:t>“He’s  </a:t>
            </a:r>
            <a:r>
              <a:rPr dirty="0" sz="1450" spc="-10">
                <a:latin typeface="Times New Roman"/>
                <a:cs typeface="Times New Roman"/>
              </a:rPr>
              <a:t>here and awa; here to-day and </a:t>
            </a:r>
            <a:r>
              <a:rPr dirty="0" sz="1450" spc="-5">
                <a:latin typeface="Times New Roman"/>
                <a:cs typeface="Times New Roman"/>
              </a:rPr>
              <a:t>gone </a:t>
            </a:r>
            <a:r>
              <a:rPr dirty="0" sz="1450" spc="-10">
                <a:latin typeface="Times New Roman"/>
                <a:cs typeface="Times New Roman"/>
              </a:rPr>
              <a:t>to-morrow: </a:t>
            </a:r>
            <a:r>
              <a:rPr dirty="0" sz="1450" spc="-5">
                <a:latin typeface="Times New Roman"/>
                <a:cs typeface="Times New Roman"/>
              </a:rPr>
              <a:t>a </a:t>
            </a:r>
            <a:r>
              <a:rPr dirty="0" sz="1450" spc="-10">
                <a:latin typeface="Times New Roman"/>
                <a:cs typeface="Times New Roman"/>
              </a:rPr>
              <a:t>fair heather-cat. He might </a:t>
            </a:r>
            <a:r>
              <a:rPr dirty="0" sz="1450" spc="-5">
                <a:latin typeface="Times New Roman"/>
                <a:cs typeface="Times New Roman"/>
              </a:rPr>
              <a:t>be  </a:t>
            </a:r>
            <a:r>
              <a:rPr dirty="0" sz="1450" spc="-10">
                <a:latin typeface="Times New Roman"/>
                <a:cs typeface="Times New Roman"/>
              </a:rPr>
              <a:t>glowering at the two </a:t>
            </a:r>
            <a:r>
              <a:rPr dirty="0" sz="1450" spc="-5">
                <a:latin typeface="Times New Roman"/>
                <a:cs typeface="Times New Roman"/>
              </a:rPr>
              <a:t>of us out of yon </a:t>
            </a:r>
            <a:r>
              <a:rPr dirty="0" sz="1450" spc="-10">
                <a:latin typeface="Times New Roman"/>
                <a:cs typeface="Times New Roman"/>
              </a:rPr>
              <a:t>whin-bush, and </a:t>
            </a:r>
            <a:r>
              <a:rPr dirty="0" sz="1450" spc="-5">
                <a:latin typeface="Times New Roman"/>
                <a:cs typeface="Times New Roman"/>
              </a:rPr>
              <a:t>I </a:t>
            </a:r>
            <a:r>
              <a:rPr dirty="0" sz="1450" spc="-10">
                <a:latin typeface="Times New Roman"/>
                <a:cs typeface="Times New Roman"/>
              </a:rPr>
              <a:t>wouldnae wonder!  </a:t>
            </a:r>
            <a:r>
              <a:rPr dirty="0" sz="1450" spc="-40">
                <a:latin typeface="Times New Roman"/>
                <a:cs typeface="Times New Roman"/>
              </a:rPr>
              <a:t>Ye’ll </a:t>
            </a:r>
            <a:r>
              <a:rPr dirty="0" sz="1450" spc="-5">
                <a:latin typeface="Times New Roman"/>
                <a:cs typeface="Times New Roman"/>
              </a:rPr>
              <a:t>no </a:t>
            </a:r>
            <a:r>
              <a:rPr dirty="0" sz="1450" spc="-10">
                <a:latin typeface="Times New Roman"/>
                <a:cs typeface="Times New Roman"/>
              </a:rPr>
              <a:t>carry such </a:t>
            </a:r>
            <a:r>
              <a:rPr dirty="0" sz="1450" spc="-5">
                <a:latin typeface="Times New Roman"/>
                <a:cs typeface="Times New Roman"/>
              </a:rPr>
              <a:t>a </a:t>
            </a:r>
            <a:r>
              <a:rPr dirty="0" sz="1450" spc="-10">
                <a:latin typeface="Times New Roman"/>
                <a:cs typeface="Times New Roman"/>
              </a:rPr>
              <a:t>thing as </a:t>
            </a:r>
            <a:r>
              <a:rPr dirty="0" sz="1450" spc="-15">
                <a:latin typeface="Times New Roman"/>
                <a:cs typeface="Times New Roman"/>
              </a:rPr>
              <a:t>snuff, </a:t>
            </a:r>
            <a:r>
              <a:rPr dirty="0" sz="1450" spc="-10">
                <a:latin typeface="Times New Roman"/>
                <a:cs typeface="Times New Roman"/>
              </a:rPr>
              <a:t>will</a:t>
            </a:r>
            <a:r>
              <a:rPr dirty="0" sz="1450" spc="6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no,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had asked the same thing more than</a:t>
            </a:r>
            <a:r>
              <a:rPr dirty="0" sz="1450" spc="80">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5080" indent="255904">
              <a:lnSpc>
                <a:spcPts val="1730"/>
              </a:lnSpc>
              <a:spcBef>
                <a:spcPts val="850"/>
              </a:spcBef>
            </a:pPr>
            <a:r>
              <a:rPr dirty="0" sz="1450" spc="-25">
                <a:latin typeface="Times New Roman"/>
                <a:cs typeface="Times New Roman"/>
              </a:rPr>
              <a:t>“It’s </a:t>
            </a:r>
            <a:r>
              <a:rPr dirty="0" sz="1450" spc="-10">
                <a:latin typeface="Times New Roman"/>
                <a:cs typeface="Times New Roman"/>
              </a:rPr>
              <a:t>highly possible,” said he, sighing. “But it seems strange </a:t>
            </a:r>
            <a:r>
              <a:rPr dirty="0" sz="1450" spc="-5">
                <a:latin typeface="Times New Roman"/>
                <a:cs typeface="Times New Roman"/>
              </a:rPr>
              <a:t>ye </a:t>
            </a:r>
            <a:r>
              <a:rPr dirty="0" sz="1450" spc="-10">
                <a:latin typeface="Times New Roman"/>
                <a:cs typeface="Times New Roman"/>
              </a:rPr>
              <a:t>shouldnae  carry it. </a:t>
            </a:r>
            <a:r>
              <a:rPr dirty="0" sz="1450" spc="-15">
                <a:latin typeface="Times New Roman"/>
                <a:cs typeface="Times New Roman"/>
              </a:rPr>
              <a:t>However,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saying, this Alan Breck is </a:t>
            </a:r>
            <a:r>
              <a:rPr dirty="0" sz="1450" spc="-5">
                <a:latin typeface="Times New Roman"/>
                <a:cs typeface="Times New Roman"/>
              </a:rPr>
              <a:t>a bold, </a:t>
            </a:r>
            <a:r>
              <a:rPr dirty="0" sz="1450" spc="-10">
                <a:latin typeface="Times New Roman"/>
                <a:cs typeface="Times New Roman"/>
              </a:rPr>
              <a:t>desperate  </a:t>
            </a:r>
            <a:r>
              <a:rPr dirty="0" sz="1450" spc="-15">
                <a:latin typeface="Times New Roman"/>
                <a:cs typeface="Times New Roman"/>
              </a:rPr>
              <a:t>customer,</a:t>
            </a:r>
            <a:r>
              <a:rPr dirty="0" sz="1450" spc="35">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well</a:t>
            </a:r>
            <a:r>
              <a:rPr dirty="0" sz="1450" spc="35">
                <a:latin typeface="Times New Roman"/>
                <a:cs typeface="Times New Roman"/>
              </a:rPr>
              <a:t> </a:t>
            </a:r>
            <a:r>
              <a:rPr dirty="0" sz="1450" spc="-10">
                <a:latin typeface="Times New Roman"/>
                <a:cs typeface="Times New Roman"/>
              </a:rPr>
              <a:t>kent</a:t>
            </a:r>
            <a:r>
              <a:rPr dirty="0" sz="1450" spc="35">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20">
                <a:latin typeface="Times New Roman"/>
                <a:cs typeface="Times New Roman"/>
              </a:rPr>
              <a:t>James’s</a:t>
            </a:r>
            <a:r>
              <a:rPr dirty="0" sz="1450" spc="35">
                <a:latin typeface="Times New Roman"/>
                <a:cs typeface="Times New Roman"/>
              </a:rPr>
              <a:t> </a:t>
            </a:r>
            <a:r>
              <a:rPr dirty="0" sz="1450" spc="-10">
                <a:latin typeface="Times New Roman"/>
                <a:cs typeface="Times New Roman"/>
              </a:rPr>
              <a:t>right</a:t>
            </a:r>
            <a:r>
              <a:rPr dirty="0" sz="1450" spc="35">
                <a:latin typeface="Times New Roman"/>
                <a:cs typeface="Times New Roman"/>
              </a:rPr>
              <a:t> </a:t>
            </a:r>
            <a:r>
              <a:rPr dirty="0" sz="1450" spc="-10">
                <a:latin typeface="Times New Roman"/>
                <a:cs typeface="Times New Roman"/>
              </a:rPr>
              <a:t>hand.</a:t>
            </a:r>
            <a:r>
              <a:rPr dirty="0" sz="1450" spc="35">
                <a:latin typeface="Times New Roman"/>
                <a:cs typeface="Times New Roman"/>
              </a:rPr>
              <a:t>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life</a:t>
            </a:r>
            <a:r>
              <a:rPr dirty="0" sz="1450" spc="40">
                <a:latin typeface="Times New Roman"/>
                <a:cs typeface="Times New Roman"/>
              </a:rPr>
              <a:t> </a:t>
            </a:r>
            <a:r>
              <a:rPr dirty="0" sz="1450" spc="-10">
                <a:latin typeface="Times New Roman"/>
                <a:cs typeface="Times New Roman"/>
              </a:rPr>
              <a:t>is</a:t>
            </a:r>
            <a:r>
              <a:rPr dirty="0" sz="1450" spc="35">
                <a:latin typeface="Times New Roman"/>
                <a:cs typeface="Times New Roman"/>
              </a:rPr>
              <a:t> </a:t>
            </a:r>
            <a:r>
              <a:rPr dirty="0" sz="1450" spc="-10">
                <a:latin typeface="Times New Roman"/>
                <a:cs typeface="Times New Roman"/>
              </a:rPr>
              <a:t>forfeit</a:t>
            </a:r>
            <a:r>
              <a:rPr dirty="0" sz="1450" spc="35">
                <a:latin typeface="Times New Roman"/>
                <a:cs typeface="Times New Roman"/>
              </a:rPr>
              <a:t> </a:t>
            </a:r>
            <a:r>
              <a:rPr dirty="0" sz="1450" spc="-10">
                <a:latin typeface="Times New Roman"/>
                <a:cs typeface="Times New Roman"/>
              </a:rPr>
              <a:t>already;</a:t>
            </a:r>
            <a:r>
              <a:rPr dirty="0" sz="1450" spc="35">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20955" rIns="0" bIns="0" rtlCol="0" vert="horz">
            <a:spAutoFit/>
          </a:bodyPr>
          <a:lstStyle/>
          <a:p>
            <a:pPr algn="just" marL="12700" marR="12700">
              <a:lnSpc>
                <a:spcPts val="1720"/>
              </a:lnSpc>
              <a:spcBef>
                <a:spcPts val="165"/>
              </a:spcBef>
            </a:pPr>
            <a:r>
              <a:rPr dirty="0" sz="1450" spc="-10">
                <a:latin typeface="Times New Roman"/>
                <a:cs typeface="Times New Roman"/>
              </a:rPr>
              <a:t>would </a:t>
            </a:r>
            <a:r>
              <a:rPr dirty="0" sz="1450" spc="-5">
                <a:latin typeface="Times New Roman"/>
                <a:cs typeface="Times New Roman"/>
              </a:rPr>
              <a:t>boggle </a:t>
            </a:r>
            <a:r>
              <a:rPr dirty="0" sz="1450" spc="-10">
                <a:latin typeface="Times New Roman"/>
                <a:cs typeface="Times New Roman"/>
              </a:rPr>
              <a:t>at naething; and maybe, if </a:t>
            </a:r>
            <a:r>
              <a:rPr dirty="0" sz="1450" spc="-5">
                <a:latin typeface="Times New Roman"/>
                <a:cs typeface="Times New Roman"/>
              </a:rPr>
              <a:t>a </a:t>
            </a:r>
            <a:r>
              <a:rPr dirty="0" sz="1450" spc="-10">
                <a:latin typeface="Times New Roman"/>
                <a:cs typeface="Times New Roman"/>
              </a:rPr>
              <a:t>tenant-body was to hang back </a:t>
            </a:r>
            <a:r>
              <a:rPr dirty="0" sz="1450" spc="-5">
                <a:latin typeface="Times New Roman"/>
                <a:cs typeface="Times New Roman"/>
              </a:rPr>
              <a:t>he  </a:t>
            </a:r>
            <a:r>
              <a:rPr dirty="0" sz="1450" spc="-10">
                <a:latin typeface="Times New Roman"/>
                <a:cs typeface="Times New Roman"/>
              </a:rPr>
              <a:t>would get </a:t>
            </a:r>
            <a:r>
              <a:rPr dirty="0" sz="1450" spc="-5">
                <a:latin typeface="Times New Roman"/>
                <a:cs typeface="Times New Roman"/>
              </a:rPr>
              <a:t>a </a:t>
            </a:r>
            <a:r>
              <a:rPr dirty="0" sz="1450" spc="-10">
                <a:latin typeface="Times New Roman"/>
                <a:cs typeface="Times New Roman"/>
              </a:rPr>
              <a:t>dirk in his</a:t>
            </a:r>
            <a:r>
              <a:rPr dirty="0" sz="1450" spc="10">
                <a:latin typeface="Times New Roman"/>
                <a:cs typeface="Times New Roman"/>
              </a:rPr>
              <a:t> </a:t>
            </a:r>
            <a:r>
              <a:rPr dirty="0" sz="1450" spc="-10">
                <a:latin typeface="Times New Roman"/>
                <a:cs typeface="Times New Roman"/>
              </a:rPr>
              <a:t>wame.”</a:t>
            </a:r>
            <a:endParaRPr sz="1450">
              <a:latin typeface="Times New Roman"/>
              <a:cs typeface="Times New Roman"/>
            </a:endParaRPr>
          </a:p>
          <a:p>
            <a:pPr algn="just" marL="12700" marR="6350" indent="255904">
              <a:lnSpc>
                <a:spcPts val="1730"/>
              </a:lnSpc>
              <a:spcBef>
                <a:spcPts val="790"/>
              </a:spcBef>
            </a:pPr>
            <a:r>
              <a:rPr dirty="0" sz="1450" spc="-45">
                <a:latin typeface="Times New Roman"/>
                <a:cs typeface="Times New Roman"/>
              </a:rPr>
              <a:t>“You </a:t>
            </a:r>
            <a:r>
              <a:rPr dirty="0" sz="1450" spc="-10">
                <a:latin typeface="Times New Roman"/>
                <a:cs typeface="Times New Roman"/>
              </a:rPr>
              <a:t>make </a:t>
            </a:r>
            <a:r>
              <a:rPr dirty="0" sz="1450" spc="-5">
                <a:latin typeface="Times New Roman"/>
                <a:cs typeface="Times New Roman"/>
              </a:rPr>
              <a:t>a poor </a:t>
            </a:r>
            <a:r>
              <a:rPr dirty="0" sz="1450" spc="-10">
                <a:latin typeface="Times New Roman"/>
                <a:cs typeface="Times New Roman"/>
              </a:rPr>
              <a:t>story </a:t>
            </a:r>
            <a:r>
              <a:rPr dirty="0" sz="1450" spc="-5">
                <a:latin typeface="Times New Roman"/>
                <a:cs typeface="Times New Roman"/>
              </a:rPr>
              <a:t>of </a:t>
            </a:r>
            <a:r>
              <a:rPr dirty="0" sz="1450" spc="-10">
                <a:latin typeface="Times New Roman"/>
                <a:cs typeface="Times New Roman"/>
              </a:rPr>
              <a:t>it all, </a:t>
            </a:r>
            <a:r>
              <a:rPr dirty="0" sz="1450" spc="-35">
                <a:latin typeface="Times New Roman"/>
                <a:cs typeface="Times New Roman"/>
              </a:rPr>
              <a:t>Mr. </a:t>
            </a:r>
            <a:r>
              <a:rPr dirty="0" sz="1450" spc="-10">
                <a:latin typeface="Times New Roman"/>
                <a:cs typeface="Times New Roman"/>
              </a:rPr>
              <a:t>Henderland,” said I. “If it is all fear  </a:t>
            </a:r>
            <a:r>
              <a:rPr dirty="0" sz="1450" spc="-5">
                <a:latin typeface="Times New Roman"/>
                <a:cs typeface="Times New Roman"/>
              </a:rPr>
              <a:t>upon </a:t>
            </a:r>
            <a:r>
              <a:rPr dirty="0" sz="1450" spc="-10">
                <a:latin typeface="Times New Roman"/>
                <a:cs typeface="Times New Roman"/>
              </a:rPr>
              <a:t>both sides, </a:t>
            </a:r>
            <a:r>
              <a:rPr dirty="0" sz="1450" spc="-5">
                <a:latin typeface="Times New Roman"/>
                <a:cs typeface="Times New Roman"/>
              </a:rPr>
              <a:t>I </a:t>
            </a:r>
            <a:r>
              <a:rPr dirty="0" sz="1450" spc="-10">
                <a:latin typeface="Times New Roman"/>
                <a:cs typeface="Times New Roman"/>
              </a:rPr>
              <a:t>care to hear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“Na,” said </a:t>
            </a:r>
            <a:r>
              <a:rPr dirty="0" sz="1450" spc="-35">
                <a:latin typeface="Times New Roman"/>
                <a:cs typeface="Times New Roman"/>
              </a:rPr>
              <a:t>Mr. </a:t>
            </a:r>
            <a:r>
              <a:rPr dirty="0" sz="1450" spc="-10">
                <a:latin typeface="Times New Roman"/>
                <a:cs typeface="Times New Roman"/>
              </a:rPr>
              <a:t>Henderland, “but </a:t>
            </a:r>
            <a:r>
              <a:rPr dirty="0" sz="1450" spc="-20">
                <a:latin typeface="Times New Roman"/>
                <a:cs typeface="Times New Roman"/>
              </a:rPr>
              <a:t>there’s </a:t>
            </a:r>
            <a:r>
              <a:rPr dirty="0" sz="1450" spc="-10">
                <a:latin typeface="Times New Roman"/>
                <a:cs typeface="Times New Roman"/>
              </a:rPr>
              <a:t>love </a:t>
            </a:r>
            <a:r>
              <a:rPr dirty="0" sz="1450" spc="-5">
                <a:latin typeface="Times New Roman"/>
                <a:cs typeface="Times New Roman"/>
              </a:rPr>
              <a:t>too, </a:t>
            </a:r>
            <a:r>
              <a:rPr dirty="0" sz="1450" spc="-10">
                <a:latin typeface="Times New Roman"/>
                <a:cs typeface="Times New Roman"/>
              </a:rPr>
              <a:t>and self-denial that  should </a:t>
            </a:r>
            <a:r>
              <a:rPr dirty="0" sz="1450" spc="-5">
                <a:latin typeface="Times New Roman"/>
                <a:cs typeface="Times New Roman"/>
              </a:rPr>
              <a:t>put </a:t>
            </a:r>
            <a:r>
              <a:rPr dirty="0" sz="1450" spc="-10">
                <a:latin typeface="Times New Roman"/>
                <a:cs typeface="Times New Roman"/>
              </a:rPr>
              <a:t>the like </a:t>
            </a:r>
            <a:r>
              <a:rPr dirty="0" sz="1450" spc="-5">
                <a:latin typeface="Times New Roman"/>
                <a:cs typeface="Times New Roman"/>
              </a:rPr>
              <a:t>of you </a:t>
            </a:r>
            <a:r>
              <a:rPr dirty="0" sz="1450" spc="-10">
                <a:latin typeface="Times New Roman"/>
                <a:cs typeface="Times New Roman"/>
              </a:rPr>
              <a:t>and me to shame. </a:t>
            </a:r>
            <a:r>
              <a:rPr dirty="0" sz="1450" spc="-20">
                <a:latin typeface="Times New Roman"/>
                <a:cs typeface="Times New Roman"/>
              </a:rPr>
              <a:t>There’s </a:t>
            </a:r>
            <a:r>
              <a:rPr dirty="0" sz="1450" spc="-10">
                <a:latin typeface="Times New Roman"/>
                <a:cs typeface="Times New Roman"/>
              </a:rPr>
              <a:t>something fine about it;  </a:t>
            </a:r>
            <a:r>
              <a:rPr dirty="0" sz="1450" spc="-5">
                <a:latin typeface="Times New Roman"/>
                <a:cs typeface="Times New Roman"/>
              </a:rPr>
              <a:t>no </a:t>
            </a:r>
            <a:r>
              <a:rPr dirty="0" sz="1450" spc="-10">
                <a:latin typeface="Times New Roman"/>
                <a:cs typeface="Times New Roman"/>
              </a:rPr>
              <a:t>perhaps Christian, </a:t>
            </a:r>
            <a:r>
              <a:rPr dirty="0" sz="1450" spc="-5">
                <a:latin typeface="Times New Roman"/>
                <a:cs typeface="Times New Roman"/>
              </a:rPr>
              <a:t>but </a:t>
            </a:r>
            <a:r>
              <a:rPr dirty="0" sz="1450" spc="-10">
                <a:latin typeface="Times New Roman"/>
                <a:cs typeface="Times New Roman"/>
              </a:rPr>
              <a:t>humanly fine. Even Alan Breck, </a:t>
            </a:r>
            <a:r>
              <a:rPr dirty="0" sz="1450" spc="-5">
                <a:latin typeface="Times New Roman"/>
                <a:cs typeface="Times New Roman"/>
              </a:rPr>
              <a:t>by </a:t>
            </a:r>
            <a:r>
              <a:rPr dirty="0" sz="1450" spc="-10">
                <a:latin typeface="Times New Roman"/>
                <a:cs typeface="Times New Roman"/>
              </a:rPr>
              <a:t>all that </a:t>
            </a:r>
            <a:r>
              <a:rPr dirty="0" sz="1450" spc="-5">
                <a:latin typeface="Times New Roman"/>
                <a:cs typeface="Times New Roman"/>
              </a:rPr>
              <a:t>I </a:t>
            </a:r>
            <a:r>
              <a:rPr dirty="0" sz="1450" spc="-20">
                <a:latin typeface="Times New Roman"/>
                <a:cs typeface="Times New Roman"/>
              </a:rPr>
              <a:t>hear,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chield to </a:t>
            </a:r>
            <a:r>
              <a:rPr dirty="0" sz="1450" spc="-5">
                <a:latin typeface="Times New Roman"/>
                <a:cs typeface="Times New Roman"/>
              </a:rPr>
              <a:t>be </a:t>
            </a:r>
            <a:r>
              <a:rPr dirty="0" sz="1450" spc="-10">
                <a:latin typeface="Times New Roman"/>
                <a:cs typeface="Times New Roman"/>
              </a:rPr>
              <a:t>respected. </a:t>
            </a:r>
            <a:r>
              <a:rPr dirty="0" sz="1450" spc="-20">
                <a:latin typeface="Times New Roman"/>
                <a:cs typeface="Times New Roman"/>
              </a:rPr>
              <a:t>There’s </a:t>
            </a:r>
            <a:r>
              <a:rPr dirty="0" sz="1450" spc="-10">
                <a:latin typeface="Times New Roman"/>
                <a:cs typeface="Times New Roman"/>
              </a:rPr>
              <a:t>many </a:t>
            </a:r>
            <a:r>
              <a:rPr dirty="0" sz="1450" spc="-5">
                <a:latin typeface="Times New Roman"/>
                <a:cs typeface="Times New Roman"/>
              </a:rPr>
              <a:t>a </a:t>
            </a:r>
            <a:r>
              <a:rPr dirty="0" sz="1450" spc="-10">
                <a:latin typeface="Times New Roman"/>
                <a:cs typeface="Times New Roman"/>
              </a:rPr>
              <a:t>lying sneck-draw sits close in kirk in  </a:t>
            </a:r>
            <a:r>
              <a:rPr dirty="0" sz="1450" spc="-5">
                <a:latin typeface="Times New Roman"/>
                <a:cs typeface="Times New Roman"/>
              </a:rPr>
              <a:t>our </a:t>
            </a:r>
            <a:r>
              <a:rPr dirty="0" sz="1450" spc="-10">
                <a:latin typeface="Times New Roman"/>
                <a:cs typeface="Times New Roman"/>
              </a:rPr>
              <a:t>own 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and stands well in the </a:t>
            </a:r>
            <a:r>
              <a:rPr dirty="0" sz="1450" spc="-20">
                <a:latin typeface="Times New Roman"/>
                <a:cs typeface="Times New Roman"/>
              </a:rPr>
              <a:t>world’s </a:t>
            </a:r>
            <a:r>
              <a:rPr dirty="0" sz="1450" spc="-10">
                <a:latin typeface="Times New Roman"/>
                <a:cs typeface="Times New Roman"/>
              </a:rPr>
              <a:t>eye, and maybe is </a:t>
            </a:r>
            <a:r>
              <a:rPr dirty="0" sz="1450" spc="-5">
                <a:latin typeface="Times New Roman"/>
                <a:cs typeface="Times New Roman"/>
              </a:rPr>
              <a:t>a  </a:t>
            </a:r>
            <a:r>
              <a:rPr dirty="0" sz="1450" spc="-10">
                <a:latin typeface="Times New Roman"/>
                <a:cs typeface="Times New Roman"/>
              </a:rPr>
              <a:t>far worse man,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than </a:t>
            </a:r>
            <a:r>
              <a:rPr dirty="0" sz="1450" spc="-5">
                <a:latin typeface="Times New Roman"/>
                <a:cs typeface="Times New Roman"/>
              </a:rPr>
              <a:t>yon </a:t>
            </a:r>
            <a:r>
              <a:rPr dirty="0" sz="1450" spc="-10">
                <a:latin typeface="Times New Roman"/>
                <a:cs typeface="Times New Roman"/>
              </a:rPr>
              <a:t>misguided shedder </a:t>
            </a:r>
            <a:r>
              <a:rPr dirty="0" sz="1450" spc="-5">
                <a:latin typeface="Times New Roman"/>
                <a:cs typeface="Times New Roman"/>
              </a:rPr>
              <a:t>of </a:t>
            </a:r>
            <a:r>
              <a:rPr dirty="0" sz="1450" spc="-25">
                <a:latin typeface="Times New Roman"/>
                <a:cs typeface="Times New Roman"/>
              </a:rPr>
              <a:t>man’s </a:t>
            </a:r>
            <a:r>
              <a:rPr dirty="0" sz="1450" spc="-5">
                <a:latin typeface="Times New Roman"/>
                <a:cs typeface="Times New Roman"/>
              </a:rPr>
              <a:t>blood. </a:t>
            </a:r>
            <a:r>
              <a:rPr dirty="0" sz="1450" spc="-85">
                <a:latin typeface="Times New Roman"/>
                <a:cs typeface="Times New Roman"/>
              </a:rPr>
              <a:t>Ay,  </a:t>
            </a:r>
            <a:r>
              <a:rPr dirty="0" sz="1450" spc="-40">
                <a:latin typeface="Times New Roman"/>
                <a:cs typeface="Times New Roman"/>
              </a:rPr>
              <a:t>ay, </a:t>
            </a:r>
            <a:r>
              <a:rPr dirty="0" sz="1450" spc="-10">
                <a:latin typeface="Times New Roman"/>
                <a:cs typeface="Times New Roman"/>
              </a:rPr>
              <a:t>we might take </a:t>
            </a:r>
            <a:r>
              <a:rPr dirty="0" sz="1450" spc="-5">
                <a:latin typeface="Times New Roman"/>
                <a:cs typeface="Times New Roman"/>
              </a:rPr>
              <a:t>a </a:t>
            </a:r>
            <a:r>
              <a:rPr dirty="0" sz="1450" spc="-10">
                <a:latin typeface="Times New Roman"/>
                <a:cs typeface="Times New Roman"/>
              </a:rPr>
              <a:t>lesson </a:t>
            </a:r>
            <a:r>
              <a:rPr dirty="0" sz="1450" spc="-5">
                <a:latin typeface="Times New Roman"/>
                <a:cs typeface="Times New Roman"/>
              </a:rPr>
              <a:t>by </a:t>
            </a:r>
            <a:r>
              <a:rPr dirty="0" sz="1450" spc="-25">
                <a:latin typeface="Times New Roman"/>
                <a:cs typeface="Times New Roman"/>
              </a:rPr>
              <a:t>them.—Ye’ll </a:t>
            </a:r>
            <a:r>
              <a:rPr dirty="0" sz="1450" spc="-10">
                <a:latin typeface="Times New Roman"/>
                <a:cs typeface="Times New Roman"/>
              </a:rPr>
              <a:t>perhaps think I’ve been too long in  the Hielands?” </a:t>
            </a:r>
            <a:r>
              <a:rPr dirty="0" sz="1450" spc="-5">
                <a:latin typeface="Times New Roman"/>
                <a:cs typeface="Times New Roman"/>
              </a:rPr>
              <a:t>he </a:t>
            </a:r>
            <a:r>
              <a:rPr dirty="0" sz="1450" spc="-10">
                <a:latin typeface="Times New Roman"/>
                <a:cs typeface="Times New Roman"/>
              </a:rPr>
              <a:t>added, smiling to</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80"/>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not </a:t>
            </a:r>
            <a:r>
              <a:rPr dirty="0" sz="1450" spc="-10">
                <a:latin typeface="Times New Roman"/>
                <a:cs typeface="Times New Roman"/>
              </a:rPr>
              <a:t>at all; that </a:t>
            </a:r>
            <a:r>
              <a:rPr dirty="0" sz="1450" spc="-5">
                <a:latin typeface="Times New Roman"/>
                <a:cs typeface="Times New Roman"/>
              </a:rPr>
              <a:t>I </a:t>
            </a:r>
            <a:r>
              <a:rPr dirty="0" sz="1450" spc="-10">
                <a:latin typeface="Times New Roman"/>
                <a:cs typeface="Times New Roman"/>
              </a:rPr>
              <a:t>had seen much to admire among the  Highlanders; and if </a:t>
            </a:r>
            <a:r>
              <a:rPr dirty="0" sz="1450" spc="-5">
                <a:latin typeface="Times New Roman"/>
                <a:cs typeface="Times New Roman"/>
              </a:rPr>
              <a:t>he </a:t>
            </a:r>
            <a:r>
              <a:rPr dirty="0" sz="1450" spc="-10">
                <a:latin typeface="Times New Roman"/>
                <a:cs typeface="Times New Roman"/>
              </a:rPr>
              <a:t>came to that, </a:t>
            </a:r>
            <a:r>
              <a:rPr dirty="0" sz="1450" spc="-35">
                <a:latin typeface="Times New Roman"/>
                <a:cs typeface="Times New Roman"/>
              </a:rPr>
              <a:t>Mr. </a:t>
            </a:r>
            <a:r>
              <a:rPr dirty="0" sz="1450" spc="-10">
                <a:latin typeface="Times New Roman"/>
                <a:cs typeface="Times New Roman"/>
              </a:rPr>
              <a:t>Campbell himself was </a:t>
            </a:r>
            <a:r>
              <a:rPr dirty="0" sz="1450" spc="-5">
                <a:latin typeface="Times New Roman"/>
                <a:cs typeface="Times New Roman"/>
              </a:rPr>
              <a:t>a</a:t>
            </a:r>
            <a:r>
              <a:rPr dirty="0" sz="1450" spc="105">
                <a:latin typeface="Times New Roman"/>
                <a:cs typeface="Times New Roman"/>
              </a:rPr>
              <a:t> </a:t>
            </a:r>
            <a:r>
              <a:rPr dirty="0" sz="1450" spc="-15">
                <a:latin typeface="Times New Roman"/>
                <a:cs typeface="Times New Roman"/>
              </a:rPr>
              <a:t>Highlander.</a:t>
            </a:r>
            <a:endParaRPr sz="1450">
              <a:latin typeface="Times New Roman"/>
              <a:cs typeface="Times New Roman"/>
            </a:endParaRPr>
          </a:p>
          <a:p>
            <a:pPr marL="268605" marR="2091689">
              <a:lnSpc>
                <a:spcPct val="140700"/>
              </a:lnSpc>
              <a:spcBef>
                <a:spcPts val="15"/>
              </a:spcBef>
            </a:pPr>
            <a:r>
              <a:rPr dirty="0" sz="1450" spc="-55">
                <a:latin typeface="Times New Roman"/>
                <a:cs typeface="Times New Roman"/>
              </a:rPr>
              <a:t>“Ay,” </a:t>
            </a:r>
            <a:r>
              <a:rPr dirty="0" sz="1450" spc="-10">
                <a:latin typeface="Times New Roman"/>
                <a:cs typeface="Times New Roman"/>
              </a:rPr>
              <a:t>said he, </a:t>
            </a:r>
            <a:r>
              <a:rPr dirty="0" sz="1450" spc="-20">
                <a:latin typeface="Times New Roman"/>
                <a:cs typeface="Times New Roman"/>
              </a:rPr>
              <a:t>“that’s </a:t>
            </a:r>
            <a:r>
              <a:rPr dirty="0" sz="1450" spc="-10">
                <a:latin typeface="Times New Roman"/>
                <a:cs typeface="Times New Roman"/>
              </a:rPr>
              <a:t>true.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blood.”  </a:t>
            </a:r>
            <a:r>
              <a:rPr dirty="0" sz="1450" spc="-10">
                <a:latin typeface="Times New Roman"/>
                <a:cs typeface="Times New Roman"/>
              </a:rPr>
              <a:t>“And what is the </a:t>
            </a:r>
            <a:r>
              <a:rPr dirty="0" sz="1450" spc="-20">
                <a:latin typeface="Times New Roman"/>
                <a:cs typeface="Times New Roman"/>
              </a:rPr>
              <a:t>King’s </a:t>
            </a:r>
            <a:r>
              <a:rPr dirty="0" sz="1450" spc="-10">
                <a:latin typeface="Times New Roman"/>
                <a:cs typeface="Times New Roman"/>
              </a:rPr>
              <a:t>agent about?”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268605" marR="236220">
              <a:lnSpc>
                <a:spcPct val="144900"/>
              </a:lnSpc>
            </a:pPr>
            <a:r>
              <a:rPr dirty="0" sz="1450" spc="-10">
                <a:latin typeface="Times New Roman"/>
                <a:cs typeface="Times New Roman"/>
              </a:rPr>
              <a:t>“Colin Campbell?” says Henderland. “Putting his head in </a:t>
            </a:r>
            <a:r>
              <a:rPr dirty="0" sz="1450" spc="-5">
                <a:latin typeface="Times New Roman"/>
                <a:cs typeface="Times New Roman"/>
              </a:rPr>
              <a:t>a </a:t>
            </a:r>
            <a:r>
              <a:rPr dirty="0" sz="1450" spc="-10">
                <a:latin typeface="Times New Roman"/>
                <a:cs typeface="Times New Roman"/>
              </a:rPr>
              <a:t>bees’ byke!”  “He is to turn the tenants </a:t>
            </a:r>
            <a:r>
              <a:rPr dirty="0" sz="1450" spc="-5">
                <a:latin typeface="Times New Roman"/>
                <a:cs typeface="Times New Roman"/>
              </a:rPr>
              <a:t>out by </a:t>
            </a:r>
            <a:r>
              <a:rPr dirty="0" sz="1450" spc="-10">
                <a:latin typeface="Times New Roman"/>
                <a:cs typeface="Times New Roman"/>
              </a:rPr>
              <a:t>force, </a:t>
            </a:r>
            <a:r>
              <a:rPr dirty="0" sz="1450" spc="-5">
                <a:latin typeface="Times New Roman"/>
                <a:cs typeface="Times New Roman"/>
              </a:rPr>
              <a:t>I </a:t>
            </a:r>
            <a:r>
              <a:rPr dirty="0" sz="1450" spc="-10">
                <a:latin typeface="Times New Roman"/>
                <a:cs typeface="Times New Roman"/>
              </a:rPr>
              <a:t>hear?” said</a:t>
            </a:r>
            <a:r>
              <a:rPr dirty="0" sz="1450" spc="4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775"/>
              </a:spcBef>
            </a:pPr>
            <a:r>
              <a:rPr dirty="0" sz="1450" spc="-35">
                <a:latin typeface="Times New Roman"/>
                <a:cs typeface="Times New Roman"/>
              </a:rPr>
              <a:t>“Yes,” </a:t>
            </a:r>
            <a:r>
              <a:rPr dirty="0" sz="1450" spc="-10">
                <a:latin typeface="Times New Roman"/>
                <a:cs typeface="Times New Roman"/>
              </a:rPr>
              <a:t>says he, “but the business has </a:t>
            </a:r>
            <a:r>
              <a:rPr dirty="0" sz="1450" spc="-5">
                <a:latin typeface="Times New Roman"/>
                <a:cs typeface="Times New Roman"/>
              </a:rPr>
              <a:t>gone </a:t>
            </a:r>
            <a:r>
              <a:rPr dirty="0" sz="1450" spc="-10">
                <a:latin typeface="Times New Roman"/>
                <a:cs typeface="Times New Roman"/>
              </a:rPr>
              <a:t>back and forth, as folk </a:t>
            </a:r>
            <a:r>
              <a:rPr dirty="0" sz="1450" spc="-30">
                <a:latin typeface="Times New Roman"/>
                <a:cs typeface="Times New Roman"/>
              </a:rPr>
              <a:t>say.  </a:t>
            </a:r>
            <a:r>
              <a:rPr dirty="0" sz="1450" spc="-10">
                <a:latin typeface="Times New Roman"/>
                <a:cs typeface="Times New Roman"/>
              </a:rPr>
              <a:t>First, James </a:t>
            </a:r>
            <a:r>
              <a:rPr dirty="0" sz="1450" spc="-5">
                <a:latin typeface="Times New Roman"/>
                <a:cs typeface="Times New Roman"/>
              </a:rPr>
              <a:t>of </a:t>
            </a:r>
            <a:r>
              <a:rPr dirty="0" sz="1450" spc="-10">
                <a:latin typeface="Times New Roman"/>
                <a:cs typeface="Times New Roman"/>
              </a:rPr>
              <a:t>the Glens rode to Edinburgh, and </a:t>
            </a:r>
            <a:r>
              <a:rPr dirty="0" sz="1450" spc="-5">
                <a:latin typeface="Times New Roman"/>
                <a:cs typeface="Times New Roman"/>
              </a:rPr>
              <a:t>got </a:t>
            </a:r>
            <a:r>
              <a:rPr dirty="0" sz="1450" spc="-10">
                <a:latin typeface="Times New Roman"/>
                <a:cs typeface="Times New Roman"/>
              </a:rPr>
              <a:t>some lawyer (a Stewart,  nae doubt—they all hing together like bats in </a:t>
            </a:r>
            <a:r>
              <a:rPr dirty="0" sz="1450" spc="-5">
                <a:latin typeface="Times New Roman"/>
                <a:cs typeface="Times New Roman"/>
              </a:rPr>
              <a:t>a </a:t>
            </a:r>
            <a:r>
              <a:rPr dirty="0" sz="1450" spc="-10">
                <a:latin typeface="Times New Roman"/>
                <a:cs typeface="Times New Roman"/>
              </a:rPr>
              <a:t>steeple) and had the  proceedings stayed. And then Colin Campbell cam’ in again, and had the  upper-hand before the Barons </a:t>
            </a:r>
            <a:r>
              <a:rPr dirty="0" sz="1450" spc="-5">
                <a:latin typeface="Times New Roman"/>
                <a:cs typeface="Times New Roman"/>
              </a:rPr>
              <a:t>of </a:t>
            </a:r>
            <a:r>
              <a:rPr dirty="0" sz="1450" spc="-15">
                <a:latin typeface="Times New Roman"/>
                <a:cs typeface="Times New Roman"/>
              </a:rPr>
              <a:t>Exchequer. </a:t>
            </a:r>
            <a:r>
              <a:rPr dirty="0" sz="1450" spc="-10">
                <a:latin typeface="Times New Roman"/>
                <a:cs typeface="Times New Roman"/>
              </a:rPr>
              <a:t>And now they tell me the first </a:t>
            </a:r>
            <a:r>
              <a:rPr dirty="0" sz="1450" spc="-5">
                <a:latin typeface="Times New Roman"/>
                <a:cs typeface="Times New Roman"/>
              </a:rPr>
              <a:t>of  </a:t>
            </a:r>
            <a:r>
              <a:rPr dirty="0" sz="1450" spc="-10">
                <a:latin typeface="Times New Roman"/>
                <a:cs typeface="Times New Roman"/>
              </a:rPr>
              <a:t>the tenants are to flit </a:t>
            </a:r>
            <a:r>
              <a:rPr dirty="0" sz="1450" spc="-20">
                <a:latin typeface="Times New Roman"/>
                <a:cs typeface="Times New Roman"/>
              </a:rPr>
              <a:t>to-morrow. </a:t>
            </a:r>
            <a:r>
              <a:rPr dirty="0" sz="1450" spc="-30">
                <a:latin typeface="Times New Roman"/>
                <a:cs typeface="Times New Roman"/>
              </a:rPr>
              <a:t>It’s </a:t>
            </a:r>
            <a:r>
              <a:rPr dirty="0" sz="1450" spc="-10">
                <a:latin typeface="Times New Roman"/>
                <a:cs typeface="Times New Roman"/>
              </a:rPr>
              <a:t>to begin at Duror under </a:t>
            </a:r>
            <a:r>
              <a:rPr dirty="0" sz="1450" spc="-20">
                <a:latin typeface="Times New Roman"/>
                <a:cs typeface="Times New Roman"/>
              </a:rPr>
              <a:t>James’s </a:t>
            </a:r>
            <a:r>
              <a:rPr dirty="0" sz="1450" spc="-10">
                <a:latin typeface="Times New Roman"/>
                <a:cs typeface="Times New Roman"/>
              </a:rPr>
              <a:t>very  windows, which doesnae seem wise </a:t>
            </a:r>
            <a:r>
              <a:rPr dirty="0" sz="1450" spc="-5">
                <a:latin typeface="Times New Roman"/>
                <a:cs typeface="Times New Roman"/>
              </a:rPr>
              <a:t>by </a:t>
            </a:r>
            <a:r>
              <a:rPr dirty="0" sz="1450" spc="-10">
                <a:latin typeface="Times New Roman"/>
                <a:cs typeface="Times New Roman"/>
              </a:rPr>
              <a:t>my humble way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they’ll fight?” </a:t>
            </a:r>
            <a:r>
              <a:rPr dirty="0" sz="1450" spc="-5">
                <a:latin typeface="Times New Roman"/>
                <a:cs typeface="Times New Roman"/>
              </a:rPr>
              <a:t>I</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715" indent="255904">
              <a:lnSpc>
                <a:spcPts val="1730"/>
              </a:lnSpc>
              <a:spcBef>
                <a:spcPts val="844"/>
              </a:spcBef>
            </a:pPr>
            <a:r>
              <a:rPr dirty="0" sz="1450" spc="-25">
                <a:latin typeface="Times New Roman"/>
                <a:cs typeface="Times New Roman"/>
              </a:rPr>
              <a:t>“Well,” </a:t>
            </a:r>
            <a:r>
              <a:rPr dirty="0" sz="1450" spc="-10">
                <a:latin typeface="Times New Roman"/>
                <a:cs typeface="Times New Roman"/>
              </a:rPr>
              <a:t>says Henderland, “they’re disarmed—or supposed to be—for  </a:t>
            </a:r>
            <a:r>
              <a:rPr dirty="0" sz="1450" spc="-20">
                <a:latin typeface="Times New Roman"/>
                <a:cs typeface="Times New Roman"/>
              </a:rPr>
              <a:t>there’s </a:t>
            </a:r>
            <a:r>
              <a:rPr dirty="0" sz="1450" spc="-10">
                <a:latin typeface="Times New Roman"/>
                <a:cs typeface="Times New Roman"/>
              </a:rPr>
              <a:t>still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cold iron lying </a:t>
            </a:r>
            <a:r>
              <a:rPr dirty="0" sz="1450" spc="-5">
                <a:latin typeface="Times New Roman"/>
                <a:cs typeface="Times New Roman"/>
              </a:rPr>
              <a:t>by </a:t>
            </a:r>
            <a:r>
              <a:rPr dirty="0" sz="1450" spc="-10">
                <a:latin typeface="Times New Roman"/>
                <a:cs typeface="Times New Roman"/>
              </a:rPr>
              <a:t>in quiet places. And then Colin  Campbell has the sogers coming. But for all that, if </a:t>
            </a:r>
            <a:r>
              <a:rPr dirty="0" sz="1450" spc="-5">
                <a:latin typeface="Times New Roman"/>
                <a:cs typeface="Times New Roman"/>
              </a:rPr>
              <a:t>I </a:t>
            </a:r>
            <a:r>
              <a:rPr dirty="0" sz="1450" spc="-10">
                <a:latin typeface="Times New Roman"/>
                <a:cs typeface="Times New Roman"/>
              </a:rPr>
              <a:t>was his lady wife, </a:t>
            </a:r>
            <a:r>
              <a:rPr dirty="0" sz="1450" spc="-5">
                <a:latin typeface="Times New Roman"/>
                <a:cs typeface="Times New Roman"/>
              </a:rPr>
              <a:t>I  </a:t>
            </a:r>
            <a:r>
              <a:rPr dirty="0" sz="1450" spc="-10">
                <a:latin typeface="Times New Roman"/>
                <a:cs typeface="Times New Roman"/>
              </a:rPr>
              <a:t>wouldnae </a:t>
            </a:r>
            <a:r>
              <a:rPr dirty="0" sz="1450" spc="-5">
                <a:latin typeface="Times New Roman"/>
                <a:cs typeface="Times New Roman"/>
              </a:rPr>
              <a:t>be </a:t>
            </a:r>
            <a:r>
              <a:rPr dirty="0" sz="1450" spc="-10">
                <a:latin typeface="Times New Roman"/>
                <a:cs typeface="Times New Roman"/>
              </a:rPr>
              <a:t>well pleased till </a:t>
            </a:r>
            <a:r>
              <a:rPr dirty="0" sz="1450" spc="-5">
                <a:latin typeface="Times New Roman"/>
                <a:cs typeface="Times New Roman"/>
              </a:rPr>
              <a:t>I got </a:t>
            </a:r>
            <a:r>
              <a:rPr dirty="0" sz="1450" spc="-10">
                <a:latin typeface="Times New Roman"/>
                <a:cs typeface="Times New Roman"/>
              </a:rPr>
              <a:t>him home again. They’re queer customers,  the Appin</a:t>
            </a:r>
            <a:r>
              <a:rPr dirty="0" sz="1450" spc="-5">
                <a:latin typeface="Times New Roman"/>
                <a:cs typeface="Times New Roman"/>
              </a:rPr>
              <a:t> </a:t>
            </a:r>
            <a:r>
              <a:rPr dirty="0" sz="1450" spc="-10">
                <a:latin typeface="Times New Roman"/>
                <a:cs typeface="Times New Roman"/>
              </a:rPr>
              <a:t>Stewarts.”</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asked if they were worse than their</a:t>
            </a:r>
            <a:r>
              <a:rPr dirty="0" sz="1450" spc="30">
                <a:latin typeface="Times New Roman"/>
                <a:cs typeface="Times New Roman"/>
              </a:rPr>
              <a:t> </a:t>
            </a:r>
            <a:r>
              <a:rPr dirty="0" sz="1450" spc="-10">
                <a:latin typeface="Times New Roman"/>
                <a:cs typeface="Times New Roman"/>
              </a:rPr>
              <a:t>neighbours.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“No </a:t>
            </a:r>
            <a:r>
              <a:rPr dirty="0" sz="1450" spc="-25">
                <a:latin typeface="Times New Roman"/>
                <a:cs typeface="Times New Roman"/>
              </a:rPr>
              <a:t>they,” </a:t>
            </a:r>
            <a:r>
              <a:rPr dirty="0" sz="1450" spc="-10">
                <a:latin typeface="Times New Roman"/>
                <a:cs typeface="Times New Roman"/>
              </a:rPr>
              <a:t>said he. “And </a:t>
            </a:r>
            <a:r>
              <a:rPr dirty="0" sz="1450" spc="-25">
                <a:latin typeface="Times New Roman"/>
                <a:cs typeface="Times New Roman"/>
              </a:rPr>
              <a:t>that’s </a:t>
            </a:r>
            <a:r>
              <a:rPr dirty="0" sz="1450" spc="-10">
                <a:latin typeface="Times New Roman"/>
                <a:cs typeface="Times New Roman"/>
              </a:rPr>
              <a:t>the worst part </a:t>
            </a:r>
            <a:r>
              <a:rPr dirty="0" sz="1450" spc="-5">
                <a:latin typeface="Times New Roman"/>
                <a:cs typeface="Times New Roman"/>
              </a:rPr>
              <a:t>of </a:t>
            </a:r>
            <a:r>
              <a:rPr dirty="0" sz="1450" spc="-10">
                <a:latin typeface="Times New Roman"/>
                <a:cs typeface="Times New Roman"/>
              </a:rPr>
              <a:t>it. For if Colin Roy can  get his business </a:t>
            </a:r>
            <a:r>
              <a:rPr dirty="0" sz="1450" spc="-5">
                <a:latin typeface="Times New Roman"/>
                <a:cs typeface="Times New Roman"/>
              </a:rPr>
              <a:t>done </a:t>
            </a:r>
            <a:r>
              <a:rPr dirty="0" sz="1450" spc="-10">
                <a:latin typeface="Times New Roman"/>
                <a:cs typeface="Times New Roman"/>
              </a:rPr>
              <a:t>in Appin, </a:t>
            </a:r>
            <a:r>
              <a:rPr dirty="0" sz="1450" spc="-5">
                <a:latin typeface="Times New Roman"/>
                <a:cs typeface="Times New Roman"/>
              </a:rPr>
              <a:t>he </a:t>
            </a:r>
            <a:r>
              <a:rPr dirty="0" sz="1450" spc="-10">
                <a:latin typeface="Times New Roman"/>
                <a:cs typeface="Times New Roman"/>
              </a:rPr>
              <a:t>has it all to begin again in the next </a:t>
            </a:r>
            <a:r>
              <a:rPr dirty="0" sz="1450" spc="-20">
                <a:latin typeface="Times New Roman"/>
                <a:cs typeface="Times New Roman"/>
              </a:rPr>
              <a:t>country, </a:t>
            </a:r>
            <a:r>
              <a:rPr dirty="0" sz="1450" spc="320">
                <a:latin typeface="Times New Roman"/>
                <a:cs typeface="Times New Roman"/>
              </a:rPr>
              <a:t> </a:t>
            </a:r>
            <a:r>
              <a:rPr dirty="0" sz="1450" spc="-10">
                <a:latin typeface="Times New Roman"/>
                <a:cs typeface="Times New Roman"/>
              </a:rPr>
              <a:t>which they call Mamore, and which is </a:t>
            </a:r>
            <a:r>
              <a:rPr dirty="0" sz="1450" spc="-5">
                <a:latin typeface="Times New Roman"/>
                <a:cs typeface="Times New Roman"/>
              </a:rPr>
              <a:t>one of </a:t>
            </a:r>
            <a:r>
              <a:rPr dirty="0" sz="1450" spc="-10">
                <a:latin typeface="Times New Roman"/>
                <a:cs typeface="Times New Roman"/>
              </a:rPr>
              <a:t>the countries </a:t>
            </a:r>
            <a:r>
              <a:rPr dirty="0" sz="1450" spc="-5">
                <a:latin typeface="Times New Roman"/>
                <a:cs typeface="Times New Roman"/>
              </a:rPr>
              <a:t>of </a:t>
            </a:r>
            <a:r>
              <a:rPr dirty="0" sz="1450" spc="-10">
                <a:latin typeface="Times New Roman"/>
                <a:cs typeface="Times New Roman"/>
              </a:rPr>
              <a:t>the Camerons.  </a:t>
            </a:r>
            <a:r>
              <a:rPr dirty="0" sz="1450" spc="-30">
                <a:latin typeface="Times New Roman"/>
                <a:cs typeface="Times New Roman"/>
              </a:rPr>
              <a:t>He’s </a:t>
            </a:r>
            <a:r>
              <a:rPr dirty="0" sz="1450" spc="-20">
                <a:latin typeface="Times New Roman"/>
                <a:cs typeface="Times New Roman"/>
              </a:rPr>
              <a:t>King’s </a:t>
            </a:r>
            <a:r>
              <a:rPr dirty="0" sz="1450" spc="-10">
                <a:latin typeface="Times New Roman"/>
                <a:cs typeface="Times New Roman"/>
              </a:rPr>
              <a:t>Factor </a:t>
            </a:r>
            <a:r>
              <a:rPr dirty="0" sz="1450" spc="-5">
                <a:latin typeface="Times New Roman"/>
                <a:cs typeface="Times New Roman"/>
              </a:rPr>
              <a:t>upon both, </a:t>
            </a:r>
            <a:r>
              <a:rPr dirty="0" sz="1450" spc="-10">
                <a:latin typeface="Times New Roman"/>
                <a:cs typeface="Times New Roman"/>
              </a:rPr>
              <a:t>and from both </a:t>
            </a:r>
            <a:r>
              <a:rPr dirty="0" sz="1450" spc="-5">
                <a:latin typeface="Times New Roman"/>
                <a:cs typeface="Times New Roman"/>
              </a:rPr>
              <a:t>he </a:t>
            </a:r>
            <a:r>
              <a:rPr dirty="0" sz="1450" spc="-10">
                <a:latin typeface="Times New Roman"/>
                <a:cs typeface="Times New Roman"/>
              </a:rPr>
              <a:t>has to drive </a:t>
            </a:r>
            <a:r>
              <a:rPr dirty="0" sz="1450" spc="-5">
                <a:latin typeface="Times New Roman"/>
                <a:cs typeface="Times New Roman"/>
              </a:rPr>
              <a:t>out </a:t>
            </a:r>
            <a:r>
              <a:rPr dirty="0" sz="1450" spc="-10">
                <a:latin typeface="Times New Roman"/>
                <a:cs typeface="Times New Roman"/>
              </a:rPr>
              <a:t>the tenants;  and</a:t>
            </a:r>
            <a:r>
              <a:rPr dirty="0" sz="1450" spc="75">
                <a:latin typeface="Times New Roman"/>
                <a:cs typeface="Times New Roman"/>
              </a:rPr>
              <a:t> </a:t>
            </a:r>
            <a:r>
              <a:rPr dirty="0" sz="1450" spc="-10">
                <a:latin typeface="Times New Roman"/>
                <a:cs typeface="Times New Roman"/>
              </a:rPr>
              <a:t>indeed,</a:t>
            </a:r>
            <a:r>
              <a:rPr dirty="0" sz="1450" spc="75">
                <a:latin typeface="Times New Roman"/>
                <a:cs typeface="Times New Roman"/>
              </a:rPr>
              <a:t> </a:t>
            </a:r>
            <a:r>
              <a:rPr dirty="0" sz="1450" spc="-35">
                <a:latin typeface="Times New Roman"/>
                <a:cs typeface="Times New Roman"/>
              </a:rPr>
              <a:t>Mr.</a:t>
            </a:r>
            <a:r>
              <a:rPr dirty="0" sz="1450" spc="75">
                <a:latin typeface="Times New Roman"/>
                <a:cs typeface="Times New Roman"/>
              </a:rPr>
              <a:t> </a:t>
            </a:r>
            <a:r>
              <a:rPr dirty="0" sz="1450" spc="-10">
                <a:latin typeface="Times New Roman"/>
                <a:cs typeface="Times New Roman"/>
              </a:rPr>
              <a:t>Balfour</a:t>
            </a:r>
            <a:r>
              <a:rPr dirty="0" sz="1450" spc="80">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5">
                <a:latin typeface="Times New Roman"/>
                <a:cs typeface="Times New Roman"/>
              </a:rPr>
              <a:t>be</a:t>
            </a:r>
            <a:r>
              <a:rPr dirty="0" sz="1450" spc="75">
                <a:latin typeface="Times New Roman"/>
                <a:cs typeface="Times New Roman"/>
              </a:rPr>
              <a:t> </a:t>
            </a:r>
            <a:r>
              <a:rPr dirty="0" sz="1450" spc="-10">
                <a:latin typeface="Times New Roman"/>
                <a:cs typeface="Times New Roman"/>
              </a:rPr>
              <a:t>open</a:t>
            </a:r>
            <a:r>
              <a:rPr dirty="0" sz="1450" spc="75">
                <a:latin typeface="Times New Roman"/>
                <a:cs typeface="Times New Roman"/>
              </a:rPr>
              <a:t> </a:t>
            </a:r>
            <a:r>
              <a:rPr dirty="0" sz="1450" spc="-10">
                <a:latin typeface="Times New Roman"/>
                <a:cs typeface="Times New Roman"/>
              </a:rPr>
              <a:t>with</a:t>
            </a:r>
            <a:r>
              <a:rPr dirty="0" sz="1450" spc="80">
                <a:latin typeface="Times New Roman"/>
                <a:cs typeface="Times New Roman"/>
              </a:rPr>
              <a:t> </a:t>
            </a:r>
            <a:r>
              <a:rPr dirty="0" sz="1450" spc="-10">
                <a:latin typeface="Times New Roman"/>
                <a:cs typeface="Times New Roman"/>
              </a:rPr>
              <a:t>ye),</a:t>
            </a:r>
            <a:r>
              <a:rPr dirty="0" sz="1450" spc="75">
                <a:latin typeface="Times New Roman"/>
                <a:cs typeface="Times New Roman"/>
              </a:rPr>
              <a:t> </a:t>
            </a:r>
            <a:r>
              <a:rPr dirty="0" sz="1450" spc="-30">
                <a:latin typeface="Times New Roman"/>
                <a:cs typeface="Times New Roman"/>
              </a:rPr>
              <a:t>it’s</a:t>
            </a:r>
            <a:r>
              <a:rPr dirty="0" sz="1450" spc="80">
                <a:latin typeface="Times New Roman"/>
                <a:cs typeface="Times New Roman"/>
              </a:rPr>
              <a:t> </a:t>
            </a:r>
            <a:r>
              <a:rPr dirty="0" sz="1450" spc="-10">
                <a:latin typeface="Times New Roman"/>
                <a:cs typeface="Times New Roman"/>
              </a:rPr>
              <a:t>my</a:t>
            </a:r>
            <a:r>
              <a:rPr dirty="0" sz="1450" spc="75">
                <a:latin typeface="Times New Roman"/>
                <a:cs typeface="Times New Roman"/>
              </a:rPr>
              <a:t> </a:t>
            </a:r>
            <a:r>
              <a:rPr dirty="0" sz="1450" spc="-10">
                <a:latin typeface="Times New Roman"/>
                <a:cs typeface="Times New Roman"/>
              </a:rPr>
              <a:t>belief</a:t>
            </a:r>
            <a:r>
              <a:rPr dirty="0" sz="1450" spc="80">
                <a:latin typeface="Times New Roman"/>
                <a:cs typeface="Times New Roman"/>
              </a:rPr>
              <a:t> </a:t>
            </a:r>
            <a:r>
              <a:rPr dirty="0" sz="1450" spc="-10">
                <a:latin typeface="Times New Roman"/>
                <a:cs typeface="Times New Roman"/>
              </a:rPr>
              <a:t>that</a:t>
            </a:r>
            <a:r>
              <a:rPr dirty="0" sz="1450" spc="75">
                <a:latin typeface="Times New Roman"/>
                <a:cs typeface="Times New Roman"/>
              </a:rPr>
              <a:t> </a:t>
            </a:r>
            <a:r>
              <a:rPr dirty="0" sz="1450" spc="-10">
                <a:latin typeface="Times New Roman"/>
                <a:cs typeface="Times New Roman"/>
              </a:rPr>
              <a:t>if</a:t>
            </a:r>
            <a:r>
              <a:rPr dirty="0" sz="1450" spc="75">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escapes</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710" cy="9389110"/>
          </a:xfrm>
          <a:prstGeom prst="rect">
            <a:avLst/>
          </a:prstGeom>
        </p:spPr>
        <p:txBody>
          <a:bodyPr wrap="square" lIns="0" tIns="110489" rIns="0" bIns="0" rtlCol="0" vert="horz">
            <a:spAutoFit/>
          </a:bodyPr>
          <a:lstStyle/>
          <a:p>
            <a:pPr algn="just" marL="12700">
              <a:lnSpc>
                <a:spcPct val="100000"/>
              </a:lnSpc>
              <a:spcBef>
                <a:spcPts val="869"/>
              </a:spcBef>
            </a:pP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lot, he’ll get his death </a:t>
            </a:r>
            <a:r>
              <a:rPr dirty="0" sz="1450" spc="-5">
                <a:latin typeface="Times New Roman"/>
                <a:cs typeface="Times New Roman"/>
              </a:rPr>
              <a:t>by </a:t>
            </a:r>
            <a:r>
              <a:rPr dirty="0" sz="1450" spc="-10">
                <a:latin typeface="Times New Roman"/>
                <a:cs typeface="Times New Roman"/>
              </a:rPr>
              <a:t>the</a:t>
            </a:r>
            <a:r>
              <a:rPr dirty="0" sz="1450" spc="2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indent="255904">
              <a:lnSpc>
                <a:spcPts val="1730"/>
              </a:lnSpc>
              <a:spcBef>
                <a:spcPts val="840"/>
              </a:spcBef>
            </a:pPr>
            <a:r>
              <a:rPr dirty="0" sz="1450" spc="-10">
                <a:latin typeface="Times New Roman"/>
                <a:cs typeface="Times New Roman"/>
              </a:rPr>
              <a:t>So we continued talking and walking the great part </a:t>
            </a:r>
            <a:r>
              <a:rPr dirty="0" sz="1450" spc="-5">
                <a:latin typeface="Times New Roman"/>
                <a:cs typeface="Times New Roman"/>
              </a:rPr>
              <a:t>of </a:t>
            </a:r>
            <a:r>
              <a:rPr dirty="0" sz="1450" spc="-10">
                <a:latin typeface="Times New Roman"/>
                <a:cs typeface="Times New Roman"/>
              </a:rPr>
              <a:t>the day; until at last,  </a:t>
            </a:r>
            <a:r>
              <a:rPr dirty="0" sz="1450" spc="-35">
                <a:latin typeface="Times New Roman"/>
                <a:cs typeface="Times New Roman"/>
              </a:rPr>
              <a:t>Mr. </a:t>
            </a:r>
            <a:r>
              <a:rPr dirty="0" sz="1450" spc="-10">
                <a:latin typeface="Times New Roman"/>
                <a:cs typeface="Times New Roman"/>
              </a:rPr>
              <a:t>Henderland after expressing his delight in my </a:t>
            </a:r>
            <a:r>
              <a:rPr dirty="0" sz="1450" spc="-20">
                <a:latin typeface="Times New Roman"/>
                <a:cs typeface="Times New Roman"/>
              </a:rPr>
              <a:t>company, </a:t>
            </a:r>
            <a:r>
              <a:rPr dirty="0" sz="1450" spc="-10">
                <a:latin typeface="Times New Roman"/>
                <a:cs typeface="Times New Roman"/>
              </a:rPr>
              <a:t>and satisfaction at  meeting with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Campbell’s </a:t>
            </a:r>
            <a:r>
              <a:rPr dirty="0" sz="1450" spc="-10">
                <a:latin typeface="Times New Roman"/>
                <a:cs typeface="Times New Roman"/>
              </a:rPr>
              <a:t>(“whom,” says he, “I will make bold  to call that sweet singer </a:t>
            </a:r>
            <a:r>
              <a:rPr dirty="0" sz="1450" spc="-5">
                <a:latin typeface="Times New Roman"/>
                <a:cs typeface="Times New Roman"/>
              </a:rPr>
              <a:t>of our </a:t>
            </a:r>
            <a:r>
              <a:rPr dirty="0" sz="1450" spc="-10">
                <a:latin typeface="Times New Roman"/>
                <a:cs typeface="Times New Roman"/>
              </a:rPr>
              <a:t>covenanted Zion”), proposed that </a:t>
            </a:r>
            <a:r>
              <a:rPr dirty="0" sz="1450" spc="-5">
                <a:latin typeface="Times New Roman"/>
                <a:cs typeface="Times New Roman"/>
              </a:rPr>
              <a:t>I </a:t>
            </a:r>
            <a:r>
              <a:rPr dirty="0" sz="1450" spc="-10">
                <a:latin typeface="Times New Roman"/>
                <a:cs typeface="Times New Roman"/>
              </a:rPr>
              <a:t>should  make </a:t>
            </a:r>
            <a:r>
              <a:rPr dirty="0" sz="1450" spc="-5">
                <a:latin typeface="Times New Roman"/>
                <a:cs typeface="Times New Roman"/>
              </a:rPr>
              <a:t>a </a:t>
            </a:r>
            <a:r>
              <a:rPr dirty="0" sz="1450" spc="-10">
                <a:latin typeface="Times New Roman"/>
                <a:cs typeface="Times New Roman"/>
              </a:rPr>
              <a:t>short stage, and lie the </a:t>
            </a:r>
            <a:r>
              <a:rPr dirty="0" sz="1450" spc="-5">
                <a:latin typeface="Times New Roman"/>
                <a:cs typeface="Times New Roman"/>
              </a:rPr>
              <a:t>night </a:t>
            </a:r>
            <a:r>
              <a:rPr dirty="0" sz="1450" spc="-10">
                <a:latin typeface="Times New Roman"/>
                <a:cs typeface="Times New Roman"/>
              </a:rPr>
              <a:t>in his house </a:t>
            </a:r>
            <a:r>
              <a:rPr dirty="0" sz="1450" spc="-5">
                <a:latin typeface="Times New Roman"/>
                <a:cs typeface="Times New Roman"/>
              </a:rPr>
              <a:t>a </a:t>
            </a:r>
            <a:r>
              <a:rPr dirty="0" sz="1450" spc="-10">
                <a:latin typeface="Times New Roman"/>
                <a:cs typeface="Times New Roman"/>
              </a:rPr>
              <a:t>little beyond Kingairloch.  </a:t>
            </a:r>
            <a:r>
              <a:rPr dirty="0" sz="1450" spc="-60">
                <a:latin typeface="Times New Roman"/>
                <a:cs typeface="Times New Roman"/>
              </a:rPr>
              <a:t>To </a:t>
            </a:r>
            <a:r>
              <a:rPr dirty="0" sz="1450" spc="-10">
                <a:latin typeface="Times New Roman"/>
                <a:cs typeface="Times New Roman"/>
              </a:rPr>
              <a:t>say truth, </a:t>
            </a:r>
            <a:r>
              <a:rPr dirty="0" sz="1450" spc="-5">
                <a:latin typeface="Times New Roman"/>
                <a:cs typeface="Times New Roman"/>
              </a:rPr>
              <a:t>I </a:t>
            </a:r>
            <a:r>
              <a:rPr dirty="0" sz="1450" spc="-10">
                <a:latin typeface="Times New Roman"/>
                <a:cs typeface="Times New Roman"/>
              </a:rPr>
              <a:t>was overjoyed; for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great desire for John </a:t>
            </a:r>
            <a:r>
              <a:rPr dirty="0" sz="1450" spc="-5">
                <a:latin typeface="Times New Roman"/>
                <a:cs typeface="Times New Roman"/>
              </a:rPr>
              <a:t>of </a:t>
            </a:r>
            <a:r>
              <a:rPr dirty="0" sz="1450" spc="-10">
                <a:latin typeface="Times New Roman"/>
                <a:cs typeface="Times New Roman"/>
              </a:rPr>
              <a:t>the  Claymore, and since my </a:t>
            </a:r>
            <a:r>
              <a:rPr dirty="0" sz="1450" spc="-5">
                <a:latin typeface="Times New Roman"/>
                <a:cs typeface="Times New Roman"/>
              </a:rPr>
              <a:t>double </a:t>
            </a:r>
            <a:r>
              <a:rPr dirty="0" sz="1450" spc="-10">
                <a:latin typeface="Times New Roman"/>
                <a:cs typeface="Times New Roman"/>
              </a:rPr>
              <a:t>misadventure, first with the guide and next  with the gentleman </a:t>
            </a:r>
            <a:r>
              <a:rPr dirty="0" sz="1450" spc="-15">
                <a:latin typeface="Times New Roman"/>
                <a:cs typeface="Times New Roman"/>
              </a:rPr>
              <a:t>skipper, </a:t>
            </a:r>
            <a:r>
              <a:rPr dirty="0" sz="1450" spc="-5">
                <a:latin typeface="Times New Roman"/>
                <a:cs typeface="Times New Roman"/>
              </a:rPr>
              <a:t>I </a:t>
            </a:r>
            <a:r>
              <a:rPr dirty="0" sz="1450" spc="-10">
                <a:latin typeface="Times New Roman"/>
                <a:cs typeface="Times New Roman"/>
              </a:rPr>
              <a:t>stood in some fear </a:t>
            </a:r>
            <a:r>
              <a:rPr dirty="0" sz="1450" spc="-5">
                <a:latin typeface="Times New Roman"/>
                <a:cs typeface="Times New Roman"/>
              </a:rPr>
              <a:t>of </a:t>
            </a:r>
            <a:r>
              <a:rPr dirty="0" sz="1450" spc="-10">
                <a:latin typeface="Times New Roman"/>
                <a:cs typeface="Times New Roman"/>
              </a:rPr>
              <a:t>any Highland </a:t>
            </a:r>
            <a:r>
              <a:rPr dirty="0" sz="1450" spc="-20">
                <a:latin typeface="Times New Roman"/>
                <a:cs typeface="Times New Roman"/>
              </a:rPr>
              <a:t>stranger.  </a:t>
            </a:r>
            <a:r>
              <a:rPr dirty="0" sz="1450" spc="-10">
                <a:latin typeface="Times New Roman"/>
                <a:cs typeface="Times New Roman"/>
              </a:rPr>
              <a:t>Accordingly we shook hands </a:t>
            </a:r>
            <a:r>
              <a:rPr dirty="0" sz="1450" spc="-5">
                <a:latin typeface="Times New Roman"/>
                <a:cs typeface="Times New Roman"/>
              </a:rPr>
              <a:t>upon </a:t>
            </a:r>
            <a:r>
              <a:rPr dirty="0" sz="1450" spc="-10">
                <a:latin typeface="Times New Roman"/>
                <a:cs typeface="Times New Roman"/>
              </a:rPr>
              <a:t>the bargain, and came in the afternoon to </a:t>
            </a:r>
            <a:r>
              <a:rPr dirty="0" sz="1450" spc="-5">
                <a:latin typeface="Times New Roman"/>
                <a:cs typeface="Times New Roman"/>
              </a:rPr>
              <a:t>a  </a:t>
            </a:r>
            <a:r>
              <a:rPr dirty="0" sz="1450" spc="-10">
                <a:latin typeface="Times New Roman"/>
                <a:cs typeface="Times New Roman"/>
              </a:rPr>
              <a:t>small house, standing alone </a:t>
            </a:r>
            <a:r>
              <a:rPr dirty="0" sz="1450" spc="-5">
                <a:latin typeface="Times New Roman"/>
                <a:cs typeface="Times New Roman"/>
              </a:rPr>
              <a:t>by </a:t>
            </a:r>
            <a:r>
              <a:rPr dirty="0" sz="1450" spc="-10">
                <a:latin typeface="Times New Roman"/>
                <a:cs typeface="Times New Roman"/>
              </a:rPr>
              <a:t>the shore </a:t>
            </a:r>
            <a:r>
              <a:rPr dirty="0" sz="1450" spc="-5">
                <a:latin typeface="Times New Roman"/>
                <a:cs typeface="Times New Roman"/>
              </a:rPr>
              <a:t>of </a:t>
            </a:r>
            <a:r>
              <a:rPr dirty="0" sz="1450" spc="-10">
                <a:latin typeface="Times New Roman"/>
                <a:cs typeface="Times New Roman"/>
              </a:rPr>
              <a:t>the Linnhe Loch. The sun was  already </a:t>
            </a:r>
            <a:r>
              <a:rPr dirty="0" sz="1450" spc="-5">
                <a:latin typeface="Times New Roman"/>
                <a:cs typeface="Times New Roman"/>
              </a:rPr>
              <a:t>gone </a:t>
            </a:r>
            <a:r>
              <a:rPr dirty="0" sz="1450" spc="-10">
                <a:latin typeface="Times New Roman"/>
                <a:cs typeface="Times New Roman"/>
              </a:rPr>
              <a:t>from the desert mountains </a:t>
            </a:r>
            <a:r>
              <a:rPr dirty="0" sz="1450" spc="-5">
                <a:latin typeface="Times New Roman"/>
                <a:cs typeface="Times New Roman"/>
              </a:rPr>
              <a:t>of </a:t>
            </a:r>
            <a:r>
              <a:rPr dirty="0" sz="1450" spc="-10">
                <a:latin typeface="Times New Roman"/>
                <a:cs typeface="Times New Roman"/>
              </a:rPr>
              <a:t>Ardgour </a:t>
            </a:r>
            <a:r>
              <a:rPr dirty="0" sz="1450" spc="-5">
                <a:latin typeface="Times New Roman"/>
                <a:cs typeface="Times New Roman"/>
              </a:rPr>
              <a:t>upon </a:t>
            </a:r>
            <a:r>
              <a:rPr dirty="0" sz="1450" spc="-10">
                <a:latin typeface="Times New Roman"/>
                <a:cs typeface="Times New Roman"/>
              </a:rPr>
              <a:t>the hither side, </a:t>
            </a:r>
            <a:r>
              <a:rPr dirty="0" sz="1450" spc="-5">
                <a:latin typeface="Times New Roman"/>
                <a:cs typeface="Times New Roman"/>
              </a:rPr>
              <a:t>but  </a:t>
            </a:r>
            <a:r>
              <a:rPr dirty="0" sz="1450" spc="-10">
                <a:latin typeface="Times New Roman"/>
                <a:cs typeface="Times New Roman"/>
              </a:rPr>
              <a:t>shone </a:t>
            </a:r>
            <a:r>
              <a:rPr dirty="0" sz="1450" spc="-5">
                <a:latin typeface="Times New Roman"/>
                <a:cs typeface="Times New Roman"/>
              </a:rPr>
              <a:t>on </a:t>
            </a:r>
            <a:r>
              <a:rPr dirty="0" sz="1450" spc="-10">
                <a:latin typeface="Times New Roman"/>
                <a:cs typeface="Times New Roman"/>
              </a:rPr>
              <a:t>those </a:t>
            </a:r>
            <a:r>
              <a:rPr dirty="0" sz="1450" spc="-5">
                <a:latin typeface="Times New Roman"/>
                <a:cs typeface="Times New Roman"/>
              </a:rPr>
              <a:t>of </a:t>
            </a:r>
            <a:r>
              <a:rPr dirty="0" sz="1450" spc="-10">
                <a:latin typeface="Times New Roman"/>
                <a:cs typeface="Times New Roman"/>
              </a:rPr>
              <a:t>Appin </a:t>
            </a:r>
            <a:r>
              <a:rPr dirty="0" sz="1450" spc="-5">
                <a:latin typeface="Times New Roman"/>
                <a:cs typeface="Times New Roman"/>
              </a:rPr>
              <a:t>on </a:t>
            </a:r>
            <a:r>
              <a:rPr dirty="0" sz="1450" spc="-10">
                <a:latin typeface="Times New Roman"/>
                <a:cs typeface="Times New Roman"/>
              </a:rPr>
              <a:t>the farther; the loch lay as still as </a:t>
            </a:r>
            <a:r>
              <a:rPr dirty="0" sz="1450" spc="-5">
                <a:latin typeface="Times New Roman"/>
                <a:cs typeface="Times New Roman"/>
              </a:rPr>
              <a:t>a </a:t>
            </a:r>
            <a:r>
              <a:rPr dirty="0" sz="1450" spc="-10">
                <a:latin typeface="Times New Roman"/>
                <a:cs typeface="Times New Roman"/>
              </a:rPr>
              <a:t>lake, only the  gulls were crying round the sides </a:t>
            </a:r>
            <a:r>
              <a:rPr dirty="0" sz="1450" spc="-5">
                <a:latin typeface="Times New Roman"/>
                <a:cs typeface="Times New Roman"/>
              </a:rPr>
              <a:t>of </a:t>
            </a:r>
            <a:r>
              <a:rPr dirty="0" sz="1450" spc="-10">
                <a:latin typeface="Times New Roman"/>
                <a:cs typeface="Times New Roman"/>
              </a:rPr>
              <a:t>it; and the whole place seemed solemn  and uncouth.</a:t>
            </a:r>
            <a:endParaRPr sz="1450">
              <a:latin typeface="Times New Roman"/>
              <a:cs typeface="Times New Roman"/>
            </a:endParaRPr>
          </a:p>
          <a:p>
            <a:pPr algn="just" marL="12700" marR="6985" indent="255904">
              <a:lnSpc>
                <a:spcPts val="1730"/>
              </a:lnSpc>
              <a:spcBef>
                <a:spcPts val="700"/>
              </a:spcBef>
            </a:pP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come to the </a:t>
            </a:r>
            <a:r>
              <a:rPr dirty="0" sz="1450" spc="-5">
                <a:latin typeface="Times New Roman"/>
                <a:cs typeface="Times New Roman"/>
              </a:rPr>
              <a:t>door of </a:t>
            </a:r>
            <a:r>
              <a:rPr dirty="0" sz="1450" spc="-35">
                <a:latin typeface="Times New Roman"/>
                <a:cs typeface="Times New Roman"/>
              </a:rPr>
              <a:t>Mr. </a:t>
            </a:r>
            <a:r>
              <a:rPr dirty="0" sz="1450" spc="-15">
                <a:latin typeface="Times New Roman"/>
                <a:cs typeface="Times New Roman"/>
              </a:rPr>
              <a:t>Henderland’s </a:t>
            </a:r>
            <a:r>
              <a:rPr dirty="0" sz="1450" spc="-10">
                <a:latin typeface="Times New Roman"/>
                <a:cs typeface="Times New Roman"/>
              </a:rPr>
              <a:t>dwelling, than to  my great surprise (for </a:t>
            </a:r>
            <a:r>
              <a:rPr dirty="0" sz="1450" spc="-5">
                <a:latin typeface="Times New Roman"/>
                <a:cs typeface="Times New Roman"/>
              </a:rPr>
              <a:t>I </a:t>
            </a:r>
            <a:r>
              <a:rPr dirty="0" sz="1450" spc="-10">
                <a:latin typeface="Times New Roman"/>
                <a:cs typeface="Times New Roman"/>
              </a:rPr>
              <a:t>was now used to the politeness </a:t>
            </a:r>
            <a:r>
              <a:rPr dirty="0" sz="1450" spc="-5">
                <a:latin typeface="Times New Roman"/>
                <a:cs typeface="Times New Roman"/>
              </a:rPr>
              <a:t>of </a:t>
            </a:r>
            <a:r>
              <a:rPr dirty="0" sz="1450" spc="-10">
                <a:latin typeface="Times New Roman"/>
                <a:cs typeface="Times New Roman"/>
              </a:rPr>
              <a:t>Highlanders) </a:t>
            </a:r>
            <a:r>
              <a:rPr dirty="0" sz="1450" spc="-5">
                <a:latin typeface="Times New Roman"/>
                <a:cs typeface="Times New Roman"/>
              </a:rPr>
              <a:t>he  </a:t>
            </a:r>
            <a:r>
              <a:rPr dirty="0" sz="1450" spc="-10">
                <a:latin typeface="Times New Roman"/>
                <a:cs typeface="Times New Roman"/>
              </a:rPr>
              <a:t>burst rudely past me, dashed </a:t>
            </a:r>
            <a:r>
              <a:rPr dirty="0" sz="1450" spc="-5">
                <a:latin typeface="Times New Roman"/>
                <a:cs typeface="Times New Roman"/>
              </a:rPr>
              <a:t>into </a:t>
            </a:r>
            <a:r>
              <a:rPr dirty="0" sz="1450" spc="-10">
                <a:latin typeface="Times New Roman"/>
                <a:cs typeface="Times New Roman"/>
              </a:rPr>
              <a:t>the room, caught </a:t>
            </a:r>
            <a:r>
              <a:rPr dirty="0" sz="1450" spc="-5">
                <a:latin typeface="Times New Roman"/>
                <a:cs typeface="Times New Roman"/>
              </a:rPr>
              <a:t>up a </a:t>
            </a:r>
            <a:r>
              <a:rPr dirty="0" sz="1450" spc="-10">
                <a:latin typeface="Times New Roman"/>
                <a:cs typeface="Times New Roman"/>
              </a:rPr>
              <a:t>jar and </a:t>
            </a:r>
            <a:r>
              <a:rPr dirty="0" sz="1450" spc="-5">
                <a:latin typeface="Times New Roman"/>
                <a:cs typeface="Times New Roman"/>
              </a:rPr>
              <a:t>a </a:t>
            </a:r>
            <a:r>
              <a:rPr dirty="0" sz="1450" spc="-10">
                <a:latin typeface="Times New Roman"/>
                <a:cs typeface="Times New Roman"/>
              </a:rPr>
              <a:t>small </a:t>
            </a:r>
            <a:r>
              <a:rPr dirty="0" sz="1450" spc="-5">
                <a:latin typeface="Times New Roman"/>
                <a:cs typeface="Times New Roman"/>
              </a:rPr>
              <a:t>horn-  spoon, </a:t>
            </a:r>
            <a:r>
              <a:rPr dirty="0" sz="1450" spc="-10">
                <a:latin typeface="Times New Roman"/>
                <a:cs typeface="Times New Roman"/>
              </a:rPr>
              <a:t>and began ladling </a:t>
            </a:r>
            <a:r>
              <a:rPr dirty="0" sz="1450" spc="-15">
                <a:latin typeface="Times New Roman"/>
                <a:cs typeface="Times New Roman"/>
              </a:rPr>
              <a:t>snuff </a:t>
            </a:r>
            <a:r>
              <a:rPr dirty="0" sz="1450" spc="-10">
                <a:latin typeface="Times New Roman"/>
                <a:cs typeface="Times New Roman"/>
              </a:rPr>
              <a:t>into his nose in most excessive quantities. Then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hearty fit </a:t>
            </a:r>
            <a:r>
              <a:rPr dirty="0" sz="1450" spc="-5">
                <a:latin typeface="Times New Roman"/>
                <a:cs typeface="Times New Roman"/>
              </a:rPr>
              <a:t>of </a:t>
            </a:r>
            <a:r>
              <a:rPr dirty="0" sz="1450" spc="-10">
                <a:latin typeface="Times New Roman"/>
                <a:cs typeface="Times New Roman"/>
              </a:rPr>
              <a:t>sneezing, and looked round </a:t>
            </a:r>
            <a:r>
              <a:rPr dirty="0" sz="1450" spc="-5">
                <a:latin typeface="Times New Roman"/>
                <a:cs typeface="Times New Roman"/>
              </a:rPr>
              <a:t>upon </a:t>
            </a:r>
            <a:r>
              <a:rPr dirty="0" sz="1450" spc="-10">
                <a:latin typeface="Times New Roman"/>
                <a:cs typeface="Times New Roman"/>
              </a:rPr>
              <a:t>me with </a:t>
            </a:r>
            <a:r>
              <a:rPr dirty="0" sz="1450" spc="-5">
                <a:latin typeface="Times New Roman"/>
                <a:cs typeface="Times New Roman"/>
              </a:rPr>
              <a:t>a </a:t>
            </a:r>
            <a:r>
              <a:rPr dirty="0" sz="1450" spc="-10">
                <a:latin typeface="Times New Roman"/>
                <a:cs typeface="Times New Roman"/>
              </a:rPr>
              <a:t>rather silly  smile.</a:t>
            </a:r>
            <a:endParaRPr sz="1450">
              <a:latin typeface="Times New Roman"/>
              <a:cs typeface="Times New Roman"/>
            </a:endParaRPr>
          </a:p>
          <a:p>
            <a:pPr algn="just" marL="12700" marR="10795" indent="255904">
              <a:lnSpc>
                <a:spcPts val="1730"/>
              </a:lnSpc>
              <a:spcBef>
                <a:spcPts val="780"/>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vow </a:t>
            </a:r>
            <a:r>
              <a:rPr dirty="0" sz="1450" spc="-5">
                <a:latin typeface="Times New Roman"/>
                <a:cs typeface="Times New Roman"/>
              </a:rPr>
              <a:t>I took,” </a:t>
            </a:r>
            <a:r>
              <a:rPr dirty="0" sz="1450" spc="-10">
                <a:latin typeface="Times New Roman"/>
                <a:cs typeface="Times New Roman"/>
              </a:rPr>
              <a:t>says he. “I took </a:t>
            </a:r>
            <a:r>
              <a:rPr dirty="0" sz="1450" spc="-5">
                <a:latin typeface="Times New Roman"/>
                <a:cs typeface="Times New Roman"/>
              </a:rPr>
              <a:t>a </a:t>
            </a:r>
            <a:r>
              <a:rPr dirty="0" sz="1450" spc="-10">
                <a:latin typeface="Times New Roman"/>
                <a:cs typeface="Times New Roman"/>
              </a:rPr>
              <a:t>vow </a:t>
            </a:r>
            <a:r>
              <a:rPr dirty="0" sz="1450" spc="-5">
                <a:latin typeface="Times New Roman"/>
                <a:cs typeface="Times New Roman"/>
              </a:rPr>
              <a:t>upon </a:t>
            </a:r>
            <a:r>
              <a:rPr dirty="0" sz="1450" spc="-10">
                <a:latin typeface="Times New Roman"/>
                <a:cs typeface="Times New Roman"/>
              </a:rPr>
              <a:t>me that </a:t>
            </a:r>
            <a:r>
              <a:rPr dirty="0" sz="1450" spc="-5">
                <a:latin typeface="Times New Roman"/>
                <a:cs typeface="Times New Roman"/>
              </a:rPr>
              <a:t>I </a:t>
            </a:r>
            <a:r>
              <a:rPr dirty="0" sz="1450" spc="-10">
                <a:latin typeface="Times New Roman"/>
                <a:cs typeface="Times New Roman"/>
              </a:rPr>
              <a:t>wouldnae carry  it. Doubtless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great privation;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upon </a:t>
            </a:r>
            <a:r>
              <a:rPr dirty="0" sz="1450" spc="-10">
                <a:latin typeface="Times New Roman"/>
                <a:cs typeface="Times New Roman"/>
              </a:rPr>
              <a:t>the martyrs, </a:t>
            </a:r>
            <a:r>
              <a:rPr dirty="0" sz="1450" spc="-5">
                <a:latin typeface="Times New Roman"/>
                <a:cs typeface="Times New Roman"/>
              </a:rPr>
              <a:t>not </a:t>
            </a:r>
            <a:r>
              <a:rPr dirty="0" sz="1450" spc="-10">
                <a:latin typeface="Times New Roman"/>
                <a:cs typeface="Times New Roman"/>
              </a:rPr>
              <a:t>only  to the Scottish Covenant </a:t>
            </a:r>
            <a:r>
              <a:rPr dirty="0" sz="1450" spc="-5">
                <a:latin typeface="Times New Roman"/>
                <a:cs typeface="Times New Roman"/>
              </a:rPr>
              <a:t>but </a:t>
            </a:r>
            <a:r>
              <a:rPr dirty="0" sz="1450" spc="-10">
                <a:latin typeface="Times New Roman"/>
                <a:cs typeface="Times New Roman"/>
              </a:rPr>
              <a:t>to other points </a:t>
            </a:r>
            <a:r>
              <a:rPr dirty="0" sz="1450" spc="-5">
                <a:latin typeface="Times New Roman"/>
                <a:cs typeface="Times New Roman"/>
              </a:rPr>
              <a:t>of </a:t>
            </a:r>
            <a:r>
              <a:rPr dirty="0" sz="1450" spc="-15">
                <a:latin typeface="Times New Roman"/>
                <a:cs typeface="Times New Roman"/>
              </a:rPr>
              <a:t>Christianity, </a:t>
            </a:r>
            <a:r>
              <a:rPr dirty="0" sz="1450" spc="-5">
                <a:latin typeface="Times New Roman"/>
                <a:cs typeface="Times New Roman"/>
              </a:rPr>
              <a:t>I </a:t>
            </a:r>
            <a:r>
              <a:rPr dirty="0" sz="1450" spc="-10">
                <a:latin typeface="Times New Roman"/>
                <a:cs typeface="Times New Roman"/>
              </a:rPr>
              <a:t>think shame to  mind it.”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As soon as we had eaten (and porridge and whey was the best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good  </a:t>
            </a:r>
            <a:r>
              <a:rPr dirty="0" sz="1450" spc="-25">
                <a:latin typeface="Times New Roman"/>
                <a:cs typeface="Times New Roman"/>
              </a:rPr>
              <a:t>man’s </a:t>
            </a:r>
            <a:r>
              <a:rPr dirty="0" sz="1450" spc="-10">
                <a:latin typeface="Times New Roman"/>
                <a:cs typeface="Times New Roman"/>
              </a:rPr>
              <a:t>diet)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grave face and said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duty to perform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Campbell, and that was to inquire into my state </a:t>
            </a:r>
            <a:r>
              <a:rPr dirty="0" sz="1450" spc="-5">
                <a:latin typeface="Times New Roman"/>
                <a:cs typeface="Times New Roman"/>
              </a:rPr>
              <a:t>of </a:t>
            </a:r>
            <a:r>
              <a:rPr dirty="0" sz="1450" spc="-10">
                <a:latin typeface="Times New Roman"/>
                <a:cs typeface="Times New Roman"/>
              </a:rPr>
              <a:t>mind towards God. </a:t>
            </a:r>
            <a:r>
              <a:rPr dirty="0" sz="1450" spc="-5">
                <a:latin typeface="Times New Roman"/>
                <a:cs typeface="Times New Roman"/>
              </a:rPr>
              <a:t>I </a:t>
            </a:r>
            <a:r>
              <a:rPr dirty="0" sz="1450" spc="-10">
                <a:latin typeface="Times New Roman"/>
                <a:cs typeface="Times New Roman"/>
              </a:rPr>
              <a:t>was  inclined to smile at him since the business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snuff;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spoken  long before </a:t>
            </a:r>
            <a:r>
              <a:rPr dirty="0" sz="1450" spc="-5">
                <a:latin typeface="Times New Roman"/>
                <a:cs typeface="Times New Roman"/>
              </a:rPr>
              <a:t>he brought </a:t>
            </a:r>
            <a:r>
              <a:rPr dirty="0" sz="1450" spc="-10">
                <a:latin typeface="Times New Roman"/>
                <a:cs typeface="Times New Roman"/>
              </a:rPr>
              <a:t>the tears into my eyes. There are two things that men  should never weary </a:t>
            </a:r>
            <a:r>
              <a:rPr dirty="0" sz="1450" spc="-5">
                <a:latin typeface="Times New Roman"/>
                <a:cs typeface="Times New Roman"/>
              </a:rPr>
              <a:t>of, </a:t>
            </a:r>
            <a:r>
              <a:rPr dirty="0" sz="1450" spc="-10">
                <a:latin typeface="Times New Roman"/>
                <a:cs typeface="Times New Roman"/>
              </a:rPr>
              <a:t>goodness and humility; we get </a:t>
            </a:r>
            <a:r>
              <a:rPr dirty="0" sz="1450" spc="-5">
                <a:latin typeface="Times New Roman"/>
                <a:cs typeface="Times New Roman"/>
              </a:rPr>
              <a:t>none </a:t>
            </a:r>
            <a:r>
              <a:rPr dirty="0" sz="1450" spc="-10">
                <a:latin typeface="Times New Roman"/>
                <a:cs typeface="Times New Roman"/>
              </a:rPr>
              <a:t>too much </a:t>
            </a:r>
            <a:r>
              <a:rPr dirty="0" sz="1450" spc="-5">
                <a:latin typeface="Times New Roman"/>
                <a:cs typeface="Times New Roman"/>
              </a:rPr>
              <a:t>of </a:t>
            </a:r>
            <a:r>
              <a:rPr dirty="0" sz="1450" spc="-10">
                <a:latin typeface="Times New Roman"/>
                <a:cs typeface="Times New Roman"/>
              </a:rPr>
              <a:t>them  in this rough world among cold, proud people;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Henderland had their  very speech </a:t>
            </a:r>
            <a:r>
              <a:rPr dirty="0" sz="1450" spc="-5">
                <a:latin typeface="Times New Roman"/>
                <a:cs typeface="Times New Roman"/>
              </a:rPr>
              <a:t>upon </a:t>
            </a:r>
            <a:r>
              <a:rPr dirty="0" sz="1450" spc="-10">
                <a:latin typeface="Times New Roman"/>
                <a:cs typeface="Times New Roman"/>
              </a:rPr>
              <a:t>his tongue. And though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good </a:t>
            </a:r>
            <a:r>
              <a:rPr dirty="0" sz="1450" spc="-10">
                <a:latin typeface="Times New Roman"/>
                <a:cs typeface="Times New Roman"/>
              </a:rPr>
              <a:t>deal </a:t>
            </a:r>
            <a:r>
              <a:rPr dirty="0" sz="1450" spc="-15">
                <a:latin typeface="Times New Roman"/>
                <a:cs typeface="Times New Roman"/>
              </a:rPr>
              <a:t>puffed </a:t>
            </a:r>
            <a:r>
              <a:rPr dirty="0" sz="1450" spc="-5">
                <a:latin typeface="Times New Roman"/>
                <a:cs typeface="Times New Roman"/>
              </a:rPr>
              <a:t>up </a:t>
            </a:r>
            <a:r>
              <a:rPr dirty="0" sz="1450" spc="-10">
                <a:latin typeface="Times New Roman"/>
                <a:cs typeface="Times New Roman"/>
              </a:rPr>
              <a:t>with my  adventures and with having come </a:t>
            </a:r>
            <a:r>
              <a:rPr dirty="0" sz="1450" spc="-15">
                <a:latin typeface="Times New Roman"/>
                <a:cs typeface="Times New Roman"/>
              </a:rPr>
              <a:t>off, </a:t>
            </a:r>
            <a:r>
              <a:rPr dirty="0" sz="1450" spc="-10">
                <a:latin typeface="Times New Roman"/>
                <a:cs typeface="Times New Roman"/>
              </a:rPr>
              <a:t>as the saying is, with flying colours; yet  </a:t>
            </a:r>
            <a:r>
              <a:rPr dirty="0" sz="1450" spc="-5">
                <a:latin typeface="Times New Roman"/>
                <a:cs typeface="Times New Roman"/>
              </a:rPr>
              <a:t>he </a:t>
            </a:r>
            <a:r>
              <a:rPr dirty="0" sz="1450" spc="-10">
                <a:latin typeface="Times New Roman"/>
                <a:cs typeface="Times New Roman"/>
              </a:rPr>
              <a:t>soon had me </a:t>
            </a:r>
            <a:r>
              <a:rPr dirty="0" sz="1450" spc="-5">
                <a:latin typeface="Times New Roman"/>
                <a:cs typeface="Times New Roman"/>
              </a:rPr>
              <a:t>on </a:t>
            </a:r>
            <a:r>
              <a:rPr dirty="0" sz="1450" spc="-10">
                <a:latin typeface="Times New Roman"/>
                <a:cs typeface="Times New Roman"/>
              </a:rPr>
              <a:t>my knees beside </a:t>
            </a:r>
            <a:r>
              <a:rPr dirty="0" sz="1450" spc="-5">
                <a:latin typeface="Times New Roman"/>
                <a:cs typeface="Times New Roman"/>
              </a:rPr>
              <a:t>a </a:t>
            </a:r>
            <a:r>
              <a:rPr dirty="0" sz="1450" spc="-10">
                <a:latin typeface="Times New Roman"/>
                <a:cs typeface="Times New Roman"/>
              </a:rPr>
              <a:t>simple, </a:t>
            </a:r>
            <a:r>
              <a:rPr dirty="0" sz="1450" spc="-5">
                <a:latin typeface="Times New Roman"/>
                <a:cs typeface="Times New Roman"/>
              </a:rPr>
              <a:t>poor </a:t>
            </a:r>
            <a:r>
              <a:rPr dirty="0" sz="1450" spc="-10">
                <a:latin typeface="Times New Roman"/>
                <a:cs typeface="Times New Roman"/>
              </a:rPr>
              <a:t>old man, and both proud  and glad to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10795" indent="255904">
              <a:lnSpc>
                <a:spcPts val="1730"/>
              </a:lnSpc>
              <a:spcBef>
                <a:spcPts val="705"/>
              </a:spcBef>
            </a:pPr>
            <a:r>
              <a:rPr dirty="0" sz="1450" spc="-10">
                <a:latin typeface="Times New Roman"/>
                <a:cs typeface="Times New Roman"/>
              </a:rPr>
              <a:t>Before we went to bed </a:t>
            </a:r>
            <a:r>
              <a:rPr dirty="0" sz="1450" spc="-5">
                <a:latin typeface="Times New Roman"/>
                <a:cs typeface="Times New Roman"/>
              </a:rPr>
              <a:t>he </a:t>
            </a:r>
            <a:r>
              <a:rPr dirty="0" sz="1450" spc="-15">
                <a:latin typeface="Times New Roman"/>
                <a:cs typeface="Times New Roman"/>
              </a:rPr>
              <a:t>offered </a:t>
            </a:r>
            <a:r>
              <a:rPr dirty="0" sz="1450" spc="-10">
                <a:latin typeface="Times New Roman"/>
                <a:cs typeface="Times New Roman"/>
              </a:rPr>
              <a:t>me sixpence to help me </a:t>
            </a:r>
            <a:r>
              <a:rPr dirty="0" sz="1450" spc="-5">
                <a:latin typeface="Times New Roman"/>
                <a:cs typeface="Times New Roman"/>
              </a:rPr>
              <a:t>on </a:t>
            </a:r>
            <a:r>
              <a:rPr dirty="0" sz="1450" spc="-10">
                <a:latin typeface="Times New Roman"/>
                <a:cs typeface="Times New Roman"/>
              </a:rPr>
              <a:t>my </a:t>
            </a:r>
            <a:r>
              <a:rPr dirty="0" sz="1450" spc="-35">
                <a:latin typeface="Times New Roman"/>
                <a:cs typeface="Times New Roman"/>
              </a:rPr>
              <a:t>way, </a:t>
            </a:r>
            <a:r>
              <a:rPr dirty="0" sz="1450" spc="-5">
                <a:latin typeface="Times New Roman"/>
                <a:cs typeface="Times New Roman"/>
              </a:rPr>
              <a:t>out  of a </a:t>
            </a:r>
            <a:r>
              <a:rPr dirty="0" sz="1450" spc="-10">
                <a:latin typeface="Times New Roman"/>
                <a:cs typeface="Times New Roman"/>
              </a:rPr>
              <a:t>scanty store </a:t>
            </a:r>
            <a:r>
              <a:rPr dirty="0" sz="1450" spc="-5">
                <a:latin typeface="Times New Roman"/>
                <a:cs typeface="Times New Roman"/>
              </a:rPr>
              <a:t>he </a:t>
            </a:r>
            <a:r>
              <a:rPr dirty="0" sz="1450" spc="-10">
                <a:latin typeface="Times New Roman"/>
                <a:cs typeface="Times New Roman"/>
              </a:rPr>
              <a:t>kept in the turf wall </a:t>
            </a:r>
            <a:r>
              <a:rPr dirty="0" sz="1450" spc="-5">
                <a:latin typeface="Times New Roman"/>
                <a:cs typeface="Times New Roman"/>
              </a:rPr>
              <a:t>of </a:t>
            </a:r>
            <a:r>
              <a:rPr dirty="0" sz="1450" spc="-10">
                <a:latin typeface="Times New Roman"/>
                <a:cs typeface="Times New Roman"/>
              </a:rPr>
              <a:t>his house; at which excess </a:t>
            </a:r>
            <a:r>
              <a:rPr dirty="0" sz="1450" spc="-5">
                <a:latin typeface="Times New Roman"/>
                <a:cs typeface="Times New Roman"/>
              </a:rPr>
              <a:t>of  </a:t>
            </a:r>
            <a:r>
              <a:rPr dirty="0" sz="1450" spc="-10">
                <a:latin typeface="Times New Roman"/>
                <a:cs typeface="Times New Roman"/>
              </a:rPr>
              <a:t>goodness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what to </a:t>
            </a:r>
            <a:r>
              <a:rPr dirty="0" sz="1450" spc="-5">
                <a:latin typeface="Times New Roman"/>
                <a:cs typeface="Times New Roman"/>
              </a:rPr>
              <a:t>do. </a:t>
            </a:r>
            <a:r>
              <a:rPr dirty="0" sz="1450" spc="-10">
                <a:latin typeface="Times New Roman"/>
                <a:cs typeface="Times New Roman"/>
              </a:rPr>
              <a:t>But at last </a:t>
            </a:r>
            <a:r>
              <a:rPr dirty="0" sz="1450" spc="-5">
                <a:latin typeface="Times New Roman"/>
                <a:cs typeface="Times New Roman"/>
              </a:rPr>
              <a:t>he </a:t>
            </a:r>
            <a:r>
              <a:rPr dirty="0" sz="1450" spc="-10">
                <a:latin typeface="Times New Roman"/>
                <a:cs typeface="Times New Roman"/>
              </a:rPr>
              <a:t>was so earnest with me that </a:t>
            </a:r>
            <a:r>
              <a:rPr dirty="0" sz="1450" spc="-5">
                <a:latin typeface="Times New Roman"/>
                <a:cs typeface="Times New Roman"/>
              </a:rPr>
              <a:t>I  thought</a:t>
            </a:r>
            <a:r>
              <a:rPr dirty="0" sz="1450" spc="204">
                <a:latin typeface="Times New Roman"/>
                <a:cs typeface="Times New Roman"/>
              </a:rPr>
              <a:t> </a:t>
            </a:r>
            <a:r>
              <a:rPr dirty="0" sz="1450" spc="-10">
                <a:latin typeface="Times New Roman"/>
                <a:cs typeface="Times New Roman"/>
              </a:rPr>
              <a:t>it</a:t>
            </a:r>
            <a:r>
              <a:rPr dirty="0" sz="1450" spc="21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more</a:t>
            </a:r>
            <a:r>
              <a:rPr dirty="0" sz="1450" spc="204">
                <a:latin typeface="Times New Roman"/>
                <a:cs typeface="Times New Roman"/>
              </a:rPr>
              <a:t> </a:t>
            </a:r>
            <a:r>
              <a:rPr dirty="0" sz="1450" spc="-10">
                <a:latin typeface="Times New Roman"/>
                <a:cs typeface="Times New Roman"/>
              </a:rPr>
              <a:t>mannerly</a:t>
            </a:r>
            <a:r>
              <a:rPr dirty="0" sz="1450" spc="210">
                <a:latin typeface="Times New Roman"/>
                <a:cs typeface="Times New Roman"/>
              </a:rPr>
              <a:t> </a:t>
            </a:r>
            <a:r>
              <a:rPr dirty="0" sz="1450" spc="-10">
                <a:latin typeface="Times New Roman"/>
                <a:cs typeface="Times New Roman"/>
              </a:rPr>
              <a:t>part</a:t>
            </a:r>
            <a:r>
              <a:rPr dirty="0" sz="1450" spc="210">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let</a:t>
            </a:r>
            <a:r>
              <a:rPr dirty="0" sz="1450" spc="210">
                <a:latin typeface="Times New Roman"/>
                <a:cs typeface="Times New Roman"/>
              </a:rPr>
              <a:t> </a:t>
            </a:r>
            <a:r>
              <a:rPr dirty="0" sz="1450" spc="-10">
                <a:latin typeface="Times New Roman"/>
                <a:cs typeface="Times New Roman"/>
              </a:rPr>
              <a:t>him</a:t>
            </a:r>
            <a:r>
              <a:rPr dirty="0" sz="1450" spc="210">
                <a:latin typeface="Times New Roman"/>
                <a:cs typeface="Times New Roman"/>
              </a:rPr>
              <a:t> </a:t>
            </a:r>
            <a:r>
              <a:rPr dirty="0" sz="1450" spc="-10">
                <a:latin typeface="Times New Roman"/>
                <a:cs typeface="Times New Roman"/>
              </a:rPr>
              <a:t>have</a:t>
            </a:r>
            <a:r>
              <a:rPr dirty="0" sz="1450" spc="210">
                <a:latin typeface="Times New Roman"/>
                <a:cs typeface="Times New Roman"/>
              </a:rPr>
              <a:t> </a:t>
            </a:r>
            <a:r>
              <a:rPr dirty="0" sz="1450" spc="-10">
                <a:latin typeface="Times New Roman"/>
                <a:cs typeface="Times New Roman"/>
              </a:rPr>
              <a:t>his</a:t>
            </a:r>
            <a:r>
              <a:rPr dirty="0" sz="1450" spc="204">
                <a:latin typeface="Times New Roman"/>
                <a:cs typeface="Times New Roman"/>
              </a:rPr>
              <a:t> </a:t>
            </a:r>
            <a:r>
              <a:rPr dirty="0" sz="1450" spc="-35">
                <a:latin typeface="Times New Roman"/>
                <a:cs typeface="Times New Roman"/>
              </a:rPr>
              <a:t>way,</a:t>
            </a:r>
            <a:r>
              <a:rPr dirty="0" sz="1450" spc="210">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10">
                <a:latin typeface="Times New Roman"/>
                <a:cs typeface="Times New Roman"/>
              </a:rPr>
              <a:t>so</a:t>
            </a:r>
            <a:r>
              <a:rPr dirty="0" sz="1450" spc="204">
                <a:latin typeface="Times New Roman"/>
                <a:cs typeface="Times New Roman"/>
              </a:rPr>
              <a:t> </a:t>
            </a:r>
            <a:r>
              <a:rPr dirty="0" sz="1450" spc="-10">
                <a:latin typeface="Times New Roman"/>
                <a:cs typeface="Times New Roman"/>
              </a:rPr>
              <a:t>left</a:t>
            </a:r>
            <a:r>
              <a:rPr dirty="0" sz="1450" spc="21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399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poorer than</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gn="ctr">
              <a:lnSpc>
                <a:spcPct val="100000"/>
              </a:lnSpc>
              <a:spcBef>
                <a:spcPts val="935"/>
              </a:spcBef>
            </a:pPr>
            <a:r>
              <a:rPr dirty="0" sz="1450" spc="-15" b="1">
                <a:latin typeface="Times New Roman"/>
                <a:cs typeface="Times New Roman"/>
              </a:rPr>
              <a:t>CHAPTER</a:t>
            </a:r>
            <a:r>
              <a:rPr dirty="0" sz="1450" spc="-10" b="1">
                <a:latin typeface="Times New Roman"/>
                <a:cs typeface="Times New Roman"/>
              </a:rPr>
              <a:t> XVII</a:t>
            </a:r>
            <a:endParaRPr sz="1450">
              <a:latin typeface="Times New Roman"/>
              <a:cs typeface="Times New Roman"/>
            </a:endParaRPr>
          </a:p>
          <a:p>
            <a:pPr algn="ctr">
              <a:lnSpc>
                <a:spcPct val="100000"/>
              </a:lnSpc>
              <a:spcBef>
                <a:spcPts val="785"/>
              </a:spcBef>
            </a:pPr>
            <a:r>
              <a:rPr dirty="0" sz="1450" spc="-10" b="1">
                <a:latin typeface="Times New Roman"/>
                <a:cs typeface="Times New Roman"/>
              </a:rPr>
              <a:t>THE </a:t>
            </a:r>
            <a:r>
              <a:rPr dirty="0" sz="1450" spc="-35" b="1">
                <a:latin typeface="Times New Roman"/>
                <a:cs typeface="Times New Roman"/>
              </a:rPr>
              <a:t>DEATH </a:t>
            </a:r>
            <a:r>
              <a:rPr dirty="0" sz="1450" spc="-10" b="1">
                <a:latin typeface="Times New Roman"/>
                <a:cs typeface="Times New Roman"/>
              </a:rPr>
              <a:t>OF THE RED</a:t>
            </a:r>
            <a:r>
              <a:rPr dirty="0" sz="1450" spc="-25" b="1">
                <a:latin typeface="Times New Roman"/>
                <a:cs typeface="Times New Roman"/>
              </a:rPr>
              <a:t> </a:t>
            </a:r>
            <a:r>
              <a:rPr dirty="0" sz="1450" spc="-10" b="1">
                <a:latin typeface="Times New Roman"/>
                <a:cs typeface="Times New Roman"/>
              </a:rPr>
              <a:t>FOX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The next day </a:t>
            </a:r>
            <a:r>
              <a:rPr dirty="0" sz="1450" spc="-35">
                <a:latin typeface="Times New Roman"/>
                <a:cs typeface="Times New Roman"/>
              </a:rPr>
              <a:t>Mr. </a:t>
            </a:r>
            <a:r>
              <a:rPr dirty="0" sz="1450" spc="-10">
                <a:latin typeface="Times New Roman"/>
                <a:cs typeface="Times New Roman"/>
              </a:rPr>
              <a:t>Henderland found for me </a:t>
            </a:r>
            <a:r>
              <a:rPr dirty="0" sz="1450" spc="-5">
                <a:latin typeface="Times New Roman"/>
                <a:cs typeface="Times New Roman"/>
              </a:rPr>
              <a:t>a </a:t>
            </a:r>
            <a:r>
              <a:rPr dirty="0" sz="1450" spc="-10">
                <a:latin typeface="Times New Roman"/>
                <a:cs typeface="Times New Roman"/>
              </a:rPr>
              <a:t>man who had </a:t>
            </a:r>
            <a:r>
              <a:rPr dirty="0" sz="1450" spc="-5">
                <a:latin typeface="Times New Roman"/>
                <a:cs typeface="Times New Roman"/>
              </a:rPr>
              <a:t>a </a:t>
            </a:r>
            <a:r>
              <a:rPr dirty="0" sz="1450" spc="-10">
                <a:latin typeface="Times New Roman"/>
                <a:cs typeface="Times New Roman"/>
              </a:rPr>
              <a:t>boat </a:t>
            </a:r>
            <a:r>
              <a:rPr dirty="0" sz="1450" spc="-5">
                <a:latin typeface="Times New Roman"/>
                <a:cs typeface="Times New Roman"/>
              </a:rPr>
              <a:t>of </a:t>
            </a:r>
            <a:r>
              <a:rPr dirty="0" sz="1450" spc="-10">
                <a:latin typeface="Times New Roman"/>
                <a:cs typeface="Times New Roman"/>
              </a:rPr>
              <a:t>his  own and was to cross the Linnhe Loch that afternoon into Appin, fishing. Him  </a:t>
            </a:r>
            <a:r>
              <a:rPr dirty="0" sz="1450" spc="-5">
                <a:latin typeface="Times New Roman"/>
                <a:cs typeface="Times New Roman"/>
              </a:rPr>
              <a:t>he </a:t>
            </a:r>
            <a:r>
              <a:rPr dirty="0" sz="1450" spc="-10">
                <a:latin typeface="Times New Roman"/>
                <a:cs typeface="Times New Roman"/>
              </a:rPr>
              <a:t>prevailed </a:t>
            </a:r>
            <a:r>
              <a:rPr dirty="0" sz="1450" spc="-5">
                <a:latin typeface="Times New Roman"/>
                <a:cs typeface="Times New Roman"/>
              </a:rPr>
              <a:t>on </a:t>
            </a:r>
            <a:r>
              <a:rPr dirty="0" sz="1450" spc="-10">
                <a:latin typeface="Times New Roman"/>
                <a:cs typeface="Times New Roman"/>
              </a:rPr>
              <a:t>to take me, 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of </a:t>
            </a:r>
            <a:r>
              <a:rPr dirty="0" sz="1450" spc="-10">
                <a:latin typeface="Times New Roman"/>
                <a:cs typeface="Times New Roman"/>
              </a:rPr>
              <a:t>his flock; and in this way </a:t>
            </a:r>
            <a:r>
              <a:rPr dirty="0" sz="1450" spc="-5">
                <a:latin typeface="Times New Roman"/>
                <a:cs typeface="Times New Roman"/>
              </a:rPr>
              <a:t>I </a:t>
            </a:r>
            <a:r>
              <a:rPr dirty="0" sz="1450" spc="-10">
                <a:latin typeface="Times New Roman"/>
                <a:cs typeface="Times New Roman"/>
              </a:rPr>
              <a:t>saved  </a:t>
            </a:r>
            <a:r>
              <a:rPr dirty="0" sz="1450" spc="-5">
                <a:latin typeface="Times New Roman"/>
                <a:cs typeface="Times New Roman"/>
              </a:rPr>
              <a:t>a </a:t>
            </a:r>
            <a:r>
              <a:rPr dirty="0" sz="1450" spc="-10">
                <a:latin typeface="Times New Roman"/>
                <a:cs typeface="Times New Roman"/>
              </a:rPr>
              <a:t>long </a:t>
            </a:r>
            <a:r>
              <a:rPr dirty="0" sz="1450" spc="-25">
                <a:latin typeface="Times New Roman"/>
                <a:cs typeface="Times New Roman"/>
              </a:rPr>
              <a:t>day’s </a:t>
            </a:r>
            <a:r>
              <a:rPr dirty="0" sz="1450" spc="-10">
                <a:latin typeface="Times New Roman"/>
                <a:cs typeface="Times New Roman"/>
              </a:rPr>
              <a:t>travel and the price </a:t>
            </a:r>
            <a:r>
              <a:rPr dirty="0" sz="1450" spc="-5">
                <a:latin typeface="Times New Roman"/>
                <a:cs typeface="Times New Roman"/>
              </a:rPr>
              <a:t>of </a:t>
            </a:r>
            <a:r>
              <a:rPr dirty="0" sz="1450" spc="-10">
                <a:latin typeface="Times New Roman"/>
                <a:cs typeface="Times New Roman"/>
              </a:rPr>
              <a:t>the two public ferries </a:t>
            </a:r>
            <a:r>
              <a:rPr dirty="0" sz="1450" spc="-5">
                <a:latin typeface="Times New Roman"/>
                <a:cs typeface="Times New Roman"/>
              </a:rPr>
              <a:t>I </a:t>
            </a:r>
            <a:r>
              <a:rPr dirty="0" sz="1450" spc="-10">
                <a:latin typeface="Times New Roman"/>
                <a:cs typeface="Times New Roman"/>
              </a:rPr>
              <a:t>must otherwise  have passed.</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It was near </a:t>
            </a:r>
            <a:r>
              <a:rPr dirty="0" sz="1450" spc="-5">
                <a:latin typeface="Times New Roman"/>
                <a:cs typeface="Times New Roman"/>
              </a:rPr>
              <a:t>noon </a:t>
            </a:r>
            <a:r>
              <a:rPr dirty="0" sz="1450" spc="-10">
                <a:latin typeface="Times New Roman"/>
                <a:cs typeface="Times New Roman"/>
              </a:rPr>
              <a:t>before we set </a:t>
            </a:r>
            <a:r>
              <a:rPr dirty="0" sz="1450" spc="-5">
                <a:latin typeface="Times New Roman"/>
                <a:cs typeface="Times New Roman"/>
              </a:rPr>
              <a:t>out; a </a:t>
            </a:r>
            <a:r>
              <a:rPr dirty="0" sz="1450" spc="-10">
                <a:latin typeface="Times New Roman"/>
                <a:cs typeface="Times New Roman"/>
              </a:rPr>
              <a:t>dark day with clouds, and the sun  shining </a:t>
            </a:r>
            <a:r>
              <a:rPr dirty="0" sz="1450" spc="-5">
                <a:latin typeface="Times New Roman"/>
                <a:cs typeface="Times New Roman"/>
              </a:rPr>
              <a:t>upon </a:t>
            </a:r>
            <a:r>
              <a:rPr dirty="0" sz="1450" spc="-10">
                <a:latin typeface="Times New Roman"/>
                <a:cs typeface="Times New Roman"/>
              </a:rPr>
              <a:t>little patches. The sea was here very deep and still, and had  scarce </a:t>
            </a:r>
            <a:r>
              <a:rPr dirty="0" sz="1450" spc="-5">
                <a:latin typeface="Times New Roman"/>
                <a:cs typeface="Times New Roman"/>
              </a:rPr>
              <a:t>a </a:t>
            </a:r>
            <a:r>
              <a:rPr dirty="0" sz="1450" spc="-10">
                <a:latin typeface="Times New Roman"/>
                <a:cs typeface="Times New Roman"/>
              </a:rPr>
              <a:t>wave </a:t>
            </a:r>
            <a:r>
              <a:rPr dirty="0" sz="1450" spc="-5">
                <a:latin typeface="Times New Roman"/>
                <a:cs typeface="Times New Roman"/>
              </a:rPr>
              <a:t>upon </a:t>
            </a:r>
            <a:r>
              <a:rPr dirty="0" sz="1450" spc="-10">
                <a:latin typeface="Times New Roman"/>
                <a:cs typeface="Times New Roman"/>
              </a:rPr>
              <a:t>it; so that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put </a:t>
            </a:r>
            <a:r>
              <a:rPr dirty="0" sz="1450" spc="-10">
                <a:latin typeface="Times New Roman"/>
                <a:cs typeface="Times New Roman"/>
              </a:rPr>
              <a:t>the water to my lips before </a:t>
            </a:r>
            <a:r>
              <a:rPr dirty="0" sz="1450" spc="-5">
                <a:latin typeface="Times New Roman"/>
                <a:cs typeface="Times New Roman"/>
              </a:rPr>
              <a:t>I </a:t>
            </a:r>
            <a:r>
              <a:rPr dirty="0" sz="1450" spc="-10">
                <a:latin typeface="Times New Roman"/>
                <a:cs typeface="Times New Roman"/>
              </a:rPr>
              <a:t>could  believe it to </a:t>
            </a:r>
            <a:r>
              <a:rPr dirty="0" sz="1450" spc="-5">
                <a:latin typeface="Times New Roman"/>
                <a:cs typeface="Times New Roman"/>
              </a:rPr>
              <a:t>be </a:t>
            </a:r>
            <a:r>
              <a:rPr dirty="0" sz="1450" spc="-10">
                <a:latin typeface="Times New Roman"/>
                <a:cs typeface="Times New Roman"/>
              </a:rPr>
              <a:t>truly salt. The mountains </a:t>
            </a:r>
            <a:r>
              <a:rPr dirty="0" sz="1450" spc="-5">
                <a:latin typeface="Times New Roman"/>
                <a:cs typeface="Times New Roman"/>
              </a:rPr>
              <a:t>on </a:t>
            </a:r>
            <a:r>
              <a:rPr dirty="0" sz="1450" spc="-10">
                <a:latin typeface="Times New Roman"/>
                <a:cs typeface="Times New Roman"/>
              </a:rPr>
              <a:t>either side were </a:t>
            </a:r>
            <a:r>
              <a:rPr dirty="0" sz="1450" spc="-5">
                <a:latin typeface="Times New Roman"/>
                <a:cs typeface="Times New Roman"/>
              </a:rPr>
              <a:t>high, </a:t>
            </a:r>
            <a:r>
              <a:rPr dirty="0" sz="1450" spc="-10">
                <a:latin typeface="Times New Roman"/>
                <a:cs typeface="Times New Roman"/>
              </a:rPr>
              <a:t>rough and  barren, very black and gloomy in the shadow </a:t>
            </a:r>
            <a:r>
              <a:rPr dirty="0" sz="1450" spc="-5">
                <a:latin typeface="Times New Roman"/>
                <a:cs typeface="Times New Roman"/>
              </a:rPr>
              <a:t>of </a:t>
            </a:r>
            <a:r>
              <a:rPr dirty="0" sz="1450" spc="-10">
                <a:latin typeface="Times New Roman"/>
                <a:cs typeface="Times New Roman"/>
              </a:rPr>
              <a:t>the clouds, </a:t>
            </a:r>
            <a:r>
              <a:rPr dirty="0" sz="1450" spc="-5">
                <a:latin typeface="Times New Roman"/>
                <a:cs typeface="Times New Roman"/>
              </a:rPr>
              <a:t>but </a:t>
            </a:r>
            <a:r>
              <a:rPr dirty="0" sz="1450" spc="-10">
                <a:latin typeface="Times New Roman"/>
                <a:cs typeface="Times New Roman"/>
              </a:rPr>
              <a:t>all silver-laced  with little watercourses where the sun shone </a:t>
            </a:r>
            <a:r>
              <a:rPr dirty="0" sz="1450" spc="-5">
                <a:latin typeface="Times New Roman"/>
                <a:cs typeface="Times New Roman"/>
              </a:rPr>
              <a:t>upon </a:t>
            </a:r>
            <a:r>
              <a:rPr dirty="0" sz="1450" spc="-10">
                <a:latin typeface="Times New Roman"/>
                <a:cs typeface="Times New Roman"/>
              </a:rPr>
              <a:t>them. It seemed </a:t>
            </a:r>
            <a:r>
              <a:rPr dirty="0" sz="1450" spc="-5">
                <a:latin typeface="Times New Roman"/>
                <a:cs typeface="Times New Roman"/>
              </a:rPr>
              <a:t>a </a:t>
            </a:r>
            <a:r>
              <a:rPr dirty="0" sz="1450" spc="-10">
                <a:latin typeface="Times New Roman"/>
                <a:cs typeface="Times New Roman"/>
              </a:rPr>
              <a:t>hard  </a:t>
            </a:r>
            <a:r>
              <a:rPr dirty="0" sz="1450" spc="-20">
                <a:latin typeface="Times New Roman"/>
                <a:cs typeface="Times New Roman"/>
              </a:rPr>
              <a:t>country, </a:t>
            </a:r>
            <a:r>
              <a:rPr dirty="0" sz="1450" spc="-10">
                <a:latin typeface="Times New Roman"/>
                <a:cs typeface="Times New Roman"/>
              </a:rPr>
              <a:t>this </a:t>
            </a:r>
            <a:r>
              <a:rPr dirty="0" sz="1450" spc="-5">
                <a:latin typeface="Times New Roman"/>
                <a:cs typeface="Times New Roman"/>
              </a:rPr>
              <a:t>of </a:t>
            </a:r>
            <a:r>
              <a:rPr dirty="0" sz="1450" spc="-10">
                <a:latin typeface="Times New Roman"/>
                <a:cs typeface="Times New Roman"/>
              </a:rPr>
              <a:t>Appin, for people to care as much about as Alan</a:t>
            </a:r>
            <a:r>
              <a:rPr dirty="0" sz="1450" spc="90">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There was </a:t>
            </a:r>
            <a:r>
              <a:rPr dirty="0" sz="1450" spc="-5">
                <a:latin typeface="Times New Roman"/>
                <a:cs typeface="Times New Roman"/>
              </a:rPr>
              <a:t>but one </a:t>
            </a:r>
            <a:r>
              <a:rPr dirty="0" sz="1450" spc="-10">
                <a:latin typeface="Times New Roman"/>
                <a:cs typeface="Times New Roman"/>
              </a:rPr>
              <a:t>thing to mention. A little after we had started, the sun  shone </a:t>
            </a:r>
            <a:r>
              <a:rPr dirty="0" sz="1450" spc="-5">
                <a:latin typeface="Times New Roman"/>
                <a:cs typeface="Times New Roman"/>
              </a:rPr>
              <a:t>upon a </a:t>
            </a:r>
            <a:r>
              <a:rPr dirty="0" sz="1450" spc="-10">
                <a:latin typeface="Times New Roman"/>
                <a:cs typeface="Times New Roman"/>
              </a:rPr>
              <a:t>little moving clump </a:t>
            </a:r>
            <a:r>
              <a:rPr dirty="0" sz="1450" spc="-5">
                <a:latin typeface="Times New Roman"/>
                <a:cs typeface="Times New Roman"/>
              </a:rPr>
              <a:t>of </a:t>
            </a:r>
            <a:r>
              <a:rPr dirty="0" sz="1450" spc="-10">
                <a:latin typeface="Times New Roman"/>
                <a:cs typeface="Times New Roman"/>
              </a:rPr>
              <a:t>scarlet close in along the </a:t>
            </a:r>
            <a:r>
              <a:rPr dirty="0" sz="1450" spc="-15">
                <a:latin typeface="Times New Roman"/>
                <a:cs typeface="Times New Roman"/>
              </a:rPr>
              <a:t>water-side </a:t>
            </a:r>
            <a:r>
              <a:rPr dirty="0" sz="1450" spc="-10">
                <a:latin typeface="Times New Roman"/>
                <a:cs typeface="Times New Roman"/>
              </a:rPr>
              <a:t>to the  north. It was much </a:t>
            </a:r>
            <a:r>
              <a:rPr dirty="0" sz="1450" spc="-5">
                <a:latin typeface="Times New Roman"/>
                <a:cs typeface="Times New Roman"/>
              </a:rPr>
              <a:t>of </a:t>
            </a:r>
            <a:r>
              <a:rPr dirty="0" sz="1450" spc="-10">
                <a:latin typeface="Times New Roman"/>
                <a:cs typeface="Times New Roman"/>
              </a:rPr>
              <a:t>the same red as soldiers’ coats; every now and then, </a:t>
            </a:r>
            <a:r>
              <a:rPr dirty="0" sz="1450" spc="-5">
                <a:latin typeface="Times New Roman"/>
                <a:cs typeface="Times New Roman"/>
              </a:rPr>
              <a:t>too,  </a:t>
            </a:r>
            <a:r>
              <a:rPr dirty="0" sz="1450" spc="-10">
                <a:latin typeface="Times New Roman"/>
                <a:cs typeface="Times New Roman"/>
              </a:rPr>
              <a:t>there came little sparks and lightnings, as though the sun had struck </a:t>
            </a:r>
            <a:r>
              <a:rPr dirty="0" sz="1450" spc="-5">
                <a:latin typeface="Times New Roman"/>
                <a:cs typeface="Times New Roman"/>
              </a:rPr>
              <a:t>upon  </a:t>
            </a:r>
            <a:r>
              <a:rPr dirty="0" sz="1450" spc="-10">
                <a:latin typeface="Times New Roman"/>
                <a:cs typeface="Times New Roman"/>
              </a:rPr>
              <a:t>bright steel.</a:t>
            </a:r>
            <a:endParaRPr sz="1450">
              <a:latin typeface="Times New Roman"/>
              <a:cs typeface="Times New Roman"/>
            </a:endParaRPr>
          </a:p>
          <a:p>
            <a:pPr algn="just" marL="12700" marR="5080" indent="255904">
              <a:lnSpc>
                <a:spcPts val="1730"/>
              </a:lnSpc>
              <a:spcBef>
                <a:spcPts val="780"/>
              </a:spcBef>
            </a:pPr>
            <a:r>
              <a:rPr dirty="0" sz="1450" spc="-5">
                <a:latin typeface="Times New Roman"/>
                <a:cs typeface="Times New Roman"/>
              </a:rPr>
              <a:t>I </a:t>
            </a:r>
            <a:r>
              <a:rPr dirty="0" sz="1450" spc="-10">
                <a:latin typeface="Times New Roman"/>
                <a:cs typeface="Times New Roman"/>
              </a:rPr>
              <a:t>asked my boatman what it should be, and </a:t>
            </a:r>
            <a:r>
              <a:rPr dirty="0" sz="1450" spc="-5">
                <a:latin typeface="Times New Roman"/>
                <a:cs typeface="Times New Roman"/>
              </a:rPr>
              <a:t>he </a:t>
            </a:r>
            <a:r>
              <a:rPr dirty="0" sz="1450" spc="-10">
                <a:latin typeface="Times New Roman"/>
                <a:cs typeface="Times New Roman"/>
              </a:rPr>
              <a:t>answered </a:t>
            </a:r>
            <a:r>
              <a:rPr dirty="0" sz="1450" spc="-5">
                <a:latin typeface="Times New Roman"/>
                <a:cs typeface="Times New Roman"/>
              </a:rPr>
              <a:t>he </a:t>
            </a:r>
            <a:r>
              <a:rPr dirty="0" sz="1450" spc="-10">
                <a:latin typeface="Times New Roman"/>
                <a:cs typeface="Times New Roman"/>
              </a:rPr>
              <a:t>supposed it was  some </a:t>
            </a:r>
            <a:r>
              <a:rPr dirty="0" sz="1450" spc="-5">
                <a:latin typeface="Times New Roman"/>
                <a:cs typeface="Times New Roman"/>
              </a:rPr>
              <a:t>of </a:t>
            </a:r>
            <a:r>
              <a:rPr dirty="0" sz="1450" spc="-10">
                <a:latin typeface="Times New Roman"/>
                <a:cs typeface="Times New Roman"/>
              </a:rPr>
              <a:t>the red soldiers coming from Fort </a:t>
            </a:r>
            <a:r>
              <a:rPr dirty="0" sz="1450" spc="-20">
                <a:latin typeface="Times New Roman"/>
                <a:cs typeface="Times New Roman"/>
              </a:rPr>
              <a:t>William </a:t>
            </a:r>
            <a:r>
              <a:rPr dirty="0" sz="1450" spc="-10">
                <a:latin typeface="Times New Roman"/>
                <a:cs typeface="Times New Roman"/>
              </a:rPr>
              <a:t>into Appin, against the  </a:t>
            </a:r>
            <a:r>
              <a:rPr dirty="0" sz="1450" spc="-5">
                <a:latin typeface="Times New Roman"/>
                <a:cs typeface="Times New Roman"/>
              </a:rPr>
              <a:t>poor </a:t>
            </a:r>
            <a:r>
              <a:rPr dirty="0" sz="1450" spc="-10">
                <a:latin typeface="Times New Roman"/>
                <a:cs typeface="Times New Roman"/>
              </a:rPr>
              <a:t>tenantry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35">
                <a:latin typeface="Times New Roman"/>
                <a:cs typeface="Times New Roman"/>
              </a:rPr>
              <a:t>Well,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sad sight to me; and whether it was  because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thoughts of </a:t>
            </a:r>
            <a:r>
              <a:rPr dirty="0" sz="1450" spc="-10">
                <a:latin typeface="Times New Roman"/>
                <a:cs typeface="Times New Roman"/>
              </a:rPr>
              <a:t>Alan, </a:t>
            </a:r>
            <a:r>
              <a:rPr dirty="0" sz="1450" spc="-5">
                <a:latin typeface="Times New Roman"/>
                <a:cs typeface="Times New Roman"/>
              </a:rPr>
              <a:t>or </a:t>
            </a:r>
            <a:r>
              <a:rPr dirty="0" sz="1450" spc="-10">
                <a:latin typeface="Times New Roman"/>
                <a:cs typeface="Times New Roman"/>
              </a:rPr>
              <a:t>from something prophetic in my bosom,  although this was </a:t>
            </a:r>
            <a:r>
              <a:rPr dirty="0" sz="1450" spc="-5">
                <a:latin typeface="Times New Roman"/>
                <a:cs typeface="Times New Roman"/>
              </a:rPr>
              <a:t>but </a:t>
            </a:r>
            <a:r>
              <a:rPr dirty="0" sz="1450" spc="-10">
                <a:latin typeface="Times New Roman"/>
                <a:cs typeface="Times New Roman"/>
              </a:rPr>
              <a:t>the second time </a:t>
            </a:r>
            <a:r>
              <a:rPr dirty="0" sz="1450" spc="-5">
                <a:latin typeface="Times New Roman"/>
                <a:cs typeface="Times New Roman"/>
              </a:rPr>
              <a:t>I </a:t>
            </a:r>
            <a:r>
              <a:rPr dirty="0" sz="1450" spc="-10">
                <a:latin typeface="Times New Roman"/>
                <a:cs typeface="Times New Roman"/>
              </a:rPr>
              <a:t>had seen King </a:t>
            </a:r>
            <a:r>
              <a:rPr dirty="0" sz="1450" spc="-25">
                <a:latin typeface="Times New Roman"/>
                <a:cs typeface="Times New Roman"/>
              </a:rPr>
              <a:t>George’s </a:t>
            </a:r>
            <a:r>
              <a:rPr dirty="0" sz="1450" spc="-10">
                <a:latin typeface="Times New Roman"/>
                <a:cs typeface="Times New Roman"/>
              </a:rPr>
              <a:t>troops,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good </a:t>
            </a:r>
            <a:r>
              <a:rPr dirty="0" sz="1450" spc="-10">
                <a:latin typeface="Times New Roman"/>
                <a:cs typeface="Times New Roman"/>
              </a:rPr>
              <a:t>will to</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At last we came so near the </a:t>
            </a:r>
            <a:r>
              <a:rPr dirty="0" sz="1450" spc="-5">
                <a:latin typeface="Times New Roman"/>
                <a:cs typeface="Times New Roman"/>
              </a:rPr>
              <a:t>point of </a:t>
            </a:r>
            <a:r>
              <a:rPr dirty="0" sz="1450" spc="-10">
                <a:latin typeface="Times New Roman"/>
                <a:cs typeface="Times New Roman"/>
              </a:rPr>
              <a:t>land at the entering in </a:t>
            </a:r>
            <a:r>
              <a:rPr dirty="0" sz="1450" spc="-5">
                <a:latin typeface="Times New Roman"/>
                <a:cs typeface="Times New Roman"/>
              </a:rPr>
              <a:t>of </a:t>
            </a:r>
            <a:r>
              <a:rPr dirty="0" sz="1450" spc="-10">
                <a:latin typeface="Times New Roman"/>
                <a:cs typeface="Times New Roman"/>
              </a:rPr>
              <a:t>Loch Leven  that </a:t>
            </a:r>
            <a:r>
              <a:rPr dirty="0" sz="1450" spc="-5">
                <a:latin typeface="Times New Roman"/>
                <a:cs typeface="Times New Roman"/>
              </a:rPr>
              <a:t>I </a:t>
            </a:r>
            <a:r>
              <a:rPr dirty="0" sz="1450" spc="-10">
                <a:latin typeface="Times New Roman"/>
                <a:cs typeface="Times New Roman"/>
              </a:rPr>
              <a:t>begged to </a:t>
            </a:r>
            <a:r>
              <a:rPr dirty="0" sz="1450" spc="-5">
                <a:latin typeface="Times New Roman"/>
                <a:cs typeface="Times New Roman"/>
              </a:rPr>
              <a:t>be </a:t>
            </a:r>
            <a:r>
              <a:rPr dirty="0" sz="1450" spc="-10">
                <a:latin typeface="Times New Roman"/>
                <a:cs typeface="Times New Roman"/>
              </a:rPr>
              <a:t>set </a:t>
            </a:r>
            <a:r>
              <a:rPr dirty="0" sz="1450" spc="-5">
                <a:latin typeface="Times New Roman"/>
                <a:cs typeface="Times New Roman"/>
              </a:rPr>
              <a:t>on </a:t>
            </a:r>
            <a:r>
              <a:rPr dirty="0" sz="1450" spc="-10">
                <a:latin typeface="Times New Roman"/>
                <a:cs typeface="Times New Roman"/>
              </a:rPr>
              <a:t>shore. My boatman (who was an honest fellow and  mindful </a:t>
            </a:r>
            <a:r>
              <a:rPr dirty="0" sz="1450" spc="-5">
                <a:latin typeface="Times New Roman"/>
                <a:cs typeface="Times New Roman"/>
              </a:rPr>
              <a:t>of </a:t>
            </a:r>
            <a:r>
              <a:rPr dirty="0" sz="1450" spc="-10">
                <a:latin typeface="Times New Roman"/>
                <a:cs typeface="Times New Roman"/>
              </a:rPr>
              <a:t>his promise to the catechist) would fain have carried me </a:t>
            </a:r>
            <a:r>
              <a:rPr dirty="0" sz="1450" spc="-5">
                <a:latin typeface="Times New Roman"/>
                <a:cs typeface="Times New Roman"/>
              </a:rPr>
              <a:t>on </a:t>
            </a:r>
            <a:r>
              <a:rPr dirty="0" sz="1450" spc="-10">
                <a:latin typeface="Times New Roman"/>
                <a:cs typeface="Times New Roman"/>
              </a:rPr>
              <a:t>to  Balachulish; </a:t>
            </a:r>
            <a:r>
              <a:rPr dirty="0" sz="1450" spc="-5">
                <a:latin typeface="Times New Roman"/>
                <a:cs typeface="Times New Roman"/>
              </a:rPr>
              <a:t>but </a:t>
            </a:r>
            <a:r>
              <a:rPr dirty="0" sz="1450" spc="-10">
                <a:latin typeface="Times New Roman"/>
                <a:cs typeface="Times New Roman"/>
              </a:rPr>
              <a:t>as this was to take me farther from my secret destination, </a:t>
            </a:r>
            <a:r>
              <a:rPr dirty="0" sz="1450" spc="-5">
                <a:latin typeface="Times New Roman"/>
                <a:cs typeface="Times New Roman"/>
              </a:rPr>
              <a:t>I  </a:t>
            </a:r>
            <a:r>
              <a:rPr dirty="0" sz="1450" spc="-10">
                <a:latin typeface="Times New Roman"/>
                <a:cs typeface="Times New Roman"/>
              </a:rPr>
              <a:t>insisted, and was set </a:t>
            </a:r>
            <a:r>
              <a:rPr dirty="0" sz="1450" spc="-5">
                <a:latin typeface="Times New Roman"/>
                <a:cs typeface="Times New Roman"/>
              </a:rPr>
              <a:t>on </a:t>
            </a:r>
            <a:r>
              <a:rPr dirty="0" sz="1450" spc="-10">
                <a:latin typeface="Times New Roman"/>
                <a:cs typeface="Times New Roman"/>
              </a:rPr>
              <a:t>shore at last under the wood </a:t>
            </a:r>
            <a:r>
              <a:rPr dirty="0" sz="1450" spc="-5">
                <a:latin typeface="Times New Roman"/>
                <a:cs typeface="Times New Roman"/>
              </a:rPr>
              <a:t>of </a:t>
            </a:r>
            <a:r>
              <a:rPr dirty="0" sz="1450" spc="-10">
                <a:latin typeface="Times New Roman"/>
                <a:cs typeface="Times New Roman"/>
              </a:rPr>
              <a:t>Lettermore (or  Lettervore, for </a:t>
            </a:r>
            <a:r>
              <a:rPr dirty="0" sz="1450" spc="-5">
                <a:latin typeface="Times New Roman"/>
                <a:cs typeface="Times New Roman"/>
              </a:rPr>
              <a:t>I </a:t>
            </a:r>
            <a:r>
              <a:rPr dirty="0" sz="1450" spc="-10">
                <a:latin typeface="Times New Roman"/>
                <a:cs typeface="Times New Roman"/>
              </a:rPr>
              <a:t>have heard it both ways) in </a:t>
            </a:r>
            <a:r>
              <a:rPr dirty="0" sz="1450" spc="-25">
                <a:latin typeface="Times New Roman"/>
                <a:cs typeface="Times New Roman"/>
              </a:rPr>
              <a:t>Alan’s </a:t>
            </a:r>
            <a:r>
              <a:rPr dirty="0" sz="1450" spc="-10">
                <a:latin typeface="Times New Roman"/>
                <a:cs typeface="Times New Roman"/>
              </a:rPr>
              <a:t>country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Appin.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wood </a:t>
            </a:r>
            <a:r>
              <a:rPr dirty="0" sz="1450" spc="-5">
                <a:latin typeface="Times New Roman"/>
                <a:cs typeface="Times New Roman"/>
              </a:rPr>
              <a:t>of </a:t>
            </a:r>
            <a:r>
              <a:rPr dirty="0" sz="1450" spc="-10">
                <a:latin typeface="Times New Roman"/>
                <a:cs typeface="Times New Roman"/>
              </a:rPr>
              <a:t>birches, growing </a:t>
            </a:r>
            <a:r>
              <a:rPr dirty="0" sz="1450" spc="-5">
                <a:latin typeface="Times New Roman"/>
                <a:cs typeface="Times New Roman"/>
              </a:rPr>
              <a:t>on a </a:t>
            </a:r>
            <a:r>
              <a:rPr dirty="0" sz="1450" spc="-10">
                <a:latin typeface="Times New Roman"/>
                <a:cs typeface="Times New Roman"/>
              </a:rPr>
              <a:t>steep, craggy side </a:t>
            </a:r>
            <a:r>
              <a:rPr dirty="0" sz="1450" spc="-5">
                <a:latin typeface="Times New Roman"/>
                <a:cs typeface="Times New Roman"/>
              </a:rPr>
              <a:t>of a </a:t>
            </a:r>
            <a:r>
              <a:rPr dirty="0" sz="1450" spc="-10">
                <a:latin typeface="Times New Roman"/>
                <a:cs typeface="Times New Roman"/>
              </a:rPr>
              <a:t>mountain  that overhung the loch. It had many openings and ferny howes; and </a:t>
            </a:r>
            <a:r>
              <a:rPr dirty="0" sz="1450" spc="-5">
                <a:latin typeface="Times New Roman"/>
                <a:cs typeface="Times New Roman"/>
              </a:rPr>
              <a:t>a </a:t>
            </a:r>
            <a:r>
              <a:rPr dirty="0" sz="1450" spc="-10">
                <a:latin typeface="Times New Roman"/>
                <a:cs typeface="Times New Roman"/>
              </a:rPr>
              <a:t>road </a:t>
            </a:r>
            <a:r>
              <a:rPr dirty="0" sz="1450" spc="-5">
                <a:latin typeface="Times New Roman"/>
                <a:cs typeface="Times New Roman"/>
              </a:rPr>
              <a:t>or  </a:t>
            </a:r>
            <a:r>
              <a:rPr dirty="0" sz="1450" spc="-10">
                <a:latin typeface="Times New Roman"/>
                <a:cs typeface="Times New Roman"/>
              </a:rPr>
              <a:t>bridle track ran north and south through the midst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by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which,  where</a:t>
            </a:r>
            <a:r>
              <a:rPr dirty="0" sz="1450" spc="30">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spring,</a:t>
            </a:r>
            <a:r>
              <a:rPr dirty="0" sz="1450" spc="35">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sat</a:t>
            </a:r>
            <a:r>
              <a:rPr dirty="0" sz="1450" spc="35">
                <a:latin typeface="Times New Roman"/>
                <a:cs typeface="Times New Roman"/>
              </a:rPr>
              <a:t> </a:t>
            </a:r>
            <a:r>
              <a:rPr dirty="0" sz="1450" spc="-10">
                <a:latin typeface="Times New Roman"/>
                <a:cs typeface="Times New Roman"/>
              </a:rPr>
              <a:t>down</a:t>
            </a:r>
            <a:r>
              <a:rPr dirty="0" sz="1450" spc="35">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10">
                <a:latin typeface="Times New Roman"/>
                <a:cs typeface="Times New Roman"/>
              </a:rPr>
              <a:t>eat</a:t>
            </a:r>
            <a:r>
              <a:rPr dirty="0" sz="1450" spc="35">
                <a:latin typeface="Times New Roman"/>
                <a:cs typeface="Times New Roman"/>
              </a:rPr>
              <a:t> </a:t>
            </a:r>
            <a:r>
              <a:rPr dirty="0" sz="1450" spc="-10">
                <a:latin typeface="Times New Roman"/>
                <a:cs typeface="Times New Roman"/>
              </a:rPr>
              <a:t>some</a:t>
            </a:r>
            <a:r>
              <a:rPr dirty="0" sz="1450" spc="30">
                <a:latin typeface="Times New Roman"/>
                <a:cs typeface="Times New Roman"/>
              </a:rPr>
              <a:t> </a:t>
            </a:r>
            <a:r>
              <a:rPr dirty="0" sz="1450" spc="-10">
                <a:latin typeface="Times New Roman"/>
                <a:cs typeface="Times New Roman"/>
              </a:rPr>
              <a:t>oat-bread</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35">
                <a:latin typeface="Times New Roman"/>
                <a:cs typeface="Times New Roman"/>
              </a:rPr>
              <a:t>Mr.</a:t>
            </a:r>
            <a:r>
              <a:rPr dirty="0" sz="1450" spc="35">
                <a:latin typeface="Times New Roman"/>
                <a:cs typeface="Times New Roman"/>
              </a:rPr>
              <a:t> </a:t>
            </a:r>
            <a:r>
              <a:rPr dirty="0" sz="1450" spc="-15">
                <a:latin typeface="Times New Roman"/>
                <a:cs typeface="Times New Roman"/>
              </a:rPr>
              <a:t>Henderland’s</a:t>
            </a:r>
            <a:r>
              <a:rPr dirty="0" sz="1450" spc="3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46848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think </a:t>
            </a:r>
            <a:r>
              <a:rPr dirty="0" sz="1450" spc="-5">
                <a:latin typeface="Times New Roman"/>
                <a:cs typeface="Times New Roman"/>
              </a:rPr>
              <a:t>upon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situation.</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troubled </a:t>
            </a:r>
            <a:r>
              <a:rPr dirty="0" sz="1450" spc="-5">
                <a:latin typeface="Times New Roman"/>
                <a:cs typeface="Times New Roman"/>
              </a:rPr>
              <a:t>by a </a:t>
            </a:r>
            <a:r>
              <a:rPr dirty="0" sz="1450" spc="-10">
                <a:latin typeface="Times New Roman"/>
                <a:cs typeface="Times New Roman"/>
              </a:rPr>
              <a:t>cloud </a:t>
            </a:r>
            <a:r>
              <a:rPr dirty="0" sz="1450" spc="-5">
                <a:latin typeface="Times New Roman"/>
                <a:cs typeface="Times New Roman"/>
              </a:rPr>
              <a:t>of </a:t>
            </a:r>
            <a:r>
              <a:rPr dirty="0" sz="1450" spc="-10">
                <a:latin typeface="Times New Roman"/>
                <a:cs typeface="Times New Roman"/>
              </a:rPr>
              <a:t>stinging midges, </a:t>
            </a:r>
            <a:r>
              <a:rPr dirty="0" sz="1450" spc="-5">
                <a:latin typeface="Times New Roman"/>
                <a:cs typeface="Times New Roman"/>
              </a:rPr>
              <a:t>but </a:t>
            </a:r>
            <a:r>
              <a:rPr dirty="0" sz="1450" spc="-10">
                <a:latin typeface="Times New Roman"/>
                <a:cs typeface="Times New Roman"/>
              </a:rPr>
              <a:t>far more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doubts of </a:t>
            </a:r>
            <a:r>
              <a:rPr dirty="0" sz="1450" spc="-10">
                <a:latin typeface="Times New Roman"/>
                <a:cs typeface="Times New Roman"/>
              </a:rPr>
              <a:t>my mind. What </a:t>
            </a:r>
            <a:r>
              <a:rPr dirty="0" sz="1450" spc="-5">
                <a:latin typeface="Times New Roman"/>
                <a:cs typeface="Times New Roman"/>
              </a:rPr>
              <a:t>I ought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why </a:t>
            </a:r>
            <a:r>
              <a:rPr dirty="0" sz="1450" spc="-5">
                <a:latin typeface="Times New Roman"/>
                <a:cs typeface="Times New Roman"/>
              </a:rPr>
              <a:t>I </a:t>
            </a:r>
            <a:r>
              <a:rPr dirty="0" sz="1450" spc="-10">
                <a:latin typeface="Times New Roman"/>
                <a:cs typeface="Times New Roman"/>
              </a:rPr>
              <a:t>was going to join myself  with an outlaw and </a:t>
            </a:r>
            <a:r>
              <a:rPr dirty="0" sz="1450" spc="-5">
                <a:latin typeface="Times New Roman"/>
                <a:cs typeface="Times New Roman"/>
              </a:rPr>
              <a:t>a </a:t>
            </a:r>
            <a:r>
              <a:rPr dirty="0" sz="1450" spc="-10">
                <a:latin typeface="Times New Roman"/>
                <a:cs typeface="Times New Roman"/>
              </a:rPr>
              <a:t>would-be murderer like Alan, whether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acting more like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sense to tramp back to the south country direct, </a:t>
            </a:r>
            <a:r>
              <a:rPr dirty="0" sz="1450" spc="-5">
                <a:latin typeface="Times New Roman"/>
                <a:cs typeface="Times New Roman"/>
              </a:rPr>
              <a:t>by  </a:t>
            </a:r>
            <a:r>
              <a:rPr dirty="0" sz="1450" spc="-10">
                <a:latin typeface="Times New Roman"/>
                <a:cs typeface="Times New Roman"/>
              </a:rPr>
              <a:t>my own guidance and at my own </a:t>
            </a:r>
            <a:r>
              <a:rPr dirty="0" sz="1450" spc="-15">
                <a:latin typeface="Times New Roman"/>
                <a:cs typeface="Times New Roman"/>
              </a:rPr>
              <a:t>charges, </a:t>
            </a:r>
            <a:r>
              <a:rPr dirty="0" sz="1450" spc="-10">
                <a:latin typeface="Times New Roman"/>
                <a:cs typeface="Times New Roman"/>
              </a:rPr>
              <a:t>and what </a:t>
            </a:r>
            <a:r>
              <a:rPr dirty="0" sz="1450" spc="-35">
                <a:latin typeface="Times New Roman"/>
                <a:cs typeface="Times New Roman"/>
              </a:rPr>
              <a:t>Mr. </a:t>
            </a:r>
            <a:r>
              <a:rPr dirty="0" sz="1450" spc="-10">
                <a:latin typeface="Times New Roman"/>
                <a:cs typeface="Times New Roman"/>
              </a:rPr>
              <a:t>Campbell </a:t>
            </a:r>
            <a:r>
              <a:rPr dirty="0" sz="1450" spc="-5">
                <a:latin typeface="Times New Roman"/>
                <a:cs typeface="Times New Roman"/>
              </a:rPr>
              <a:t>or </a:t>
            </a:r>
            <a:r>
              <a:rPr dirty="0" sz="1450" spc="-10">
                <a:latin typeface="Times New Roman"/>
                <a:cs typeface="Times New Roman"/>
              </a:rPr>
              <a:t>even </a:t>
            </a:r>
            <a:r>
              <a:rPr dirty="0" sz="1450" spc="-35">
                <a:latin typeface="Times New Roman"/>
                <a:cs typeface="Times New Roman"/>
              </a:rPr>
              <a:t>Mr.  </a:t>
            </a:r>
            <a:r>
              <a:rPr dirty="0" sz="1450" spc="-10">
                <a:latin typeface="Times New Roman"/>
                <a:cs typeface="Times New Roman"/>
              </a:rPr>
              <a:t>Henderland would think </a:t>
            </a:r>
            <a:r>
              <a:rPr dirty="0" sz="1450" spc="-5">
                <a:latin typeface="Times New Roman"/>
                <a:cs typeface="Times New Roman"/>
              </a:rPr>
              <a:t>of </a:t>
            </a:r>
            <a:r>
              <a:rPr dirty="0" sz="1450" spc="-10">
                <a:latin typeface="Times New Roman"/>
                <a:cs typeface="Times New Roman"/>
              </a:rPr>
              <a:t>me if they should ever learn my folly and  presumption: these were the </a:t>
            </a:r>
            <a:r>
              <a:rPr dirty="0" sz="1450" spc="-5">
                <a:latin typeface="Times New Roman"/>
                <a:cs typeface="Times New Roman"/>
              </a:rPr>
              <a:t>doubts </a:t>
            </a:r>
            <a:r>
              <a:rPr dirty="0" sz="1450" spc="-10">
                <a:latin typeface="Times New Roman"/>
                <a:cs typeface="Times New Roman"/>
              </a:rPr>
              <a:t>that now began to come in </a:t>
            </a:r>
            <a:r>
              <a:rPr dirty="0" sz="1450" spc="-5">
                <a:latin typeface="Times New Roman"/>
                <a:cs typeface="Times New Roman"/>
              </a:rPr>
              <a:t>on </a:t>
            </a:r>
            <a:r>
              <a:rPr dirty="0" sz="1450" spc="-10">
                <a:latin typeface="Times New Roman"/>
                <a:cs typeface="Times New Roman"/>
              </a:rPr>
              <a:t>me stronger  than </a:t>
            </a:r>
            <a:r>
              <a:rPr dirty="0" sz="1450" spc="-25">
                <a:latin typeface="Times New Roman"/>
                <a:cs typeface="Times New Roman"/>
              </a:rPr>
              <a:t>ever.</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so sitting and thinking,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men and horses came to me  through the wood; and presently </a:t>
            </a:r>
            <a:r>
              <a:rPr dirty="0" sz="1450" spc="-20">
                <a:latin typeface="Times New Roman"/>
                <a:cs typeface="Times New Roman"/>
              </a:rPr>
              <a:t>after,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turning </a:t>
            </a:r>
            <a:r>
              <a:rPr dirty="0" sz="1450" spc="-5">
                <a:latin typeface="Times New Roman"/>
                <a:cs typeface="Times New Roman"/>
              </a:rPr>
              <a:t>of </a:t>
            </a:r>
            <a:r>
              <a:rPr dirty="0" sz="1450" spc="-10">
                <a:latin typeface="Times New Roman"/>
                <a:cs typeface="Times New Roman"/>
              </a:rPr>
              <a:t>the road, </a:t>
            </a:r>
            <a:r>
              <a:rPr dirty="0" sz="1450" spc="-5">
                <a:latin typeface="Times New Roman"/>
                <a:cs typeface="Times New Roman"/>
              </a:rPr>
              <a:t>I </a:t>
            </a:r>
            <a:r>
              <a:rPr dirty="0" sz="1450" spc="-10">
                <a:latin typeface="Times New Roman"/>
                <a:cs typeface="Times New Roman"/>
              </a:rPr>
              <a:t>saw four  travellers come into </a:t>
            </a:r>
            <a:r>
              <a:rPr dirty="0" sz="1450" spc="-30">
                <a:latin typeface="Times New Roman"/>
                <a:cs typeface="Times New Roman"/>
              </a:rPr>
              <a:t>view. </a:t>
            </a:r>
            <a:r>
              <a:rPr dirty="0" sz="1450" spc="-10">
                <a:latin typeface="Times New Roman"/>
                <a:cs typeface="Times New Roman"/>
              </a:rPr>
              <a:t>The way was in this part so rough and narrow that  they came single and led their horses </a:t>
            </a:r>
            <a:r>
              <a:rPr dirty="0" sz="1450" spc="-5">
                <a:latin typeface="Times New Roman"/>
                <a:cs typeface="Times New Roman"/>
              </a:rPr>
              <a:t>by </a:t>
            </a:r>
            <a:r>
              <a:rPr dirty="0" sz="1450" spc="-10">
                <a:latin typeface="Times New Roman"/>
                <a:cs typeface="Times New Roman"/>
              </a:rPr>
              <a:t>the reins. The first was </a:t>
            </a:r>
            <a:r>
              <a:rPr dirty="0" sz="1450" spc="-5">
                <a:latin typeface="Times New Roman"/>
                <a:cs typeface="Times New Roman"/>
              </a:rPr>
              <a:t>a </a:t>
            </a:r>
            <a:r>
              <a:rPr dirty="0" sz="1450" spc="-10">
                <a:latin typeface="Times New Roman"/>
                <a:cs typeface="Times New Roman"/>
              </a:rPr>
              <a:t>great, red-  headed gentleman, </a:t>
            </a:r>
            <a:r>
              <a:rPr dirty="0" sz="1450" spc="-5">
                <a:latin typeface="Times New Roman"/>
                <a:cs typeface="Times New Roman"/>
              </a:rPr>
              <a:t>of </a:t>
            </a:r>
            <a:r>
              <a:rPr dirty="0" sz="1450" spc="-10">
                <a:latin typeface="Times New Roman"/>
                <a:cs typeface="Times New Roman"/>
              </a:rPr>
              <a:t>an imperious and flushed face, who carried his hat in his  hand and fanned himself, for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breathing heat. The second, </a:t>
            </a:r>
            <a:r>
              <a:rPr dirty="0" sz="1450" spc="-5">
                <a:latin typeface="Times New Roman"/>
                <a:cs typeface="Times New Roman"/>
              </a:rPr>
              <a:t>by </a:t>
            </a:r>
            <a:r>
              <a:rPr dirty="0" sz="1450" spc="-10">
                <a:latin typeface="Times New Roman"/>
                <a:cs typeface="Times New Roman"/>
              </a:rPr>
              <a:t>his  decent black garb and white wig, </a:t>
            </a:r>
            <a:r>
              <a:rPr dirty="0" sz="1450" spc="-5">
                <a:latin typeface="Times New Roman"/>
                <a:cs typeface="Times New Roman"/>
              </a:rPr>
              <a:t>I </a:t>
            </a:r>
            <a:r>
              <a:rPr dirty="0" sz="1450" spc="-10">
                <a:latin typeface="Times New Roman"/>
                <a:cs typeface="Times New Roman"/>
              </a:rPr>
              <a:t>correctly took to </a:t>
            </a:r>
            <a:r>
              <a:rPr dirty="0" sz="1450" spc="-5">
                <a:latin typeface="Times New Roman"/>
                <a:cs typeface="Times New Roman"/>
              </a:rPr>
              <a:t>be a </a:t>
            </a:r>
            <a:r>
              <a:rPr dirty="0" sz="1450" spc="-20">
                <a:latin typeface="Times New Roman"/>
                <a:cs typeface="Times New Roman"/>
              </a:rPr>
              <a:t>lawyer. </a:t>
            </a:r>
            <a:r>
              <a:rPr dirty="0" sz="1450" spc="-10">
                <a:latin typeface="Times New Roman"/>
                <a:cs typeface="Times New Roman"/>
              </a:rPr>
              <a:t>The third was  </a:t>
            </a:r>
            <a:r>
              <a:rPr dirty="0" sz="1450" spc="-5">
                <a:latin typeface="Times New Roman"/>
                <a:cs typeface="Times New Roman"/>
              </a:rPr>
              <a:t>a </a:t>
            </a:r>
            <a:r>
              <a:rPr dirty="0" sz="1450" spc="-10">
                <a:latin typeface="Times New Roman"/>
                <a:cs typeface="Times New Roman"/>
              </a:rPr>
              <a:t>servant, and wore some part </a:t>
            </a:r>
            <a:r>
              <a:rPr dirty="0" sz="1450" spc="-5">
                <a:latin typeface="Times New Roman"/>
                <a:cs typeface="Times New Roman"/>
              </a:rPr>
              <a:t>of </a:t>
            </a:r>
            <a:r>
              <a:rPr dirty="0" sz="1450" spc="-10">
                <a:latin typeface="Times New Roman"/>
                <a:cs typeface="Times New Roman"/>
              </a:rPr>
              <a:t>his clothes in tartan, which showed that his  master was </a:t>
            </a:r>
            <a:r>
              <a:rPr dirty="0" sz="1450" spc="-5">
                <a:latin typeface="Times New Roman"/>
                <a:cs typeface="Times New Roman"/>
              </a:rPr>
              <a:t>of a </a:t>
            </a:r>
            <a:r>
              <a:rPr dirty="0" sz="1450" spc="-10">
                <a:latin typeface="Times New Roman"/>
                <a:cs typeface="Times New Roman"/>
              </a:rPr>
              <a:t>Highland </a:t>
            </a:r>
            <a:r>
              <a:rPr dirty="0" sz="1450" spc="-25">
                <a:latin typeface="Times New Roman"/>
                <a:cs typeface="Times New Roman"/>
              </a:rPr>
              <a:t>family, </a:t>
            </a:r>
            <a:r>
              <a:rPr dirty="0" sz="1450" spc="-10">
                <a:latin typeface="Times New Roman"/>
                <a:cs typeface="Times New Roman"/>
              </a:rPr>
              <a:t>and either an outlaw </a:t>
            </a:r>
            <a:r>
              <a:rPr dirty="0" sz="1450" spc="-5">
                <a:latin typeface="Times New Roman"/>
                <a:cs typeface="Times New Roman"/>
              </a:rPr>
              <a:t>or </a:t>
            </a:r>
            <a:r>
              <a:rPr dirty="0" sz="1450" spc="-10">
                <a:latin typeface="Times New Roman"/>
                <a:cs typeface="Times New Roman"/>
              </a:rPr>
              <a:t>else in singular </a:t>
            </a:r>
            <a:r>
              <a:rPr dirty="0" sz="1450" spc="-5">
                <a:latin typeface="Times New Roman"/>
                <a:cs typeface="Times New Roman"/>
              </a:rPr>
              <a:t>good  odour </a:t>
            </a:r>
            <a:r>
              <a:rPr dirty="0" sz="1450" spc="-10">
                <a:latin typeface="Times New Roman"/>
                <a:cs typeface="Times New Roman"/>
              </a:rPr>
              <a:t>with the Government, since the wearing </a:t>
            </a:r>
            <a:r>
              <a:rPr dirty="0" sz="1450" spc="-5">
                <a:latin typeface="Times New Roman"/>
                <a:cs typeface="Times New Roman"/>
              </a:rPr>
              <a:t>of </a:t>
            </a:r>
            <a:r>
              <a:rPr dirty="0" sz="1450" spc="-10">
                <a:latin typeface="Times New Roman"/>
                <a:cs typeface="Times New Roman"/>
              </a:rPr>
              <a:t>tartan was against the Act. If  </a:t>
            </a:r>
            <a:r>
              <a:rPr dirty="0" sz="1450" spc="-5">
                <a:latin typeface="Times New Roman"/>
                <a:cs typeface="Times New Roman"/>
              </a:rPr>
              <a:t>I </a:t>
            </a:r>
            <a:r>
              <a:rPr dirty="0" sz="1450" spc="-10">
                <a:latin typeface="Times New Roman"/>
                <a:cs typeface="Times New Roman"/>
              </a:rPr>
              <a:t>had been better versed in these things, </a:t>
            </a:r>
            <a:r>
              <a:rPr dirty="0" sz="1450" spc="-5">
                <a:latin typeface="Times New Roman"/>
                <a:cs typeface="Times New Roman"/>
              </a:rPr>
              <a:t>I </a:t>
            </a:r>
            <a:r>
              <a:rPr dirty="0" sz="1450" spc="-10">
                <a:latin typeface="Times New Roman"/>
                <a:cs typeface="Times New Roman"/>
              </a:rPr>
              <a:t>would have known the tartan to </a:t>
            </a:r>
            <a:r>
              <a:rPr dirty="0" sz="1450" spc="-5">
                <a:latin typeface="Times New Roman"/>
                <a:cs typeface="Times New Roman"/>
              </a:rPr>
              <a:t>be of  </a:t>
            </a:r>
            <a:r>
              <a:rPr dirty="0" sz="1450" spc="-10">
                <a:latin typeface="Times New Roman"/>
                <a:cs typeface="Times New Roman"/>
              </a:rPr>
              <a:t>the </a:t>
            </a:r>
            <a:r>
              <a:rPr dirty="0" sz="1450" spc="-15">
                <a:latin typeface="Times New Roman"/>
                <a:cs typeface="Times New Roman"/>
              </a:rPr>
              <a:t>Argyle </a:t>
            </a:r>
            <a:r>
              <a:rPr dirty="0" sz="1450" spc="-10">
                <a:latin typeface="Times New Roman"/>
                <a:cs typeface="Times New Roman"/>
              </a:rPr>
              <a:t>(or Campbell) colours. This servant had </a:t>
            </a:r>
            <a:r>
              <a:rPr dirty="0" sz="1450" spc="-5">
                <a:latin typeface="Times New Roman"/>
                <a:cs typeface="Times New Roman"/>
              </a:rPr>
              <a:t>a </a:t>
            </a:r>
            <a:r>
              <a:rPr dirty="0" sz="1450" spc="-10">
                <a:latin typeface="Times New Roman"/>
                <a:cs typeface="Times New Roman"/>
              </a:rPr>
              <a:t>good-sized portmanteau  strapped </a:t>
            </a:r>
            <a:r>
              <a:rPr dirty="0" sz="1450" spc="-5">
                <a:latin typeface="Times New Roman"/>
                <a:cs typeface="Times New Roman"/>
              </a:rPr>
              <a:t>on </a:t>
            </a:r>
            <a:r>
              <a:rPr dirty="0" sz="1450" spc="-10">
                <a:latin typeface="Times New Roman"/>
                <a:cs typeface="Times New Roman"/>
              </a:rPr>
              <a:t>his horse, and </a:t>
            </a:r>
            <a:r>
              <a:rPr dirty="0" sz="1450" spc="-5">
                <a:latin typeface="Times New Roman"/>
                <a:cs typeface="Times New Roman"/>
              </a:rPr>
              <a:t>a </a:t>
            </a:r>
            <a:r>
              <a:rPr dirty="0" sz="1450" spc="-10">
                <a:latin typeface="Times New Roman"/>
                <a:cs typeface="Times New Roman"/>
              </a:rPr>
              <a:t>net </a:t>
            </a:r>
            <a:r>
              <a:rPr dirty="0" sz="1450" spc="-5">
                <a:latin typeface="Times New Roman"/>
                <a:cs typeface="Times New Roman"/>
              </a:rPr>
              <a:t>of </a:t>
            </a:r>
            <a:r>
              <a:rPr dirty="0" sz="1450" spc="-10">
                <a:latin typeface="Times New Roman"/>
                <a:cs typeface="Times New Roman"/>
              </a:rPr>
              <a:t>lemons (to brew punch with) hanging at the  saddle-bow; as was often enough the custom with luxurious travellers in that  part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country.</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As for the fourth, who </a:t>
            </a:r>
            <a:r>
              <a:rPr dirty="0" sz="1450" spc="-5">
                <a:latin typeface="Times New Roman"/>
                <a:cs typeface="Times New Roman"/>
              </a:rPr>
              <a:t>brought up </a:t>
            </a:r>
            <a:r>
              <a:rPr dirty="0" sz="1450" spc="-10">
                <a:latin typeface="Times New Roman"/>
                <a:cs typeface="Times New Roman"/>
              </a:rPr>
              <a:t>the tail, </a:t>
            </a:r>
            <a:r>
              <a:rPr dirty="0" sz="1450" spc="-5">
                <a:latin typeface="Times New Roman"/>
                <a:cs typeface="Times New Roman"/>
              </a:rPr>
              <a:t>I </a:t>
            </a:r>
            <a:r>
              <a:rPr dirty="0" sz="1450" spc="-10">
                <a:latin typeface="Times New Roman"/>
                <a:cs typeface="Times New Roman"/>
              </a:rPr>
              <a:t>had seen his like before, and  knew him at once to </a:t>
            </a:r>
            <a:r>
              <a:rPr dirty="0" sz="1450" spc="-5">
                <a:latin typeface="Times New Roman"/>
                <a:cs typeface="Times New Roman"/>
              </a:rPr>
              <a:t>be a </a:t>
            </a:r>
            <a:r>
              <a:rPr dirty="0" sz="1450" spc="-15">
                <a:latin typeface="Times New Roman"/>
                <a:cs typeface="Times New Roman"/>
              </a:rPr>
              <a:t>sheriff’s</a:t>
            </a:r>
            <a:r>
              <a:rPr dirty="0" sz="1450" spc="25">
                <a:latin typeface="Times New Roman"/>
                <a:cs typeface="Times New Roman"/>
              </a:rPr>
              <a:t> </a:t>
            </a:r>
            <a:r>
              <a:rPr dirty="0" sz="1450" spc="-25">
                <a:latin typeface="Times New Roman"/>
                <a:cs typeface="Times New Roman"/>
              </a:rPr>
              <a:t>officer.</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seen these people coming than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up </a:t>
            </a:r>
            <a:r>
              <a:rPr dirty="0" sz="1450" spc="-10">
                <a:latin typeface="Times New Roman"/>
                <a:cs typeface="Times New Roman"/>
              </a:rPr>
              <a:t>my mind (for </a:t>
            </a:r>
            <a:r>
              <a:rPr dirty="0" sz="1450" spc="-5">
                <a:latin typeface="Times New Roman"/>
                <a:cs typeface="Times New Roman"/>
              </a:rPr>
              <a:t>no  </a:t>
            </a:r>
            <a:r>
              <a:rPr dirty="0" sz="1450" spc="-10">
                <a:latin typeface="Times New Roman"/>
                <a:cs typeface="Times New Roman"/>
              </a:rPr>
              <a:t>reason that </a:t>
            </a:r>
            <a:r>
              <a:rPr dirty="0" sz="1450" spc="-5">
                <a:latin typeface="Times New Roman"/>
                <a:cs typeface="Times New Roman"/>
              </a:rPr>
              <a:t>I </a:t>
            </a:r>
            <a:r>
              <a:rPr dirty="0" sz="1450" spc="-10">
                <a:latin typeface="Times New Roman"/>
                <a:cs typeface="Times New Roman"/>
              </a:rPr>
              <a:t>can tell) to </a:t>
            </a:r>
            <a:r>
              <a:rPr dirty="0" sz="1450" spc="-5">
                <a:latin typeface="Times New Roman"/>
                <a:cs typeface="Times New Roman"/>
              </a:rPr>
              <a:t>go </a:t>
            </a:r>
            <a:r>
              <a:rPr dirty="0" sz="1450" spc="-10">
                <a:latin typeface="Times New Roman"/>
                <a:cs typeface="Times New Roman"/>
              </a:rPr>
              <a:t>through with my adventure; and when the first  came alongside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rose </a:t>
            </a:r>
            <a:r>
              <a:rPr dirty="0" sz="1450" spc="-5">
                <a:latin typeface="Times New Roman"/>
                <a:cs typeface="Times New Roman"/>
              </a:rPr>
              <a:t>up </a:t>
            </a:r>
            <a:r>
              <a:rPr dirty="0" sz="1450" spc="-10">
                <a:latin typeface="Times New Roman"/>
                <a:cs typeface="Times New Roman"/>
              </a:rPr>
              <a:t>from the bracken and asked him the way to  Aucharn.</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He stopped and looked at me, as </a:t>
            </a:r>
            <a:r>
              <a:rPr dirty="0" sz="1450" spc="-5">
                <a:latin typeface="Times New Roman"/>
                <a:cs typeface="Times New Roman"/>
              </a:rPr>
              <a:t>I </a:t>
            </a:r>
            <a:r>
              <a:rPr dirty="0" sz="1450" spc="-10">
                <a:latin typeface="Times New Roman"/>
                <a:cs typeface="Times New Roman"/>
              </a:rPr>
              <a:t>thought,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oddly; </a:t>
            </a:r>
            <a:r>
              <a:rPr dirty="0" sz="1450" spc="-10">
                <a:latin typeface="Times New Roman"/>
                <a:cs typeface="Times New Roman"/>
              </a:rPr>
              <a:t>and then, turning  to the </a:t>
            </a:r>
            <a:r>
              <a:rPr dirty="0" sz="1450" spc="-20">
                <a:latin typeface="Times New Roman"/>
                <a:cs typeface="Times New Roman"/>
              </a:rPr>
              <a:t>lawyer, </a:t>
            </a:r>
            <a:r>
              <a:rPr dirty="0" sz="1450" spc="-10">
                <a:latin typeface="Times New Roman"/>
                <a:cs typeface="Times New Roman"/>
              </a:rPr>
              <a:t>“Mungo,” said he, </a:t>
            </a:r>
            <a:r>
              <a:rPr dirty="0" sz="1450" spc="-20">
                <a:latin typeface="Times New Roman"/>
                <a:cs typeface="Times New Roman"/>
              </a:rPr>
              <a:t>“there’s </a:t>
            </a:r>
            <a:r>
              <a:rPr dirty="0" sz="1450" spc="-10">
                <a:latin typeface="Times New Roman"/>
                <a:cs typeface="Times New Roman"/>
              </a:rPr>
              <a:t>many </a:t>
            </a:r>
            <a:r>
              <a:rPr dirty="0" sz="1450" spc="-5">
                <a:latin typeface="Times New Roman"/>
                <a:cs typeface="Times New Roman"/>
              </a:rPr>
              <a:t>a </a:t>
            </a:r>
            <a:r>
              <a:rPr dirty="0" sz="1450" spc="-10">
                <a:latin typeface="Times New Roman"/>
                <a:cs typeface="Times New Roman"/>
              </a:rPr>
              <a:t>man would think this more  </a:t>
            </a:r>
            <a:r>
              <a:rPr dirty="0" sz="1450" spc="-5">
                <a:latin typeface="Times New Roman"/>
                <a:cs typeface="Times New Roman"/>
              </a:rPr>
              <a:t>of a </a:t>
            </a:r>
            <a:r>
              <a:rPr dirty="0" sz="1450" spc="-10">
                <a:latin typeface="Times New Roman"/>
                <a:cs typeface="Times New Roman"/>
              </a:rPr>
              <a:t>warning than two pyats. Here am </a:t>
            </a:r>
            <a:r>
              <a:rPr dirty="0" sz="1450" spc="-5">
                <a:latin typeface="Times New Roman"/>
                <a:cs typeface="Times New Roman"/>
              </a:rPr>
              <a:t>I on </a:t>
            </a:r>
            <a:r>
              <a:rPr dirty="0" sz="1450" spc="-10">
                <a:latin typeface="Times New Roman"/>
                <a:cs typeface="Times New Roman"/>
              </a:rPr>
              <a:t>my road to Duror </a:t>
            </a:r>
            <a:r>
              <a:rPr dirty="0" sz="1450" spc="-5">
                <a:latin typeface="Times New Roman"/>
                <a:cs typeface="Times New Roman"/>
              </a:rPr>
              <a:t>on </a:t>
            </a:r>
            <a:r>
              <a:rPr dirty="0" sz="1450" spc="-10">
                <a:latin typeface="Times New Roman"/>
                <a:cs typeface="Times New Roman"/>
              </a:rPr>
              <a:t>the job </a:t>
            </a:r>
            <a:r>
              <a:rPr dirty="0" sz="1450" spc="-5">
                <a:latin typeface="Times New Roman"/>
                <a:cs typeface="Times New Roman"/>
              </a:rPr>
              <a:t>ye </a:t>
            </a:r>
            <a:r>
              <a:rPr dirty="0" sz="1450" spc="-10">
                <a:latin typeface="Times New Roman"/>
                <a:cs typeface="Times New Roman"/>
              </a:rPr>
              <a:t>ken;  and here is </a:t>
            </a:r>
            <a:r>
              <a:rPr dirty="0" sz="1450" spc="-5">
                <a:latin typeface="Times New Roman"/>
                <a:cs typeface="Times New Roman"/>
              </a:rPr>
              <a:t>a young </a:t>
            </a:r>
            <a:r>
              <a:rPr dirty="0" sz="1450" spc="-10">
                <a:latin typeface="Times New Roman"/>
                <a:cs typeface="Times New Roman"/>
              </a:rPr>
              <a:t>lad starts </a:t>
            </a:r>
            <a:r>
              <a:rPr dirty="0" sz="1450" spc="-5">
                <a:latin typeface="Times New Roman"/>
                <a:cs typeface="Times New Roman"/>
              </a:rPr>
              <a:t>up out of </a:t>
            </a:r>
            <a:r>
              <a:rPr dirty="0" sz="1450" spc="-10">
                <a:latin typeface="Times New Roman"/>
                <a:cs typeface="Times New Roman"/>
              </a:rPr>
              <a:t>the bracken, and speers if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on </a:t>
            </a:r>
            <a:r>
              <a:rPr dirty="0" sz="1450" spc="-10">
                <a:latin typeface="Times New Roman"/>
                <a:cs typeface="Times New Roman"/>
              </a:rPr>
              <a:t>the  way to</a:t>
            </a:r>
            <a:r>
              <a:rPr dirty="0" sz="1450" spc="-5">
                <a:latin typeface="Times New Roman"/>
                <a:cs typeface="Times New Roman"/>
              </a:rPr>
              <a:t> </a:t>
            </a:r>
            <a:r>
              <a:rPr dirty="0" sz="1450" spc="-10">
                <a:latin typeface="Times New Roman"/>
                <a:cs typeface="Times New Roman"/>
              </a:rPr>
              <a:t>Aucharn.”</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“Glenure,” said the </a:t>
            </a:r>
            <a:r>
              <a:rPr dirty="0" sz="1450" spc="-20">
                <a:latin typeface="Times New Roman"/>
                <a:cs typeface="Times New Roman"/>
              </a:rPr>
              <a:t>other, </a:t>
            </a:r>
            <a:r>
              <a:rPr dirty="0" sz="1450" spc="-10">
                <a:latin typeface="Times New Roman"/>
                <a:cs typeface="Times New Roman"/>
              </a:rPr>
              <a:t>“this is an ill subject for</a:t>
            </a:r>
            <a:r>
              <a:rPr dirty="0" sz="1450" spc="75">
                <a:latin typeface="Times New Roman"/>
                <a:cs typeface="Times New Roman"/>
              </a:rPr>
              <a:t> </a:t>
            </a:r>
            <a:r>
              <a:rPr dirty="0" sz="1450" spc="-10">
                <a:latin typeface="Times New Roman"/>
                <a:cs typeface="Times New Roman"/>
              </a:rPr>
              <a:t>jesting.”</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These two had now drawn close </a:t>
            </a:r>
            <a:r>
              <a:rPr dirty="0" sz="1450" spc="-5">
                <a:latin typeface="Times New Roman"/>
                <a:cs typeface="Times New Roman"/>
              </a:rPr>
              <a:t>up </a:t>
            </a:r>
            <a:r>
              <a:rPr dirty="0" sz="1450" spc="-10">
                <a:latin typeface="Times New Roman"/>
                <a:cs typeface="Times New Roman"/>
              </a:rPr>
              <a:t>and were gazing at me, while the two  followers had halted about </a:t>
            </a:r>
            <a:r>
              <a:rPr dirty="0" sz="1450" spc="-5">
                <a:latin typeface="Times New Roman"/>
                <a:cs typeface="Times New Roman"/>
              </a:rPr>
              <a:t>a </a:t>
            </a:r>
            <a:r>
              <a:rPr dirty="0" sz="1450" spc="-10">
                <a:latin typeface="Times New Roman"/>
                <a:cs typeface="Times New Roman"/>
              </a:rPr>
              <a:t>stone-cast in the</a:t>
            </a:r>
            <a:r>
              <a:rPr dirty="0" sz="1450" spc="30">
                <a:latin typeface="Times New Roman"/>
                <a:cs typeface="Times New Roman"/>
              </a:rPr>
              <a:t> </a:t>
            </a:r>
            <a:r>
              <a:rPr dirty="0" sz="1450" spc="-25">
                <a:latin typeface="Times New Roman"/>
                <a:cs typeface="Times New Roman"/>
              </a:rPr>
              <a:t>rear.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what seek </a:t>
            </a:r>
            <a:r>
              <a:rPr dirty="0" sz="1450" spc="-5">
                <a:latin typeface="Times New Roman"/>
                <a:cs typeface="Times New Roman"/>
              </a:rPr>
              <a:t>ye </a:t>
            </a:r>
            <a:r>
              <a:rPr dirty="0" sz="1450" spc="-10">
                <a:latin typeface="Times New Roman"/>
                <a:cs typeface="Times New Roman"/>
              </a:rPr>
              <a:t>in Aucharn?” said Colin Roy Campbell </a:t>
            </a:r>
            <a:r>
              <a:rPr dirty="0" sz="1450" spc="-5">
                <a:latin typeface="Times New Roman"/>
                <a:cs typeface="Times New Roman"/>
              </a:rPr>
              <a:t>of </a:t>
            </a:r>
            <a:r>
              <a:rPr dirty="0" sz="1450" spc="-10">
                <a:latin typeface="Times New Roman"/>
                <a:cs typeface="Times New Roman"/>
              </a:rPr>
              <a:t>Glenure,</a:t>
            </a:r>
            <a:r>
              <a:rPr dirty="0" sz="1450" spc="85">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396095"/>
          </a:xfrm>
          <a:prstGeom prst="rect">
            <a:avLst/>
          </a:prstGeom>
        </p:spPr>
        <p:txBody>
          <a:bodyPr wrap="square" lIns="0" tIns="12700" rIns="0" bIns="0" rtlCol="0" vert="horz">
            <a:spAutoFit/>
          </a:bodyPr>
          <a:lstStyle/>
          <a:p>
            <a:pPr algn="just" marL="268605" marR="1646555" indent="-256540">
              <a:lnSpc>
                <a:spcPct val="145900"/>
              </a:lnSpc>
              <a:spcBef>
                <a:spcPts val="100"/>
              </a:spcBef>
            </a:pPr>
            <a:r>
              <a:rPr dirty="0" sz="1450" spc="-10">
                <a:latin typeface="Times New Roman"/>
                <a:cs typeface="Times New Roman"/>
              </a:rPr>
              <a:t>they called the Red Fox; for </a:t>
            </a:r>
            <a:r>
              <a:rPr dirty="0" sz="1450" spc="-5">
                <a:latin typeface="Times New Roman"/>
                <a:cs typeface="Times New Roman"/>
              </a:rPr>
              <a:t>he </a:t>
            </a:r>
            <a:r>
              <a:rPr dirty="0" sz="1450" spc="-10">
                <a:latin typeface="Times New Roman"/>
                <a:cs typeface="Times New Roman"/>
              </a:rPr>
              <a:t>it was that </a:t>
            </a:r>
            <a:r>
              <a:rPr dirty="0" sz="1450" spc="-5">
                <a:latin typeface="Times New Roman"/>
                <a:cs typeface="Times New Roman"/>
              </a:rPr>
              <a:t>I </a:t>
            </a:r>
            <a:r>
              <a:rPr dirty="0" sz="1450" spc="-10">
                <a:latin typeface="Times New Roman"/>
                <a:cs typeface="Times New Roman"/>
              </a:rPr>
              <a:t>had stopped.  “The man that lives there,” said</a:t>
            </a:r>
            <a:r>
              <a:rPr dirty="0" sz="1450" spc="1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“James </a:t>
            </a:r>
            <a:r>
              <a:rPr dirty="0" sz="1450" spc="-5">
                <a:latin typeface="Times New Roman"/>
                <a:cs typeface="Times New Roman"/>
              </a:rPr>
              <a:t>of </a:t>
            </a:r>
            <a:r>
              <a:rPr dirty="0" sz="1450" spc="-10">
                <a:latin typeface="Times New Roman"/>
                <a:cs typeface="Times New Roman"/>
              </a:rPr>
              <a:t>the Glens,” says Glenure, musingly; and then to the lawyer: “Is  </a:t>
            </a:r>
            <a:r>
              <a:rPr dirty="0" sz="1450" spc="-5">
                <a:latin typeface="Times New Roman"/>
                <a:cs typeface="Times New Roman"/>
              </a:rPr>
              <a:t>he </a:t>
            </a:r>
            <a:r>
              <a:rPr dirty="0" sz="1450" spc="-10">
                <a:latin typeface="Times New Roman"/>
                <a:cs typeface="Times New Roman"/>
              </a:rPr>
              <a:t>gathering his people, think</a:t>
            </a:r>
            <a:r>
              <a:rPr dirty="0" sz="1450" spc="1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12700" marR="9525" indent="255904">
              <a:lnSpc>
                <a:spcPts val="1730"/>
              </a:lnSpc>
              <a:spcBef>
                <a:spcPts val="790"/>
              </a:spcBef>
            </a:pPr>
            <a:r>
              <a:rPr dirty="0" sz="1450" spc="-20">
                <a:latin typeface="Times New Roman"/>
                <a:cs typeface="Times New Roman"/>
              </a:rPr>
              <a:t>“Anyway,” </a:t>
            </a:r>
            <a:r>
              <a:rPr dirty="0" sz="1450" spc="-10">
                <a:latin typeface="Times New Roman"/>
                <a:cs typeface="Times New Roman"/>
              </a:rPr>
              <a:t>says the </a:t>
            </a:r>
            <a:r>
              <a:rPr dirty="0" sz="1450" spc="-20">
                <a:latin typeface="Times New Roman"/>
                <a:cs typeface="Times New Roman"/>
              </a:rPr>
              <a:t>lawyer, </a:t>
            </a:r>
            <a:r>
              <a:rPr dirty="0" sz="1450" spc="-10">
                <a:latin typeface="Times New Roman"/>
                <a:cs typeface="Times New Roman"/>
              </a:rPr>
              <a:t>“we shall </a:t>
            </a:r>
            <a:r>
              <a:rPr dirty="0" sz="1450" spc="-5">
                <a:latin typeface="Times New Roman"/>
                <a:cs typeface="Times New Roman"/>
              </a:rPr>
              <a:t>do </a:t>
            </a:r>
            <a:r>
              <a:rPr dirty="0" sz="1450" spc="-10">
                <a:latin typeface="Times New Roman"/>
                <a:cs typeface="Times New Roman"/>
              </a:rPr>
              <a:t>better to bide where we are, and  let the soldiers rally</a:t>
            </a:r>
            <a:r>
              <a:rPr dirty="0" sz="1450" spc="5">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concerned for me,” said I, “I am neither </a:t>
            </a:r>
            <a:r>
              <a:rPr dirty="0" sz="1450" spc="-5">
                <a:latin typeface="Times New Roman"/>
                <a:cs typeface="Times New Roman"/>
              </a:rPr>
              <a:t>of </a:t>
            </a:r>
            <a:r>
              <a:rPr dirty="0" sz="1450" spc="-10">
                <a:latin typeface="Times New Roman"/>
                <a:cs typeface="Times New Roman"/>
              </a:rPr>
              <a:t>his people </a:t>
            </a:r>
            <a:r>
              <a:rPr dirty="0" sz="1450" spc="-5">
                <a:latin typeface="Times New Roman"/>
                <a:cs typeface="Times New Roman"/>
              </a:rPr>
              <a:t>nor  </a:t>
            </a:r>
            <a:r>
              <a:rPr dirty="0" sz="1450" spc="-10">
                <a:latin typeface="Times New Roman"/>
                <a:cs typeface="Times New Roman"/>
              </a:rPr>
              <a:t>yours, </a:t>
            </a:r>
            <a:r>
              <a:rPr dirty="0" sz="1450" spc="-5">
                <a:latin typeface="Times New Roman"/>
                <a:cs typeface="Times New Roman"/>
              </a:rPr>
              <a:t>but </a:t>
            </a:r>
            <a:r>
              <a:rPr dirty="0" sz="1450" spc="-10">
                <a:latin typeface="Times New Roman"/>
                <a:cs typeface="Times New Roman"/>
              </a:rPr>
              <a:t>an honest subject </a:t>
            </a:r>
            <a:r>
              <a:rPr dirty="0" sz="1450" spc="-5">
                <a:latin typeface="Times New Roman"/>
                <a:cs typeface="Times New Roman"/>
              </a:rPr>
              <a:t>of </a:t>
            </a:r>
            <a:r>
              <a:rPr dirty="0" sz="1450" spc="-10">
                <a:latin typeface="Times New Roman"/>
                <a:cs typeface="Times New Roman"/>
              </a:rPr>
              <a:t>King </a:t>
            </a:r>
            <a:r>
              <a:rPr dirty="0" sz="1450" spc="-15">
                <a:latin typeface="Times New Roman"/>
                <a:cs typeface="Times New Roman"/>
              </a:rPr>
              <a:t>George, </a:t>
            </a:r>
            <a:r>
              <a:rPr dirty="0" sz="1450" spc="-10">
                <a:latin typeface="Times New Roman"/>
                <a:cs typeface="Times New Roman"/>
              </a:rPr>
              <a:t>owing </a:t>
            </a:r>
            <a:r>
              <a:rPr dirty="0" sz="1450" spc="-5">
                <a:latin typeface="Times New Roman"/>
                <a:cs typeface="Times New Roman"/>
              </a:rPr>
              <a:t>no </a:t>
            </a:r>
            <a:r>
              <a:rPr dirty="0" sz="1450" spc="-10">
                <a:latin typeface="Times New Roman"/>
                <a:cs typeface="Times New Roman"/>
              </a:rPr>
              <a:t>man and fearing </a:t>
            </a:r>
            <a:r>
              <a:rPr dirty="0" sz="1450" spc="-5">
                <a:latin typeface="Times New Roman"/>
                <a:cs typeface="Times New Roman"/>
              </a:rPr>
              <a:t>no  </a:t>
            </a:r>
            <a:r>
              <a:rPr dirty="0" sz="1450" spc="-10">
                <a:latin typeface="Times New Roman"/>
                <a:cs typeface="Times New Roman"/>
              </a:rPr>
              <a:t>man.”</a:t>
            </a:r>
            <a:endParaRPr sz="1450">
              <a:latin typeface="Times New Roman"/>
              <a:cs typeface="Times New Roman"/>
            </a:endParaRPr>
          </a:p>
          <a:p>
            <a:pPr algn="just" marL="12700" marR="5080" indent="255904">
              <a:lnSpc>
                <a:spcPts val="1730"/>
              </a:lnSpc>
              <a:spcBef>
                <a:spcPts val="715"/>
              </a:spcBef>
            </a:pPr>
            <a:r>
              <a:rPr dirty="0" sz="1450" spc="-30">
                <a:latin typeface="Times New Roman"/>
                <a:cs typeface="Times New Roman"/>
              </a:rPr>
              <a:t>“Why, </a:t>
            </a:r>
            <a:r>
              <a:rPr dirty="0" sz="1450" spc="-10">
                <a:latin typeface="Times New Roman"/>
                <a:cs typeface="Times New Roman"/>
              </a:rPr>
              <a:t>very well said,” replies the </a:t>
            </a:r>
            <a:r>
              <a:rPr dirty="0" sz="1450" spc="-20">
                <a:latin typeface="Times New Roman"/>
                <a:cs typeface="Times New Roman"/>
              </a:rPr>
              <a:t>Factor. </a:t>
            </a:r>
            <a:r>
              <a:rPr dirty="0" sz="1450" spc="-10">
                <a:latin typeface="Times New Roman"/>
                <a:cs typeface="Times New Roman"/>
              </a:rPr>
              <a:t>“But if </a:t>
            </a:r>
            <a:r>
              <a:rPr dirty="0" sz="1450" spc="-5">
                <a:latin typeface="Times New Roman"/>
                <a:cs typeface="Times New Roman"/>
              </a:rPr>
              <a:t>I </a:t>
            </a:r>
            <a:r>
              <a:rPr dirty="0" sz="1450" spc="-10">
                <a:latin typeface="Times New Roman"/>
                <a:cs typeface="Times New Roman"/>
              </a:rPr>
              <a:t>may make so bold as  ask, what does this honest man so far from his country? and why does </a:t>
            </a:r>
            <a:r>
              <a:rPr dirty="0" sz="1450" spc="-5">
                <a:latin typeface="Times New Roman"/>
                <a:cs typeface="Times New Roman"/>
              </a:rPr>
              <a:t>he </a:t>
            </a:r>
            <a:r>
              <a:rPr dirty="0" sz="1450" spc="-10">
                <a:latin typeface="Times New Roman"/>
                <a:cs typeface="Times New Roman"/>
              </a:rPr>
              <a:t>come  seeking the brother </a:t>
            </a:r>
            <a:r>
              <a:rPr dirty="0" sz="1450" spc="-5">
                <a:latin typeface="Times New Roman"/>
                <a:cs typeface="Times New Roman"/>
              </a:rPr>
              <a:t>of </a:t>
            </a:r>
            <a:r>
              <a:rPr dirty="0" sz="1450" spc="-10">
                <a:latin typeface="Times New Roman"/>
                <a:cs typeface="Times New Roman"/>
              </a:rPr>
              <a:t>Ardshiel? </a:t>
            </a:r>
            <a:r>
              <a:rPr dirty="0" sz="1450" spc="-5">
                <a:latin typeface="Times New Roman"/>
                <a:cs typeface="Times New Roman"/>
              </a:rPr>
              <a:t>I </a:t>
            </a:r>
            <a:r>
              <a:rPr dirty="0" sz="1450" spc="-10">
                <a:latin typeface="Times New Roman"/>
                <a:cs typeface="Times New Roman"/>
              </a:rPr>
              <a:t>have power here, </a:t>
            </a:r>
            <a:r>
              <a:rPr dirty="0" sz="1450" spc="-5">
                <a:latin typeface="Times New Roman"/>
                <a:cs typeface="Times New Roman"/>
              </a:rPr>
              <a:t>I </a:t>
            </a:r>
            <a:r>
              <a:rPr dirty="0" sz="1450" spc="-10">
                <a:latin typeface="Times New Roman"/>
                <a:cs typeface="Times New Roman"/>
              </a:rPr>
              <a:t>must tell </a:t>
            </a:r>
            <a:r>
              <a:rPr dirty="0" sz="1450" spc="-5">
                <a:latin typeface="Times New Roman"/>
                <a:cs typeface="Times New Roman"/>
              </a:rPr>
              <a:t>you. I </a:t>
            </a:r>
            <a:r>
              <a:rPr dirty="0" sz="1450" spc="-10">
                <a:latin typeface="Times New Roman"/>
                <a:cs typeface="Times New Roman"/>
              </a:rPr>
              <a:t>am  </a:t>
            </a:r>
            <a:r>
              <a:rPr dirty="0" sz="1450" spc="-20">
                <a:latin typeface="Times New Roman"/>
                <a:cs typeface="Times New Roman"/>
              </a:rPr>
              <a:t>King’s </a:t>
            </a:r>
            <a:r>
              <a:rPr dirty="0" sz="1450" spc="-10">
                <a:latin typeface="Times New Roman"/>
                <a:cs typeface="Times New Roman"/>
              </a:rPr>
              <a:t>Factor </a:t>
            </a:r>
            <a:r>
              <a:rPr dirty="0" sz="1450" spc="-5">
                <a:latin typeface="Times New Roman"/>
                <a:cs typeface="Times New Roman"/>
              </a:rPr>
              <a:t>upon </a:t>
            </a:r>
            <a:r>
              <a:rPr dirty="0" sz="1450" spc="-10">
                <a:latin typeface="Times New Roman"/>
                <a:cs typeface="Times New Roman"/>
              </a:rPr>
              <a:t>several </a:t>
            </a:r>
            <a:r>
              <a:rPr dirty="0" sz="1450" spc="-5">
                <a:latin typeface="Times New Roman"/>
                <a:cs typeface="Times New Roman"/>
              </a:rPr>
              <a:t>of </a:t>
            </a:r>
            <a:r>
              <a:rPr dirty="0" sz="1450" spc="-10">
                <a:latin typeface="Times New Roman"/>
                <a:cs typeface="Times New Roman"/>
              </a:rPr>
              <a:t>these estates, and have twelve files </a:t>
            </a:r>
            <a:r>
              <a:rPr dirty="0" sz="1450" spc="-5">
                <a:latin typeface="Times New Roman"/>
                <a:cs typeface="Times New Roman"/>
              </a:rPr>
              <a:t>of </a:t>
            </a:r>
            <a:r>
              <a:rPr dirty="0" sz="1450" spc="-10">
                <a:latin typeface="Times New Roman"/>
                <a:cs typeface="Times New Roman"/>
              </a:rPr>
              <a:t>soldiers at  my back.”</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“I have heard </a:t>
            </a:r>
            <a:r>
              <a:rPr dirty="0" sz="1450" spc="-5">
                <a:latin typeface="Times New Roman"/>
                <a:cs typeface="Times New Roman"/>
              </a:rPr>
              <a:t>a </a:t>
            </a:r>
            <a:r>
              <a:rPr dirty="0" sz="1450" spc="-10">
                <a:latin typeface="Times New Roman"/>
                <a:cs typeface="Times New Roman"/>
              </a:rPr>
              <a:t>waif word in the </a:t>
            </a:r>
            <a:r>
              <a:rPr dirty="0" sz="1450" spc="-20">
                <a:latin typeface="Times New Roman"/>
                <a:cs typeface="Times New Roman"/>
              </a:rPr>
              <a:t>country,” </a:t>
            </a:r>
            <a:r>
              <a:rPr dirty="0" sz="1450" spc="-10">
                <a:latin typeface="Times New Roman"/>
                <a:cs typeface="Times New Roman"/>
              </a:rPr>
              <a:t>said I, </a:t>
            </a:r>
            <a:r>
              <a:rPr dirty="0" sz="1450" spc="-5">
                <a:latin typeface="Times New Roman"/>
                <a:cs typeface="Times New Roman"/>
              </a:rPr>
              <a:t>a </a:t>
            </a:r>
            <a:r>
              <a:rPr dirty="0" sz="1450" spc="-10">
                <a:latin typeface="Times New Roman"/>
                <a:cs typeface="Times New Roman"/>
              </a:rPr>
              <a:t>little nettled, “that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hard man to</a:t>
            </a:r>
            <a:r>
              <a:rPr dirty="0" sz="1450" spc="5">
                <a:latin typeface="Times New Roman"/>
                <a:cs typeface="Times New Roman"/>
              </a:rPr>
              <a:t> </a:t>
            </a:r>
            <a:r>
              <a:rPr dirty="0" sz="1450" spc="-10">
                <a:latin typeface="Times New Roman"/>
                <a:cs typeface="Times New Roman"/>
              </a:rPr>
              <a:t>drive.”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 still kept looking at me, as if in</a:t>
            </a:r>
            <a:r>
              <a:rPr dirty="0" sz="1450" spc="35">
                <a:latin typeface="Times New Roman"/>
                <a:cs typeface="Times New Roman"/>
              </a:rPr>
              <a:t> </a:t>
            </a:r>
            <a:r>
              <a:rPr dirty="0" sz="1450" spc="-5">
                <a:latin typeface="Times New Roman"/>
                <a:cs typeface="Times New Roman"/>
              </a:rPr>
              <a:t>doubt.</a:t>
            </a:r>
            <a:endParaRPr sz="1450">
              <a:latin typeface="Times New Roman"/>
              <a:cs typeface="Times New Roman"/>
            </a:endParaRPr>
          </a:p>
          <a:p>
            <a:pPr algn="just" marL="12700" marR="6350" indent="255904">
              <a:lnSpc>
                <a:spcPts val="1730"/>
              </a:lnSpc>
              <a:spcBef>
                <a:spcPts val="775"/>
              </a:spcBef>
            </a:pPr>
            <a:r>
              <a:rPr dirty="0" sz="1450" spc="-25">
                <a:latin typeface="Times New Roman"/>
                <a:cs typeface="Times New Roman"/>
              </a:rPr>
              <a:t>“Well,” </a:t>
            </a:r>
            <a:r>
              <a:rPr dirty="0" sz="1450" spc="-10">
                <a:latin typeface="Times New Roman"/>
                <a:cs typeface="Times New Roman"/>
              </a:rPr>
              <a:t>said he, at last, “your </a:t>
            </a:r>
            <a:r>
              <a:rPr dirty="0" sz="1450" spc="-5">
                <a:latin typeface="Times New Roman"/>
                <a:cs typeface="Times New Roman"/>
              </a:rPr>
              <a:t>tongue </a:t>
            </a:r>
            <a:r>
              <a:rPr dirty="0" sz="1450" spc="-10">
                <a:latin typeface="Times New Roman"/>
                <a:cs typeface="Times New Roman"/>
              </a:rPr>
              <a:t>is </a:t>
            </a:r>
            <a:r>
              <a:rPr dirty="0" sz="1450" spc="-5">
                <a:latin typeface="Times New Roman"/>
                <a:cs typeface="Times New Roman"/>
              </a:rPr>
              <a:t>bold; but 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unfriend to  plainness. If </a:t>
            </a:r>
            <a:r>
              <a:rPr dirty="0" sz="1450" spc="-5">
                <a:latin typeface="Times New Roman"/>
                <a:cs typeface="Times New Roman"/>
              </a:rPr>
              <a:t>ye </a:t>
            </a:r>
            <a:r>
              <a:rPr dirty="0" sz="1450" spc="-10">
                <a:latin typeface="Times New Roman"/>
                <a:cs typeface="Times New Roman"/>
              </a:rPr>
              <a:t>had asked me the way to the </a:t>
            </a:r>
            <a:r>
              <a:rPr dirty="0" sz="1450" spc="-5">
                <a:latin typeface="Times New Roman"/>
                <a:cs typeface="Times New Roman"/>
              </a:rPr>
              <a:t>door of </a:t>
            </a:r>
            <a:r>
              <a:rPr dirty="0" sz="1450" spc="-10">
                <a:latin typeface="Times New Roman"/>
                <a:cs typeface="Times New Roman"/>
              </a:rPr>
              <a:t>James Stewart </a:t>
            </a:r>
            <a:r>
              <a:rPr dirty="0" sz="1450" spc="-5">
                <a:latin typeface="Times New Roman"/>
                <a:cs typeface="Times New Roman"/>
              </a:rPr>
              <a:t>on </a:t>
            </a:r>
            <a:r>
              <a:rPr dirty="0" sz="1450" spc="-10">
                <a:latin typeface="Times New Roman"/>
                <a:cs typeface="Times New Roman"/>
              </a:rPr>
              <a:t>any  other day </a:t>
            </a:r>
            <a:r>
              <a:rPr dirty="0" sz="1450" spc="-5">
                <a:latin typeface="Times New Roman"/>
                <a:cs typeface="Times New Roman"/>
              </a:rPr>
              <a:t>but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would have set </a:t>
            </a:r>
            <a:r>
              <a:rPr dirty="0" sz="1450" spc="-5">
                <a:latin typeface="Times New Roman"/>
                <a:cs typeface="Times New Roman"/>
              </a:rPr>
              <a:t>ye </a:t>
            </a:r>
            <a:r>
              <a:rPr dirty="0" sz="1450" spc="-10">
                <a:latin typeface="Times New Roman"/>
                <a:cs typeface="Times New Roman"/>
              </a:rPr>
              <a:t>right and bidden </a:t>
            </a:r>
            <a:r>
              <a:rPr dirty="0" sz="1450" spc="-5">
                <a:latin typeface="Times New Roman"/>
                <a:cs typeface="Times New Roman"/>
              </a:rPr>
              <a:t>ye </a:t>
            </a:r>
            <a:r>
              <a:rPr dirty="0" sz="1450" spc="-10">
                <a:latin typeface="Times New Roman"/>
                <a:cs typeface="Times New Roman"/>
              </a:rPr>
              <a:t>God speed. But to-  day—eh, Mungo?” And </a:t>
            </a:r>
            <a:r>
              <a:rPr dirty="0" sz="1450" spc="-5">
                <a:latin typeface="Times New Roman"/>
                <a:cs typeface="Times New Roman"/>
              </a:rPr>
              <a:t>he </a:t>
            </a:r>
            <a:r>
              <a:rPr dirty="0" sz="1450" spc="-10">
                <a:latin typeface="Times New Roman"/>
                <a:cs typeface="Times New Roman"/>
              </a:rPr>
              <a:t>turned again to look at the</a:t>
            </a:r>
            <a:r>
              <a:rPr dirty="0" sz="1450" spc="45">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But just as </a:t>
            </a:r>
            <a:r>
              <a:rPr dirty="0" sz="1450" spc="-5">
                <a:latin typeface="Times New Roman"/>
                <a:cs typeface="Times New Roman"/>
              </a:rPr>
              <a:t>he </a:t>
            </a:r>
            <a:r>
              <a:rPr dirty="0" sz="1450" spc="-10">
                <a:latin typeface="Times New Roman"/>
                <a:cs typeface="Times New Roman"/>
              </a:rPr>
              <a:t>turned there came the shot </a:t>
            </a:r>
            <a:r>
              <a:rPr dirty="0" sz="1450" spc="-5">
                <a:latin typeface="Times New Roman"/>
                <a:cs typeface="Times New Roman"/>
              </a:rPr>
              <a:t>of a </a:t>
            </a:r>
            <a:r>
              <a:rPr dirty="0" sz="1450" spc="-10">
                <a:latin typeface="Times New Roman"/>
                <a:cs typeface="Times New Roman"/>
              </a:rPr>
              <a:t>firelock from higher </a:t>
            </a:r>
            <a:r>
              <a:rPr dirty="0" sz="1450" spc="-5">
                <a:latin typeface="Times New Roman"/>
                <a:cs typeface="Times New Roman"/>
              </a:rPr>
              <a:t>up </a:t>
            </a:r>
            <a:r>
              <a:rPr dirty="0" sz="1450" spc="-10">
                <a:latin typeface="Times New Roman"/>
                <a:cs typeface="Times New Roman"/>
              </a:rPr>
              <a:t>the  hill; and with the very sound </a:t>
            </a:r>
            <a:r>
              <a:rPr dirty="0" sz="1450" spc="-5">
                <a:latin typeface="Times New Roman"/>
                <a:cs typeface="Times New Roman"/>
              </a:rPr>
              <a:t>of </a:t>
            </a:r>
            <a:r>
              <a:rPr dirty="0" sz="1450" spc="-10">
                <a:latin typeface="Times New Roman"/>
                <a:cs typeface="Times New Roman"/>
              </a:rPr>
              <a:t>it Glenure fell </a:t>
            </a:r>
            <a:r>
              <a:rPr dirty="0" sz="1450" spc="-5">
                <a:latin typeface="Times New Roman"/>
                <a:cs typeface="Times New Roman"/>
              </a:rPr>
              <a:t>upon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“O, </a:t>
            </a:r>
            <a:r>
              <a:rPr dirty="0" sz="1450" spc="-5">
                <a:latin typeface="Times New Roman"/>
                <a:cs typeface="Times New Roman"/>
              </a:rPr>
              <a:t>I </a:t>
            </a:r>
            <a:r>
              <a:rPr dirty="0" sz="1450" spc="-10">
                <a:latin typeface="Times New Roman"/>
                <a:cs typeface="Times New Roman"/>
              </a:rPr>
              <a:t>am dead!” </a:t>
            </a:r>
            <a:r>
              <a:rPr dirty="0" sz="1450" spc="-5">
                <a:latin typeface="Times New Roman"/>
                <a:cs typeface="Times New Roman"/>
              </a:rPr>
              <a:t>he </a:t>
            </a:r>
            <a:r>
              <a:rPr dirty="0" sz="1450" spc="-10">
                <a:latin typeface="Times New Roman"/>
                <a:cs typeface="Times New Roman"/>
              </a:rPr>
              <a:t>cried, several times</a:t>
            </a:r>
            <a:r>
              <a:rPr dirty="0" sz="1450" spc="15">
                <a:latin typeface="Times New Roman"/>
                <a:cs typeface="Times New Roman"/>
              </a:rPr>
              <a:t> </a:t>
            </a:r>
            <a:r>
              <a:rPr dirty="0" sz="1450" spc="-25">
                <a:latin typeface="Times New Roman"/>
                <a:cs typeface="Times New Roman"/>
              </a:rPr>
              <a:t>over.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 lawyer had caught him </a:t>
            </a:r>
            <a:r>
              <a:rPr dirty="0" sz="1450" spc="-5">
                <a:latin typeface="Times New Roman"/>
                <a:cs typeface="Times New Roman"/>
              </a:rPr>
              <a:t>up </a:t>
            </a:r>
            <a:r>
              <a:rPr dirty="0" sz="1450" spc="-10">
                <a:latin typeface="Times New Roman"/>
                <a:cs typeface="Times New Roman"/>
              </a:rPr>
              <a:t>and held him in his arms, the servant  standing over and clasping his hands. And now the wounded man looked from  </a:t>
            </a:r>
            <a:r>
              <a:rPr dirty="0" sz="1450" spc="-5">
                <a:latin typeface="Times New Roman"/>
                <a:cs typeface="Times New Roman"/>
              </a:rPr>
              <a:t>one </a:t>
            </a:r>
            <a:r>
              <a:rPr dirty="0" sz="1450" spc="-10">
                <a:latin typeface="Times New Roman"/>
                <a:cs typeface="Times New Roman"/>
              </a:rPr>
              <a:t>to another with scared eyes, and there was </a:t>
            </a:r>
            <a:r>
              <a:rPr dirty="0" sz="1450" spc="-5">
                <a:latin typeface="Times New Roman"/>
                <a:cs typeface="Times New Roman"/>
              </a:rPr>
              <a:t>a </a:t>
            </a:r>
            <a:r>
              <a:rPr dirty="0" sz="1450" spc="-10">
                <a:latin typeface="Times New Roman"/>
                <a:cs typeface="Times New Roman"/>
              </a:rPr>
              <a:t>change in his voice, that went  to the</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“Take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yourselves,” says he. “I am</a:t>
            </a:r>
            <a:r>
              <a:rPr dirty="0" sz="1450" spc="50">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tried to open his clothes as if to look for the wound, </a:t>
            </a:r>
            <a:r>
              <a:rPr dirty="0" sz="1450" spc="-5">
                <a:latin typeface="Times New Roman"/>
                <a:cs typeface="Times New Roman"/>
              </a:rPr>
              <a:t>but </a:t>
            </a:r>
            <a:r>
              <a:rPr dirty="0" sz="1450" spc="-10">
                <a:latin typeface="Times New Roman"/>
                <a:cs typeface="Times New Roman"/>
              </a:rPr>
              <a:t>his fingers  slipped </a:t>
            </a:r>
            <a:r>
              <a:rPr dirty="0" sz="1450" spc="-5">
                <a:latin typeface="Times New Roman"/>
                <a:cs typeface="Times New Roman"/>
              </a:rPr>
              <a:t>on </a:t>
            </a:r>
            <a:r>
              <a:rPr dirty="0" sz="1450" spc="-10">
                <a:latin typeface="Times New Roman"/>
                <a:cs typeface="Times New Roman"/>
              </a:rPr>
              <a:t>the buttons. </a:t>
            </a: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great sigh, his head rolled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passed</a:t>
            </a:r>
            <a:r>
              <a:rPr dirty="0" sz="1450" spc="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The lawyer said 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but </a:t>
            </a:r>
            <a:r>
              <a:rPr dirty="0" sz="1450" spc="-10">
                <a:latin typeface="Times New Roman"/>
                <a:cs typeface="Times New Roman"/>
              </a:rPr>
              <a:t>his face was as sharp as </a:t>
            </a:r>
            <a:r>
              <a:rPr dirty="0" sz="1450" spc="-5">
                <a:latin typeface="Times New Roman"/>
                <a:cs typeface="Times New Roman"/>
              </a:rPr>
              <a:t>a </a:t>
            </a:r>
            <a:r>
              <a:rPr dirty="0" sz="1450" spc="-10">
                <a:latin typeface="Times New Roman"/>
                <a:cs typeface="Times New Roman"/>
              </a:rPr>
              <a:t>pen and as  white as the dead </a:t>
            </a:r>
            <a:r>
              <a:rPr dirty="0" sz="1450" spc="-25">
                <a:latin typeface="Times New Roman"/>
                <a:cs typeface="Times New Roman"/>
              </a:rPr>
              <a:t>man’s; </a:t>
            </a:r>
            <a:r>
              <a:rPr dirty="0" sz="1450" spc="-10">
                <a:latin typeface="Times New Roman"/>
                <a:cs typeface="Times New Roman"/>
              </a:rPr>
              <a:t>the servant broke </a:t>
            </a:r>
            <a:r>
              <a:rPr dirty="0" sz="1450" spc="-5">
                <a:latin typeface="Times New Roman"/>
                <a:cs typeface="Times New Roman"/>
              </a:rPr>
              <a:t>out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great noise </a:t>
            </a:r>
            <a:r>
              <a:rPr dirty="0" sz="1450" spc="-5">
                <a:latin typeface="Times New Roman"/>
                <a:cs typeface="Times New Roman"/>
              </a:rPr>
              <a:t>of </a:t>
            </a:r>
            <a:r>
              <a:rPr dirty="0" sz="1450" spc="-10">
                <a:latin typeface="Times New Roman"/>
                <a:cs typeface="Times New Roman"/>
              </a:rPr>
              <a:t>crying and  weeping, like </a:t>
            </a:r>
            <a:r>
              <a:rPr dirty="0" sz="1450" spc="-5">
                <a:latin typeface="Times New Roman"/>
                <a:cs typeface="Times New Roman"/>
              </a:rPr>
              <a:t>a </a:t>
            </a:r>
            <a:r>
              <a:rPr dirty="0" sz="1450" spc="-10">
                <a:latin typeface="Times New Roman"/>
                <a:cs typeface="Times New Roman"/>
              </a:rPr>
              <a:t>child; and I, </a:t>
            </a:r>
            <a:r>
              <a:rPr dirty="0" sz="1450" spc="-5">
                <a:latin typeface="Times New Roman"/>
                <a:cs typeface="Times New Roman"/>
              </a:rPr>
              <a:t>on </a:t>
            </a:r>
            <a:r>
              <a:rPr dirty="0" sz="1450" spc="-10">
                <a:latin typeface="Times New Roman"/>
                <a:cs typeface="Times New Roman"/>
              </a:rPr>
              <a:t>my side, stood staring at them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20">
                <a:latin typeface="Times New Roman"/>
                <a:cs typeface="Times New Roman"/>
              </a:rPr>
              <a:t>horror.</a:t>
            </a:r>
            <a:r>
              <a:rPr dirty="0" sz="1450" spc="260">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5">
                <a:latin typeface="Times New Roman"/>
                <a:cs typeface="Times New Roman"/>
              </a:rPr>
              <a:t>sheriff’s</a:t>
            </a:r>
            <a:r>
              <a:rPr dirty="0" sz="1450" spc="260">
                <a:latin typeface="Times New Roman"/>
                <a:cs typeface="Times New Roman"/>
              </a:rPr>
              <a:t> </a:t>
            </a:r>
            <a:r>
              <a:rPr dirty="0" sz="1450" spc="-15">
                <a:latin typeface="Times New Roman"/>
                <a:cs typeface="Times New Roman"/>
              </a:rPr>
              <a:t>officer</a:t>
            </a:r>
            <a:r>
              <a:rPr dirty="0" sz="1450" spc="265">
                <a:latin typeface="Times New Roman"/>
                <a:cs typeface="Times New Roman"/>
              </a:rPr>
              <a:t> </a:t>
            </a:r>
            <a:r>
              <a:rPr dirty="0" sz="1450" spc="-10">
                <a:latin typeface="Times New Roman"/>
                <a:cs typeface="Times New Roman"/>
              </a:rPr>
              <a:t>had</a:t>
            </a:r>
            <a:r>
              <a:rPr dirty="0" sz="1450" spc="260">
                <a:latin typeface="Times New Roman"/>
                <a:cs typeface="Times New Roman"/>
              </a:rPr>
              <a:t> </a:t>
            </a:r>
            <a:r>
              <a:rPr dirty="0" sz="1450" spc="-10">
                <a:latin typeface="Times New Roman"/>
                <a:cs typeface="Times New Roman"/>
              </a:rPr>
              <a:t>run</a:t>
            </a:r>
            <a:r>
              <a:rPr dirty="0" sz="1450" spc="265">
                <a:latin typeface="Times New Roman"/>
                <a:cs typeface="Times New Roman"/>
              </a:rPr>
              <a:t> </a:t>
            </a:r>
            <a:r>
              <a:rPr dirty="0" sz="1450" spc="-10">
                <a:latin typeface="Times New Roman"/>
                <a:cs typeface="Times New Roman"/>
              </a:rPr>
              <a:t>back</a:t>
            </a:r>
            <a:r>
              <a:rPr dirty="0" sz="1450" spc="260">
                <a:latin typeface="Times New Roman"/>
                <a:cs typeface="Times New Roman"/>
              </a:rPr>
              <a:t> </a:t>
            </a:r>
            <a:r>
              <a:rPr dirty="0" sz="1450" spc="-10">
                <a:latin typeface="Times New Roman"/>
                <a:cs typeface="Times New Roman"/>
              </a:rPr>
              <a:t>at</a:t>
            </a:r>
            <a:r>
              <a:rPr dirty="0" sz="1450" spc="265">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0">
                <a:latin typeface="Times New Roman"/>
                <a:cs typeface="Times New Roman"/>
              </a:rPr>
              <a:t>first</a:t>
            </a:r>
            <a:r>
              <a:rPr dirty="0" sz="1450" spc="260">
                <a:latin typeface="Times New Roman"/>
                <a:cs typeface="Times New Roman"/>
              </a:rPr>
              <a:t> </a:t>
            </a:r>
            <a:r>
              <a:rPr dirty="0" sz="1450" spc="-10">
                <a:latin typeface="Times New Roman"/>
                <a:cs typeface="Times New Roman"/>
              </a:rPr>
              <a:t>sound</a:t>
            </a:r>
            <a:r>
              <a:rPr dirty="0" sz="1450" spc="265">
                <a:latin typeface="Times New Roman"/>
                <a:cs typeface="Times New Roman"/>
              </a:rPr>
              <a:t> </a:t>
            </a:r>
            <a:r>
              <a:rPr dirty="0" sz="1450" spc="-5">
                <a:latin typeface="Times New Roman"/>
                <a:cs typeface="Times New Roman"/>
              </a:rPr>
              <a:t>of</a:t>
            </a:r>
            <a:r>
              <a:rPr dirty="0" sz="1450" spc="260">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0">
                <a:latin typeface="Times New Roman"/>
                <a:cs typeface="Times New Roman"/>
              </a:rPr>
              <a:t>shot,</a:t>
            </a:r>
            <a:r>
              <a:rPr dirty="0" sz="1450" spc="26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710" cy="939482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hasten the coming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soldiers.</a:t>
            </a:r>
            <a:endParaRPr sz="1450">
              <a:latin typeface="Times New Roman"/>
              <a:cs typeface="Times New Roman"/>
            </a:endParaRPr>
          </a:p>
          <a:p>
            <a:pPr algn="just" marL="12700" marR="6350" indent="255904">
              <a:lnSpc>
                <a:spcPts val="1730"/>
              </a:lnSpc>
              <a:spcBef>
                <a:spcPts val="860"/>
              </a:spcBef>
            </a:pPr>
            <a:r>
              <a:rPr dirty="0" sz="1450" spc="-10">
                <a:latin typeface="Times New Roman"/>
                <a:cs typeface="Times New Roman"/>
              </a:rPr>
              <a:t>At last the lawyer laid down the dead man in his blood </a:t>
            </a:r>
            <a:r>
              <a:rPr dirty="0" sz="1450" spc="-5">
                <a:latin typeface="Times New Roman"/>
                <a:cs typeface="Times New Roman"/>
              </a:rPr>
              <a:t>upon </a:t>
            </a:r>
            <a:r>
              <a:rPr dirty="0" sz="1450" spc="-10">
                <a:latin typeface="Times New Roman"/>
                <a:cs typeface="Times New Roman"/>
              </a:rPr>
              <a:t>the road, and  </a:t>
            </a:r>
            <a:r>
              <a:rPr dirty="0" sz="1450" spc="-5">
                <a:latin typeface="Times New Roman"/>
                <a:cs typeface="Times New Roman"/>
              </a:rPr>
              <a:t>got </a:t>
            </a:r>
            <a:r>
              <a:rPr dirty="0" sz="1450" spc="-10">
                <a:latin typeface="Times New Roman"/>
                <a:cs typeface="Times New Roman"/>
              </a:rPr>
              <a:t>to his own feet 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a:t>
            </a:r>
            <a:r>
              <a:rPr dirty="0" sz="1450" spc="25">
                <a:latin typeface="Times New Roman"/>
                <a:cs typeface="Times New Roman"/>
              </a:rPr>
              <a:t> </a:t>
            </a:r>
            <a:r>
              <a:rPr dirty="0" sz="1450" spc="-20">
                <a:latin typeface="Times New Roman"/>
                <a:cs typeface="Times New Roman"/>
              </a:rPr>
              <a:t>stagger.</a:t>
            </a:r>
            <a:endParaRPr sz="1450">
              <a:latin typeface="Times New Roman"/>
              <a:cs typeface="Times New Roman"/>
            </a:endParaRPr>
          </a:p>
          <a:p>
            <a:pPr algn="just" marL="12700" marR="7620" indent="255904">
              <a:lnSpc>
                <a:spcPts val="1730"/>
              </a:lnSpc>
              <a:spcBef>
                <a:spcPts val="715"/>
              </a:spcBef>
            </a:pPr>
            <a:r>
              <a:rPr dirty="0" sz="1450" spc="-5">
                <a:latin typeface="Times New Roman"/>
                <a:cs typeface="Times New Roman"/>
              </a:rPr>
              <a:t>I </a:t>
            </a:r>
            <a:r>
              <a:rPr dirty="0" sz="1450" spc="-10">
                <a:latin typeface="Times New Roman"/>
                <a:cs typeface="Times New Roman"/>
              </a:rPr>
              <a:t>believe it was his movement that </a:t>
            </a:r>
            <a:r>
              <a:rPr dirty="0" sz="1450" spc="-5">
                <a:latin typeface="Times New Roman"/>
                <a:cs typeface="Times New Roman"/>
              </a:rPr>
              <a:t>brought </a:t>
            </a:r>
            <a:r>
              <a:rPr dirty="0" sz="1450" spc="-10">
                <a:latin typeface="Times New Roman"/>
                <a:cs typeface="Times New Roman"/>
              </a:rPr>
              <a:t>me to my senses; for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a:t>
            </a:r>
            <a:r>
              <a:rPr dirty="0" sz="1450" spc="-5">
                <a:latin typeface="Times New Roman"/>
                <a:cs typeface="Times New Roman"/>
              </a:rPr>
              <a:t>done </a:t>
            </a:r>
            <a:r>
              <a:rPr dirty="0" sz="1450" spc="-10">
                <a:latin typeface="Times New Roman"/>
                <a:cs typeface="Times New Roman"/>
              </a:rPr>
              <a:t>so than </a:t>
            </a:r>
            <a:r>
              <a:rPr dirty="0" sz="1450" spc="-5">
                <a:latin typeface="Times New Roman"/>
                <a:cs typeface="Times New Roman"/>
              </a:rPr>
              <a:t>I </a:t>
            </a:r>
            <a:r>
              <a:rPr dirty="0" sz="1450" spc="-10">
                <a:latin typeface="Times New Roman"/>
                <a:cs typeface="Times New Roman"/>
              </a:rPr>
              <a:t>began to scramble </a:t>
            </a:r>
            <a:r>
              <a:rPr dirty="0" sz="1450" spc="-5">
                <a:latin typeface="Times New Roman"/>
                <a:cs typeface="Times New Roman"/>
              </a:rPr>
              <a:t>up </a:t>
            </a:r>
            <a:r>
              <a:rPr dirty="0" sz="1450" spc="-10">
                <a:latin typeface="Times New Roman"/>
                <a:cs typeface="Times New Roman"/>
              </a:rPr>
              <a:t>the hill, crying </a:t>
            </a:r>
            <a:r>
              <a:rPr dirty="0" sz="1450" spc="-5">
                <a:latin typeface="Times New Roman"/>
                <a:cs typeface="Times New Roman"/>
              </a:rPr>
              <a:t>out, </a:t>
            </a:r>
            <a:r>
              <a:rPr dirty="0" sz="1450" spc="-10">
                <a:latin typeface="Times New Roman"/>
                <a:cs typeface="Times New Roman"/>
              </a:rPr>
              <a:t>“The  murderer! the</a:t>
            </a:r>
            <a:r>
              <a:rPr dirty="0" sz="1450" spc="-5">
                <a:latin typeface="Times New Roman"/>
                <a:cs typeface="Times New Roman"/>
              </a:rPr>
              <a:t> </a:t>
            </a:r>
            <a:r>
              <a:rPr dirty="0" sz="1450" spc="-10">
                <a:latin typeface="Times New Roman"/>
                <a:cs typeface="Times New Roman"/>
              </a:rPr>
              <a:t>murderer!”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So little </a:t>
            </a:r>
            <a:r>
              <a:rPr dirty="0" sz="1450" spc="-5">
                <a:latin typeface="Times New Roman"/>
                <a:cs typeface="Times New Roman"/>
              </a:rPr>
              <a:t>a </a:t>
            </a:r>
            <a:r>
              <a:rPr dirty="0" sz="1450" spc="-10">
                <a:latin typeface="Times New Roman"/>
                <a:cs typeface="Times New Roman"/>
              </a:rPr>
              <a:t>time had elapsed, that when </a:t>
            </a:r>
            <a:r>
              <a:rPr dirty="0" sz="1450" spc="-5">
                <a:latin typeface="Times New Roman"/>
                <a:cs typeface="Times New Roman"/>
              </a:rPr>
              <a:t>I got </a:t>
            </a:r>
            <a:r>
              <a:rPr dirty="0" sz="1450" spc="-10">
                <a:latin typeface="Times New Roman"/>
                <a:cs typeface="Times New Roman"/>
              </a:rPr>
              <a:t>to the top </a:t>
            </a:r>
            <a:r>
              <a:rPr dirty="0" sz="1450" spc="-5">
                <a:latin typeface="Times New Roman"/>
                <a:cs typeface="Times New Roman"/>
              </a:rPr>
              <a:t>of </a:t>
            </a:r>
            <a:r>
              <a:rPr dirty="0" sz="1450" spc="-10">
                <a:latin typeface="Times New Roman"/>
                <a:cs typeface="Times New Roman"/>
              </a:rPr>
              <a:t>the first steepness,  and could see some part </a:t>
            </a:r>
            <a:r>
              <a:rPr dirty="0" sz="1450" spc="-5">
                <a:latin typeface="Times New Roman"/>
                <a:cs typeface="Times New Roman"/>
              </a:rPr>
              <a:t>of </a:t>
            </a:r>
            <a:r>
              <a:rPr dirty="0" sz="1450" spc="-10">
                <a:latin typeface="Times New Roman"/>
                <a:cs typeface="Times New Roman"/>
              </a:rPr>
              <a:t>the open mountain, the murderer was still moving  away at </a:t>
            </a:r>
            <a:r>
              <a:rPr dirty="0" sz="1450" spc="-5">
                <a:latin typeface="Times New Roman"/>
                <a:cs typeface="Times New Roman"/>
              </a:rPr>
              <a:t>no </a:t>
            </a:r>
            <a:r>
              <a:rPr dirty="0" sz="1450" spc="-10">
                <a:latin typeface="Times New Roman"/>
                <a:cs typeface="Times New Roman"/>
              </a:rPr>
              <a:t>great distance. He was </a:t>
            </a:r>
            <a:r>
              <a:rPr dirty="0" sz="1450" spc="-5">
                <a:latin typeface="Times New Roman"/>
                <a:cs typeface="Times New Roman"/>
              </a:rPr>
              <a:t>a </a:t>
            </a:r>
            <a:r>
              <a:rPr dirty="0" sz="1450" spc="-10">
                <a:latin typeface="Times New Roman"/>
                <a:cs typeface="Times New Roman"/>
              </a:rPr>
              <a:t>big man, in </a:t>
            </a:r>
            <a:r>
              <a:rPr dirty="0" sz="1450" spc="-5">
                <a:latin typeface="Times New Roman"/>
                <a:cs typeface="Times New Roman"/>
              </a:rPr>
              <a:t>a </a:t>
            </a:r>
            <a:r>
              <a:rPr dirty="0" sz="1450" spc="-10">
                <a:latin typeface="Times New Roman"/>
                <a:cs typeface="Times New Roman"/>
              </a:rPr>
              <a:t>black coat, with metal  buttons, and carried </a:t>
            </a:r>
            <a:r>
              <a:rPr dirty="0" sz="1450" spc="-5">
                <a:latin typeface="Times New Roman"/>
                <a:cs typeface="Times New Roman"/>
              </a:rPr>
              <a:t>a </a:t>
            </a:r>
            <a:r>
              <a:rPr dirty="0" sz="1450" spc="-10">
                <a:latin typeface="Times New Roman"/>
                <a:cs typeface="Times New Roman"/>
              </a:rPr>
              <a:t>long</a:t>
            </a:r>
            <a:r>
              <a:rPr dirty="0" sz="1450" spc="10">
                <a:latin typeface="Times New Roman"/>
                <a:cs typeface="Times New Roman"/>
              </a:rPr>
              <a:t> </a:t>
            </a:r>
            <a:r>
              <a:rPr dirty="0" sz="1450" spc="-10">
                <a:latin typeface="Times New Roman"/>
                <a:cs typeface="Times New Roman"/>
              </a:rPr>
              <a:t>fowling-piece.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cried. “I see</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At that the murderer gave </a:t>
            </a:r>
            <a:r>
              <a:rPr dirty="0" sz="1450" spc="-5">
                <a:latin typeface="Times New Roman"/>
                <a:cs typeface="Times New Roman"/>
              </a:rPr>
              <a:t>a </a:t>
            </a:r>
            <a:r>
              <a:rPr dirty="0" sz="1450" spc="-10">
                <a:latin typeface="Times New Roman"/>
                <a:cs typeface="Times New Roman"/>
              </a:rPr>
              <a:t>little, quick look over his </a:t>
            </a:r>
            <a:r>
              <a:rPr dirty="0" sz="1450" spc="-15">
                <a:latin typeface="Times New Roman"/>
                <a:cs typeface="Times New Roman"/>
              </a:rPr>
              <a:t>shoulder, </a:t>
            </a:r>
            <a:r>
              <a:rPr dirty="0" sz="1450" spc="-10">
                <a:latin typeface="Times New Roman"/>
                <a:cs typeface="Times New Roman"/>
              </a:rPr>
              <a:t>and began  to </a:t>
            </a:r>
            <a:r>
              <a:rPr dirty="0" sz="1450" spc="-5">
                <a:latin typeface="Times New Roman"/>
                <a:cs typeface="Times New Roman"/>
              </a:rPr>
              <a:t>run. </a:t>
            </a:r>
            <a:r>
              <a:rPr dirty="0" sz="1450" spc="-10">
                <a:latin typeface="Times New Roman"/>
                <a:cs typeface="Times New Roman"/>
              </a:rPr>
              <a:t>The next moment </a:t>
            </a:r>
            <a:r>
              <a:rPr dirty="0" sz="1450" spc="-5">
                <a:latin typeface="Times New Roman"/>
                <a:cs typeface="Times New Roman"/>
              </a:rPr>
              <a:t>he </a:t>
            </a:r>
            <a:r>
              <a:rPr dirty="0" sz="1450" spc="-10">
                <a:latin typeface="Times New Roman"/>
                <a:cs typeface="Times New Roman"/>
              </a:rPr>
              <a:t>was lost in </a:t>
            </a:r>
            <a:r>
              <a:rPr dirty="0" sz="1450" spc="-5">
                <a:latin typeface="Times New Roman"/>
                <a:cs typeface="Times New Roman"/>
              </a:rPr>
              <a:t>a </a:t>
            </a:r>
            <a:r>
              <a:rPr dirty="0" sz="1450" spc="-10">
                <a:latin typeface="Times New Roman"/>
                <a:cs typeface="Times New Roman"/>
              </a:rPr>
              <a:t>fringe </a:t>
            </a:r>
            <a:r>
              <a:rPr dirty="0" sz="1450" spc="-5">
                <a:latin typeface="Times New Roman"/>
                <a:cs typeface="Times New Roman"/>
              </a:rPr>
              <a:t>of </a:t>
            </a:r>
            <a:r>
              <a:rPr dirty="0" sz="1450" spc="-10">
                <a:latin typeface="Times New Roman"/>
                <a:cs typeface="Times New Roman"/>
              </a:rPr>
              <a:t>birches; then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out  </a:t>
            </a:r>
            <a:r>
              <a:rPr dirty="0" sz="1450" spc="-10">
                <a:latin typeface="Times New Roman"/>
                <a:cs typeface="Times New Roman"/>
              </a:rPr>
              <a:t>again </a:t>
            </a:r>
            <a:r>
              <a:rPr dirty="0" sz="1450" spc="-5">
                <a:latin typeface="Times New Roman"/>
                <a:cs typeface="Times New Roman"/>
              </a:rPr>
              <a:t>on </a:t>
            </a:r>
            <a:r>
              <a:rPr dirty="0" sz="1450" spc="-10">
                <a:latin typeface="Times New Roman"/>
                <a:cs typeface="Times New Roman"/>
              </a:rPr>
              <a:t>the upper side, where </a:t>
            </a:r>
            <a:r>
              <a:rPr dirty="0" sz="1450" spc="-5">
                <a:latin typeface="Times New Roman"/>
                <a:cs typeface="Times New Roman"/>
              </a:rPr>
              <a:t>I </a:t>
            </a:r>
            <a:r>
              <a:rPr dirty="0" sz="1450" spc="-10">
                <a:latin typeface="Times New Roman"/>
                <a:cs typeface="Times New Roman"/>
              </a:rPr>
              <a:t>could see him climbing like </a:t>
            </a:r>
            <a:r>
              <a:rPr dirty="0" sz="1450" spc="-5">
                <a:latin typeface="Times New Roman"/>
                <a:cs typeface="Times New Roman"/>
              </a:rPr>
              <a:t>a </a:t>
            </a:r>
            <a:r>
              <a:rPr dirty="0" sz="1450" spc="-10">
                <a:latin typeface="Times New Roman"/>
                <a:cs typeface="Times New Roman"/>
              </a:rPr>
              <a:t>jackanapes, for  that part was again very steep; and then </a:t>
            </a:r>
            <a:r>
              <a:rPr dirty="0" sz="1450" spc="-5">
                <a:latin typeface="Times New Roman"/>
                <a:cs typeface="Times New Roman"/>
              </a:rPr>
              <a:t>he </a:t>
            </a:r>
            <a:r>
              <a:rPr dirty="0" sz="1450" spc="-10">
                <a:latin typeface="Times New Roman"/>
                <a:cs typeface="Times New Roman"/>
              </a:rPr>
              <a:t>dipped behind </a:t>
            </a:r>
            <a:r>
              <a:rPr dirty="0" sz="1450" spc="-5">
                <a:latin typeface="Times New Roman"/>
                <a:cs typeface="Times New Roman"/>
              </a:rPr>
              <a:t>a </a:t>
            </a:r>
            <a:r>
              <a:rPr dirty="0" sz="1450" spc="-15">
                <a:latin typeface="Times New Roman"/>
                <a:cs typeface="Times New Roman"/>
              </a:rPr>
              <a:t>shoulder,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saw him </a:t>
            </a:r>
            <a:r>
              <a:rPr dirty="0" sz="1450" spc="-5">
                <a:latin typeface="Times New Roman"/>
                <a:cs typeface="Times New Roman"/>
              </a:rPr>
              <a:t>no</a:t>
            </a:r>
            <a:r>
              <a:rPr dirty="0" sz="145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All this time </a:t>
            </a:r>
            <a:r>
              <a:rPr dirty="0" sz="1450" spc="-5">
                <a:latin typeface="Times New Roman"/>
                <a:cs typeface="Times New Roman"/>
              </a:rPr>
              <a:t>I </a:t>
            </a:r>
            <a:r>
              <a:rPr dirty="0" sz="1450" spc="-10">
                <a:latin typeface="Times New Roman"/>
                <a:cs typeface="Times New Roman"/>
              </a:rPr>
              <a:t>had been running </a:t>
            </a:r>
            <a:r>
              <a:rPr dirty="0" sz="1450" spc="-5">
                <a:latin typeface="Times New Roman"/>
                <a:cs typeface="Times New Roman"/>
              </a:rPr>
              <a:t>on </a:t>
            </a:r>
            <a:r>
              <a:rPr dirty="0" sz="1450" spc="-10">
                <a:latin typeface="Times New Roman"/>
                <a:cs typeface="Times New Roman"/>
              </a:rPr>
              <a:t>my side, and had </a:t>
            </a:r>
            <a:r>
              <a:rPr dirty="0" sz="1450" spc="-5">
                <a:latin typeface="Times New Roman"/>
                <a:cs typeface="Times New Roman"/>
              </a:rPr>
              <a:t>got a good </a:t>
            </a:r>
            <a:r>
              <a:rPr dirty="0" sz="1450" spc="-10">
                <a:latin typeface="Times New Roman"/>
                <a:cs typeface="Times New Roman"/>
              </a:rPr>
              <a:t>way </a:t>
            </a:r>
            <a:r>
              <a:rPr dirty="0" sz="1450" spc="-5">
                <a:latin typeface="Times New Roman"/>
                <a:cs typeface="Times New Roman"/>
              </a:rPr>
              <a:t>up,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voice cried </a:t>
            </a:r>
            <a:r>
              <a:rPr dirty="0" sz="1450" spc="-5">
                <a:latin typeface="Times New Roman"/>
                <a:cs typeface="Times New Roman"/>
              </a:rPr>
              <a:t>upon </a:t>
            </a:r>
            <a:r>
              <a:rPr dirty="0" sz="1450" spc="-10">
                <a:latin typeface="Times New Roman"/>
                <a:cs typeface="Times New Roman"/>
              </a:rPr>
              <a:t>me to</a:t>
            </a:r>
            <a:r>
              <a:rPr dirty="0" sz="1450" spc="10">
                <a:latin typeface="Times New Roman"/>
                <a:cs typeface="Times New Roman"/>
              </a:rPr>
              <a:t> </a:t>
            </a:r>
            <a:r>
              <a:rPr dirty="0" sz="1450" spc="-10">
                <a:latin typeface="Times New Roman"/>
                <a:cs typeface="Times New Roman"/>
              </a:rPr>
              <a:t>stand.</a:t>
            </a:r>
            <a:endParaRPr sz="1450">
              <a:latin typeface="Times New Roman"/>
              <a:cs typeface="Times New Roman"/>
            </a:endParaRPr>
          </a:p>
          <a:p>
            <a:pPr algn="just" marL="12700" marR="10795" indent="255904">
              <a:lnSpc>
                <a:spcPts val="1730"/>
              </a:lnSpc>
              <a:spcBef>
                <a:spcPts val="785"/>
              </a:spcBef>
            </a:pPr>
            <a:r>
              <a:rPr dirty="0" sz="1450" spc="-5">
                <a:latin typeface="Times New Roman"/>
                <a:cs typeface="Times New Roman"/>
              </a:rPr>
              <a:t>I </a:t>
            </a:r>
            <a:r>
              <a:rPr dirty="0" sz="1450" spc="-10">
                <a:latin typeface="Times New Roman"/>
                <a:cs typeface="Times New Roman"/>
              </a:rPr>
              <a:t>was at the edge </a:t>
            </a:r>
            <a:r>
              <a:rPr dirty="0" sz="1450" spc="-5">
                <a:latin typeface="Times New Roman"/>
                <a:cs typeface="Times New Roman"/>
              </a:rPr>
              <a:t>of </a:t>
            </a:r>
            <a:r>
              <a:rPr dirty="0" sz="1450" spc="-10">
                <a:latin typeface="Times New Roman"/>
                <a:cs typeface="Times New Roman"/>
              </a:rPr>
              <a:t>the upper wood, and so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halted and looked  back, </a:t>
            </a:r>
            <a:r>
              <a:rPr dirty="0" sz="1450" spc="-5">
                <a:latin typeface="Times New Roman"/>
                <a:cs typeface="Times New Roman"/>
              </a:rPr>
              <a:t>I </a:t>
            </a:r>
            <a:r>
              <a:rPr dirty="0" sz="1450" spc="-10">
                <a:latin typeface="Times New Roman"/>
                <a:cs typeface="Times New Roman"/>
              </a:rPr>
              <a:t>saw all the open part </a:t>
            </a:r>
            <a:r>
              <a:rPr dirty="0" sz="1450" spc="-5">
                <a:latin typeface="Times New Roman"/>
                <a:cs typeface="Times New Roman"/>
              </a:rPr>
              <a:t>of </a:t>
            </a:r>
            <a:r>
              <a:rPr dirty="0" sz="1450" spc="-10">
                <a:latin typeface="Times New Roman"/>
                <a:cs typeface="Times New Roman"/>
              </a:rPr>
              <a:t>the hill below</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065" indent="255904">
              <a:lnSpc>
                <a:spcPts val="1730"/>
              </a:lnSpc>
              <a:spcBef>
                <a:spcPts val="720"/>
              </a:spcBef>
            </a:pPr>
            <a:r>
              <a:rPr dirty="0" sz="1450" spc="-10">
                <a:latin typeface="Times New Roman"/>
                <a:cs typeface="Times New Roman"/>
              </a:rPr>
              <a:t>The lawyer and the </a:t>
            </a:r>
            <a:r>
              <a:rPr dirty="0" sz="1450" spc="-15">
                <a:latin typeface="Times New Roman"/>
                <a:cs typeface="Times New Roman"/>
              </a:rPr>
              <a:t>sheriff’s officer </a:t>
            </a:r>
            <a:r>
              <a:rPr dirty="0" sz="1450" spc="-10">
                <a:latin typeface="Times New Roman"/>
                <a:cs typeface="Times New Roman"/>
              </a:rPr>
              <a:t>were standing just above the road,  crying and waving </a:t>
            </a:r>
            <a:r>
              <a:rPr dirty="0" sz="1450" spc="-5">
                <a:latin typeface="Times New Roman"/>
                <a:cs typeface="Times New Roman"/>
              </a:rPr>
              <a:t>on </a:t>
            </a:r>
            <a:r>
              <a:rPr dirty="0" sz="1450" spc="-10">
                <a:latin typeface="Times New Roman"/>
                <a:cs typeface="Times New Roman"/>
              </a:rPr>
              <a:t>me to come back; and </a:t>
            </a:r>
            <a:r>
              <a:rPr dirty="0" sz="1450" spc="-5">
                <a:latin typeface="Times New Roman"/>
                <a:cs typeface="Times New Roman"/>
              </a:rPr>
              <a:t>on </a:t>
            </a:r>
            <a:r>
              <a:rPr dirty="0" sz="1450" spc="-10">
                <a:latin typeface="Times New Roman"/>
                <a:cs typeface="Times New Roman"/>
              </a:rPr>
              <a:t>their left, the red-coats,  musket in hand, were beginning to struggle singly </a:t>
            </a:r>
            <a:r>
              <a:rPr dirty="0" sz="1450" spc="-5">
                <a:latin typeface="Times New Roman"/>
                <a:cs typeface="Times New Roman"/>
              </a:rPr>
              <a:t>out of </a:t>
            </a:r>
            <a:r>
              <a:rPr dirty="0" sz="1450" spc="-10">
                <a:latin typeface="Times New Roman"/>
                <a:cs typeface="Times New Roman"/>
              </a:rPr>
              <a:t>the lower</a:t>
            </a:r>
            <a:r>
              <a:rPr dirty="0" sz="1450" spc="10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“Why should </a:t>
            </a:r>
            <a:r>
              <a:rPr dirty="0" sz="1450" spc="-5">
                <a:latin typeface="Times New Roman"/>
                <a:cs typeface="Times New Roman"/>
              </a:rPr>
              <a:t>I </a:t>
            </a:r>
            <a:r>
              <a:rPr dirty="0" sz="1450" spc="-10">
                <a:latin typeface="Times New Roman"/>
                <a:cs typeface="Times New Roman"/>
              </a:rPr>
              <a:t>come back?” </a:t>
            </a:r>
            <a:r>
              <a:rPr dirty="0" sz="1450" spc="-5">
                <a:latin typeface="Times New Roman"/>
                <a:cs typeface="Times New Roman"/>
              </a:rPr>
              <a:t>I </a:t>
            </a:r>
            <a:r>
              <a:rPr dirty="0" sz="1450" spc="-10">
                <a:latin typeface="Times New Roman"/>
                <a:cs typeface="Times New Roman"/>
              </a:rPr>
              <a:t>cried. “Come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5080" indent="255904">
              <a:lnSpc>
                <a:spcPts val="1730"/>
              </a:lnSpc>
              <a:spcBef>
                <a:spcPts val="844"/>
              </a:spcBef>
            </a:pPr>
            <a:r>
              <a:rPr dirty="0" sz="1450" spc="-35">
                <a:latin typeface="Times New Roman"/>
                <a:cs typeface="Times New Roman"/>
              </a:rPr>
              <a:t>“Ten </a:t>
            </a:r>
            <a:r>
              <a:rPr dirty="0" sz="1450" spc="-5">
                <a:latin typeface="Times New Roman"/>
                <a:cs typeface="Times New Roman"/>
              </a:rPr>
              <a:t>pounds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take that lad!” cried the </a:t>
            </a:r>
            <a:r>
              <a:rPr dirty="0" sz="1450" spc="-20">
                <a:latin typeface="Times New Roman"/>
                <a:cs typeface="Times New Roman"/>
              </a:rPr>
              <a:t>lawyer. </a:t>
            </a:r>
            <a:r>
              <a:rPr dirty="0" sz="1450" spc="-25">
                <a:latin typeface="Times New Roman"/>
                <a:cs typeface="Times New Roman"/>
              </a:rPr>
              <a:t>“He’s </a:t>
            </a:r>
            <a:r>
              <a:rPr dirty="0" sz="1450" spc="-10">
                <a:latin typeface="Times New Roman"/>
                <a:cs typeface="Times New Roman"/>
              </a:rPr>
              <a:t>an accomplice. He  was posted here to hold </a:t>
            </a:r>
            <a:r>
              <a:rPr dirty="0" sz="1450" spc="-5">
                <a:latin typeface="Times New Roman"/>
                <a:cs typeface="Times New Roman"/>
              </a:rPr>
              <a:t>us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talk.”</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At that word (which </a:t>
            </a:r>
            <a:r>
              <a:rPr dirty="0" sz="1450" spc="-5">
                <a:latin typeface="Times New Roman"/>
                <a:cs typeface="Times New Roman"/>
              </a:rPr>
              <a:t>I </a:t>
            </a:r>
            <a:r>
              <a:rPr dirty="0" sz="1450" spc="-10">
                <a:latin typeface="Times New Roman"/>
                <a:cs typeface="Times New Roman"/>
              </a:rPr>
              <a:t>could hear quite </a:t>
            </a:r>
            <a:r>
              <a:rPr dirty="0" sz="1450" spc="-20">
                <a:latin typeface="Times New Roman"/>
                <a:cs typeface="Times New Roman"/>
              </a:rPr>
              <a:t>plainly, </a:t>
            </a:r>
            <a:r>
              <a:rPr dirty="0" sz="1450" spc="-10">
                <a:latin typeface="Times New Roman"/>
                <a:cs typeface="Times New Roman"/>
              </a:rPr>
              <a:t>though it was to the soldiers  and </a:t>
            </a:r>
            <a:r>
              <a:rPr dirty="0" sz="1450" spc="-5">
                <a:latin typeface="Times New Roman"/>
                <a:cs typeface="Times New Roman"/>
              </a:rPr>
              <a:t>not </a:t>
            </a:r>
            <a:r>
              <a:rPr dirty="0" sz="1450" spc="-10">
                <a:latin typeface="Times New Roman"/>
                <a:cs typeface="Times New Roman"/>
              </a:rPr>
              <a:t>to me that </a:t>
            </a:r>
            <a:r>
              <a:rPr dirty="0" sz="1450" spc="-5">
                <a:latin typeface="Times New Roman"/>
                <a:cs typeface="Times New Roman"/>
              </a:rPr>
              <a:t>he </a:t>
            </a:r>
            <a:r>
              <a:rPr dirty="0" sz="1450" spc="-10">
                <a:latin typeface="Times New Roman"/>
                <a:cs typeface="Times New Roman"/>
              </a:rPr>
              <a:t>was crying it) my heart came in my mouth with quite </a:t>
            </a:r>
            <a:r>
              <a:rPr dirty="0" sz="1450" spc="-5">
                <a:latin typeface="Times New Roman"/>
                <a:cs typeface="Times New Roman"/>
              </a:rPr>
              <a:t>a  </a:t>
            </a:r>
            <a:r>
              <a:rPr dirty="0" sz="1450" spc="-10">
                <a:latin typeface="Times New Roman"/>
                <a:cs typeface="Times New Roman"/>
              </a:rPr>
              <a:t>new kind </a:t>
            </a:r>
            <a:r>
              <a:rPr dirty="0" sz="1450" spc="-5">
                <a:latin typeface="Times New Roman"/>
                <a:cs typeface="Times New Roman"/>
              </a:rPr>
              <a:t>of </a:t>
            </a:r>
            <a:r>
              <a:rPr dirty="0" sz="1450" spc="-20">
                <a:latin typeface="Times New Roman"/>
                <a:cs typeface="Times New Roman"/>
              </a:rPr>
              <a:t>terror. </a:t>
            </a:r>
            <a:r>
              <a:rPr dirty="0" sz="1450" spc="-10">
                <a:latin typeface="Times New Roman"/>
                <a:cs typeface="Times New Roman"/>
              </a:rPr>
              <a:t>Indeed, it is </a:t>
            </a:r>
            <a:r>
              <a:rPr dirty="0" sz="1450" spc="-5">
                <a:latin typeface="Times New Roman"/>
                <a:cs typeface="Times New Roman"/>
              </a:rPr>
              <a:t>one </a:t>
            </a:r>
            <a:r>
              <a:rPr dirty="0" sz="1450" spc="-10">
                <a:latin typeface="Times New Roman"/>
                <a:cs typeface="Times New Roman"/>
              </a:rPr>
              <a:t>thing to stand the danger </a:t>
            </a:r>
            <a:r>
              <a:rPr dirty="0" sz="1450" spc="-5">
                <a:latin typeface="Times New Roman"/>
                <a:cs typeface="Times New Roman"/>
              </a:rPr>
              <a:t>of your </a:t>
            </a:r>
            <a:r>
              <a:rPr dirty="0" sz="1450" spc="-10">
                <a:latin typeface="Times New Roman"/>
                <a:cs typeface="Times New Roman"/>
              </a:rPr>
              <a:t>life, and  quite another to run the peril </a:t>
            </a:r>
            <a:r>
              <a:rPr dirty="0" sz="1450" spc="-5">
                <a:latin typeface="Times New Roman"/>
                <a:cs typeface="Times New Roman"/>
              </a:rPr>
              <a:t>of </a:t>
            </a:r>
            <a:r>
              <a:rPr dirty="0" sz="1450" spc="-10">
                <a:latin typeface="Times New Roman"/>
                <a:cs typeface="Times New Roman"/>
              </a:rPr>
              <a:t>both life and </a:t>
            </a:r>
            <a:r>
              <a:rPr dirty="0" sz="1450" spc="-20">
                <a:latin typeface="Times New Roman"/>
                <a:cs typeface="Times New Roman"/>
              </a:rPr>
              <a:t>character. </a:t>
            </a:r>
            <a:r>
              <a:rPr dirty="0" sz="1450" spc="-10">
                <a:latin typeface="Times New Roman"/>
                <a:cs typeface="Times New Roman"/>
              </a:rPr>
              <a:t>The thing, besides, had  come so </a:t>
            </a:r>
            <a:r>
              <a:rPr dirty="0" sz="1450" spc="-20">
                <a:latin typeface="Times New Roman"/>
                <a:cs typeface="Times New Roman"/>
              </a:rPr>
              <a:t>suddenly, </a:t>
            </a:r>
            <a:r>
              <a:rPr dirty="0" sz="1450" spc="-10">
                <a:latin typeface="Times New Roman"/>
                <a:cs typeface="Times New Roman"/>
              </a:rPr>
              <a:t>like thunder </a:t>
            </a:r>
            <a:r>
              <a:rPr dirty="0" sz="1450" spc="-5">
                <a:latin typeface="Times New Roman"/>
                <a:cs typeface="Times New Roman"/>
              </a:rPr>
              <a:t>out of a </a:t>
            </a:r>
            <a:r>
              <a:rPr dirty="0" sz="1450" spc="-10">
                <a:latin typeface="Times New Roman"/>
                <a:cs typeface="Times New Roman"/>
              </a:rPr>
              <a:t>clear </a:t>
            </a:r>
            <a:r>
              <a:rPr dirty="0" sz="1450" spc="-30">
                <a:latin typeface="Times New Roman"/>
                <a:cs typeface="Times New Roman"/>
              </a:rPr>
              <a:t>sky,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all amazed and  helpless.</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The soldiers began to spread, some </a:t>
            </a:r>
            <a:r>
              <a:rPr dirty="0" sz="1450" spc="-5">
                <a:latin typeface="Times New Roman"/>
                <a:cs typeface="Times New Roman"/>
              </a:rPr>
              <a:t>of </a:t>
            </a:r>
            <a:r>
              <a:rPr dirty="0" sz="1450" spc="-10">
                <a:latin typeface="Times New Roman"/>
                <a:cs typeface="Times New Roman"/>
              </a:rPr>
              <a:t>them to </a:t>
            </a:r>
            <a:r>
              <a:rPr dirty="0" sz="1450" spc="-5">
                <a:latin typeface="Times New Roman"/>
                <a:cs typeface="Times New Roman"/>
              </a:rPr>
              <a:t>run, </a:t>
            </a:r>
            <a:r>
              <a:rPr dirty="0" sz="1450" spc="-10">
                <a:latin typeface="Times New Roman"/>
                <a:cs typeface="Times New Roman"/>
              </a:rPr>
              <a:t>and others to </a:t>
            </a:r>
            <a:r>
              <a:rPr dirty="0" sz="1450" spc="-5">
                <a:latin typeface="Times New Roman"/>
                <a:cs typeface="Times New Roman"/>
              </a:rPr>
              <a:t>put up  </a:t>
            </a:r>
            <a:r>
              <a:rPr dirty="0" sz="1450" spc="-10">
                <a:latin typeface="Times New Roman"/>
                <a:cs typeface="Times New Roman"/>
              </a:rPr>
              <a:t>their pieces and cover me; and still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stood.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“Jouk in here among the trees,” said </a:t>
            </a:r>
            <a:r>
              <a:rPr dirty="0" sz="1450" spc="-5">
                <a:latin typeface="Times New Roman"/>
                <a:cs typeface="Times New Roman"/>
              </a:rPr>
              <a:t>a </a:t>
            </a:r>
            <a:r>
              <a:rPr dirty="0" sz="1450" spc="-10">
                <a:latin typeface="Times New Roman"/>
                <a:cs typeface="Times New Roman"/>
              </a:rPr>
              <a:t>voice close</a:t>
            </a:r>
            <a:r>
              <a:rPr dirty="0" sz="1450" spc="45">
                <a:latin typeface="Times New Roman"/>
                <a:cs typeface="Times New Roman"/>
              </a:rPr>
              <a:t> </a:t>
            </a:r>
            <a:r>
              <a:rPr dirty="0" sz="1450" spc="-40">
                <a:latin typeface="Times New Roman"/>
                <a:cs typeface="Times New Roman"/>
              </a:rPr>
              <a:t>by.</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Indeed,</a:t>
            </a:r>
            <a:r>
              <a:rPr dirty="0" sz="1450" spc="150">
                <a:latin typeface="Times New Roman"/>
                <a:cs typeface="Times New Roman"/>
              </a:rPr>
              <a:t>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scarce</a:t>
            </a:r>
            <a:r>
              <a:rPr dirty="0" sz="1450" spc="155">
                <a:latin typeface="Times New Roman"/>
                <a:cs typeface="Times New Roman"/>
              </a:rPr>
              <a:t> </a:t>
            </a:r>
            <a:r>
              <a:rPr dirty="0" sz="1450" spc="-10">
                <a:latin typeface="Times New Roman"/>
                <a:cs typeface="Times New Roman"/>
              </a:rPr>
              <a:t>knew</a:t>
            </a:r>
            <a:r>
              <a:rPr dirty="0" sz="1450" spc="155">
                <a:latin typeface="Times New Roman"/>
                <a:cs typeface="Times New Roman"/>
              </a:rPr>
              <a:t> </a:t>
            </a:r>
            <a:r>
              <a:rPr dirty="0" sz="1450" spc="-10">
                <a:latin typeface="Times New Roman"/>
                <a:cs typeface="Times New Roman"/>
              </a:rPr>
              <a:t>what</a:t>
            </a:r>
            <a:r>
              <a:rPr dirty="0" sz="1450" spc="150">
                <a:latin typeface="Times New Roman"/>
                <a:cs typeface="Times New Roman"/>
              </a:rPr>
              <a:t>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was</a:t>
            </a:r>
            <a:r>
              <a:rPr dirty="0" sz="1450" spc="155">
                <a:latin typeface="Times New Roman"/>
                <a:cs typeface="Times New Roman"/>
              </a:rPr>
              <a:t> </a:t>
            </a:r>
            <a:r>
              <a:rPr dirty="0" sz="1450" spc="-5">
                <a:latin typeface="Times New Roman"/>
                <a:cs typeface="Times New Roman"/>
              </a:rPr>
              <a:t>doing,</a:t>
            </a:r>
            <a:r>
              <a:rPr dirty="0" sz="1450" spc="155">
                <a:latin typeface="Times New Roman"/>
                <a:cs typeface="Times New Roman"/>
              </a:rPr>
              <a:t> </a:t>
            </a:r>
            <a:r>
              <a:rPr dirty="0" sz="1450" spc="-5">
                <a:latin typeface="Times New Roman"/>
                <a:cs typeface="Times New Roman"/>
              </a:rPr>
              <a:t>but</a:t>
            </a:r>
            <a:r>
              <a:rPr dirty="0" sz="1450" spc="150">
                <a:latin typeface="Times New Roman"/>
                <a:cs typeface="Times New Roman"/>
              </a:rPr>
              <a:t>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obeyed;</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as</a:t>
            </a:r>
            <a:r>
              <a:rPr dirty="0" sz="1450" spc="155">
                <a:latin typeface="Times New Roman"/>
                <a:cs typeface="Times New Roman"/>
              </a:rPr>
              <a:t> </a:t>
            </a:r>
            <a:r>
              <a:rPr dirty="0" sz="1450" spc="-5">
                <a:latin typeface="Times New Roman"/>
                <a:cs typeface="Times New Roman"/>
              </a:rPr>
              <a:t>I</a:t>
            </a:r>
            <a:r>
              <a:rPr dirty="0" sz="1450" spc="150">
                <a:latin typeface="Times New Roman"/>
                <a:cs typeface="Times New Roman"/>
              </a:rPr>
              <a:t> </a:t>
            </a:r>
            <a:r>
              <a:rPr dirty="0" sz="1450" spc="-10">
                <a:latin typeface="Times New Roman"/>
                <a:cs typeface="Times New Roman"/>
              </a:rPr>
              <a:t>did</a:t>
            </a:r>
            <a:r>
              <a:rPr dirty="0" sz="1450" spc="155">
                <a:latin typeface="Times New Roman"/>
                <a:cs typeface="Times New Roman"/>
              </a:rPr>
              <a:t> </a:t>
            </a:r>
            <a:r>
              <a:rPr dirty="0" sz="1450" spc="-10">
                <a:latin typeface="Times New Roman"/>
                <a:cs typeface="Times New Roman"/>
              </a:rPr>
              <a:t>so,</a:t>
            </a:r>
            <a:r>
              <a:rPr dirty="0" sz="1450" spc="15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075" cy="939482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heard the firelocks bang and the balls whistle in the</a:t>
            </a:r>
            <a:r>
              <a:rPr dirty="0" sz="1450" spc="55">
                <a:latin typeface="Times New Roman"/>
                <a:cs typeface="Times New Roman"/>
              </a:rPr>
              <a:t> </a:t>
            </a:r>
            <a:r>
              <a:rPr dirty="0" sz="1450" spc="-10">
                <a:latin typeface="Times New Roman"/>
                <a:cs typeface="Times New Roman"/>
              </a:rPr>
              <a:t>birches.</a:t>
            </a:r>
            <a:endParaRPr sz="1450">
              <a:latin typeface="Times New Roman"/>
              <a:cs typeface="Times New Roman"/>
            </a:endParaRPr>
          </a:p>
          <a:p>
            <a:pPr algn="just" marL="12700" marR="6350" indent="255904">
              <a:lnSpc>
                <a:spcPts val="1730"/>
              </a:lnSpc>
              <a:spcBef>
                <a:spcPts val="860"/>
              </a:spcBef>
            </a:pPr>
            <a:r>
              <a:rPr dirty="0" sz="1450" spc="-10">
                <a:latin typeface="Times New Roman"/>
                <a:cs typeface="Times New Roman"/>
              </a:rPr>
              <a:t>Just inside the shelter </a:t>
            </a:r>
            <a:r>
              <a:rPr dirty="0" sz="1450" spc="-5">
                <a:latin typeface="Times New Roman"/>
                <a:cs typeface="Times New Roman"/>
              </a:rPr>
              <a:t>of </a:t>
            </a:r>
            <a:r>
              <a:rPr dirty="0" sz="1450" spc="-10">
                <a:latin typeface="Times New Roman"/>
                <a:cs typeface="Times New Roman"/>
              </a:rPr>
              <a:t>the trees </a:t>
            </a:r>
            <a:r>
              <a:rPr dirty="0" sz="1450" spc="-5">
                <a:latin typeface="Times New Roman"/>
                <a:cs typeface="Times New Roman"/>
              </a:rPr>
              <a:t>I </a:t>
            </a:r>
            <a:r>
              <a:rPr dirty="0" sz="1450" spc="-10">
                <a:latin typeface="Times New Roman"/>
                <a:cs typeface="Times New Roman"/>
              </a:rPr>
              <a:t>found Alan Breck standing, with </a:t>
            </a:r>
            <a:r>
              <a:rPr dirty="0" sz="1450" spc="-5">
                <a:latin typeface="Times New Roman"/>
                <a:cs typeface="Times New Roman"/>
              </a:rPr>
              <a:t>a  </a:t>
            </a:r>
            <a:r>
              <a:rPr dirty="0" sz="1450" spc="-10">
                <a:latin typeface="Times New Roman"/>
                <a:cs typeface="Times New Roman"/>
              </a:rPr>
              <a:t>fishing-rod. He gave me </a:t>
            </a:r>
            <a:r>
              <a:rPr dirty="0" sz="1450" spc="-5">
                <a:latin typeface="Times New Roman"/>
                <a:cs typeface="Times New Roman"/>
              </a:rPr>
              <a:t>no </a:t>
            </a:r>
            <a:r>
              <a:rPr dirty="0" sz="1450" spc="-10">
                <a:latin typeface="Times New Roman"/>
                <a:cs typeface="Times New Roman"/>
              </a:rPr>
              <a:t>salutation; indeed it was </a:t>
            </a:r>
            <a:r>
              <a:rPr dirty="0" sz="1450" spc="-5">
                <a:latin typeface="Times New Roman"/>
                <a:cs typeface="Times New Roman"/>
              </a:rPr>
              <a:t>no </a:t>
            </a:r>
            <a:r>
              <a:rPr dirty="0" sz="1450" spc="-10">
                <a:latin typeface="Times New Roman"/>
                <a:cs typeface="Times New Roman"/>
              </a:rPr>
              <a:t>time for civilities; only  “Come!” says he, and set </a:t>
            </a:r>
            <a:r>
              <a:rPr dirty="0" sz="1450" spc="-15">
                <a:latin typeface="Times New Roman"/>
                <a:cs typeface="Times New Roman"/>
              </a:rPr>
              <a:t>off </a:t>
            </a:r>
            <a:r>
              <a:rPr dirty="0" sz="1450" spc="-10">
                <a:latin typeface="Times New Roman"/>
                <a:cs typeface="Times New Roman"/>
              </a:rPr>
              <a:t>running along the side </a:t>
            </a:r>
            <a:r>
              <a:rPr dirty="0" sz="1450" spc="-5">
                <a:latin typeface="Times New Roman"/>
                <a:cs typeface="Times New Roman"/>
              </a:rPr>
              <a:t>of </a:t>
            </a:r>
            <a:r>
              <a:rPr dirty="0" sz="1450" spc="-10">
                <a:latin typeface="Times New Roman"/>
                <a:cs typeface="Times New Roman"/>
              </a:rPr>
              <a:t>the mountain towards  Balachulish; and I, like </a:t>
            </a:r>
            <a:r>
              <a:rPr dirty="0" sz="1450" spc="-5">
                <a:latin typeface="Times New Roman"/>
                <a:cs typeface="Times New Roman"/>
              </a:rPr>
              <a:t>a </a:t>
            </a:r>
            <a:r>
              <a:rPr dirty="0" sz="1450" spc="-10">
                <a:latin typeface="Times New Roman"/>
                <a:cs typeface="Times New Roman"/>
              </a:rPr>
              <a:t>sheep, to follow</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Now we ran among the birches; now stooping behind low humps </a:t>
            </a:r>
            <a:r>
              <a:rPr dirty="0" sz="1450" spc="-5">
                <a:latin typeface="Times New Roman"/>
                <a:cs typeface="Times New Roman"/>
              </a:rPr>
              <a:t>upon </a:t>
            </a:r>
            <a:r>
              <a:rPr dirty="0" sz="1450" spc="-10">
                <a:latin typeface="Times New Roman"/>
                <a:cs typeface="Times New Roman"/>
              </a:rPr>
              <a:t>the  mountain-side; now crawling </a:t>
            </a:r>
            <a:r>
              <a:rPr dirty="0" sz="1450" spc="-5">
                <a:latin typeface="Times New Roman"/>
                <a:cs typeface="Times New Roman"/>
              </a:rPr>
              <a:t>on </a:t>
            </a:r>
            <a:r>
              <a:rPr dirty="0" sz="1450" spc="-10">
                <a:latin typeface="Times New Roman"/>
                <a:cs typeface="Times New Roman"/>
              </a:rPr>
              <a:t>all fours among the </a:t>
            </a:r>
            <a:r>
              <a:rPr dirty="0" sz="1450" spc="-20">
                <a:latin typeface="Times New Roman"/>
                <a:cs typeface="Times New Roman"/>
              </a:rPr>
              <a:t>heather. </a:t>
            </a:r>
            <a:r>
              <a:rPr dirty="0" sz="1450" spc="-10">
                <a:latin typeface="Times New Roman"/>
                <a:cs typeface="Times New Roman"/>
              </a:rPr>
              <a:t>The pace was  deadly: my heart seemed bursting against my ribs; and </a:t>
            </a:r>
            <a:r>
              <a:rPr dirty="0" sz="1450" spc="-5">
                <a:latin typeface="Times New Roman"/>
                <a:cs typeface="Times New Roman"/>
              </a:rPr>
              <a:t>I </a:t>
            </a:r>
            <a:r>
              <a:rPr dirty="0" sz="1450" spc="-10">
                <a:latin typeface="Times New Roman"/>
                <a:cs typeface="Times New Roman"/>
              </a:rPr>
              <a:t>had neither time to  think </a:t>
            </a:r>
            <a:r>
              <a:rPr dirty="0" sz="1450" spc="-5">
                <a:latin typeface="Times New Roman"/>
                <a:cs typeface="Times New Roman"/>
              </a:rPr>
              <a:t>nor </a:t>
            </a:r>
            <a:r>
              <a:rPr dirty="0" sz="1450" spc="-10">
                <a:latin typeface="Times New Roman"/>
                <a:cs typeface="Times New Roman"/>
              </a:rPr>
              <a:t>breath to speak with. Only </a:t>
            </a:r>
            <a:r>
              <a:rPr dirty="0" sz="1450" spc="-5">
                <a:latin typeface="Times New Roman"/>
                <a:cs typeface="Times New Roman"/>
              </a:rPr>
              <a:t>I </a:t>
            </a:r>
            <a:r>
              <a:rPr dirty="0" sz="1450" spc="-10">
                <a:latin typeface="Times New Roman"/>
                <a:cs typeface="Times New Roman"/>
              </a:rPr>
              <a:t>remember seeing with </a:t>
            </a:r>
            <a:r>
              <a:rPr dirty="0" sz="1450" spc="-15">
                <a:latin typeface="Times New Roman"/>
                <a:cs typeface="Times New Roman"/>
              </a:rPr>
              <a:t>wonder, </a:t>
            </a:r>
            <a:r>
              <a:rPr dirty="0" sz="1450" spc="-10">
                <a:latin typeface="Times New Roman"/>
                <a:cs typeface="Times New Roman"/>
              </a:rPr>
              <a:t>that Alan  every now and then would straighten himself to his full height and look back;  and every time </a:t>
            </a:r>
            <a:r>
              <a:rPr dirty="0" sz="1450" spc="-5">
                <a:latin typeface="Times New Roman"/>
                <a:cs typeface="Times New Roman"/>
              </a:rPr>
              <a:t>he </a:t>
            </a:r>
            <a:r>
              <a:rPr dirty="0" sz="1450" spc="-10">
                <a:latin typeface="Times New Roman"/>
                <a:cs typeface="Times New Roman"/>
              </a:rPr>
              <a:t>did so, there came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far-away </a:t>
            </a:r>
            <a:r>
              <a:rPr dirty="0" sz="1450" spc="-10">
                <a:latin typeface="Times New Roman"/>
                <a:cs typeface="Times New Roman"/>
              </a:rPr>
              <a:t>cheering and crying </a:t>
            </a:r>
            <a:r>
              <a:rPr dirty="0" sz="1450" spc="-5">
                <a:latin typeface="Times New Roman"/>
                <a:cs typeface="Times New Roman"/>
              </a:rPr>
              <a:t>of  </a:t>
            </a:r>
            <a:r>
              <a:rPr dirty="0" sz="1450" spc="-10">
                <a:latin typeface="Times New Roman"/>
                <a:cs typeface="Times New Roman"/>
              </a:rPr>
              <a:t>the soldiers.</a:t>
            </a:r>
            <a:endParaRPr sz="1450">
              <a:latin typeface="Times New Roman"/>
              <a:cs typeface="Times New Roman"/>
            </a:endParaRPr>
          </a:p>
          <a:p>
            <a:pPr algn="just" marL="12700" marR="11430" indent="255904">
              <a:lnSpc>
                <a:spcPts val="1730"/>
              </a:lnSpc>
              <a:spcBef>
                <a:spcPts val="780"/>
              </a:spcBef>
            </a:pP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20">
                <a:latin typeface="Times New Roman"/>
                <a:cs typeface="Times New Roman"/>
              </a:rPr>
              <a:t>later, </a:t>
            </a:r>
            <a:r>
              <a:rPr dirty="0" sz="1450" spc="-10">
                <a:latin typeface="Times New Roman"/>
                <a:cs typeface="Times New Roman"/>
              </a:rPr>
              <a:t>Alan stopped, clapped down flat in the </a:t>
            </a:r>
            <a:r>
              <a:rPr dirty="0" sz="1450" spc="-15">
                <a:latin typeface="Times New Roman"/>
                <a:cs typeface="Times New Roman"/>
              </a:rPr>
              <a:t>heather,  </a:t>
            </a:r>
            <a:r>
              <a:rPr dirty="0" sz="1450" spc="-10">
                <a:latin typeface="Times New Roman"/>
                <a:cs typeface="Times New Roman"/>
              </a:rPr>
              <a:t>and turned to</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“Now,” </a:t>
            </a:r>
            <a:r>
              <a:rPr dirty="0" sz="1450" spc="-10">
                <a:latin typeface="Times New Roman"/>
                <a:cs typeface="Times New Roman"/>
              </a:rPr>
              <a:t>said he, </a:t>
            </a:r>
            <a:r>
              <a:rPr dirty="0" sz="1450" spc="-25">
                <a:latin typeface="Times New Roman"/>
                <a:cs typeface="Times New Roman"/>
              </a:rPr>
              <a:t>“it’s </a:t>
            </a:r>
            <a:r>
              <a:rPr dirty="0" sz="1450" spc="-10">
                <a:latin typeface="Times New Roman"/>
                <a:cs typeface="Times New Roman"/>
              </a:rPr>
              <a:t>earnest. Do as </a:t>
            </a:r>
            <a:r>
              <a:rPr dirty="0" sz="1450" spc="-5">
                <a:latin typeface="Times New Roman"/>
                <a:cs typeface="Times New Roman"/>
              </a:rPr>
              <a:t>I do, </a:t>
            </a:r>
            <a:r>
              <a:rPr dirty="0" sz="1450" spc="-10">
                <a:latin typeface="Times New Roman"/>
                <a:cs typeface="Times New Roman"/>
              </a:rPr>
              <a:t>for </a:t>
            </a:r>
            <a:r>
              <a:rPr dirty="0" sz="1450" spc="-5">
                <a:latin typeface="Times New Roman"/>
                <a:cs typeface="Times New Roman"/>
              </a:rPr>
              <a:t>your</a:t>
            </a:r>
            <a:r>
              <a:rPr dirty="0" sz="1450" spc="7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And at the same speed, </a:t>
            </a:r>
            <a:r>
              <a:rPr dirty="0" sz="1450" spc="-5">
                <a:latin typeface="Times New Roman"/>
                <a:cs typeface="Times New Roman"/>
              </a:rPr>
              <a:t>but </a:t>
            </a:r>
            <a:r>
              <a:rPr dirty="0" sz="1450" spc="-10">
                <a:latin typeface="Times New Roman"/>
                <a:cs typeface="Times New Roman"/>
              </a:rPr>
              <a:t>now with infinitely more precaution, we traced  back again across the mountain-side </a:t>
            </a:r>
            <a:r>
              <a:rPr dirty="0" sz="1450" spc="-5">
                <a:latin typeface="Times New Roman"/>
                <a:cs typeface="Times New Roman"/>
              </a:rPr>
              <a:t>by </a:t>
            </a:r>
            <a:r>
              <a:rPr dirty="0" sz="1450" spc="-10">
                <a:latin typeface="Times New Roman"/>
                <a:cs typeface="Times New Roman"/>
              </a:rPr>
              <a:t>the same way that we had come, only  perhaps higher; till at last Alan threw himself down in the upper wood </a:t>
            </a:r>
            <a:r>
              <a:rPr dirty="0" sz="1450" spc="-5">
                <a:latin typeface="Times New Roman"/>
                <a:cs typeface="Times New Roman"/>
              </a:rPr>
              <a:t>of  </a:t>
            </a:r>
            <a:r>
              <a:rPr dirty="0" sz="1450" spc="-10">
                <a:latin typeface="Times New Roman"/>
                <a:cs typeface="Times New Roman"/>
              </a:rPr>
              <a:t>Lettermore, where </a:t>
            </a:r>
            <a:r>
              <a:rPr dirty="0" sz="1450" spc="-5">
                <a:latin typeface="Times New Roman"/>
                <a:cs typeface="Times New Roman"/>
              </a:rPr>
              <a:t>I </a:t>
            </a:r>
            <a:r>
              <a:rPr dirty="0" sz="1450" spc="-10">
                <a:latin typeface="Times New Roman"/>
                <a:cs typeface="Times New Roman"/>
              </a:rPr>
              <a:t>had found him at the first, and </a:t>
            </a:r>
            <a:r>
              <a:rPr dirty="0" sz="1450" spc="-30">
                <a:latin typeface="Times New Roman"/>
                <a:cs typeface="Times New Roman"/>
              </a:rPr>
              <a:t>lay, </a:t>
            </a:r>
            <a:r>
              <a:rPr dirty="0" sz="1450" spc="-10">
                <a:latin typeface="Times New Roman"/>
                <a:cs typeface="Times New Roman"/>
              </a:rPr>
              <a:t>with his face in the  bracken, panting like </a:t>
            </a:r>
            <a:r>
              <a:rPr dirty="0" sz="1450" spc="-5">
                <a:latin typeface="Times New Roman"/>
                <a:cs typeface="Times New Roman"/>
              </a:rPr>
              <a:t>a</a:t>
            </a:r>
            <a:r>
              <a:rPr dirty="0" sz="1450" spc="5">
                <a:latin typeface="Times New Roman"/>
                <a:cs typeface="Times New Roman"/>
              </a:rPr>
              <a:t> </a:t>
            </a:r>
            <a:r>
              <a:rPr dirty="0" sz="1450" spc="-5">
                <a:latin typeface="Times New Roman"/>
                <a:cs typeface="Times New Roman"/>
              </a:rPr>
              <a:t>dog.</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My own sides so ached, my head so swam, my </a:t>
            </a:r>
            <a:r>
              <a:rPr dirty="0" sz="1450" spc="-5">
                <a:latin typeface="Times New Roman"/>
                <a:cs typeface="Times New Roman"/>
              </a:rPr>
              <a:t>tongue </a:t>
            </a:r>
            <a:r>
              <a:rPr dirty="0" sz="1450" spc="-10">
                <a:latin typeface="Times New Roman"/>
                <a:cs typeface="Times New Roman"/>
              </a:rPr>
              <a:t>so </a:t>
            </a:r>
            <a:r>
              <a:rPr dirty="0" sz="1450" spc="-5">
                <a:latin typeface="Times New Roman"/>
                <a:cs typeface="Times New Roman"/>
              </a:rPr>
              <a:t>hung out of </a:t>
            </a:r>
            <a:r>
              <a:rPr dirty="0" sz="1450" spc="-10">
                <a:latin typeface="Times New Roman"/>
                <a:cs typeface="Times New Roman"/>
              </a:rPr>
              <a:t>my  mouth with heat and dryness, that </a:t>
            </a:r>
            <a:r>
              <a:rPr dirty="0" sz="1450" spc="-5">
                <a:latin typeface="Times New Roman"/>
                <a:cs typeface="Times New Roman"/>
              </a:rPr>
              <a:t>I </a:t>
            </a:r>
            <a:r>
              <a:rPr dirty="0" sz="1450" spc="-10">
                <a:latin typeface="Times New Roman"/>
                <a:cs typeface="Times New Roman"/>
              </a:rPr>
              <a:t>lay beside him like </a:t>
            </a:r>
            <a:r>
              <a:rPr dirty="0" sz="1450" spc="-5">
                <a:latin typeface="Times New Roman"/>
                <a:cs typeface="Times New Roman"/>
              </a:rPr>
              <a:t>one</a:t>
            </a:r>
            <a:r>
              <a:rPr dirty="0" sz="1450" spc="70">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235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XVIII</a:t>
            </a:r>
            <a:endParaRPr sz="1450">
              <a:latin typeface="Times New Roman"/>
              <a:cs typeface="Times New Roman"/>
            </a:endParaRPr>
          </a:p>
          <a:p>
            <a:pPr algn="ctr">
              <a:lnSpc>
                <a:spcPct val="100000"/>
              </a:lnSpc>
              <a:spcBef>
                <a:spcPts val="780"/>
              </a:spcBef>
            </a:pPr>
            <a:r>
              <a:rPr dirty="0" sz="1450" spc="-5" b="1">
                <a:latin typeface="Times New Roman"/>
                <a:cs typeface="Times New Roman"/>
              </a:rPr>
              <a:t>I </a:t>
            </a:r>
            <a:r>
              <a:rPr dirty="0" sz="1450" spc="-40" b="1">
                <a:latin typeface="Times New Roman"/>
                <a:cs typeface="Times New Roman"/>
              </a:rPr>
              <a:t>TALK </a:t>
            </a:r>
            <a:r>
              <a:rPr dirty="0" sz="1450" spc="-10" b="1">
                <a:latin typeface="Times New Roman"/>
                <a:cs typeface="Times New Roman"/>
              </a:rPr>
              <a:t>WITH </a:t>
            </a:r>
            <a:r>
              <a:rPr dirty="0" sz="1450" spc="-15" b="1">
                <a:latin typeface="Times New Roman"/>
                <a:cs typeface="Times New Roman"/>
              </a:rPr>
              <a:t>ALAN </a:t>
            </a:r>
            <a:r>
              <a:rPr dirty="0" sz="1450" spc="-10" b="1">
                <a:latin typeface="Times New Roman"/>
                <a:cs typeface="Times New Roman"/>
              </a:rPr>
              <a:t>IN THE </a:t>
            </a:r>
            <a:r>
              <a:rPr dirty="0" sz="1450" spc="-15" b="1">
                <a:latin typeface="Times New Roman"/>
                <a:cs typeface="Times New Roman"/>
              </a:rPr>
              <a:t>WOOD </a:t>
            </a:r>
            <a:r>
              <a:rPr dirty="0" sz="1450" spc="-10" b="1">
                <a:latin typeface="Times New Roman"/>
                <a:cs typeface="Times New Roman"/>
              </a:rPr>
              <a:t>OF</a:t>
            </a:r>
            <a:r>
              <a:rPr dirty="0" sz="1450" spc="10" b="1">
                <a:latin typeface="Times New Roman"/>
                <a:cs typeface="Times New Roman"/>
              </a:rPr>
              <a:t> </a:t>
            </a:r>
            <a:r>
              <a:rPr dirty="0" sz="1450" spc="-15" b="1">
                <a:latin typeface="Times New Roman"/>
                <a:cs typeface="Times New Roman"/>
              </a:rPr>
              <a:t>LETTERMORE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11430" indent="255904">
              <a:lnSpc>
                <a:spcPts val="1730"/>
              </a:lnSpc>
            </a:pPr>
            <a:r>
              <a:rPr dirty="0" sz="1450" spc="-10">
                <a:latin typeface="Times New Roman"/>
                <a:cs typeface="Times New Roman"/>
              </a:rPr>
              <a:t>Alan was the first to come </a:t>
            </a:r>
            <a:r>
              <a:rPr dirty="0" sz="1450" spc="-5">
                <a:latin typeface="Times New Roman"/>
                <a:cs typeface="Times New Roman"/>
              </a:rPr>
              <a:t>round. </a:t>
            </a:r>
            <a:r>
              <a:rPr dirty="0" sz="1450" spc="-10">
                <a:latin typeface="Times New Roman"/>
                <a:cs typeface="Times New Roman"/>
              </a:rPr>
              <a:t>He rose, went to the border </a:t>
            </a:r>
            <a:r>
              <a:rPr dirty="0" sz="1450" spc="-5">
                <a:latin typeface="Times New Roman"/>
                <a:cs typeface="Times New Roman"/>
              </a:rPr>
              <a:t>of </a:t>
            </a:r>
            <a:r>
              <a:rPr dirty="0" sz="1450" spc="-10">
                <a:latin typeface="Times New Roman"/>
                <a:cs typeface="Times New Roman"/>
              </a:rPr>
              <a:t>the wood,  peered </a:t>
            </a:r>
            <a:r>
              <a:rPr dirty="0" sz="1450" spc="-5">
                <a:latin typeface="Times New Roman"/>
                <a:cs typeface="Times New Roman"/>
              </a:rPr>
              <a:t>out a </a:t>
            </a:r>
            <a:r>
              <a:rPr dirty="0" sz="1450" spc="-10">
                <a:latin typeface="Times New Roman"/>
                <a:cs typeface="Times New Roman"/>
              </a:rPr>
              <a:t>little, and then returned and sat</a:t>
            </a:r>
            <a:r>
              <a:rPr dirty="0" sz="1450" spc="3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268605">
              <a:lnSpc>
                <a:spcPct val="100000"/>
              </a:lnSpc>
              <a:spcBef>
                <a:spcPts val="725"/>
              </a:spcBef>
            </a:pPr>
            <a:r>
              <a:rPr dirty="0" sz="1450" spc="-25">
                <a:latin typeface="Times New Roman"/>
                <a:cs typeface="Times New Roman"/>
              </a:rPr>
              <a:t>“Well,” </a:t>
            </a:r>
            <a:r>
              <a:rPr dirty="0" sz="1450" spc="-10">
                <a:latin typeface="Times New Roman"/>
                <a:cs typeface="Times New Roman"/>
              </a:rPr>
              <a:t>said he, “yon was </a:t>
            </a:r>
            <a:r>
              <a:rPr dirty="0" sz="1450" spc="-5">
                <a:latin typeface="Times New Roman"/>
                <a:cs typeface="Times New Roman"/>
              </a:rPr>
              <a:t>a hot </a:t>
            </a:r>
            <a:r>
              <a:rPr dirty="0" sz="1450" spc="-10">
                <a:latin typeface="Times New Roman"/>
                <a:cs typeface="Times New Roman"/>
              </a:rPr>
              <a:t>burst,</a:t>
            </a:r>
            <a:r>
              <a:rPr dirty="0" sz="1450" spc="35">
                <a:latin typeface="Times New Roman"/>
                <a:cs typeface="Times New Roman"/>
              </a:rPr>
              <a:t> </a:t>
            </a:r>
            <a:r>
              <a:rPr dirty="0" sz="1450" spc="-10">
                <a:latin typeface="Times New Roman"/>
                <a:cs typeface="Times New Roman"/>
              </a:rPr>
              <a:t>David.”</a:t>
            </a:r>
            <a:endParaRPr sz="1450">
              <a:latin typeface="Times New Roman"/>
              <a:cs typeface="Times New Roman"/>
            </a:endParaRPr>
          </a:p>
          <a:p>
            <a:pPr algn="just" marL="12700" marR="5080" indent="255904">
              <a:lnSpc>
                <a:spcPts val="1730"/>
              </a:lnSpc>
              <a:spcBef>
                <a:spcPts val="775"/>
              </a:spcBef>
            </a:pPr>
            <a:r>
              <a:rPr dirty="0" sz="1450" spc="-5">
                <a:latin typeface="Times New Roman"/>
                <a:cs typeface="Times New Roman"/>
              </a:rPr>
              <a:t>I </a:t>
            </a:r>
            <a:r>
              <a:rPr dirty="0" sz="1450" spc="-10">
                <a:latin typeface="Times New Roman"/>
                <a:cs typeface="Times New Roman"/>
              </a:rPr>
              <a:t>said nothing, </a:t>
            </a:r>
            <a:r>
              <a:rPr dirty="0" sz="1450" spc="-5">
                <a:latin typeface="Times New Roman"/>
                <a:cs typeface="Times New Roman"/>
              </a:rPr>
              <a:t>nor </a:t>
            </a:r>
            <a:r>
              <a:rPr dirty="0" sz="1450" spc="-10">
                <a:latin typeface="Times New Roman"/>
                <a:cs typeface="Times New Roman"/>
              </a:rPr>
              <a:t>so much as lifted my face. </a:t>
            </a:r>
            <a:r>
              <a:rPr dirty="0" sz="1450" spc="-5">
                <a:latin typeface="Times New Roman"/>
                <a:cs typeface="Times New Roman"/>
              </a:rPr>
              <a:t>I </a:t>
            </a:r>
            <a:r>
              <a:rPr dirty="0" sz="1450" spc="-10">
                <a:latin typeface="Times New Roman"/>
                <a:cs typeface="Times New Roman"/>
              </a:rPr>
              <a:t>had seen murder done, and  </a:t>
            </a:r>
            <a:r>
              <a:rPr dirty="0" sz="1450" spc="-5">
                <a:latin typeface="Times New Roman"/>
                <a:cs typeface="Times New Roman"/>
              </a:rPr>
              <a:t>a </a:t>
            </a:r>
            <a:r>
              <a:rPr dirty="0" sz="1450" spc="-10">
                <a:latin typeface="Times New Roman"/>
                <a:cs typeface="Times New Roman"/>
              </a:rPr>
              <a:t>great, </a:t>
            </a:r>
            <a:r>
              <a:rPr dirty="0" sz="1450" spc="-25">
                <a:latin typeface="Times New Roman"/>
                <a:cs typeface="Times New Roman"/>
              </a:rPr>
              <a:t>ruddy, </a:t>
            </a:r>
            <a:r>
              <a:rPr dirty="0" sz="1450" spc="-10">
                <a:latin typeface="Times New Roman"/>
                <a:cs typeface="Times New Roman"/>
              </a:rPr>
              <a:t>jovial gentleman struck </a:t>
            </a:r>
            <a:r>
              <a:rPr dirty="0" sz="1450" spc="-5">
                <a:latin typeface="Times New Roman"/>
                <a:cs typeface="Times New Roman"/>
              </a:rPr>
              <a:t>out of </a:t>
            </a:r>
            <a:r>
              <a:rPr dirty="0" sz="1450" spc="-10">
                <a:latin typeface="Times New Roman"/>
                <a:cs typeface="Times New Roman"/>
              </a:rPr>
              <a:t>life in </a:t>
            </a:r>
            <a:r>
              <a:rPr dirty="0" sz="1450" spc="-5">
                <a:latin typeface="Times New Roman"/>
                <a:cs typeface="Times New Roman"/>
              </a:rPr>
              <a:t>a </a:t>
            </a:r>
            <a:r>
              <a:rPr dirty="0" sz="1450" spc="-10">
                <a:latin typeface="Times New Roman"/>
                <a:cs typeface="Times New Roman"/>
              </a:rPr>
              <a:t>moment; the pity </a:t>
            </a:r>
            <a:r>
              <a:rPr dirty="0" sz="1450" spc="-5">
                <a:latin typeface="Times New Roman"/>
                <a:cs typeface="Times New Roman"/>
              </a:rPr>
              <a:t>of </a:t>
            </a:r>
            <a:r>
              <a:rPr dirty="0" sz="1450" spc="-10">
                <a:latin typeface="Times New Roman"/>
                <a:cs typeface="Times New Roman"/>
              </a:rPr>
              <a:t>that  sight was still sore within me, and yet that was </a:t>
            </a:r>
            <a:r>
              <a:rPr dirty="0" sz="1450" spc="-5">
                <a:latin typeface="Times New Roman"/>
                <a:cs typeface="Times New Roman"/>
              </a:rPr>
              <a:t>but 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my concern. Here  was murder </a:t>
            </a:r>
            <a:r>
              <a:rPr dirty="0" sz="1450" spc="-5">
                <a:latin typeface="Times New Roman"/>
                <a:cs typeface="Times New Roman"/>
              </a:rPr>
              <a:t>done upon </a:t>
            </a:r>
            <a:r>
              <a:rPr dirty="0" sz="1450" spc="-10">
                <a:latin typeface="Times New Roman"/>
                <a:cs typeface="Times New Roman"/>
              </a:rPr>
              <a:t>the man Alan hated; here was Alan skulking in the  trees and running from the troops; and whether his was the hand that fired </a:t>
            </a:r>
            <a:r>
              <a:rPr dirty="0" sz="1450" spc="-5">
                <a:latin typeface="Times New Roman"/>
                <a:cs typeface="Times New Roman"/>
              </a:rPr>
              <a:t>or  </a:t>
            </a:r>
            <a:r>
              <a:rPr dirty="0" sz="1450" spc="-10">
                <a:latin typeface="Times New Roman"/>
                <a:cs typeface="Times New Roman"/>
              </a:rPr>
              <a:t>only the head that ordered, signified </a:t>
            </a:r>
            <a:r>
              <a:rPr dirty="0" sz="1450" spc="-5">
                <a:latin typeface="Times New Roman"/>
                <a:cs typeface="Times New Roman"/>
              </a:rPr>
              <a:t>but </a:t>
            </a:r>
            <a:r>
              <a:rPr dirty="0" sz="1450" spc="-10">
                <a:latin typeface="Times New Roman"/>
                <a:cs typeface="Times New Roman"/>
              </a:rPr>
              <a:t>little. By my way </a:t>
            </a:r>
            <a:r>
              <a:rPr dirty="0" sz="1450" spc="-5">
                <a:latin typeface="Times New Roman"/>
                <a:cs typeface="Times New Roman"/>
              </a:rPr>
              <a:t>of </a:t>
            </a:r>
            <a:r>
              <a:rPr dirty="0" sz="1450" spc="-10">
                <a:latin typeface="Times New Roman"/>
                <a:cs typeface="Times New Roman"/>
              </a:rPr>
              <a:t>it, my only friend  in</a:t>
            </a:r>
            <a:r>
              <a:rPr dirty="0" sz="1450" spc="20">
                <a:latin typeface="Times New Roman"/>
                <a:cs typeface="Times New Roman"/>
              </a:rPr>
              <a:t> </a:t>
            </a:r>
            <a:r>
              <a:rPr dirty="0" sz="1450" spc="-10">
                <a:latin typeface="Times New Roman"/>
                <a:cs typeface="Times New Roman"/>
              </a:rPr>
              <a:t>that</a:t>
            </a:r>
            <a:r>
              <a:rPr dirty="0" sz="1450" spc="25">
                <a:latin typeface="Times New Roman"/>
                <a:cs typeface="Times New Roman"/>
              </a:rPr>
              <a:t> </a:t>
            </a:r>
            <a:r>
              <a:rPr dirty="0" sz="1450" spc="-10">
                <a:latin typeface="Times New Roman"/>
                <a:cs typeface="Times New Roman"/>
              </a:rPr>
              <a:t>wild</a:t>
            </a:r>
            <a:r>
              <a:rPr dirty="0" sz="1450" spc="25">
                <a:latin typeface="Times New Roman"/>
                <a:cs typeface="Times New Roman"/>
              </a:rPr>
              <a:t> </a:t>
            </a:r>
            <a:r>
              <a:rPr dirty="0" sz="1450" spc="-10">
                <a:latin typeface="Times New Roman"/>
                <a:cs typeface="Times New Roman"/>
              </a:rPr>
              <a:t>country</a:t>
            </a:r>
            <a:r>
              <a:rPr dirty="0" sz="1450" spc="25">
                <a:latin typeface="Times New Roman"/>
                <a:cs typeface="Times New Roman"/>
              </a:rPr>
              <a:t> </a:t>
            </a:r>
            <a:r>
              <a:rPr dirty="0" sz="1450" spc="-10">
                <a:latin typeface="Times New Roman"/>
                <a:cs typeface="Times New Roman"/>
              </a:rPr>
              <a:t>was</a:t>
            </a:r>
            <a:r>
              <a:rPr dirty="0" sz="1450" spc="20">
                <a:latin typeface="Times New Roman"/>
                <a:cs typeface="Times New Roman"/>
              </a:rPr>
              <a:t> </a:t>
            </a:r>
            <a:r>
              <a:rPr dirty="0" sz="1450" spc="-10">
                <a:latin typeface="Times New Roman"/>
                <a:cs typeface="Times New Roman"/>
              </a:rPr>
              <a:t>blood-guilty</a:t>
            </a:r>
            <a:r>
              <a:rPr dirty="0" sz="1450" spc="25">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first</a:t>
            </a:r>
            <a:r>
              <a:rPr dirty="0" sz="1450" spc="25">
                <a:latin typeface="Times New Roman"/>
                <a:cs typeface="Times New Roman"/>
              </a:rPr>
              <a:t> </a:t>
            </a:r>
            <a:r>
              <a:rPr dirty="0" sz="1450" spc="-10">
                <a:latin typeface="Times New Roman"/>
                <a:cs typeface="Times New Roman"/>
              </a:rPr>
              <a:t>degree;</a:t>
            </a:r>
            <a:r>
              <a:rPr dirty="0" sz="1450" spc="20">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held</a:t>
            </a:r>
            <a:r>
              <a:rPr dirty="0" sz="1450" spc="25">
                <a:latin typeface="Times New Roman"/>
                <a:cs typeface="Times New Roman"/>
              </a:rPr>
              <a:t> </a:t>
            </a:r>
            <a:r>
              <a:rPr dirty="0" sz="1450" spc="-10">
                <a:latin typeface="Times New Roman"/>
                <a:cs typeface="Times New Roman"/>
              </a:rPr>
              <a:t>him</a:t>
            </a:r>
            <a:r>
              <a:rPr dirty="0" sz="1450" spc="25">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horror;</a:t>
            </a:r>
            <a:r>
              <a:rPr dirty="0" sz="1450" spc="2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438640"/>
          </a:xfrm>
          <a:prstGeom prst="rect">
            <a:avLst/>
          </a:prstGeom>
        </p:spPr>
        <p:txBody>
          <a:bodyPr wrap="square" lIns="0" tIns="11430" rIns="0" bIns="0" rtlCol="0" vert="horz">
            <a:spAutoFit/>
          </a:bodyPr>
          <a:lstStyle/>
          <a:p>
            <a:pPr algn="just" marL="12700" marR="8890">
              <a:lnSpc>
                <a:spcPct val="100000"/>
              </a:lnSpc>
              <a:spcBef>
                <a:spcPts val="90"/>
              </a:spcBef>
            </a:pP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look </a:t>
            </a:r>
            <a:r>
              <a:rPr dirty="0" sz="1450" spc="-5">
                <a:latin typeface="Times New Roman"/>
                <a:cs typeface="Times New Roman"/>
              </a:rPr>
              <a:t>upon </a:t>
            </a:r>
            <a:r>
              <a:rPr dirty="0" sz="1450" spc="-10">
                <a:latin typeface="Times New Roman"/>
                <a:cs typeface="Times New Roman"/>
              </a:rPr>
              <a:t>his face; </a:t>
            </a:r>
            <a:r>
              <a:rPr dirty="0" sz="1450" spc="-5">
                <a:latin typeface="Times New Roman"/>
                <a:cs typeface="Times New Roman"/>
              </a:rPr>
              <a:t>I </a:t>
            </a:r>
            <a:r>
              <a:rPr dirty="0" sz="1450" spc="-10">
                <a:latin typeface="Times New Roman"/>
                <a:cs typeface="Times New Roman"/>
              </a:rPr>
              <a:t>would have rather lain alone in the rain </a:t>
            </a:r>
            <a:r>
              <a:rPr dirty="0" sz="1450" spc="-5">
                <a:latin typeface="Times New Roman"/>
                <a:cs typeface="Times New Roman"/>
              </a:rPr>
              <a:t>on </a:t>
            </a:r>
            <a:r>
              <a:rPr dirty="0" sz="1450" spc="-10">
                <a:latin typeface="Times New Roman"/>
                <a:cs typeface="Times New Roman"/>
              </a:rPr>
              <a:t>my  cold isle, than in that warm wood beside </a:t>
            </a:r>
            <a:r>
              <a:rPr dirty="0" sz="1450" spc="-5">
                <a:latin typeface="Times New Roman"/>
                <a:cs typeface="Times New Roman"/>
              </a:rPr>
              <a:t>a</a:t>
            </a:r>
            <a:r>
              <a:rPr dirty="0" sz="1450" spc="40">
                <a:latin typeface="Times New Roman"/>
                <a:cs typeface="Times New Roman"/>
              </a:rPr>
              <a:t> </a:t>
            </a:r>
            <a:r>
              <a:rPr dirty="0" sz="1450" spc="-20">
                <a:latin typeface="Times New Roman"/>
                <a:cs typeface="Times New Roman"/>
              </a:rPr>
              <a:t>murderer.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still wearied?” </a:t>
            </a:r>
            <a:r>
              <a:rPr dirty="0" sz="1450" spc="-5">
                <a:latin typeface="Times New Roman"/>
                <a:cs typeface="Times New Roman"/>
              </a:rPr>
              <a:t>he </a:t>
            </a:r>
            <a:r>
              <a:rPr dirty="0" sz="1450" spc="-10">
                <a:latin typeface="Times New Roman"/>
                <a:cs typeface="Times New Roman"/>
              </a:rPr>
              <a:t>asked</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“No,” said I, still with my face in the bracken; “no,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wearied </a:t>
            </a:r>
            <a:r>
              <a:rPr dirty="0" sz="1450" spc="-30">
                <a:latin typeface="Times New Roman"/>
                <a:cs typeface="Times New Roman"/>
              </a:rPr>
              <a:t>now,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can speak. </a:t>
            </a:r>
            <a:r>
              <a:rPr dirty="0" sz="1450" spc="-60">
                <a:latin typeface="Times New Roman"/>
                <a:cs typeface="Times New Roman"/>
              </a:rPr>
              <a:t>You </a:t>
            </a:r>
            <a:r>
              <a:rPr dirty="0" sz="1450" spc="-10">
                <a:latin typeface="Times New Roman"/>
                <a:cs typeface="Times New Roman"/>
              </a:rPr>
              <a:t>and me must twine,” </a:t>
            </a:r>
            <a:r>
              <a:rPr dirty="0" sz="1450" spc="-5">
                <a:latin typeface="Times New Roman"/>
                <a:cs typeface="Times New Roman"/>
              </a:rPr>
              <a:t>I </a:t>
            </a:r>
            <a:r>
              <a:rPr dirty="0" sz="1450" spc="-10">
                <a:latin typeface="Times New Roman"/>
                <a:cs typeface="Times New Roman"/>
              </a:rPr>
              <a:t>said. “I liked </a:t>
            </a:r>
            <a:r>
              <a:rPr dirty="0" sz="1450" spc="-5">
                <a:latin typeface="Times New Roman"/>
                <a:cs typeface="Times New Roman"/>
              </a:rPr>
              <a:t>you </a:t>
            </a:r>
            <a:r>
              <a:rPr dirty="0" sz="1450" spc="-10">
                <a:latin typeface="Times New Roman"/>
                <a:cs typeface="Times New Roman"/>
              </a:rPr>
              <a:t>very well, Alan,  </a:t>
            </a:r>
            <a:r>
              <a:rPr dirty="0" sz="1450" spc="-5">
                <a:latin typeface="Times New Roman"/>
                <a:cs typeface="Times New Roman"/>
              </a:rPr>
              <a:t>but your </a:t>
            </a:r>
            <a:r>
              <a:rPr dirty="0" sz="1450" spc="-10">
                <a:latin typeface="Times New Roman"/>
                <a:cs typeface="Times New Roman"/>
              </a:rPr>
              <a:t>ways are </a:t>
            </a:r>
            <a:r>
              <a:rPr dirty="0" sz="1450" spc="-5">
                <a:latin typeface="Times New Roman"/>
                <a:cs typeface="Times New Roman"/>
              </a:rPr>
              <a:t>not </a:t>
            </a:r>
            <a:r>
              <a:rPr dirty="0" sz="1450" spc="-10">
                <a:latin typeface="Times New Roman"/>
                <a:cs typeface="Times New Roman"/>
              </a:rPr>
              <a:t>mine, and they’re </a:t>
            </a:r>
            <a:r>
              <a:rPr dirty="0" sz="1450" spc="-5">
                <a:latin typeface="Times New Roman"/>
                <a:cs typeface="Times New Roman"/>
              </a:rPr>
              <a:t>not </a:t>
            </a:r>
            <a:r>
              <a:rPr dirty="0" sz="1450" spc="-20">
                <a:latin typeface="Times New Roman"/>
                <a:cs typeface="Times New Roman"/>
              </a:rPr>
              <a:t>God’s: </a:t>
            </a:r>
            <a:r>
              <a:rPr dirty="0" sz="1450" spc="-10">
                <a:latin typeface="Times New Roman"/>
                <a:cs typeface="Times New Roman"/>
              </a:rPr>
              <a:t>and the short and the long  </a:t>
            </a:r>
            <a:r>
              <a:rPr dirty="0" sz="1450" spc="-5">
                <a:latin typeface="Times New Roman"/>
                <a:cs typeface="Times New Roman"/>
              </a:rPr>
              <a:t>of </a:t>
            </a:r>
            <a:r>
              <a:rPr dirty="0" sz="1450" spc="-10">
                <a:latin typeface="Times New Roman"/>
                <a:cs typeface="Times New Roman"/>
              </a:rPr>
              <a:t>it is just that we must</a:t>
            </a:r>
            <a:r>
              <a:rPr dirty="0" sz="1450" spc="15">
                <a:latin typeface="Times New Roman"/>
                <a:cs typeface="Times New Roman"/>
              </a:rPr>
              <a:t> </a:t>
            </a:r>
            <a:r>
              <a:rPr dirty="0" sz="1450" spc="-10">
                <a:latin typeface="Times New Roman"/>
                <a:cs typeface="Times New Roman"/>
              </a:rPr>
              <a:t>twine.”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will hardly twine from ye, David, without some kind </a:t>
            </a:r>
            <a:r>
              <a:rPr dirty="0" sz="1450" spc="-5">
                <a:latin typeface="Times New Roman"/>
                <a:cs typeface="Times New Roman"/>
              </a:rPr>
              <a:t>of </a:t>
            </a:r>
            <a:r>
              <a:rPr dirty="0" sz="1450" spc="-10">
                <a:latin typeface="Times New Roman"/>
                <a:cs typeface="Times New Roman"/>
              </a:rPr>
              <a:t>reason for the  same,” said Alan, mighty </a:t>
            </a:r>
            <a:r>
              <a:rPr dirty="0" sz="1450" spc="-20">
                <a:latin typeface="Times New Roman"/>
                <a:cs typeface="Times New Roman"/>
              </a:rPr>
              <a:t>gravely.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ken anything against my reputation,  </a:t>
            </a:r>
            <a:r>
              <a:rPr dirty="0" sz="1450" spc="-30">
                <a:latin typeface="Times New Roman"/>
                <a:cs typeface="Times New Roman"/>
              </a:rPr>
              <a:t>it’s </a:t>
            </a:r>
            <a:r>
              <a:rPr dirty="0" sz="1450" spc="-10">
                <a:latin typeface="Times New Roman"/>
                <a:cs typeface="Times New Roman"/>
              </a:rPr>
              <a:t>the least thing that </a:t>
            </a:r>
            <a:r>
              <a:rPr dirty="0" sz="1450" spc="-5">
                <a:latin typeface="Times New Roman"/>
                <a:cs typeface="Times New Roman"/>
              </a:rPr>
              <a:t>ye </a:t>
            </a:r>
            <a:r>
              <a:rPr dirty="0" sz="1450" spc="-10">
                <a:latin typeface="Times New Roman"/>
                <a:cs typeface="Times New Roman"/>
              </a:rPr>
              <a:t>should </a:t>
            </a:r>
            <a:r>
              <a:rPr dirty="0" sz="1450" spc="-5">
                <a:latin typeface="Times New Roman"/>
                <a:cs typeface="Times New Roman"/>
              </a:rPr>
              <a:t>do, </a:t>
            </a:r>
            <a:r>
              <a:rPr dirty="0" sz="1450" spc="-10">
                <a:latin typeface="Times New Roman"/>
                <a:cs typeface="Times New Roman"/>
              </a:rPr>
              <a:t>for old acquaintance’ sake, to let me hear  the name </a:t>
            </a:r>
            <a:r>
              <a:rPr dirty="0" sz="1450" spc="-5">
                <a:latin typeface="Times New Roman"/>
                <a:cs typeface="Times New Roman"/>
              </a:rPr>
              <a:t>of </a:t>
            </a:r>
            <a:r>
              <a:rPr dirty="0" sz="1450" spc="-10">
                <a:latin typeface="Times New Roman"/>
                <a:cs typeface="Times New Roman"/>
              </a:rPr>
              <a:t>it; and if </a:t>
            </a:r>
            <a:r>
              <a:rPr dirty="0" sz="1450" spc="-5">
                <a:latin typeface="Times New Roman"/>
                <a:cs typeface="Times New Roman"/>
              </a:rPr>
              <a:t>ye </a:t>
            </a:r>
            <a:r>
              <a:rPr dirty="0" sz="1450" spc="-10">
                <a:latin typeface="Times New Roman"/>
                <a:cs typeface="Times New Roman"/>
              </a:rPr>
              <a:t>have only taken </a:t>
            </a:r>
            <a:r>
              <a:rPr dirty="0" sz="1450" spc="-5">
                <a:latin typeface="Times New Roman"/>
                <a:cs typeface="Times New Roman"/>
              </a:rPr>
              <a:t>a </a:t>
            </a:r>
            <a:r>
              <a:rPr dirty="0" sz="1450" spc="-10">
                <a:latin typeface="Times New Roman"/>
                <a:cs typeface="Times New Roman"/>
              </a:rPr>
              <a:t>distaste to my </a:t>
            </a:r>
            <a:r>
              <a:rPr dirty="0" sz="1450" spc="-20">
                <a:latin typeface="Times New Roman"/>
                <a:cs typeface="Times New Roman"/>
              </a:rPr>
              <a:t>society,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proper for me to judge if I’m</a:t>
            </a:r>
            <a:r>
              <a:rPr dirty="0" sz="1450" spc="25">
                <a:latin typeface="Times New Roman"/>
                <a:cs typeface="Times New Roman"/>
              </a:rPr>
              <a:t> </a:t>
            </a:r>
            <a:r>
              <a:rPr dirty="0" sz="1450" spc="-10">
                <a:latin typeface="Times New Roman"/>
                <a:cs typeface="Times New Roman"/>
              </a:rPr>
              <a:t>insulted.”</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“Alan,” said I, “what is the sense </a:t>
            </a:r>
            <a:r>
              <a:rPr dirty="0" sz="1450" spc="-5">
                <a:latin typeface="Times New Roman"/>
                <a:cs typeface="Times New Roman"/>
              </a:rPr>
              <a:t>of </a:t>
            </a:r>
            <a:r>
              <a:rPr dirty="0" sz="1450" spc="-10">
                <a:latin typeface="Times New Roman"/>
                <a:cs typeface="Times New Roman"/>
              </a:rPr>
              <a:t>this? </a:t>
            </a:r>
            <a:r>
              <a:rPr dirty="0" sz="1450" spc="-85">
                <a:latin typeface="Times New Roman"/>
                <a:cs typeface="Times New Roman"/>
              </a:rPr>
              <a:t>Ye </a:t>
            </a:r>
            <a:r>
              <a:rPr dirty="0" sz="1450" spc="-10">
                <a:latin typeface="Times New Roman"/>
                <a:cs typeface="Times New Roman"/>
              </a:rPr>
              <a:t>ken very well </a:t>
            </a:r>
            <a:r>
              <a:rPr dirty="0" sz="1450" spc="-5">
                <a:latin typeface="Times New Roman"/>
                <a:cs typeface="Times New Roman"/>
              </a:rPr>
              <a:t>yon </a:t>
            </a:r>
            <a:r>
              <a:rPr dirty="0" sz="1450" spc="-10">
                <a:latin typeface="Times New Roman"/>
                <a:cs typeface="Times New Roman"/>
              </a:rPr>
              <a:t>Campbell-  man lies in his blood </a:t>
            </a:r>
            <a:r>
              <a:rPr dirty="0" sz="1450" spc="-5">
                <a:latin typeface="Times New Roman"/>
                <a:cs typeface="Times New Roman"/>
              </a:rPr>
              <a:t>upon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He was silent for </a:t>
            </a:r>
            <a:r>
              <a:rPr dirty="0" sz="1450" spc="-5">
                <a:latin typeface="Times New Roman"/>
                <a:cs typeface="Times New Roman"/>
              </a:rPr>
              <a:t>a </a:t>
            </a:r>
            <a:r>
              <a:rPr dirty="0" sz="1450" spc="-10">
                <a:latin typeface="Times New Roman"/>
                <a:cs typeface="Times New Roman"/>
              </a:rPr>
              <a:t>little; then says he, “Did ever </a:t>
            </a:r>
            <a:r>
              <a:rPr dirty="0" sz="1450" spc="-5">
                <a:latin typeface="Times New Roman"/>
                <a:cs typeface="Times New Roman"/>
              </a:rPr>
              <a:t>ye </a:t>
            </a:r>
            <a:r>
              <a:rPr dirty="0" sz="1450" spc="-10">
                <a:latin typeface="Times New Roman"/>
                <a:cs typeface="Times New Roman"/>
              </a:rPr>
              <a:t>hear tell </a:t>
            </a:r>
            <a:r>
              <a:rPr dirty="0" sz="1450" spc="-5">
                <a:latin typeface="Times New Roman"/>
                <a:cs typeface="Times New Roman"/>
              </a:rPr>
              <a:t>of </a:t>
            </a:r>
            <a:r>
              <a:rPr dirty="0" sz="1450" spc="-10">
                <a:latin typeface="Times New Roman"/>
                <a:cs typeface="Times New Roman"/>
              </a:rPr>
              <a:t>the story </a:t>
            </a:r>
            <a:r>
              <a:rPr dirty="0" sz="1450" spc="-5">
                <a:latin typeface="Times New Roman"/>
                <a:cs typeface="Times New Roman"/>
              </a:rPr>
              <a:t>of  </a:t>
            </a:r>
            <a:r>
              <a:rPr dirty="0" sz="1450" spc="-10">
                <a:latin typeface="Times New Roman"/>
                <a:cs typeface="Times New Roman"/>
              </a:rPr>
              <a:t>the Man and the Good People?”—by which </a:t>
            </a:r>
            <a:r>
              <a:rPr dirty="0" sz="1450" spc="-5">
                <a:latin typeface="Times New Roman"/>
                <a:cs typeface="Times New Roman"/>
              </a:rPr>
              <a:t>he </a:t>
            </a:r>
            <a:r>
              <a:rPr dirty="0" sz="1450" spc="-10">
                <a:latin typeface="Times New Roman"/>
                <a:cs typeface="Times New Roman"/>
              </a:rPr>
              <a:t>meant the</a:t>
            </a:r>
            <a:r>
              <a:rPr dirty="0" sz="1450" spc="45">
                <a:latin typeface="Times New Roman"/>
                <a:cs typeface="Times New Roman"/>
              </a:rPr>
              <a:t> </a:t>
            </a:r>
            <a:r>
              <a:rPr dirty="0" sz="1450" spc="-10">
                <a:latin typeface="Times New Roman"/>
                <a:cs typeface="Times New Roman"/>
              </a:rPr>
              <a:t>fairies.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 said I, “nor </a:t>
            </a:r>
            <a:r>
              <a:rPr dirty="0" sz="1450" spc="-5">
                <a:latin typeface="Times New Roman"/>
                <a:cs typeface="Times New Roman"/>
              </a:rPr>
              <a:t>do I </a:t>
            </a:r>
            <a:r>
              <a:rPr dirty="0" sz="1450" spc="-10">
                <a:latin typeface="Times New Roman"/>
                <a:cs typeface="Times New Roman"/>
              </a:rPr>
              <a:t>want to hear</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850"/>
              </a:spcBef>
            </a:pPr>
            <a:r>
              <a:rPr dirty="0" sz="1450" spc="-20">
                <a:latin typeface="Times New Roman"/>
                <a:cs typeface="Times New Roman"/>
              </a:rPr>
              <a:t>“With </a:t>
            </a:r>
            <a:r>
              <a:rPr dirty="0" sz="1450" spc="-5">
                <a:latin typeface="Times New Roman"/>
                <a:cs typeface="Times New Roman"/>
              </a:rPr>
              <a:t>your </a:t>
            </a:r>
            <a:r>
              <a:rPr dirty="0" sz="1450" spc="-10">
                <a:latin typeface="Times New Roman"/>
                <a:cs typeface="Times New Roman"/>
              </a:rPr>
              <a:t>permission, </a:t>
            </a:r>
            <a:r>
              <a:rPr dirty="0" sz="1450" spc="-35">
                <a:latin typeface="Times New Roman"/>
                <a:cs typeface="Times New Roman"/>
              </a:rPr>
              <a:t>Mr. </a:t>
            </a:r>
            <a:r>
              <a:rPr dirty="0" sz="1450" spc="-15">
                <a:latin typeface="Times New Roman"/>
                <a:cs typeface="Times New Roman"/>
              </a:rPr>
              <a:t>Balfour, </a:t>
            </a:r>
            <a:r>
              <a:rPr dirty="0" sz="1450" spc="-5">
                <a:latin typeface="Times New Roman"/>
                <a:cs typeface="Times New Roman"/>
              </a:rPr>
              <a:t>I </a:t>
            </a:r>
            <a:r>
              <a:rPr dirty="0" sz="1450" spc="-10">
                <a:latin typeface="Times New Roman"/>
                <a:cs typeface="Times New Roman"/>
              </a:rPr>
              <a:t>will tell it </a:t>
            </a:r>
            <a:r>
              <a:rPr dirty="0" sz="1450" spc="-5">
                <a:latin typeface="Times New Roman"/>
                <a:cs typeface="Times New Roman"/>
              </a:rPr>
              <a:t>you, </a:t>
            </a:r>
            <a:r>
              <a:rPr dirty="0" sz="1450" spc="-15">
                <a:latin typeface="Times New Roman"/>
                <a:cs typeface="Times New Roman"/>
              </a:rPr>
              <a:t>whatever,” </a:t>
            </a:r>
            <a:r>
              <a:rPr dirty="0" sz="1450" spc="-10">
                <a:latin typeface="Times New Roman"/>
                <a:cs typeface="Times New Roman"/>
              </a:rPr>
              <a:t>says  Alan. “The man, </a:t>
            </a:r>
            <a:r>
              <a:rPr dirty="0" sz="1450" spc="-5">
                <a:latin typeface="Times New Roman"/>
                <a:cs typeface="Times New Roman"/>
              </a:rPr>
              <a:t>ye </a:t>
            </a:r>
            <a:r>
              <a:rPr dirty="0" sz="1450" spc="-10">
                <a:latin typeface="Times New Roman"/>
                <a:cs typeface="Times New Roman"/>
              </a:rPr>
              <a:t>should ken, was cast </a:t>
            </a:r>
            <a:r>
              <a:rPr dirty="0" sz="1450" spc="-5">
                <a:latin typeface="Times New Roman"/>
                <a:cs typeface="Times New Roman"/>
              </a:rPr>
              <a:t>upon a </a:t>
            </a:r>
            <a:r>
              <a:rPr dirty="0" sz="1450" spc="-10">
                <a:latin typeface="Times New Roman"/>
                <a:cs typeface="Times New Roman"/>
              </a:rPr>
              <a:t>rock in the sea, where it  appears the Good People were in use to come and rest as they went through to  Ireland. The name </a:t>
            </a:r>
            <a:r>
              <a:rPr dirty="0" sz="1450" spc="-5">
                <a:latin typeface="Times New Roman"/>
                <a:cs typeface="Times New Roman"/>
              </a:rPr>
              <a:t>of </a:t>
            </a:r>
            <a:r>
              <a:rPr dirty="0" sz="1450" spc="-10">
                <a:latin typeface="Times New Roman"/>
                <a:cs typeface="Times New Roman"/>
              </a:rPr>
              <a:t>this rock is called the Skerryvore, and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far from  where we </a:t>
            </a:r>
            <a:r>
              <a:rPr dirty="0" sz="1450" spc="-15">
                <a:latin typeface="Times New Roman"/>
                <a:cs typeface="Times New Roman"/>
              </a:rPr>
              <a:t>suffered </a:t>
            </a:r>
            <a:r>
              <a:rPr dirty="0" sz="1450" spc="-10">
                <a:latin typeface="Times New Roman"/>
                <a:cs typeface="Times New Roman"/>
              </a:rPr>
              <a:t>ship-wreck. </a:t>
            </a:r>
            <a:r>
              <a:rPr dirty="0" sz="1450" spc="-35">
                <a:latin typeface="Times New Roman"/>
                <a:cs typeface="Times New Roman"/>
              </a:rPr>
              <a:t>Well, </a:t>
            </a:r>
            <a:r>
              <a:rPr dirty="0" sz="1450" spc="-10">
                <a:latin typeface="Times New Roman"/>
                <a:cs typeface="Times New Roman"/>
              </a:rPr>
              <a:t>it seems the man cried so sore, if </a:t>
            </a:r>
            <a:r>
              <a:rPr dirty="0" sz="1450" spc="-5">
                <a:latin typeface="Times New Roman"/>
                <a:cs typeface="Times New Roman"/>
              </a:rPr>
              <a:t>he  </a:t>
            </a:r>
            <a:r>
              <a:rPr dirty="0" sz="1450" spc="-10">
                <a:latin typeface="Times New Roman"/>
                <a:cs typeface="Times New Roman"/>
              </a:rPr>
              <a:t>could just see his little bairn before </a:t>
            </a:r>
            <a:r>
              <a:rPr dirty="0" sz="1450" spc="-5">
                <a:latin typeface="Times New Roman"/>
                <a:cs typeface="Times New Roman"/>
              </a:rPr>
              <a:t>he </a:t>
            </a:r>
            <a:r>
              <a:rPr dirty="0" sz="1450" spc="-10">
                <a:latin typeface="Times New Roman"/>
                <a:cs typeface="Times New Roman"/>
              </a:rPr>
              <a:t>died! that at last the king </a:t>
            </a:r>
            <a:r>
              <a:rPr dirty="0" sz="1450" spc="-5">
                <a:latin typeface="Times New Roman"/>
                <a:cs typeface="Times New Roman"/>
              </a:rPr>
              <a:t>of </a:t>
            </a:r>
            <a:r>
              <a:rPr dirty="0" sz="1450" spc="-10">
                <a:latin typeface="Times New Roman"/>
                <a:cs typeface="Times New Roman"/>
              </a:rPr>
              <a:t>the Good  People took peety </a:t>
            </a:r>
            <a:r>
              <a:rPr dirty="0" sz="1450" spc="-5">
                <a:latin typeface="Times New Roman"/>
                <a:cs typeface="Times New Roman"/>
              </a:rPr>
              <a:t>upon </a:t>
            </a:r>
            <a:r>
              <a:rPr dirty="0" sz="1450" spc="-10">
                <a:latin typeface="Times New Roman"/>
                <a:cs typeface="Times New Roman"/>
              </a:rPr>
              <a:t>him, and sent </a:t>
            </a:r>
            <a:r>
              <a:rPr dirty="0" sz="1450" spc="-5">
                <a:latin typeface="Times New Roman"/>
                <a:cs typeface="Times New Roman"/>
              </a:rPr>
              <a:t>one </a:t>
            </a:r>
            <a:r>
              <a:rPr dirty="0" sz="1450" spc="-10">
                <a:latin typeface="Times New Roman"/>
                <a:cs typeface="Times New Roman"/>
              </a:rPr>
              <a:t>flying that </a:t>
            </a:r>
            <a:r>
              <a:rPr dirty="0" sz="1450" spc="-5">
                <a:latin typeface="Times New Roman"/>
                <a:cs typeface="Times New Roman"/>
              </a:rPr>
              <a:t>brought </a:t>
            </a:r>
            <a:r>
              <a:rPr dirty="0" sz="1450" spc="-10">
                <a:latin typeface="Times New Roman"/>
                <a:cs typeface="Times New Roman"/>
              </a:rPr>
              <a:t>back the bairn in  </a:t>
            </a:r>
            <a:r>
              <a:rPr dirty="0" sz="1450" spc="-5">
                <a:latin typeface="Times New Roman"/>
                <a:cs typeface="Times New Roman"/>
              </a:rPr>
              <a:t>a poke </a:t>
            </a:r>
            <a:r>
              <a:rPr dirty="0" sz="1450" spc="-10">
                <a:latin typeface="Times New Roman"/>
                <a:cs typeface="Times New Roman"/>
              </a:rPr>
              <a:t>and laid it down beside the man where </a:t>
            </a:r>
            <a:r>
              <a:rPr dirty="0" sz="1450" spc="-5">
                <a:latin typeface="Times New Roman"/>
                <a:cs typeface="Times New Roman"/>
              </a:rPr>
              <a:t>he </a:t>
            </a:r>
            <a:r>
              <a:rPr dirty="0" sz="1450" spc="-10">
                <a:latin typeface="Times New Roman"/>
                <a:cs typeface="Times New Roman"/>
              </a:rPr>
              <a:t>lay sleeping. So when the  man woke, there was </a:t>
            </a:r>
            <a:r>
              <a:rPr dirty="0" sz="1450" spc="-5">
                <a:latin typeface="Times New Roman"/>
                <a:cs typeface="Times New Roman"/>
              </a:rPr>
              <a:t>a poke </a:t>
            </a:r>
            <a:r>
              <a:rPr dirty="0" sz="1450" spc="-10">
                <a:latin typeface="Times New Roman"/>
                <a:cs typeface="Times New Roman"/>
              </a:rPr>
              <a:t>beside him and something into the inside </a:t>
            </a:r>
            <a:r>
              <a:rPr dirty="0" sz="1450" spc="-5">
                <a:latin typeface="Times New Roman"/>
                <a:cs typeface="Times New Roman"/>
              </a:rPr>
              <a:t>of </a:t>
            </a:r>
            <a:r>
              <a:rPr dirty="0" sz="1450" spc="-10">
                <a:latin typeface="Times New Roman"/>
                <a:cs typeface="Times New Roman"/>
              </a:rPr>
              <a:t>it that  moved. </a:t>
            </a:r>
            <a:r>
              <a:rPr dirty="0" sz="1450" spc="-35">
                <a:latin typeface="Times New Roman"/>
                <a:cs typeface="Times New Roman"/>
              </a:rPr>
              <a:t>Well, </a:t>
            </a:r>
            <a:r>
              <a:rPr dirty="0" sz="1450" spc="-10">
                <a:latin typeface="Times New Roman"/>
                <a:cs typeface="Times New Roman"/>
              </a:rPr>
              <a:t>it seems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of </a:t>
            </a:r>
            <a:r>
              <a:rPr dirty="0" sz="1450" spc="-10">
                <a:latin typeface="Times New Roman"/>
                <a:cs typeface="Times New Roman"/>
              </a:rPr>
              <a:t>these gentry that think aye the worst </a:t>
            </a:r>
            <a:r>
              <a:rPr dirty="0" sz="1450" spc="-5">
                <a:latin typeface="Times New Roman"/>
                <a:cs typeface="Times New Roman"/>
              </a:rPr>
              <a:t>of  </a:t>
            </a:r>
            <a:r>
              <a:rPr dirty="0" sz="1450" spc="-10">
                <a:latin typeface="Times New Roman"/>
                <a:cs typeface="Times New Roman"/>
              </a:rPr>
              <a:t>things; and for greater </a:t>
            </a:r>
            <a:r>
              <a:rPr dirty="0" sz="1450" spc="-20">
                <a:latin typeface="Times New Roman"/>
                <a:cs typeface="Times New Roman"/>
              </a:rPr>
              <a:t>security, </a:t>
            </a:r>
            <a:r>
              <a:rPr dirty="0" sz="1450" spc="-5">
                <a:latin typeface="Times New Roman"/>
                <a:cs typeface="Times New Roman"/>
              </a:rPr>
              <a:t>he </a:t>
            </a:r>
            <a:r>
              <a:rPr dirty="0" sz="1450" spc="-10">
                <a:latin typeface="Times New Roman"/>
                <a:cs typeface="Times New Roman"/>
              </a:rPr>
              <a:t>stuck his dirk throughout that </a:t>
            </a:r>
            <a:r>
              <a:rPr dirty="0" sz="1450" spc="-5">
                <a:latin typeface="Times New Roman"/>
                <a:cs typeface="Times New Roman"/>
              </a:rPr>
              <a:t>poke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opened it, and there was his bairn dead. </a:t>
            </a:r>
            <a:r>
              <a:rPr dirty="0" sz="1450" spc="-5">
                <a:latin typeface="Times New Roman"/>
                <a:cs typeface="Times New Roman"/>
              </a:rPr>
              <a:t>I </a:t>
            </a:r>
            <a:r>
              <a:rPr dirty="0" sz="1450" spc="-10">
                <a:latin typeface="Times New Roman"/>
                <a:cs typeface="Times New Roman"/>
              </a:rPr>
              <a:t>am thinking to myself, </a:t>
            </a:r>
            <a:r>
              <a:rPr dirty="0" sz="1450" spc="-35">
                <a:latin typeface="Times New Roman"/>
                <a:cs typeface="Times New Roman"/>
              </a:rPr>
              <a:t>Mr.  </a:t>
            </a:r>
            <a:r>
              <a:rPr dirty="0" sz="1450" spc="-15">
                <a:latin typeface="Times New Roman"/>
                <a:cs typeface="Times New Roman"/>
              </a:rPr>
              <a:t>Balfour,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and the man are very much</a:t>
            </a:r>
            <a:r>
              <a:rPr dirty="0" sz="1450" spc="35">
                <a:latin typeface="Times New Roman"/>
                <a:cs typeface="Times New Roman"/>
              </a:rPr>
              <a:t> </a:t>
            </a:r>
            <a:r>
              <a:rPr dirty="0" sz="1450" spc="-10">
                <a:latin typeface="Times New Roman"/>
                <a:cs typeface="Times New Roman"/>
              </a:rPr>
              <a:t>alike.”</a:t>
            </a:r>
            <a:endParaRPr sz="1450">
              <a:latin typeface="Times New Roman"/>
              <a:cs typeface="Times New Roman"/>
            </a:endParaRPr>
          </a:p>
          <a:p>
            <a:pPr algn="just" marL="268605">
              <a:lnSpc>
                <a:spcPct val="100000"/>
              </a:lnSpc>
              <a:spcBef>
                <a:spcPts val="63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hand in it?” cried I, sitting</a:t>
            </a:r>
            <a:r>
              <a:rPr dirty="0" sz="1450" spc="3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 will tell </a:t>
            </a:r>
            <a:r>
              <a:rPr dirty="0" sz="1450" spc="-5">
                <a:latin typeface="Times New Roman"/>
                <a:cs typeface="Times New Roman"/>
              </a:rPr>
              <a:t>you </a:t>
            </a:r>
            <a:r>
              <a:rPr dirty="0" sz="1450" spc="-10">
                <a:latin typeface="Times New Roman"/>
                <a:cs typeface="Times New Roman"/>
              </a:rPr>
              <a:t>first </a:t>
            </a:r>
            <a:r>
              <a:rPr dirty="0" sz="1450" spc="-5">
                <a:latin typeface="Times New Roman"/>
                <a:cs typeface="Times New Roman"/>
              </a:rPr>
              <a:t>of </a:t>
            </a:r>
            <a:r>
              <a:rPr dirty="0" sz="1450" spc="-10">
                <a:latin typeface="Times New Roman"/>
                <a:cs typeface="Times New Roman"/>
              </a:rPr>
              <a:t>all, </a:t>
            </a:r>
            <a:r>
              <a:rPr dirty="0" sz="1450" spc="-35">
                <a:latin typeface="Times New Roman"/>
                <a:cs typeface="Times New Roman"/>
              </a:rPr>
              <a:t>Mr. </a:t>
            </a:r>
            <a:r>
              <a:rPr dirty="0" sz="1450" spc="-10">
                <a:latin typeface="Times New Roman"/>
                <a:cs typeface="Times New Roman"/>
              </a:rPr>
              <a:t>Balfour </a:t>
            </a:r>
            <a:r>
              <a:rPr dirty="0" sz="1450" spc="-5">
                <a:latin typeface="Times New Roman"/>
                <a:cs typeface="Times New Roman"/>
              </a:rPr>
              <a:t>of </a:t>
            </a:r>
            <a:r>
              <a:rPr dirty="0" sz="1450" spc="-10">
                <a:latin typeface="Times New Roman"/>
                <a:cs typeface="Times New Roman"/>
              </a:rPr>
              <a:t>Shaws, as </a:t>
            </a:r>
            <a:r>
              <a:rPr dirty="0" sz="1450" spc="-5">
                <a:latin typeface="Times New Roman"/>
                <a:cs typeface="Times New Roman"/>
              </a:rPr>
              <a:t>one </a:t>
            </a:r>
            <a:r>
              <a:rPr dirty="0" sz="1450" spc="-10">
                <a:latin typeface="Times New Roman"/>
                <a:cs typeface="Times New Roman"/>
              </a:rPr>
              <a:t>friend to </a:t>
            </a:r>
            <a:r>
              <a:rPr dirty="0" sz="1450" spc="-15">
                <a:latin typeface="Times New Roman"/>
                <a:cs typeface="Times New Roman"/>
              </a:rPr>
              <a:t>another,”  </a:t>
            </a:r>
            <a:r>
              <a:rPr dirty="0" sz="1450" spc="-10">
                <a:latin typeface="Times New Roman"/>
                <a:cs typeface="Times New Roman"/>
              </a:rPr>
              <a:t>said Alan, “that if </a:t>
            </a:r>
            <a:r>
              <a:rPr dirty="0" sz="1450" spc="-5">
                <a:latin typeface="Times New Roman"/>
                <a:cs typeface="Times New Roman"/>
              </a:rPr>
              <a:t>I </a:t>
            </a:r>
            <a:r>
              <a:rPr dirty="0" sz="1450" spc="-10">
                <a:latin typeface="Times New Roman"/>
                <a:cs typeface="Times New Roman"/>
              </a:rPr>
              <a:t>were going to kill </a:t>
            </a:r>
            <a:r>
              <a:rPr dirty="0" sz="1450" spc="-5">
                <a:latin typeface="Times New Roman"/>
                <a:cs typeface="Times New Roman"/>
              </a:rPr>
              <a:t>a </a:t>
            </a:r>
            <a:r>
              <a:rPr dirty="0" sz="1450" spc="-10">
                <a:latin typeface="Times New Roman"/>
                <a:cs typeface="Times New Roman"/>
              </a:rPr>
              <a:t>gentleman, it would </a:t>
            </a:r>
            <a:r>
              <a:rPr dirty="0" sz="1450" spc="-5">
                <a:latin typeface="Times New Roman"/>
                <a:cs typeface="Times New Roman"/>
              </a:rPr>
              <a:t>not be </a:t>
            </a:r>
            <a:r>
              <a:rPr dirty="0" sz="1450" spc="-10">
                <a:latin typeface="Times New Roman"/>
                <a:cs typeface="Times New Roman"/>
              </a:rPr>
              <a:t>in my own  </a:t>
            </a:r>
            <a:r>
              <a:rPr dirty="0" sz="1450" spc="-20">
                <a:latin typeface="Times New Roman"/>
                <a:cs typeface="Times New Roman"/>
              </a:rPr>
              <a:t>country, </a:t>
            </a:r>
            <a:r>
              <a:rPr dirty="0" sz="1450" spc="-10">
                <a:latin typeface="Times New Roman"/>
                <a:cs typeface="Times New Roman"/>
              </a:rPr>
              <a:t>to bring trouble </a:t>
            </a:r>
            <a:r>
              <a:rPr dirty="0" sz="1450" spc="-5">
                <a:latin typeface="Times New Roman"/>
                <a:cs typeface="Times New Roman"/>
              </a:rPr>
              <a:t>on </a:t>
            </a:r>
            <a:r>
              <a:rPr dirty="0" sz="1450" spc="-10">
                <a:latin typeface="Times New Roman"/>
                <a:cs typeface="Times New Roman"/>
              </a:rPr>
              <a:t>my clan; and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go </a:t>
            </a:r>
            <a:r>
              <a:rPr dirty="0" sz="1450" spc="-10">
                <a:latin typeface="Times New Roman"/>
                <a:cs typeface="Times New Roman"/>
              </a:rPr>
              <a:t>wanting sword and  </a:t>
            </a:r>
            <a:r>
              <a:rPr dirty="0" sz="1450" spc="-5">
                <a:latin typeface="Times New Roman"/>
                <a:cs typeface="Times New Roman"/>
              </a:rPr>
              <a:t>gun,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long fishing-rod </a:t>
            </a:r>
            <a:r>
              <a:rPr dirty="0" sz="1450" spc="-5">
                <a:latin typeface="Times New Roman"/>
                <a:cs typeface="Times New Roman"/>
              </a:rPr>
              <a:t>upon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268605">
              <a:lnSpc>
                <a:spcPct val="100000"/>
              </a:lnSpc>
              <a:spcBef>
                <a:spcPts val="720"/>
              </a:spcBef>
            </a:pPr>
            <a:r>
              <a:rPr dirty="0" sz="1450" spc="-25">
                <a:latin typeface="Times New Roman"/>
                <a:cs typeface="Times New Roman"/>
              </a:rPr>
              <a:t>“Well,” </a:t>
            </a:r>
            <a:r>
              <a:rPr dirty="0" sz="1450" spc="-10">
                <a:latin typeface="Times New Roman"/>
                <a:cs typeface="Times New Roman"/>
              </a:rPr>
              <a:t>said I, </a:t>
            </a:r>
            <a:r>
              <a:rPr dirty="0" sz="1450" spc="-20">
                <a:latin typeface="Times New Roman"/>
                <a:cs typeface="Times New Roman"/>
              </a:rPr>
              <a:t>“that’s</a:t>
            </a:r>
            <a:r>
              <a:rPr dirty="0" sz="1450" spc="20">
                <a:latin typeface="Times New Roman"/>
                <a:cs typeface="Times New Roman"/>
              </a:rPr>
              <a:t> </a:t>
            </a:r>
            <a:r>
              <a:rPr dirty="0" sz="1450" spc="-10">
                <a:latin typeface="Times New Roman"/>
                <a:cs typeface="Times New Roman"/>
              </a:rPr>
              <a:t>true!”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continued Alan, taking </a:t>
            </a:r>
            <a:r>
              <a:rPr dirty="0" sz="1450" spc="-5">
                <a:latin typeface="Times New Roman"/>
                <a:cs typeface="Times New Roman"/>
              </a:rPr>
              <a:t>out </a:t>
            </a:r>
            <a:r>
              <a:rPr dirty="0" sz="1450" spc="-10">
                <a:latin typeface="Times New Roman"/>
                <a:cs typeface="Times New Roman"/>
              </a:rPr>
              <a:t>his dirk and laying his hand </a:t>
            </a:r>
            <a:r>
              <a:rPr dirty="0" sz="1450" spc="-5">
                <a:latin typeface="Times New Roman"/>
                <a:cs typeface="Times New Roman"/>
              </a:rPr>
              <a:t>upon </a:t>
            </a:r>
            <a:r>
              <a:rPr dirty="0" sz="1450" spc="-10">
                <a:latin typeface="Times New Roman"/>
                <a:cs typeface="Times New Roman"/>
              </a:rPr>
              <a:t>it  in</a:t>
            </a:r>
            <a:r>
              <a:rPr dirty="0" sz="1450" spc="45">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certain</a:t>
            </a:r>
            <a:r>
              <a:rPr dirty="0" sz="1450" spc="50">
                <a:latin typeface="Times New Roman"/>
                <a:cs typeface="Times New Roman"/>
              </a:rPr>
              <a:t> </a:t>
            </a:r>
            <a:r>
              <a:rPr dirty="0" sz="1450" spc="-15">
                <a:latin typeface="Times New Roman"/>
                <a:cs typeface="Times New Roman"/>
              </a:rPr>
              <a:t>manner,</a:t>
            </a:r>
            <a:r>
              <a:rPr dirty="0" sz="1450" spc="45">
                <a:latin typeface="Times New Roman"/>
                <a:cs typeface="Times New Roman"/>
              </a:rPr>
              <a:t> </a:t>
            </a:r>
            <a:r>
              <a:rPr dirty="0" sz="1450" spc="-10">
                <a:latin typeface="Times New Roman"/>
                <a:cs typeface="Times New Roman"/>
              </a:rPr>
              <a:t>“I</a:t>
            </a:r>
            <a:r>
              <a:rPr dirty="0" sz="1450" spc="50">
                <a:latin typeface="Times New Roman"/>
                <a:cs typeface="Times New Roman"/>
              </a:rPr>
              <a:t> </a:t>
            </a:r>
            <a:r>
              <a:rPr dirty="0" sz="1450" spc="-10">
                <a:latin typeface="Times New Roman"/>
                <a:cs typeface="Times New Roman"/>
              </a:rPr>
              <a:t>swear</a:t>
            </a:r>
            <a:r>
              <a:rPr dirty="0" sz="1450" spc="50">
                <a:latin typeface="Times New Roman"/>
                <a:cs typeface="Times New Roman"/>
              </a:rPr>
              <a:t> </a:t>
            </a:r>
            <a:r>
              <a:rPr dirty="0" sz="1450" spc="-5">
                <a:latin typeface="Times New Roman"/>
                <a:cs typeface="Times New Roman"/>
              </a:rPr>
              <a:t>upon</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Holy</a:t>
            </a:r>
            <a:r>
              <a:rPr dirty="0" sz="1450" spc="50">
                <a:latin typeface="Times New Roman"/>
                <a:cs typeface="Times New Roman"/>
              </a:rPr>
              <a:t> </a:t>
            </a:r>
            <a:r>
              <a:rPr dirty="0" sz="1450" spc="-10">
                <a:latin typeface="Times New Roman"/>
                <a:cs typeface="Times New Roman"/>
              </a:rPr>
              <a:t>Iron</a:t>
            </a:r>
            <a:r>
              <a:rPr dirty="0" sz="1450" spc="50">
                <a:latin typeface="Times New Roman"/>
                <a:cs typeface="Times New Roman"/>
              </a:rPr>
              <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10">
                <a:latin typeface="Times New Roman"/>
                <a:cs typeface="Times New Roman"/>
              </a:rPr>
              <a:t>neither</a:t>
            </a:r>
            <a:r>
              <a:rPr dirty="0" sz="1450" spc="50">
                <a:latin typeface="Times New Roman"/>
                <a:cs typeface="Times New Roman"/>
              </a:rPr>
              <a:t> </a:t>
            </a:r>
            <a:r>
              <a:rPr dirty="0" sz="1450" spc="-10">
                <a:latin typeface="Times New Roman"/>
                <a:cs typeface="Times New Roman"/>
              </a:rPr>
              <a:t>art</a:t>
            </a:r>
            <a:r>
              <a:rPr dirty="0" sz="1450" spc="50">
                <a:latin typeface="Times New Roman"/>
                <a:cs typeface="Times New Roman"/>
              </a:rPr>
              <a:t> </a:t>
            </a:r>
            <a:r>
              <a:rPr dirty="0" sz="1450" spc="-5">
                <a:latin typeface="Times New Roman"/>
                <a:cs typeface="Times New Roman"/>
              </a:rPr>
              <a:t>nor</a:t>
            </a:r>
            <a:r>
              <a:rPr dirty="0" sz="1450" spc="45">
                <a:latin typeface="Times New Roman"/>
                <a:cs typeface="Times New Roman"/>
              </a:rPr>
              <a:t> </a:t>
            </a:r>
            <a:r>
              <a:rPr dirty="0" sz="1450" spc="-10">
                <a:latin typeface="Times New Roman"/>
                <a:cs typeface="Times New Roman"/>
              </a:rPr>
              <a:t>part,</a:t>
            </a:r>
            <a:r>
              <a:rPr dirty="0" sz="1450" spc="50">
                <a:latin typeface="Times New Roman"/>
                <a:cs typeface="Times New Roman"/>
              </a:rPr>
              <a:t> </a:t>
            </a:r>
            <a:r>
              <a:rPr dirty="0" sz="1450" spc="-10">
                <a:latin typeface="Times New Roman"/>
                <a:cs typeface="Times New Roman"/>
              </a:rPr>
              <a:t>act</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075" cy="9395460"/>
          </a:xfrm>
          <a:prstGeom prst="rect">
            <a:avLst/>
          </a:prstGeom>
        </p:spPr>
        <p:txBody>
          <a:bodyPr wrap="square" lIns="0" tIns="113664" rIns="0" bIns="0" rtlCol="0" vert="horz">
            <a:spAutoFit/>
          </a:bodyPr>
          <a:lstStyle/>
          <a:p>
            <a:pPr algn="just" marL="12700">
              <a:lnSpc>
                <a:spcPct val="100000"/>
              </a:lnSpc>
              <a:spcBef>
                <a:spcPts val="894"/>
              </a:spcBef>
            </a:pPr>
            <a:r>
              <a:rPr dirty="0" sz="1450" spc="-5">
                <a:latin typeface="Times New Roman"/>
                <a:cs typeface="Times New Roman"/>
              </a:rPr>
              <a:t>nor thought </a:t>
            </a:r>
            <a:r>
              <a:rPr dirty="0" sz="1450" spc="-10">
                <a:latin typeface="Times New Roman"/>
                <a:cs typeface="Times New Roman"/>
              </a:rPr>
              <a:t>in it.”</a:t>
            </a:r>
            <a:endParaRPr sz="1450">
              <a:latin typeface="Times New Roman"/>
              <a:cs typeface="Times New Roman"/>
            </a:endParaRPr>
          </a:p>
          <a:p>
            <a:pPr algn="just" marL="268605" marR="1353185">
              <a:lnSpc>
                <a:spcPct val="140700"/>
              </a:lnSpc>
              <a:spcBef>
                <a:spcPts val="90"/>
              </a:spcBef>
            </a:pPr>
            <a:r>
              <a:rPr dirty="0" sz="1450" spc="-10">
                <a:latin typeface="Times New Roman"/>
                <a:cs typeface="Times New Roman"/>
              </a:rPr>
              <a:t>“I thank God for that!” cried I, and </a:t>
            </a:r>
            <a:r>
              <a:rPr dirty="0" sz="1450" spc="-15">
                <a:latin typeface="Times New Roman"/>
                <a:cs typeface="Times New Roman"/>
              </a:rPr>
              <a:t>offered </a:t>
            </a:r>
            <a:r>
              <a:rPr dirty="0" sz="1450" spc="-10">
                <a:latin typeface="Times New Roman"/>
                <a:cs typeface="Times New Roman"/>
              </a:rPr>
              <a:t>him my hand.  He did </a:t>
            </a:r>
            <a:r>
              <a:rPr dirty="0" sz="1450" spc="-5">
                <a:latin typeface="Times New Roman"/>
                <a:cs typeface="Times New Roman"/>
              </a:rPr>
              <a:t>not </a:t>
            </a:r>
            <a:r>
              <a:rPr dirty="0" sz="1450" spc="-10">
                <a:latin typeface="Times New Roman"/>
                <a:cs typeface="Times New Roman"/>
              </a:rPr>
              <a:t>appear to see</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“And here is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work about </a:t>
            </a:r>
            <a:r>
              <a:rPr dirty="0" sz="1450" spc="-5">
                <a:latin typeface="Times New Roman"/>
                <a:cs typeface="Times New Roman"/>
              </a:rPr>
              <a:t>a </a:t>
            </a:r>
            <a:r>
              <a:rPr dirty="0" sz="1450" spc="-10">
                <a:latin typeface="Times New Roman"/>
                <a:cs typeface="Times New Roman"/>
              </a:rPr>
              <a:t>Campbell!” said he. “They are  </a:t>
            </a:r>
            <a:r>
              <a:rPr dirty="0" sz="1450" spc="-5">
                <a:latin typeface="Times New Roman"/>
                <a:cs typeface="Times New Roman"/>
              </a:rPr>
              <a:t>not </a:t>
            </a:r>
            <a:r>
              <a:rPr dirty="0" sz="1450" spc="-10">
                <a:latin typeface="Times New Roman"/>
                <a:cs typeface="Times New Roman"/>
              </a:rPr>
              <a:t>so scarce, that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ken!”</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“At least,” said I, “you cannot justly blame me, for </a:t>
            </a:r>
            <a:r>
              <a:rPr dirty="0" sz="1450" spc="-5">
                <a:latin typeface="Times New Roman"/>
                <a:cs typeface="Times New Roman"/>
              </a:rPr>
              <a:t>you </a:t>
            </a:r>
            <a:r>
              <a:rPr dirty="0" sz="1450" spc="-10">
                <a:latin typeface="Times New Roman"/>
                <a:cs typeface="Times New Roman"/>
              </a:rPr>
              <a:t>know very well  what </a:t>
            </a:r>
            <a:r>
              <a:rPr dirty="0" sz="1450" spc="-5">
                <a:latin typeface="Times New Roman"/>
                <a:cs typeface="Times New Roman"/>
              </a:rPr>
              <a:t>you </a:t>
            </a:r>
            <a:r>
              <a:rPr dirty="0" sz="1450" spc="-10">
                <a:latin typeface="Times New Roman"/>
                <a:cs typeface="Times New Roman"/>
              </a:rPr>
              <a:t>told me in the brig. But the temptation and the act are different, </a:t>
            </a:r>
            <a:r>
              <a:rPr dirty="0" sz="1450" spc="-5">
                <a:latin typeface="Times New Roman"/>
                <a:cs typeface="Times New Roman"/>
              </a:rPr>
              <a:t>I  </a:t>
            </a:r>
            <a:r>
              <a:rPr dirty="0" sz="1450" spc="-10">
                <a:latin typeface="Times New Roman"/>
                <a:cs typeface="Times New Roman"/>
              </a:rPr>
              <a:t>thank God again for that. </a:t>
            </a:r>
            <a:r>
              <a:rPr dirty="0" sz="1450" spc="-70">
                <a:latin typeface="Times New Roman"/>
                <a:cs typeface="Times New Roman"/>
              </a:rPr>
              <a:t>We </a:t>
            </a:r>
            <a:r>
              <a:rPr dirty="0" sz="1450" spc="-10">
                <a:latin typeface="Times New Roman"/>
                <a:cs typeface="Times New Roman"/>
              </a:rPr>
              <a:t>may all </a:t>
            </a:r>
            <a:r>
              <a:rPr dirty="0" sz="1450" spc="-5">
                <a:latin typeface="Times New Roman"/>
                <a:cs typeface="Times New Roman"/>
              </a:rPr>
              <a:t>be </a:t>
            </a:r>
            <a:r>
              <a:rPr dirty="0" sz="1450" spc="-10">
                <a:latin typeface="Times New Roman"/>
                <a:cs typeface="Times New Roman"/>
              </a:rPr>
              <a:t>tempted; </a:t>
            </a:r>
            <a:r>
              <a:rPr dirty="0" sz="1450" spc="-5">
                <a:latin typeface="Times New Roman"/>
                <a:cs typeface="Times New Roman"/>
              </a:rPr>
              <a:t>but </a:t>
            </a:r>
            <a:r>
              <a:rPr dirty="0" sz="1450" spc="-10">
                <a:latin typeface="Times New Roman"/>
                <a:cs typeface="Times New Roman"/>
              </a:rPr>
              <a:t>to take </a:t>
            </a:r>
            <a:r>
              <a:rPr dirty="0" sz="1450" spc="-5">
                <a:latin typeface="Times New Roman"/>
                <a:cs typeface="Times New Roman"/>
              </a:rPr>
              <a:t>a </a:t>
            </a:r>
            <a:r>
              <a:rPr dirty="0" sz="1450" spc="-10">
                <a:latin typeface="Times New Roman"/>
                <a:cs typeface="Times New Roman"/>
              </a:rPr>
              <a:t>life in cold  </a:t>
            </a:r>
            <a:r>
              <a:rPr dirty="0" sz="1450" spc="-5">
                <a:latin typeface="Times New Roman"/>
                <a:cs typeface="Times New Roman"/>
              </a:rPr>
              <a:t>blood, </a:t>
            </a:r>
            <a:r>
              <a:rPr dirty="0" sz="1450" spc="-10">
                <a:latin typeface="Times New Roman"/>
                <a:cs typeface="Times New Roman"/>
              </a:rPr>
              <a:t>Alan!” And </a:t>
            </a:r>
            <a:r>
              <a:rPr dirty="0" sz="1450" spc="-5">
                <a:latin typeface="Times New Roman"/>
                <a:cs typeface="Times New Roman"/>
              </a:rPr>
              <a:t>I </a:t>
            </a:r>
            <a:r>
              <a:rPr dirty="0" sz="1450" spc="-10">
                <a:latin typeface="Times New Roman"/>
                <a:cs typeface="Times New Roman"/>
              </a:rPr>
              <a:t>could say </a:t>
            </a:r>
            <a:r>
              <a:rPr dirty="0" sz="1450" spc="-5">
                <a:latin typeface="Times New Roman"/>
                <a:cs typeface="Times New Roman"/>
              </a:rPr>
              <a:t>no </a:t>
            </a:r>
            <a:r>
              <a:rPr dirty="0" sz="1450" spc="-10">
                <a:latin typeface="Times New Roman"/>
                <a:cs typeface="Times New Roman"/>
              </a:rPr>
              <a:t>more for the moment. “And </a:t>
            </a:r>
            <a:r>
              <a:rPr dirty="0" sz="1450" spc="-5">
                <a:latin typeface="Times New Roman"/>
                <a:cs typeface="Times New Roman"/>
              </a:rPr>
              <a:t>do you </a:t>
            </a:r>
            <a:r>
              <a:rPr dirty="0" sz="1450" spc="-10">
                <a:latin typeface="Times New Roman"/>
                <a:cs typeface="Times New Roman"/>
              </a:rPr>
              <a:t>know  who did it?” </a:t>
            </a:r>
            <a:r>
              <a:rPr dirty="0" sz="1450" spc="-5">
                <a:latin typeface="Times New Roman"/>
                <a:cs typeface="Times New Roman"/>
              </a:rPr>
              <a:t>I </a:t>
            </a:r>
            <a:r>
              <a:rPr dirty="0" sz="1450" spc="-10">
                <a:latin typeface="Times New Roman"/>
                <a:cs typeface="Times New Roman"/>
              </a:rPr>
              <a:t>added. “Do </a:t>
            </a:r>
            <a:r>
              <a:rPr dirty="0" sz="1450" spc="-5">
                <a:latin typeface="Times New Roman"/>
                <a:cs typeface="Times New Roman"/>
              </a:rPr>
              <a:t>you </a:t>
            </a:r>
            <a:r>
              <a:rPr dirty="0" sz="1450" spc="-10">
                <a:latin typeface="Times New Roman"/>
                <a:cs typeface="Times New Roman"/>
              </a:rPr>
              <a:t>know that man in the black</a:t>
            </a:r>
            <a:r>
              <a:rPr dirty="0" sz="1450" spc="65">
                <a:latin typeface="Times New Roman"/>
                <a:cs typeface="Times New Roman"/>
              </a:rPr>
              <a:t> </a:t>
            </a:r>
            <a:r>
              <a:rPr dirty="0" sz="1450" spc="-10">
                <a:latin typeface="Times New Roman"/>
                <a:cs typeface="Times New Roman"/>
              </a:rPr>
              <a:t>coat?”</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“I have nae clear mind about his coat,” said Alan </a:t>
            </a:r>
            <a:r>
              <a:rPr dirty="0" sz="1450" spc="-15">
                <a:latin typeface="Times New Roman"/>
                <a:cs typeface="Times New Roman"/>
              </a:rPr>
              <a:t>cunningly, </a:t>
            </a:r>
            <a:r>
              <a:rPr dirty="0" sz="1450" spc="-10">
                <a:latin typeface="Times New Roman"/>
                <a:cs typeface="Times New Roman"/>
              </a:rPr>
              <a:t>“but it sticks  in my head that it was</a:t>
            </a:r>
            <a:r>
              <a:rPr dirty="0" sz="1450" spc="15">
                <a:latin typeface="Times New Roman"/>
                <a:cs typeface="Times New Roman"/>
              </a:rPr>
              <a:t> </a:t>
            </a:r>
            <a:r>
              <a:rPr dirty="0" sz="1450" spc="-10">
                <a:latin typeface="Times New Roman"/>
                <a:cs typeface="Times New Roman"/>
              </a:rPr>
              <a:t>blue.”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“Blue </a:t>
            </a:r>
            <a:r>
              <a:rPr dirty="0" sz="1450" spc="-5">
                <a:latin typeface="Times New Roman"/>
                <a:cs typeface="Times New Roman"/>
              </a:rPr>
              <a:t>or </a:t>
            </a:r>
            <a:r>
              <a:rPr dirty="0" sz="1450" spc="-10">
                <a:latin typeface="Times New Roman"/>
                <a:cs typeface="Times New Roman"/>
              </a:rPr>
              <a:t>black, did </a:t>
            </a:r>
            <a:r>
              <a:rPr dirty="0" sz="1450" spc="-5">
                <a:latin typeface="Times New Roman"/>
                <a:cs typeface="Times New Roman"/>
              </a:rPr>
              <a:t>ye </a:t>
            </a:r>
            <a:r>
              <a:rPr dirty="0" sz="1450" spc="-10">
                <a:latin typeface="Times New Roman"/>
                <a:cs typeface="Times New Roman"/>
              </a:rPr>
              <a:t>know him?” said</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 couldnae just conscientiously swear to him,” says Alan. “He gaed very  close </a:t>
            </a:r>
            <a:r>
              <a:rPr dirty="0" sz="1450" spc="-5">
                <a:latin typeface="Times New Roman"/>
                <a:cs typeface="Times New Roman"/>
              </a:rPr>
              <a:t>by </a:t>
            </a:r>
            <a:r>
              <a:rPr dirty="0" sz="1450" spc="-10">
                <a:latin typeface="Times New Roman"/>
                <a:cs typeface="Times New Roman"/>
              </a:rPr>
              <a:t>me,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strange thing that </a:t>
            </a:r>
            <a:r>
              <a:rPr dirty="0" sz="1450" spc="-5">
                <a:latin typeface="Times New Roman"/>
                <a:cs typeface="Times New Roman"/>
              </a:rPr>
              <a:t>I </a:t>
            </a:r>
            <a:r>
              <a:rPr dirty="0" sz="1450" spc="-10">
                <a:latin typeface="Times New Roman"/>
                <a:cs typeface="Times New Roman"/>
              </a:rPr>
              <a:t>should just have been  tying my</a:t>
            </a:r>
            <a:r>
              <a:rPr dirty="0" sz="1450" spc="-5">
                <a:latin typeface="Times New Roman"/>
                <a:cs typeface="Times New Roman"/>
              </a:rPr>
              <a:t> </a:t>
            </a:r>
            <a:r>
              <a:rPr dirty="0" sz="1450" spc="-10">
                <a:latin typeface="Times New Roman"/>
                <a:cs typeface="Times New Roman"/>
              </a:rPr>
              <a:t>brogues.”</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swear that </a:t>
            </a:r>
            <a:r>
              <a:rPr dirty="0" sz="1450" spc="-5">
                <a:latin typeface="Times New Roman"/>
                <a:cs typeface="Times New Roman"/>
              </a:rPr>
              <a:t>you </a:t>
            </a:r>
            <a:r>
              <a:rPr dirty="0" sz="1450" spc="-10">
                <a:latin typeface="Times New Roman"/>
                <a:cs typeface="Times New Roman"/>
              </a:rPr>
              <a:t>don’t know him, Alan?” </a:t>
            </a:r>
            <a:r>
              <a:rPr dirty="0" sz="1450" spc="-5">
                <a:latin typeface="Times New Roman"/>
                <a:cs typeface="Times New Roman"/>
              </a:rPr>
              <a:t>I </a:t>
            </a:r>
            <a:r>
              <a:rPr dirty="0" sz="1450" spc="-10">
                <a:latin typeface="Times New Roman"/>
                <a:cs typeface="Times New Roman"/>
              </a:rPr>
              <a:t>cried, half angered,  half in </a:t>
            </a:r>
            <a:r>
              <a:rPr dirty="0" sz="1450" spc="-5">
                <a:latin typeface="Times New Roman"/>
                <a:cs typeface="Times New Roman"/>
              </a:rPr>
              <a:t>a </a:t>
            </a:r>
            <a:r>
              <a:rPr dirty="0" sz="1450" spc="-10">
                <a:latin typeface="Times New Roman"/>
                <a:cs typeface="Times New Roman"/>
              </a:rPr>
              <a:t>mind to laugh at his</a:t>
            </a:r>
            <a:r>
              <a:rPr dirty="0" sz="1450" spc="25">
                <a:latin typeface="Times New Roman"/>
                <a:cs typeface="Times New Roman"/>
              </a:rPr>
              <a:t> </a:t>
            </a:r>
            <a:r>
              <a:rPr dirty="0" sz="1450" spc="-10">
                <a:latin typeface="Times New Roman"/>
                <a:cs typeface="Times New Roman"/>
              </a:rPr>
              <a:t>evasions.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 yet,” says he; “but I’ve </a:t>
            </a:r>
            <a:r>
              <a:rPr dirty="0" sz="1450" spc="-5">
                <a:latin typeface="Times New Roman"/>
                <a:cs typeface="Times New Roman"/>
              </a:rPr>
              <a:t>a </a:t>
            </a:r>
            <a:r>
              <a:rPr dirty="0" sz="1450" spc="-10">
                <a:latin typeface="Times New Roman"/>
                <a:cs typeface="Times New Roman"/>
              </a:rPr>
              <a:t>grand memory for forgetting,</a:t>
            </a:r>
            <a:r>
              <a:rPr dirty="0" sz="1450" spc="75">
                <a:latin typeface="Times New Roman"/>
                <a:cs typeface="Times New Roman"/>
              </a:rPr>
              <a:t> </a:t>
            </a:r>
            <a:r>
              <a:rPr dirty="0" sz="1450" spc="-10">
                <a:latin typeface="Times New Roman"/>
                <a:cs typeface="Times New Roman"/>
              </a:rPr>
              <a:t>David.”</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“And yet there was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saw </a:t>
            </a:r>
            <a:r>
              <a:rPr dirty="0" sz="1450" spc="-20">
                <a:latin typeface="Times New Roman"/>
                <a:cs typeface="Times New Roman"/>
              </a:rPr>
              <a:t>clearly,” </a:t>
            </a:r>
            <a:r>
              <a:rPr dirty="0" sz="1450" spc="-10">
                <a:latin typeface="Times New Roman"/>
                <a:cs typeface="Times New Roman"/>
              </a:rPr>
              <a:t>said I; “and that was, that </a:t>
            </a:r>
            <a:r>
              <a:rPr dirty="0" sz="1450" spc="-5">
                <a:latin typeface="Times New Roman"/>
                <a:cs typeface="Times New Roman"/>
              </a:rPr>
              <a:t>you  </a:t>
            </a:r>
            <a:r>
              <a:rPr dirty="0" sz="1450" spc="-10">
                <a:latin typeface="Times New Roman"/>
                <a:cs typeface="Times New Roman"/>
              </a:rPr>
              <a:t>exposed yourself and me to draw the</a:t>
            </a:r>
            <a:r>
              <a:rPr dirty="0" sz="1450" spc="25">
                <a:latin typeface="Times New Roman"/>
                <a:cs typeface="Times New Roman"/>
              </a:rPr>
              <a:t> </a:t>
            </a:r>
            <a:r>
              <a:rPr dirty="0" sz="1450" spc="-10">
                <a:latin typeface="Times New Roman"/>
                <a:cs typeface="Times New Roman"/>
              </a:rPr>
              <a:t>soldiers.”</a:t>
            </a:r>
            <a:endParaRPr sz="1450">
              <a:latin typeface="Times New Roman"/>
              <a:cs typeface="Times New Roman"/>
            </a:endParaRPr>
          </a:p>
          <a:p>
            <a:pPr algn="just" marL="12700" marR="13335" indent="255904">
              <a:lnSpc>
                <a:spcPts val="1730"/>
              </a:lnSpc>
              <a:spcBef>
                <a:spcPts val="715"/>
              </a:spcBef>
            </a:pPr>
            <a:r>
              <a:rPr dirty="0" sz="1450" spc="-25">
                <a:latin typeface="Times New Roman"/>
                <a:cs typeface="Times New Roman"/>
              </a:rPr>
              <a:t>“It’s </a:t>
            </a:r>
            <a:r>
              <a:rPr dirty="0" sz="1450" spc="-10">
                <a:latin typeface="Times New Roman"/>
                <a:cs typeface="Times New Roman"/>
              </a:rPr>
              <a:t>very </a:t>
            </a:r>
            <a:r>
              <a:rPr dirty="0" sz="1450" spc="-20">
                <a:latin typeface="Times New Roman"/>
                <a:cs typeface="Times New Roman"/>
              </a:rPr>
              <a:t>likely,” </a:t>
            </a:r>
            <a:r>
              <a:rPr dirty="0" sz="1450" spc="-10">
                <a:latin typeface="Times New Roman"/>
                <a:cs typeface="Times New Roman"/>
              </a:rPr>
              <a:t>said Alan; “and so would any gentleman. </a:t>
            </a:r>
            <a:r>
              <a:rPr dirty="0" sz="1450" spc="-60">
                <a:latin typeface="Times New Roman"/>
                <a:cs typeface="Times New Roman"/>
              </a:rPr>
              <a:t>You </a:t>
            </a:r>
            <a:r>
              <a:rPr dirty="0" sz="1450" spc="-10">
                <a:latin typeface="Times New Roman"/>
                <a:cs typeface="Times New Roman"/>
              </a:rPr>
              <a:t>and me  were innocent </a:t>
            </a:r>
            <a:r>
              <a:rPr dirty="0" sz="1450" spc="-5">
                <a:latin typeface="Times New Roman"/>
                <a:cs typeface="Times New Roman"/>
              </a:rPr>
              <a:t>of </a:t>
            </a:r>
            <a:r>
              <a:rPr dirty="0" sz="1450" spc="-10">
                <a:latin typeface="Times New Roman"/>
                <a:cs typeface="Times New Roman"/>
              </a:rPr>
              <a:t>that</a:t>
            </a:r>
            <a:r>
              <a:rPr dirty="0" sz="1450" spc="5">
                <a:latin typeface="Times New Roman"/>
                <a:cs typeface="Times New Roman"/>
              </a:rPr>
              <a:t> </a:t>
            </a:r>
            <a:r>
              <a:rPr dirty="0" sz="1450" spc="-10">
                <a:latin typeface="Times New Roman"/>
                <a:cs typeface="Times New Roman"/>
              </a:rPr>
              <a:t>transaction.”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better reason, since we were falsely suspected, that we should get  </a:t>
            </a:r>
            <a:r>
              <a:rPr dirty="0" sz="1450" spc="-15">
                <a:latin typeface="Times New Roman"/>
                <a:cs typeface="Times New Roman"/>
              </a:rPr>
              <a:t>clear,” </a:t>
            </a:r>
            <a:r>
              <a:rPr dirty="0" sz="1450" spc="-5">
                <a:latin typeface="Times New Roman"/>
                <a:cs typeface="Times New Roman"/>
              </a:rPr>
              <a:t>I </a:t>
            </a:r>
            <a:r>
              <a:rPr dirty="0" sz="1450" spc="-10">
                <a:latin typeface="Times New Roman"/>
                <a:cs typeface="Times New Roman"/>
              </a:rPr>
              <a:t>cried. “The innocent should surely come before the</a:t>
            </a:r>
            <a:r>
              <a:rPr dirty="0" sz="1450" spc="65">
                <a:latin typeface="Times New Roman"/>
                <a:cs typeface="Times New Roman"/>
              </a:rPr>
              <a:t> </a:t>
            </a:r>
            <a:r>
              <a:rPr dirty="0" sz="1450" spc="-20">
                <a:latin typeface="Times New Roman"/>
                <a:cs typeface="Times New Roman"/>
              </a:rPr>
              <a:t>guilty.”</a:t>
            </a:r>
            <a:endParaRPr sz="1450">
              <a:latin typeface="Times New Roman"/>
              <a:cs typeface="Times New Roman"/>
            </a:endParaRPr>
          </a:p>
          <a:p>
            <a:pPr algn="just" marL="12700" marR="6350" indent="255904">
              <a:lnSpc>
                <a:spcPts val="1730"/>
              </a:lnSpc>
              <a:spcBef>
                <a:spcPts val="790"/>
              </a:spcBef>
            </a:pPr>
            <a:r>
              <a:rPr dirty="0" sz="1450" spc="-30">
                <a:latin typeface="Times New Roman"/>
                <a:cs typeface="Times New Roman"/>
              </a:rPr>
              <a:t>“Why, </a:t>
            </a:r>
            <a:r>
              <a:rPr dirty="0" sz="1450" spc="-10">
                <a:latin typeface="Times New Roman"/>
                <a:cs typeface="Times New Roman"/>
              </a:rPr>
              <a:t>David,” said he, “the innocent have aye </a:t>
            </a:r>
            <a:r>
              <a:rPr dirty="0" sz="1450" spc="-5">
                <a:latin typeface="Times New Roman"/>
                <a:cs typeface="Times New Roman"/>
              </a:rPr>
              <a:t>a </a:t>
            </a:r>
            <a:r>
              <a:rPr dirty="0" sz="1450" spc="-10">
                <a:latin typeface="Times New Roman"/>
                <a:cs typeface="Times New Roman"/>
              </a:rPr>
              <a:t>chance to get assoiled in  court; </a:t>
            </a:r>
            <a:r>
              <a:rPr dirty="0" sz="1450" spc="-5">
                <a:latin typeface="Times New Roman"/>
                <a:cs typeface="Times New Roman"/>
              </a:rPr>
              <a:t>but </a:t>
            </a:r>
            <a:r>
              <a:rPr dirty="0" sz="1450" spc="-10">
                <a:latin typeface="Times New Roman"/>
                <a:cs typeface="Times New Roman"/>
              </a:rPr>
              <a:t>for the lad that shot the bullet, </a:t>
            </a:r>
            <a:r>
              <a:rPr dirty="0" sz="1450" spc="-5">
                <a:latin typeface="Times New Roman"/>
                <a:cs typeface="Times New Roman"/>
              </a:rPr>
              <a:t>I </a:t>
            </a:r>
            <a:r>
              <a:rPr dirty="0" sz="1450" spc="-10">
                <a:latin typeface="Times New Roman"/>
                <a:cs typeface="Times New Roman"/>
              </a:rPr>
              <a:t>think the best place for him will </a:t>
            </a:r>
            <a:r>
              <a:rPr dirty="0" sz="1450" spc="-5">
                <a:latin typeface="Times New Roman"/>
                <a:cs typeface="Times New Roman"/>
              </a:rPr>
              <a:t>be  </a:t>
            </a:r>
            <a:r>
              <a:rPr dirty="0" sz="1450" spc="-10">
                <a:latin typeface="Times New Roman"/>
                <a:cs typeface="Times New Roman"/>
              </a:rPr>
              <a:t>the </a:t>
            </a:r>
            <a:r>
              <a:rPr dirty="0" sz="1450" spc="-20">
                <a:latin typeface="Times New Roman"/>
                <a:cs typeface="Times New Roman"/>
              </a:rPr>
              <a:t>heather. </a:t>
            </a:r>
            <a:r>
              <a:rPr dirty="0" sz="1450" spc="-10">
                <a:latin typeface="Times New Roman"/>
                <a:cs typeface="Times New Roman"/>
              </a:rPr>
              <a:t>Them that havenae dipped their hands in any little </a:t>
            </a:r>
            <a:r>
              <a:rPr dirty="0" sz="1450" spc="-20">
                <a:latin typeface="Times New Roman"/>
                <a:cs typeface="Times New Roman"/>
              </a:rPr>
              <a:t>difficulty,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very mindful </a:t>
            </a:r>
            <a:r>
              <a:rPr dirty="0" sz="1450" spc="-5">
                <a:latin typeface="Times New Roman"/>
                <a:cs typeface="Times New Roman"/>
              </a:rPr>
              <a:t>of </a:t>
            </a:r>
            <a:r>
              <a:rPr dirty="0" sz="1450" spc="-10">
                <a:latin typeface="Times New Roman"/>
                <a:cs typeface="Times New Roman"/>
              </a:rPr>
              <a:t>the case </a:t>
            </a:r>
            <a:r>
              <a:rPr dirty="0" sz="1450" spc="-5">
                <a:latin typeface="Times New Roman"/>
                <a:cs typeface="Times New Roman"/>
              </a:rPr>
              <a:t>of </a:t>
            </a:r>
            <a:r>
              <a:rPr dirty="0" sz="1450" spc="-10">
                <a:latin typeface="Times New Roman"/>
                <a:cs typeface="Times New Roman"/>
              </a:rPr>
              <a:t>them that have. And that is the </a:t>
            </a:r>
            <a:r>
              <a:rPr dirty="0" sz="1450" spc="-5">
                <a:latin typeface="Times New Roman"/>
                <a:cs typeface="Times New Roman"/>
              </a:rPr>
              <a:t>good  </a:t>
            </a:r>
            <a:r>
              <a:rPr dirty="0" sz="1450" spc="-15">
                <a:latin typeface="Times New Roman"/>
                <a:cs typeface="Times New Roman"/>
              </a:rPr>
              <a:t>Christianity. </a:t>
            </a:r>
            <a:r>
              <a:rPr dirty="0" sz="1450" spc="-10">
                <a:latin typeface="Times New Roman"/>
                <a:cs typeface="Times New Roman"/>
              </a:rPr>
              <a:t>For if it was the other way round about, and the lad whom </a:t>
            </a:r>
            <a:r>
              <a:rPr dirty="0" sz="1450" spc="-5">
                <a:latin typeface="Times New Roman"/>
                <a:cs typeface="Times New Roman"/>
              </a:rPr>
              <a:t>I  </a:t>
            </a:r>
            <a:r>
              <a:rPr dirty="0" sz="1450" spc="-10">
                <a:latin typeface="Times New Roman"/>
                <a:cs typeface="Times New Roman"/>
              </a:rPr>
              <a:t>couldnae just clearly see had been in </a:t>
            </a:r>
            <a:r>
              <a:rPr dirty="0" sz="1450" spc="-5">
                <a:latin typeface="Times New Roman"/>
                <a:cs typeface="Times New Roman"/>
              </a:rPr>
              <a:t>our </a:t>
            </a:r>
            <a:r>
              <a:rPr dirty="0" sz="1450" spc="-10">
                <a:latin typeface="Times New Roman"/>
                <a:cs typeface="Times New Roman"/>
              </a:rPr>
              <a:t>shoes, and we in his (as might very  well have been), </a:t>
            </a:r>
            <a:r>
              <a:rPr dirty="0" sz="1450" spc="-5">
                <a:latin typeface="Times New Roman"/>
                <a:cs typeface="Times New Roman"/>
              </a:rPr>
              <a:t>I </a:t>
            </a:r>
            <a:r>
              <a:rPr dirty="0" sz="1450" spc="-10">
                <a:latin typeface="Times New Roman"/>
                <a:cs typeface="Times New Roman"/>
              </a:rPr>
              <a:t>think we would </a:t>
            </a:r>
            <a:r>
              <a:rPr dirty="0" sz="1450" spc="-5">
                <a:latin typeface="Times New Roman"/>
                <a:cs typeface="Times New Roman"/>
              </a:rPr>
              <a:t>be a good </a:t>
            </a:r>
            <a:r>
              <a:rPr dirty="0" sz="1450" spc="-10">
                <a:latin typeface="Times New Roman"/>
                <a:cs typeface="Times New Roman"/>
              </a:rPr>
              <a:t>deal obliged to him </a:t>
            </a:r>
            <a:r>
              <a:rPr dirty="0" sz="1450" spc="-20">
                <a:latin typeface="Times New Roman"/>
                <a:cs typeface="Times New Roman"/>
              </a:rPr>
              <a:t>oursel’s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would draw the</a:t>
            </a:r>
            <a:r>
              <a:rPr dirty="0" sz="1450">
                <a:latin typeface="Times New Roman"/>
                <a:cs typeface="Times New Roman"/>
              </a:rPr>
              <a:t> </a:t>
            </a:r>
            <a:r>
              <a:rPr dirty="0" sz="1450" spc="-10">
                <a:latin typeface="Times New Roman"/>
                <a:cs typeface="Times New Roman"/>
              </a:rPr>
              <a:t>soldiers.”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When it came to this, </a:t>
            </a:r>
            <a:r>
              <a:rPr dirty="0" sz="1450" spc="-5">
                <a:latin typeface="Times New Roman"/>
                <a:cs typeface="Times New Roman"/>
              </a:rPr>
              <a:t>I </a:t>
            </a:r>
            <a:r>
              <a:rPr dirty="0" sz="1450" spc="-10">
                <a:latin typeface="Times New Roman"/>
                <a:cs typeface="Times New Roman"/>
              </a:rPr>
              <a:t>gave Alan </a:t>
            </a:r>
            <a:r>
              <a:rPr dirty="0" sz="1450" spc="-5">
                <a:latin typeface="Times New Roman"/>
                <a:cs typeface="Times New Roman"/>
              </a:rPr>
              <a:t>up.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looked so innocent all the  time, and was in such clear </a:t>
            </a:r>
            <a:r>
              <a:rPr dirty="0" sz="1450" spc="-5">
                <a:latin typeface="Times New Roman"/>
                <a:cs typeface="Times New Roman"/>
              </a:rPr>
              <a:t>good </a:t>
            </a:r>
            <a:r>
              <a:rPr dirty="0" sz="1450" spc="-10">
                <a:latin typeface="Times New Roman"/>
                <a:cs typeface="Times New Roman"/>
              </a:rPr>
              <a:t>faith in what </a:t>
            </a:r>
            <a:r>
              <a:rPr dirty="0" sz="1450" spc="-5">
                <a:latin typeface="Times New Roman"/>
                <a:cs typeface="Times New Roman"/>
              </a:rPr>
              <a:t>he </a:t>
            </a:r>
            <a:r>
              <a:rPr dirty="0" sz="1450" spc="-10">
                <a:latin typeface="Times New Roman"/>
                <a:cs typeface="Times New Roman"/>
              </a:rPr>
              <a:t>said, and so ready to  sacrifice</a:t>
            </a:r>
            <a:r>
              <a:rPr dirty="0" sz="1450" spc="55">
                <a:latin typeface="Times New Roman"/>
                <a:cs typeface="Times New Roman"/>
              </a:rPr>
              <a:t> </a:t>
            </a:r>
            <a:r>
              <a:rPr dirty="0" sz="1450" spc="-10">
                <a:latin typeface="Times New Roman"/>
                <a:cs typeface="Times New Roman"/>
              </a:rPr>
              <a:t>himself</a:t>
            </a:r>
            <a:r>
              <a:rPr dirty="0" sz="1450" spc="60">
                <a:latin typeface="Times New Roman"/>
                <a:cs typeface="Times New Roman"/>
              </a:rPr>
              <a:t> </a:t>
            </a:r>
            <a:r>
              <a:rPr dirty="0" sz="1450" spc="-10">
                <a:latin typeface="Times New Roman"/>
                <a:cs typeface="Times New Roman"/>
              </a:rPr>
              <a:t>for</a:t>
            </a:r>
            <a:r>
              <a:rPr dirty="0" sz="1450" spc="60">
                <a:latin typeface="Times New Roman"/>
                <a:cs typeface="Times New Roman"/>
              </a:rPr>
              <a:t> </a:t>
            </a:r>
            <a:r>
              <a:rPr dirty="0" sz="1450" spc="-10">
                <a:latin typeface="Times New Roman"/>
                <a:cs typeface="Times New Roman"/>
              </a:rPr>
              <a:t>what</a:t>
            </a:r>
            <a:r>
              <a:rPr dirty="0" sz="1450" spc="60">
                <a:latin typeface="Times New Roman"/>
                <a:cs typeface="Times New Roman"/>
              </a:rPr>
              <a:t> </a:t>
            </a:r>
            <a:r>
              <a:rPr dirty="0" sz="1450" spc="-5">
                <a:latin typeface="Times New Roman"/>
                <a:cs typeface="Times New Roman"/>
              </a:rPr>
              <a:t>he</a:t>
            </a:r>
            <a:r>
              <a:rPr dirty="0" sz="1450" spc="60">
                <a:latin typeface="Times New Roman"/>
                <a:cs typeface="Times New Roman"/>
              </a:rPr>
              <a:t> </a:t>
            </a:r>
            <a:r>
              <a:rPr dirty="0" sz="1450" spc="-10">
                <a:latin typeface="Times New Roman"/>
                <a:cs typeface="Times New Roman"/>
              </a:rPr>
              <a:t>deemed</a:t>
            </a:r>
            <a:r>
              <a:rPr dirty="0" sz="1450" spc="60">
                <a:latin typeface="Times New Roman"/>
                <a:cs typeface="Times New Roman"/>
              </a:rPr>
              <a:t> </a:t>
            </a:r>
            <a:r>
              <a:rPr dirty="0" sz="1450" spc="-10">
                <a:latin typeface="Times New Roman"/>
                <a:cs typeface="Times New Roman"/>
              </a:rPr>
              <a:t>his</a:t>
            </a:r>
            <a:r>
              <a:rPr dirty="0" sz="1450" spc="60">
                <a:latin typeface="Times New Roman"/>
                <a:cs typeface="Times New Roman"/>
              </a:rPr>
              <a:t> </a:t>
            </a:r>
            <a:r>
              <a:rPr dirty="0" sz="1450" spc="-25">
                <a:latin typeface="Times New Roman"/>
                <a:cs typeface="Times New Roman"/>
              </a:rPr>
              <a:t>duty,</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mouth</a:t>
            </a:r>
            <a:r>
              <a:rPr dirty="0" sz="1450" spc="6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closed.</a:t>
            </a:r>
            <a:r>
              <a:rPr dirty="0" sz="1450" spc="60">
                <a:latin typeface="Times New Roman"/>
                <a:cs typeface="Times New Roman"/>
              </a:rPr>
              <a:t> </a:t>
            </a:r>
            <a:r>
              <a:rPr dirty="0" sz="1450" spc="-35">
                <a:latin typeface="Times New Roman"/>
                <a:cs typeface="Times New Roman"/>
              </a:rPr>
              <a:t>Mr.</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73235"/>
          </a:xfrm>
          <a:prstGeom prst="rect">
            <a:avLst/>
          </a:prstGeom>
        </p:spPr>
        <p:txBody>
          <a:bodyPr wrap="square" lIns="0" tIns="12700" rIns="0" bIns="0" rtlCol="0" vert="horz">
            <a:spAutoFit/>
          </a:bodyPr>
          <a:lstStyle/>
          <a:p>
            <a:pPr marL="268605" marR="2977515">
              <a:lnSpc>
                <a:spcPct val="144900"/>
              </a:lnSpc>
              <a:spcBef>
                <a:spcPts val="100"/>
              </a:spcBef>
            </a:pPr>
            <a:r>
              <a:rPr dirty="0" sz="1450" spc="-10">
                <a:latin typeface="Times New Roman"/>
                <a:cs typeface="Times New Roman"/>
              </a:rPr>
              <a:t>“A what?” cried the voice, </a:t>
            </a:r>
            <a:r>
              <a:rPr dirty="0" sz="1450" spc="-20">
                <a:latin typeface="Times New Roman"/>
                <a:cs typeface="Times New Roman"/>
              </a:rPr>
              <a:t>sharply.  </a:t>
            </a:r>
            <a:r>
              <a:rPr dirty="0" sz="1450" spc="-5">
                <a:latin typeface="Times New Roman"/>
                <a:cs typeface="Times New Roman"/>
              </a:rPr>
              <a:t>I </a:t>
            </a:r>
            <a:r>
              <a:rPr dirty="0" sz="1450" spc="-10">
                <a:latin typeface="Times New Roman"/>
                <a:cs typeface="Times New Roman"/>
              </a:rPr>
              <a:t>repeated what </a:t>
            </a:r>
            <a:r>
              <a:rPr dirty="0" sz="1450" spc="-5">
                <a:latin typeface="Times New Roman"/>
                <a:cs typeface="Times New Roman"/>
              </a:rPr>
              <a:t>I </a:t>
            </a:r>
            <a:r>
              <a:rPr dirty="0" sz="1450" spc="-10">
                <a:latin typeface="Times New Roman"/>
                <a:cs typeface="Times New Roman"/>
              </a:rPr>
              <a:t>had</a:t>
            </a:r>
            <a:r>
              <a:rPr dirty="0" sz="1450" spc="-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marL="268605" marR="95885">
              <a:lnSpc>
                <a:spcPts val="2520"/>
              </a:lnSpc>
              <a:spcBef>
                <a:spcPts val="140"/>
              </a:spcBef>
            </a:pPr>
            <a:r>
              <a:rPr dirty="0" sz="1450" spc="-10">
                <a:latin typeface="Times New Roman"/>
                <a:cs typeface="Times New Roman"/>
              </a:rPr>
              <a:t>“Who are ye, yourself?” was the next question, after </a:t>
            </a:r>
            <a:r>
              <a:rPr dirty="0" sz="1450" spc="-5">
                <a:latin typeface="Times New Roman"/>
                <a:cs typeface="Times New Roman"/>
              </a:rPr>
              <a:t>a </a:t>
            </a:r>
            <a:r>
              <a:rPr dirty="0" sz="1450" spc="-10">
                <a:latin typeface="Times New Roman"/>
                <a:cs typeface="Times New Roman"/>
              </a:rPr>
              <a:t>considerable pause.  “I am </a:t>
            </a:r>
            <a:r>
              <a:rPr dirty="0" sz="1450" spc="-5">
                <a:latin typeface="Times New Roman"/>
                <a:cs typeface="Times New Roman"/>
              </a:rPr>
              <a:t>not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my name,” said I. “They call me David</a:t>
            </a:r>
            <a:r>
              <a:rPr dirty="0" sz="1450" spc="80">
                <a:latin typeface="Times New Roman"/>
                <a:cs typeface="Times New Roman"/>
              </a:rPr>
              <a:t> </a:t>
            </a:r>
            <a:r>
              <a:rPr dirty="0" sz="1450" spc="-20">
                <a:latin typeface="Times New Roman"/>
                <a:cs typeface="Times New Roman"/>
              </a:rPr>
              <a:t>Balfour.”</a:t>
            </a:r>
            <a:endParaRPr sz="1450">
              <a:latin typeface="Times New Roman"/>
              <a:cs typeface="Times New Roman"/>
            </a:endParaRPr>
          </a:p>
          <a:p>
            <a:pPr algn="just" marL="12700" marR="6985" indent="255904">
              <a:lnSpc>
                <a:spcPts val="1730"/>
              </a:lnSpc>
              <a:spcBef>
                <a:spcPts val="635"/>
              </a:spcBef>
            </a:pPr>
            <a:r>
              <a:rPr dirty="0" sz="1450" spc="-10">
                <a:latin typeface="Times New Roman"/>
                <a:cs typeface="Times New Roman"/>
              </a:rPr>
              <a:t>At that, </a:t>
            </a:r>
            <a:r>
              <a:rPr dirty="0" sz="1450" spc="-5">
                <a:latin typeface="Times New Roman"/>
                <a:cs typeface="Times New Roman"/>
              </a:rPr>
              <a:t>I </a:t>
            </a:r>
            <a:r>
              <a:rPr dirty="0" sz="1450" spc="-10">
                <a:latin typeface="Times New Roman"/>
                <a:cs typeface="Times New Roman"/>
              </a:rPr>
              <a:t>made sure the man started, for </a:t>
            </a:r>
            <a:r>
              <a:rPr dirty="0" sz="1450" spc="-5">
                <a:latin typeface="Times New Roman"/>
                <a:cs typeface="Times New Roman"/>
              </a:rPr>
              <a:t>I </a:t>
            </a:r>
            <a:r>
              <a:rPr dirty="0" sz="1450" spc="-10">
                <a:latin typeface="Times New Roman"/>
                <a:cs typeface="Times New Roman"/>
              </a:rPr>
              <a:t>heard the blunderbuss rattle </a:t>
            </a:r>
            <a:r>
              <a:rPr dirty="0" sz="1450" spc="-5">
                <a:latin typeface="Times New Roman"/>
                <a:cs typeface="Times New Roman"/>
              </a:rPr>
              <a:t>on  </a:t>
            </a:r>
            <a:r>
              <a:rPr dirty="0" sz="1450" spc="-10">
                <a:latin typeface="Times New Roman"/>
                <a:cs typeface="Times New Roman"/>
              </a:rPr>
              <a:t>the window-sill; and it was after quite </a:t>
            </a:r>
            <a:r>
              <a:rPr dirty="0" sz="1450" spc="-5">
                <a:latin typeface="Times New Roman"/>
                <a:cs typeface="Times New Roman"/>
              </a:rPr>
              <a:t>a </a:t>
            </a:r>
            <a:r>
              <a:rPr dirty="0" sz="1450" spc="-10">
                <a:latin typeface="Times New Roman"/>
                <a:cs typeface="Times New Roman"/>
              </a:rPr>
              <a:t>long pause, and with </a:t>
            </a:r>
            <a:r>
              <a:rPr dirty="0" sz="1450" spc="-5">
                <a:latin typeface="Times New Roman"/>
                <a:cs typeface="Times New Roman"/>
              </a:rPr>
              <a:t>a </a:t>
            </a:r>
            <a:r>
              <a:rPr dirty="0" sz="1450" spc="-10">
                <a:latin typeface="Times New Roman"/>
                <a:cs typeface="Times New Roman"/>
              </a:rPr>
              <a:t>curious change  </a:t>
            </a:r>
            <a:r>
              <a:rPr dirty="0" sz="1450" spc="-5">
                <a:latin typeface="Times New Roman"/>
                <a:cs typeface="Times New Roman"/>
              </a:rPr>
              <a:t>of </a:t>
            </a:r>
            <a:r>
              <a:rPr dirty="0" sz="1450" spc="-10">
                <a:latin typeface="Times New Roman"/>
                <a:cs typeface="Times New Roman"/>
              </a:rPr>
              <a:t>voice, that the next question</a:t>
            </a:r>
            <a:r>
              <a:rPr dirty="0" sz="1450" spc="15">
                <a:latin typeface="Times New Roman"/>
                <a:cs typeface="Times New Roman"/>
              </a:rPr>
              <a:t> </a:t>
            </a:r>
            <a:r>
              <a:rPr dirty="0" sz="1450" spc="-10">
                <a:latin typeface="Times New Roman"/>
                <a:cs typeface="Times New Roman"/>
              </a:rPr>
              <a:t>followed: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“Is </a:t>
            </a:r>
            <a:r>
              <a:rPr dirty="0" sz="1450" spc="-5">
                <a:latin typeface="Times New Roman"/>
                <a:cs typeface="Times New Roman"/>
              </a:rPr>
              <a:t>your </a:t>
            </a:r>
            <a:r>
              <a:rPr dirty="0" sz="1450" spc="-10">
                <a:latin typeface="Times New Roman"/>
                <a:cs typeface="Times New Roman"/>
              </a:rPr>
              <a:t>father</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13335" indent="255904">
              <a:lnSpc>
                <a:spcPts val="1730"/>
              </a:lnSpc>
              <a:spcBef>
                <a:spcPts val="844"/>
              </a:spcBef>
            </a:pPr>
            <a:r>
              <a:rPr dirty="0" sz="1450" spc="-5">
                <a:latin typeface="Times New Roman"/>
                <a:cs typeface="Times New Roman"/>
              </a:rPr>
              <a:t>I </a:t>
            </a:r>
            <a:r>
              <a:rPr dirty="0" sz="1450" spc="-10">
                <a:latin typeface="Times New Roman"/>
                <a:cs typeface="Times New Roman"/>
              </a:rPr>
              <a:t>was so much surprised at this, that </a:t>
            </a:r>
            <a:r>
              <a:rPr dirty="0" sz="1450" spc="-5">
                <a:latin typeface="Times New Roman"/>
                <a:cs typeface="Times New Roman"/>
              </a:rPr>
              <a:t>I </a:t>
            </a:r>
            <a:r>
              <a:rPr dirty="0" sz="1450" spc="-10">
                <a:latin typeface="Times New Roman"/>
                <a:cs typeface="Times New Roman"/>
              </a:rPr>
              <a:t>could find </a:t>
            </a:r>
            <a:r>
              <a:rPr dirty="0" sz="1450" spc="-5">
                <a:latin typeface="Times New Roman"/>
                <a:cs typeface="Times New Roman"/>
              </a:rPr>
              <a:t>no </a:t>
            </a:r>
            <a:r>
              <a:rPr dirty="0" sz="1450" spc="-10">
                <a:latin typeface="Times New Roman"/>
                <a:cs typeface="Times New Roman"/>
              </a:rPr>
              <a:t>voice to </a:t>
            </a:r>
            <a:r>
              <a:rPr dirty="0" sz="1450" spc="-20">
                <a:latin typeface="Times New Roman"/>
                <a:cs typeface="Times New Roman"/>
              </a:rPr>
              <a:t>answer, </a:t>
            </a:r>
            <a:r>
              <a:rPr dirty="0" sz="1450" spc="-5">
                <a:latin typeface="Times New Roman"/>
                <a:cs typeface="Times New Roman"/>
              </a:rPr>
              <a:t>but  </a:t>
            </a:r>
            <a:r>
              <a:rPr dirty="0" sz="1450" spc="-10">
                <a:latin typeface="Times New Roman"/>
                <a:cs typeface="Times New Roman"/>
              </a:rPr>
              <a:t>stood staring.</a:t>
            </a:r>
            <a:endParaRPr sz="1450">
              <a:latin typeface="Times New Roman"/>
              <a:cs typeface="Times New Roman"/>
            </a:endParaRPr>
          </a:p>
          <a:p>
            <a:pPr algn="just" marL="12700" marR="12065" indent="255904">
              <a:lnSpc>
                <a:spcPts val="1730"/>
              </a:lnSpc>
              <a:spcBef>
                <a:spcPts val="790"/>
              </a:spcBef>
            </a:pPr>
            <a:r>
              <a:rPr dirty="0" sz="1450" spc="-55">
                <a:latin typeface="Times New Roman"/>
                <a:cs typeface="Times New Roman"/>
              </a:rPr>
              <a:t>“Ay,” </a:t>
            </a:r>
            <a:r>
              <a:rPr dirty="0" sz="1450" spc="-10">
                <a:latin typeface="Times New Roman"/>
                <a:cs typeface="Times New Roman"/>
              </a:rPr>
              <a:t>the man resumed, “he’ll </a:t>
            </a:r>
            <a:r>
              <a:rPr dirty="0" sz="1450" spc="-5">
                <a:latin typeface="Times New Roman"/>
                <a:cs typeface="Times New Roman"/>
              </a:rPr>
              <a:t>be </a:t>
            </a:r>
            <a:r>
              <a:rPr dirty="0" sz="1450" spc="-10">
                <a:latin typeface="Times New Roman"/>
                <a:cs typeface="Times New Roman"/>
              </a:rPr>
              <a:t>dead, </a:t>
            </a:r>
            <a:r>
              <a:rPr dirty="0" sz="1450" spc="-5">
                <a:latin typeface="Times New Roman"/>
                <a:cs typeface="Times New Roman"/>
              </a:rPr>
              <a:t>no doubt; </a:t>
            </a:r>
            <a:r>
              <a:rPr dirty="0" sz="1450" spc="-10">
                <a:latin typeface="Times New Roman"/>
                <a:cs typeface="Times New Roman"/>
              </a:rPr>
              <a:t>and that’ll </a:t>
            </a:r>
            <a:r>
              <a:rPr dirty="0" sz="1450" spc="-5">
                <a:latin typeface="Times New Roman"/>
                <a:cs typeface="Times New Roman"/>
              </a:rPr>
              <a:t>be </a:t>
            </a:r>
            <a:r>
              <a:rPr dirty="0" sz="1450" spc="-10">
                <a:latin typeface="Times New Roman"/>
                <a:cs typeface="Times New Roman"/>
              </a:rPr>
              <a:t>what brings  </a:t>
            </a:r>
            <a:r>
              <a:rPr dirty="0" sz="1450" spc="-5">
                <a:latin typeface="Times New Roman"/>
                <a:cs typeface="Times New Roman"/>
              </a:rPr>
              <a:t>ye </a:t>
            </a:r>
            <a:r>
              <a:rPr dirty="0" sz="1450" spc="-10">
                <a:latin typeface="Times New Roman"/>
                <a:cs typeface="Times New Roman"/>
              </a:rPr>
              <a:t>chapping to my </a:t>
            </a:r>
            <a:r>
              <a:rPr dirty="0" sz="1450" spc="-20">
                <a:latin typeface="Times New Roman"/>
                <a:cs typeface="Times New Roman"/>
              </a:rPr>
              <a:t>door.” </a:t>
            </a:r>
            <a:r>
              <a:rPr dirty="0" sz="1450" spc="-10">
                <a:latin typeface="Times New Roman"/>
                <a:cs typeface="Times New Roman"/>
              </a:rPr>
              <a:t>Another pause, and then </a:t>
            </a:r>
            <a:r>
              <a:rPr dirty="0" sz="1450" spc="-20">
                <a:latin typeface="Times New Roman"/>
                <a:cs typeface="Times New Roman"/>
              </a:rPr>
              <a:t>defiantly, </a:t>
            </a:r>
            <a:r>
              <a:rPr dirty="0" sz="1450" spc="-30">
                <a:latin typeface="Times New Roman"/>
                <a:cs typeface="Times New Roman"/>
              </a:rPr>
              <a:t>“Well,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said, “I’ll let </a:t>
            </a:r>
            <a:r>
              <a:rPr dirty="0" sz="1450" spc="-5">
                <a:latin typeface="Times New Roman"/>
                <a:cs typeface="Times New Roman"/>
              </a:rPr>
              <a:t>ye </a:t>
            </a:r>
            <a:r>
              <a:rPr dirty="0" sz="1450" spc="-10">
                <a:latin typeface="Times New Roman"/>
                <a:cs typeface="Times New Roman"/>
              </a:rPr>
              <a:t>in;” and </a:t>
            </a:r>
            <a:r>
              <a:rPr dirty="0" sz="1450" spc="-5">
                <a:latin typeface="Times New Roman"/>
                <a:cs typeface="Times New Roman"/>
              </a:rPr>
              <a:t>he </a:t>
            </a:r>
            <a:r>
              <a:rPr dirty="0" sz="1450" spc="-10">
                <a:latin typeface="Times New Roman"/>
                <a:cs typeface="Times New Roman"/>
              </a:rPr>
              <a:t>disappeared from the</a:t>
            </a:r>
            <a:r>
              <a:rPr dirty="0" sz="1450" spc="35">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III</a:t>
            </a:r>
            <a:endParaRPr sz="1450">
              <a:latin typeface="Times New Roman"/>
              <a:cs typeface="Times New Roman"/>
            </a:endParaRPr>
          </a:p>
          <a:p>
            <a:pPr algn="ctr">
              <a:lnSpc>
                <a:spcPct val="100000"/>
              </a:lnSpc>
              <a:spcBef>
                <a:spcPts val="710"/>
              </a:spcBef>
            </a:pPr>
            <a:r>
              <a:rPr dirty="0" sz="1450" spc="-5" b="1">
                <a:latin typeface="Times New Roman"/>
                <a:cs typeface="Times New Roman"/>
              </a:rPr>
              <a:t>I </a:t>
            </a:r>
            <a:r>
              <a:rPr dirty="0" sz="1450" spc="-15" b="1">
                <a:latin typeface="Times New Roman"/>
                <a:cs typeface="Times New Roman"/>
              </a:rPr>
              <a:t>MAKE </a:t>
            </a:r>
            <a:r>
              <a:rPr dirty="0" sz="1450" spc="-20" b="1">
                <a:latin typeface="Times New Roman"/>
                <a:cs typeface="Times New Roman"/>
              </a:rPr>
              <a:t>ACQUAINTANCE </a:t>
            </a:r>
            <a:r>
              <a:rPr dirty="0" sz="1450" spc="-10" b="1">
                <a:latin typeface="Times New Roman"/>
                <a:cs typeface="Times New Roman"/>
              </a:rPr>
              <a:t>OF </a:t>
            </a:r>
            <a:r>
              <a:rPr dirty="0" sz="1450" spc="-15" b="1">
                <a:latin typeface="Times New Roman"/>
                <a:cs typeface="Times New Roman"/>
              </a:rPr>
              <a:t>MY</a:t>
            </a:r>
            <a:r>
              <a:rPr dirty="0" sz="1450" spc="-95" b="1">
                <a:latin typeface="Times New Roman"/>
                <a:cs typeface="Times New Roman"/>
              </a:rPr>
              <a:t> </a:t>
            </a:r>
            <a:r>
              <a:rPr dirty="0" sz="1450" spc="-15" b="1">
                <a:latin typeface="Times New Roman"/>
                <a:cs typeface="Times New Roman"/>
              </a:rPr>
              <a:t>UNCLE</a:t>
            </a:r>
            <a:endParaRPr sz="1450">
              <a:latin typeface="Times New Roman"/>
              <a:cs typeface="Times New Roman"/>
            </a:endParaRPr>
          </a:p>
          <a:p>
            <a:pPr>
              <a:lnSpc>
                <a:spcPct val="100000"/>
              </a:lnSpc>
            </a:pPr>
            <a:endParaRPr sz="1600">
              <a:latin typeface="Times New Roman"/>
              <a:cs typeface="Times New Roman"/>
            </a:endParaRPr>
          </a:p>
          <a:p>
            <a:pPr algn="just" marL="12700" marR="8255" indent="255904">
              <a:lnSpc>
                <a:spcPts val="1730"/>
              </a:lnSpc>
              <a:spcBef>
                <a:spcPts val="950"/>
              </a:spcBef>
            </a:pPr>
            <a:r>
              <a:rPr dirty="0" sz="1450" spc="-10">
                <a:latin typeface="Times New Roman"/>
                <a:cs typeface="Times New Roman"/>
              </a:rPr>
              <a:t>Presently there came </a:t>
            </a:r>
            <a:r>
              <a:rPr dirty="0" sz="1450" spc="-5">
                <a:latin typeface="Times New Roman"/>
                <a:cs typeface="Times New Roman"/>
              </a:rPr>
              <a:t>a </a:t>
            </a:r>
            <a:r>
              <a:rPr dirty="0" sz="1450" spc="-10">
                <a:latin typeface="Times New Roman"/>
                <a:cs typeface="Times New Roman"/>
              </a:rPr>
              <a:t>great rattling </a:t>
            </a:r>
            <a:r>
              <a:rPr dirty="0" sz="1450" spc="-5">
                <a:latin typeface="Times New Roman"/>
                <a:cs typeface="Times New Roman"/>
              </a:rPr>
              <a:t>of </a:t>
            </a:r>
            <a:r>
              <a:rPr dirty="0" sz="1450" spc="-10">
                <a:latin typeface="Times New Roman"/>
                <a:cs typeface="Times New Roman"/>
              </a:rPr>
              <a:t>chains and bolts, and the </a:t>
            </a:r>
            <a:r>
              <a:rPr dirty="0" sz="1450" spc="-5">
                <a:latin typeface="Times New Roman"/>
                <a:cs typeface="Times New Roman"/>
              </a:rPr>
              <a:t>door </a:t>
            </a:r>
            <a:r>
              <a:rPr dirty="0" sz="1450" spc="-10">
                <a:latin typeface="Times New Roman"/>
                <a:cs typeface="Times New Roman"/>
              </a:rPr>
              <a:t>was  cautiously opened and shut to again behind me as soon as </a:t>
            </a:r>
            <a:r>
              <a:rPr dirty="0" sz="1450" spc="-5">
                <a:latin typeface="Times New Roman"/>
                <a:cs typeface="Times New Roman"/>
              </a:rPr>
              <a:t>I </a:t>
            </a:r>
            <a:r>
              <a:rPr dirty="0" sz="1450" spc="-10">
                <a:latin typeface="Times New Roman"/>
                <a:cs typeface="Times New Roman"/>
              </a:rPr>
              <a:t>had</a:t>
            </a:r>
            <a:r>
              <a:rPr dirty="0" sz="1450" spc="100">
                <a:latin typeface="Times New Roman"/>
                <a:cs typeface="Times New Roman"/>
              </a:rPr>
              <a:t> </a:t>
            </a:r>
            <a:r>
              <a:rPr dirty="0" sz="1450" spc="-10">
                <a:latin typeface="Times New Roman"/>
                <a:cs typeface="Times New Roman"/>
              </a:rPr>
              <a:t>passed.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“Go into the kitchen and touch naething,” said the voice; and while the  person </a:t>
            </a:r>
            <a:r>
              <a:rPr dirty="0" sz="1450" spc="-5">
                <a:latin typeface="Times New Roman"/>
                <a:cs typeface="Times New Roman"/>
              </a:rPr>
              <a:t>of </a:t>
            </a:r>
            <a:r>
              <a:rPr dirty="0" sz="1450" spc="-10">
                <a:latin typeface="Times New Roman"/>
                <a:cs typeface="Times New Roman"/>
              </a:rPr>
              <a:t>the house set himself to replacing the defences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door, </a:t>
            </a:r>
            <a:r>
              <a:rPr dirty="0" sz="1450" spc="-5">
                <a:latin typeface="Times New Roman"/>
                <a:cs typeface="Times New Roman"/>
              </a:rPr>
              <a:t>I </a:t>
            </a:r>
            <a:r>
              <a:rPr dirty="0" sz="1450" spc="-10">
                <a:latin typeface="Times New Roman"/>
                <a:cs typeface="Times New Roman"/>
              </a:rPr>
              <a:t>groped  my way forward and entered the</a:t>
            </a:r>
            <a:r>
              <a:rPr dirty="0" sz="1450" spc="15">
                <a:latin typeface="Times New Roman"/>
                <a:cs typeface="Times New Roman"/>
              </a:rPr>
              <a:t> </a:t>
            </a:r>
            <a:r>
              <a:rPr dirty="0" sz="1450" spc="-10">
                <a:latin typeface="Times New Roman"/>
                <a:cs typeface="Times New Roman"/>
              </a:rPr>
              <a:t>kitchen.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fire had burned </a:t>
            </a:r>
            <a:r>
              <a:rPr dirty="0" sz="1450" spc="-5">
                <a:latin typeface="Times New Roman"/>
                <a:cs typeface="Times New Roman"/>
              </a:rPr>
              <a:t>up </a:t>
            </a:r>
            <a:r>
              <a:rPr dirty="0" sz="1450" spc="-10">
                <a:latin typeface="Times New Roman"/>
                <a:cs typeface="Times New Roman"/>
              </a:rPr>
              <a:t>fairly bright, and showed me the barest room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ever </a:t>
            </a:r>
            <a:r>
              <a:rPr dirty="0" sz="1450" spc="-5">
                <a:latin typeface="Times New Roman"/>
                <a:cs typeface="Times New Roman"/>
              </a:rPr>
              <a:t>put </a:t>
            </a:r>
            <a:r>
              <a:rPr dirty="0" sz="1450" spc="-10">
                <a:latin typeface="Times New Roman"/>
                <a:cs typeface="Times New Roman"/>
              </a:rPr>
              <a:t>my eyes </a:t>
            </a:r>
            <a:r>
              <a:rPr dirty="0" sz="1450" spc="-5">
                <a:latin typeface="Times New Roman"/>
                <a:cs typeface="Times New Roman"/>
              </a:rPr>
              <a:t>on. </a:t>
            </a:r>
            <a:r>
              <a:rPr dirty="0" sz="1450" spc="-10">
                <a:latin typeface="Times New Roman"/>
                <a:cs typeface="Times New Roman"/>
              </a:rPr>
              <a:t>Half-a-dozen dishes stood </a:t>
            </a:r>
            <a:r>
              <a:rPr dirty="0" sz="1450" spc="-5">
                <a:latin typeface="Times New Roman"/>
                <a:cs typeface="Times New Roman"/>
              </a:rPr>
              <a:t>upon </a:t>
            </a:r>
            <a:r>
              <a:rPr dirty="0" sz="1450" spc="-10">
                <a:latin typeface="Times New Roman"/>
                <a:cs typeface="Times New Roman"/>
              </a:rPr>
              <a:t>the shelves; the  table was laid for supper with </a:t>
            </a:r>
            <a:r>
              <a:rPr dirty="0" sz="1450" spc="-5">
                <a:latin typeface="Times New Roman"/>
                <a:cs typeface="Times New Roman"/>
              </a:rPr>
              <a:t>a </a:t>
            </a:r>
            <a:r>
              <a:rPr dirty="0" sz="1450" spc="-10">
                <a:latin typeface="Times New Roman"/>
                <a:cs typeface="Times New Roman"/>
              </a:rPr>
              <a:t>bowl </a:t>
            </a:r>
            <a:r>
              <a:rPr dirty="0" sz="1450" spc="-5">
                <a:latin typeface="Times New Roman"/>
                <a:cs typeface="Times New Roman"/>
              </a:rPr>
              <a:t>of </a:t>
            </a:r>
            <a:r>
              <a:rPr dirty="0" sz="1450" spc="-10">
                <a:latin typeface="Times New Roman"/>
                <a:cs typeface="Times New Roman"/>
              </a:rPr>
              <a:t>porridge, </a:t>
            </a:r>
            <a:r>
              <a:rPr dirty="0" sz="1450" spc="-5">
                <a:latin typeface="Times New Roman"/>
                <a:cs typeface="Times New Roman"/>
              </a:rPr>
              <a:t>a </a:t>
            </a:r>
            <a:r>
              <a:rPr dirty="0" sz="1450" spc="-10">
                <a:latin typeface="Times New Roman"/>
                <a:cs typeface="Times New Roman"/>
              </a:rPr>
              <a:t>horn </a:t>
            </a:r>
            <a:r>
              <a:rPr dirty="0" sz="1450" spc="-5">
                <a:latin typeface="Times New Roman"/>
                <a:cs typeface="Times New Roman"/>
              </a:rPr>
              <a:t>spoon,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small </a:t>
            </a:r>
            <a:r>
              <a:rPr dirty="0" sz="1450" spc="-25">
                <a:latin typeface="Times New Roman"/>
                <a:cs typeface="Times New Roman"/>
              </a:rPr>
              <a:t>beer. </a:t>
            </a:r>
            <a:r>
              <a:rPr dirty="0" sz="1450" spc="-10">
                <a:latin typeface="Times New Roman"/>
                <a:cs typeface="Times New Roman"/>
              </a:rPr>
              <a:t>Besides what </a:t>
            </a:r>
            <a:r>
              <a:rPr dirty="0" sz="1450" spc="-5">
                <a:latin typeface="Times New Roman"/>
                <a:cs typeface="Times New Roman"/>
              </a:rPr>
              <a:t>I </a:t>
            </a:r>
            <a:r>
              <a:rPr dirty="0" sz="1450" spc="-10">
                <a:latin typeface="Times New Roman"/>
                <a:cs typeface="Times New Roman"/>
              </a:rPr>
              <a:t>have named, there was </a:t>
            </a:r>
            <a:r>
              <a:rPr dirty="0" sz="1450" spc="-5">
                <a:latin typeface="Times New Roman"/>
                <a:cs typeface="Times New Roman"/>
              </a:rPr>
              <a:t>not </a:t>
            </a:r>
            <a:r>
              <a:rPr dirty="0" sz="1450" spc="-10">
                <a:latin typeface="Times New Roman"/>
                <a:cs typeface="Times New Roman"/>
              </a:rPr>
              <a:t>another thing in that  great, stone-vaulted, empty chamber </a:t>
            </a:r>
            <a:r>
              <a:rPr dirty="0" sz="1450" spc="-5">
                <a:latin typeface="Times New Roman"/>
                <a:cs typeface="Times New Roman"/>
              </a:rPr>
              <a:t>but </a:t>
            </a:r>
            <a:r>
              <a:rPr dirty="0" sz="1450" spc="-10">
                <a:latin typeface="Times New Roman"/>
                <a:cs typeface="Times New Roman"/>
              </a:rPr>
              <a:t>lockfast chests arranged along the  wall and </a:t>
            </a:r>
            <a:r>
              <a:rPr dirty="0" sz="1450" spc="-5">
                <a:latin typeface="Times New Roman"/>
                <a:cs typeface="Times New Roman"/>
              </a:rPr>
              <a:t>a </a:t>
            </a:r>
            <a:r>
              <a:rPr dirty="0" sz="1450" spc="-10">
                <a:latin typeface="Times New Roman"/>
                <a:cs typeface="Times New Roman"/>
              </a:rPr>
              <a:t>corner cupboard with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padlock.</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As soon as the last chain was </a:t>
            </a:r>
            <a:r>
              <a:rPr dirty="0" sz="1450" spc="-5">
                <a:latin typeface="Times New Roman"/>
                <a:cs typeface="Times New Roman"/>
              </a:rPr>
              <a:t>up, </a:t>
            </a:r>
            <a:r>
              <a:rPr dirty="0" sz="1450" spc="-10">
                <a:latin typeface="Times New Roman"/>
                <a:cs typeface="Times New Roman"/>
              </a:rPr>
              <a:t>the man rejoined me. He was </a:t>
            </a:r>
            <a:r>
              <a:rPr dirty="0" sz="1450" spc="-5">
                <a:latin typeface="Times New Roman"/>
                <a:cs typeface="Times New Roman"/>
              </a:rPr>
              <a:t>a </a:t>
            </a:r>
            <a:r>
              <a:rPr dirty="0" sz="1450" spc="-10">
                <a:latin typeface="Times New Roman"/>
                <a:cs typeface="Times New Roman"/>
              </a:rPr>
              <a:t>mean,  stooping, narrow-shouldered, clay-faced creature; and his age might have been  anything between fifty and </a:t>
            </a:r>
            <a:r>
              <a:rPr dirty="0" sz="1450" spc="-20">
                <a:latin typeface="Times New Roman"/>
                <a:cs typeface="Times New Roman"/>
              </a:rPr>
              <a:t>seventy. </a:t>
            </a:r>
            <a:r>
              <a:rPr dirty="0" sz="1450" spc="-10">
                <a:latin typeface="Times New Roman"/>
                <a:cs typeface="Times New Roman"/>
              </a:rPr>
              <a:t>His nightcap was </a:t>
            </a:r>
            <a:r>
              <a:rPr dirty="0" sz="1450" spc="-5">
                <a:latin typeface="Times New Roman"/>
                <a:cs typeface="Times New Roman"/>
              </a:rPr>
              <a:t>of </a:t>
            </a:r>
            <a:r>
              <a:rPr dirty="0" sz="1450" spc="-10">
                <a:latin typeface="Times New Roman"/>
                <a:cs typeface="Times New Roman"/>
              </a:rPr>
              <a:t>flannel, and so was  the nightgown that </a:t>
            </a:r>
            <a:r>
              <a:rPr dirty="0" sz="1450" spc="-5">
                <a:latin typeface="Times New Roman"/>
                <a:cs typeface="Times New Roman"/>
              </a:rPr>
              <a:t>he </a:t>
            </a:r>
            <a:r>
              <a:rPr dirty="0" sz="1450" spc="-10">
                <a:latin typeface="Times New Roman"/>
                <a:cs typeface="Times New Roman"/>
              </a:rPr>
              <a:t>wore, instead </a:t>
            </a:r>
            <a:r>
              <a:rPr dirty="0" sz="1450" spc="-5">
                <a:latin typeface="Times New Roman"/>
                <a:cs typeface="Times New Roman"/>
              </a:rPr>
              <a:t>of </a:t>
            </a:r>
            <a:r>
              <a:rPr dirty="0" sz="1450" spc="-10">
                <a:latin typeface="Times New Roman"/>
                <a:cs typeface="Times New Roman"/>
              </a:rPr>
              <a:t>coat and waistcoat, over his ragged  shirt. He was long unshaved; </a:t>
            </a:r>
            <a:r>
              <a:rPr dirty="0" sz="1450" spc="-5">
                <a:latin typeface="Times New Roman"/>
                <a:cs typeface="Times New Roman"/>
              </a:rPr>
              <a:t>but </a:t>
            </a:r>
            <a:r>
              <a:rPr dirty="0" sz="1450" spc="-10">
                <a:latin typeface="Times New Roman"/>
                <a:cs typeface="Times New Roman"/>
              </a:rPr>
              <a:t>what most distressed and even daunted me,  </a:t>
            </a:r>
            <a:r>
              <a:rPr dirty="0" sz="1450" spc="-5">
                <a:latin typeface="Times New Roman"/>
                <a:cs typeface="Times New Roman"/>
              </a:rPr>
              <a:t>he </a:t>
            </a:r>
            <a:r>
              <a:rPr dirty="0" sz="1450" spc="-10">
                <a:latin typeface="Times New Roman"/>
                <a:cs typeface="Times New Roman"/>
              </a:rPr>
              <a:t>would neither take his eyes away from me </a:t>
            </a:r>
            <a:r>
              <a:rPr dirty="0" sz="1450" spc="-5">
                <a:latin typeface="Times New Roman"/>
                <a:cs typeface="Times New Roman"/>
              </a:rPr>
              <a:t>nor </a:t>
            </a:r>
            <a:r>
              <a:rPr dirty="0" sz="1450" spc="-10">
                <a:latin typeface="Times New Roman"/>
                <a:cs typeface="Times New Roman"/>
              </a:rPr>
              <a:t>look me fairly in the face.  What</a:t>
            </a:r>
            <a:r>
              <a:rPr dirty="0" sz="1450" spc="40">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was,</a:t>
            </a:r>
            <a:r>
              <a:rPr dirty="0" sz="1450" spc="50">
                <a:latin typeface="Times New Roman"/>
                <a:cs typeface="Times New Roman"/>
              </a:rPr>
              <a:t> </a:t>
            </a:r>
            <a:r>
              <a:rPr dirty="0" sz="1450" spc="-10">
                <a:latin typeface="Times New Roman"/>
                <a:cs typeface="Times New Roman"/>
              </a:rPr>
              <a:t>whether</a:t>
            </a:r>
            <a:r>
              <a:rPr dirty="0" sz="1450" spc="45">
                <a:latin typeface="Times New Roman"/>
                <a:cs typeface="Times New Roman"/>
              </a:rPr>
              <a:t> </a:t>
            </a:r>
            <a:r>
              <a:rPr dirty="0" sz="1450" spc="-5">
                <a:latin typeface="Times New Roman"/>
                <a:cs typeface="Times New Roman"/>
              </a:rPr>
              <a:t>by</a:t>
            </a:r>
            <a:r>
              <a:rPr dirty="0" sz="1450" spc="50">
                <a:latin typeface="Times New Roman"/>
                <a:cs typeface="Times New Roman"/>
              </a:rPr>
              <a:t> </a:t>
            </a:r>
            <a:r>
              <a:rPr dirty="0" sz="1450" spc="-10">
                <a:latin typeface="Times New Roman"/>
                <a:cs typeface="Times New Roman"/>
              </a:rPr>
              <a:t>trade</a:t>
            </a:r>
            <a:r>
              <a:rPr dirty="0" sz="1450" spc="45">
                <a:latin typeface="Times New Roman"/>
                <a:cs typeface="Times New Roman"/>
              </a:rPr>
              <a:t> </a:t>
            </a:r>
            <a:r>
              <a:rPr dirty="0" sz="1450" spc="-5">
                <a:latin typeface="Times New Roman"/>
                <a:cs typeface="Times New Roman"/>
              </a:rPr>
              <a:t>or</a:t>
            </a:r>
            <a:r>
              <a:rPr dirty="0" sz="1450" spc="45">
                <a:latin typeface="Times New Roman"/>
                <a:cs typeface="Times New Roman"/>
              </a:rPr>
              <a:t> </a:t>
            </a:r>
            <a:r>
              <a:rPr dirty="0" sz="1450" spc="-10">
                <a:latin typeface="Times New Roman"/>
                <a:cs typeface="Times New Roman"/>
              </a:rPr>
              <a:t>birth,</a:t>
            </a:r>
            <a:r>
              <a:rPr dirty="0" sz="1450" spc="50">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more</a:t>
            </a:r>
            <a:r>
              <a:rPr dirty="0" sz="1450" spc="50">
                <a:latin typeface="Times New Roman"/>
                <a:cs typeface="Times New Roman"/>
              </a:rPr>
              <a:t> </a:t>
            </a:r>
            <a:r>
              <a:rPr dirty="0" sz="1450" spc="-10">
                <a:latin typeface="Times New Roman"/>
                <a:cs typeface="Times New Roman"/>
              </a:rPr>
              <a:t>than</a:t>
            </a:r>
            <a:r>
              <a:rPr dirty="0" sz="1450" spc="45">
                <a:latin typeface="Times New Roman"/>
                <a:cs typeface="Times New Roman"/>
              </a:rPr>
              <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could</a:t>
            </a:r>
            <a:r>
              <a:rPr dirty="0" sz="1450" spc="50">
                <a:latin typeface="Times New Roman"/>
                <a:cs typeface="Times New Roman"/>
              </a:rPr>
              <a:t> </a:t>
            </a:r>
            <a:r>
              <a:rPr dirty="0" sz="1450" spc="-10">
                <a:latin typeface="Times New Roman"/>
                <a:cs typeface="Times New Roman"/>
              </a:rPr>
              <a:t>fathom;</a:t>
            </a:r>
            <a:r>
              <a:rPr dirty="0" sz="1450" spc="50">
                <a:latin typeface="Times New Roman"/>
                <a:cs typeface="Times New Roman"/>
              </a:rPr>
              <a:t> </a:t>
            </a:r>
            <a:r>
              <a:rPr dirty="0" sz="1450" spc="-5">
                <a:latin typeface="Times New Roman"/>
                <a:cs typeface="Times New Roman"/>
              </a:rPr>
              <a:t>but</a:t>
            </a:r>
            <a:r>
              <a:rPr dirty="0" sz="1450" spc="5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438640"/>
          </a:xfrm>
          <a:prstGeom prst="rect">
            <a:avLst/>
          </a:prstGeom>
        </p:spPr>
        <p:txBody>
          <a:bodyPr wrap="square" lIns="0" tIns="12065" rIns="0" bIns="0" rtlCol="0" vert="horz">
            <a:spAutoFit/>
          </a:bodyPr>
          <a:lstStyle/>
          <a:p>
            <a:pPr algn="just" marL="12700" marR="8890">
              <a:lnSpc>
                <a:spcPct val="99700"/>
              </a:lnSpc>
              <a:spcBef>
                <a:spcPts val="95"/>
              </a:spcBef>
            </a:pPr>
            <a:r>
              <a:rPr dirty="0" sz="1450" spc="-15">
                <a:latin typeface="Times New Roman"/>
                <a:cs typeface="Times New Roman"/>
              </a:rPr>
              <a:t>Henderland’s </a:t>
            </a:r>
            <a:r>
              <a:rPr dirty="0" sz="1450" spc="-10">
                <a:latin typeface="Times New Roman"/>
                <a:cs typeface="Times New Roman"/>
              </a:rPr>
              <a:t>words came back to me: that we ourselves might take </a:t>
            </a:r>
            <a:r>
              <a:rPr dirty="0" sz="1450" spc="-5">
                <a:latin typeface="Times New Roman"/>
                <a:cs typeface="Times New Roman"/>
              </a:rPr>
              <a:t>a </a:t>
            </a:r>
            <a:r>
              <a:rPr dirty="0" sz="1450" spc="-10">
                <a:latin typeface="Times New Roman"/>
                <a:cs typeface="Times New Roman"/>
              </a:rPr>
              <a:t>lesson  </a:t>
            </a:r>
            <a:r>
              <a:rPr dirty="0" sz="1450" spc="-5">
                <a:latin typeface="Times New Roman"/>
                <a:cs typeface="Times New Roman"/>
              </a:rPr>
              <a:t>by </a:t>
            </a:r>
            <a:r>
              <a:rPr dirty="0" sz="1450" spc="-10">
                <a:latin typeface="Times New Roman"/>
                <a:cs typeface="Times New Roman"/>
              </a:rPr>
              <a:t>these wild Highlanders. </a:t>
            </a:r>
            <a:r>
              <a:rPr dirty="0" sz="1450" spc="-35">
                <a:latin typeface="Times New Roman"/>
                <a:cs typeface="Times New Roman"/>
              </a:rPr>
              <a:t>Well,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had taken mine. </a:t>
            </a:r>
            <a:r>
              <a:rPr dirty="0" sz="1450" spc="-25">
                <a:latin typeface="Times New Roman"/>
                <a:cs typeface="Times New Roman"/>
              </a:rPr>
              <a:t>Alan’s </a:t>
            </a:r>
            <a:r>
              <a:rPr dirty="0" sz="1450" spc="-10">
                <a:latin typeface="Times New Roman"/>
                <a:cs typeface="Times New Roman"/>
              </a:rPr>
              <a:t>morals were all  tail-first; </a:t>
            </a:r>
            <a:r>
              <a:rPr dirty="0" sz="1450" spc="-5">
                <a:latin typeface="Times New Roman"/>
                <a:cs typeface="Times New Roman"/>
              </a:rPr>
              <a:t>but he </a:t>
            </a:r>
            <a:r>
              <a:rPr dirty="0" sz="1450" spc="-10">
                <a:latin typeface="Times New Roman"/>
                <a:cs typeface="Times New Roman"/>
              </a:rPr>
              <a:t>was ready to give his life for them, such as they</a:t>
            </a:r>
            <a:r>
              <a:rPr dirty="0" sz="1450" spc="85">
                <a:latin typeface="Times New Roman"/>
                <a:cs typeface="Times New Roman"/>
              </a:rPr>
              <a:t> </a:t>
            </a:r>
            <a:r>
              <a:rPr dirty="0" sz="1450" spc="-10">
                <a:latin typeface="Times New Roman"/>
                <a:cs typeface="Times New Roman"/>
              </a:rPr>
              <a:t>were.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“Alan,” said I, “I’ll </a:t>
            </a:r>
            <a:r>
              <a:rPr dirty="0" sz="1450" spc="-5">
                <a:latin typeface="Times New Roman"/>
                <a:cs typeface="Times New Roman"/>
              </a:rPr>
              <a:t>not </a:t>
            </a:r>
            <a:r>
              <a:rPr dirty="0" sz="1450" spc="-10">
                <a:latin typeface="Times New Roman"/>
                <a:cs typeface="Times New Roman"/>
              </a:rPr>
              <a:t>say </a:t>
            </a:r>
            <a:r>
              <a:rPr dirty="0" sz="1450" spc="-30">
                <a:latin typeface="Times New Roman"/>
                <a:cs typeface="Times New Roman"/>
              </a:rPr>
              <a:t>it’s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Christianity as </a:t>
            </a:r>
            <a:r>
              <a:rPr dirty="0" sz="1450" spc="-5">
                <a:latin typeface="Times New Roman"/>
                <a:cs typeface="Times New Roman"/>
              </a:rPr>
              <a:t>I </a:t>
            </a:r>
            <a:r>
              <a:rPr dirty="0" sz="1450" spc="-10">
                <a:latin typeface="Times New Roman"/>
                <a:cs typeface="Times New Roman"/>
              </a:rPr>
              <a:t>understand it, </a:t>
            </a:r>
            <a:r>
              <a:rPr dirty="0" sz="1450" spc="-5">
                <a:latin typeface="Times New Roman"/>
                <a:cs typeface="Times New Roman"/>
              </a:rPr>
              <a:t>but  </a:t>
            </a:r>
            <a:r>
              <a:rPr dirty="0" sz="1450" spc="-30">
                <a:latin typeface="Times New Roman"/>
                <a:cs typeface="Times New Roman"/>
              </a:rPr>
              <a:t>it’s </a:t>
            </a:r>
            <a:r>
              <a:rPr dirty="0" sz="1450" spc="-5">
                <a:latin typeface="Times New Roman"/>
                <a:cs typeface="Times New Roman"/>
              </a:rPr>
              <a:t>good enough. </a:t>
            </a:r>
            <a:r>
              <a:rPr dirty="0" sz="1450" spc="-10">
                <a:latin typeface="Times New Roman"/>
                <a:cs typeface="Times New Roman"/>
              </a:rPr>
              <a:t>And here </a:t>
            </a:r>
            <a:r>
              <a:rPr dirty="0" sz="1450" spc="-5">
                <a:latin typeface="Times New Roman"/>
                <a:cs typeface="Times New Roman"/>
              </a:rPr>
              <a:t>I </a:t>
            </a:r>
            <a:r>
              <a:rPr dirty="0" sz="1450" spc="-15">
                <a:latin typeface="Times New Roman"/>
                <a:cs typeface="Times New Roman"/>
              </a:rPr>
              <a:t>offer </a:t>
            </a:r>
            <a:r>
              <a:rPr dirty="0" sz="1450" spc="-5">
                <a:latin typeface="Times New Roman"/>
                <a:cs typeface="Times New Roman"/>
              </a:rPr>
              <a:t>ye </a:t>
            </a:r>
            <a:r>
              <a:rPr dirty="0" sz="1450" spc="-10">
                <a:latin typeface="Times New Roman"/>
                <a:cs typeface="Times New Roman"/>
              </a:rPr>
              <a:t>my hand for the second</a:t>
            </a:r>
            <a:r>
              <a:rPr dirty="0" sz="1450" spc="7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Whereupon </a:t>
            </a:r>
            <a:r>
              <a:rPr dirty="0" sz="1450" spc="-5">
                <a:latin typeface="Times New Roman"/>
                <a:cs typeface="Times New Roman"/>
              </a:rPr>
              <a:t>he </a:t>
            </a:r>
            <a:r>
              <a:rPr dirty="0" sz="1450" spc="-10">
                <a:latin typeface="Times New Roman"/>
                <a:cs typeface="Times New Roman"/>
              </a:rPr>
              <a:t>gave me both </a:t>
            </a:r>
            <a:r>
              <a:rPr dirty="0" sz="1450" spc="-5">
                <a:latin typeface="Times New Roman"/>
                <a:cs typeface="Times New Roman"/>
              </a:rPr>
              <a:t>of </a:t>
            </a:r>
            <a:r>
              <a:rPr dirty="0" sz="1450" spc="-10">
                <a:latin typeface="Times New Roman"/>
                <a:cs typeface="Times New Roman"/>
              </a:rPr>
              <a:t>his, saying surely </a:t>
            </a:r>
            <a:r>
              <a:rPr dirty="0" sz="1450" spc="-5">
                <a:latin typeface="Times New Roman"/>
                <a:cs typeface="Times New Roman"/>
              </a:rPr>
              <a:t>I </a:t>
            </a:r>
            <a:r>
              <a:rPr dirty="0" sz="1450" spc="-10">
                <a:latin typeface="Times New Roman"/>
                <a:cs typeface="Times New Roman"/>
              </a:rPr>
              <a:t>had cast </a:t>
            </a:r>
            <a:r>
              <a:rPr dirty="0" sz="1450" spc="-5">
                <a:latin typeface="Times New Roman"/>
                <a:cs typeface="Times New Roman"/>
              </a:rPr>
              <a:t>a </a:t>
            </a:r>
            <a:r>
              <a:rPr dirty="0" sz="1450" spc="-10">
                <a:latin typeface="Times New Roman"/>
                <a:cs typeface="Times New Roman"/>
              </a:rPr>
              <a:t>spell </a:t>
            </a:r>
            <a:r>
              <a:rPr dirty="0" sz="1450" spc="-5">
                <a:latin typeface="Times New Roman"/>
                <a:cs typeface="Times New Roman"/>
              </a:rPr>
              <a:t>upon  </a:t>
            </a:r>
            <a:r>
              <a:rPr dirty="0" sz="1450" spc="-10">
                <a:latin typeface="Times New Roman"/>
                <a:cs typeface="Times New Roman"/>
              </a:rPr>
              <a:t>him, for </a:t>
            </a:r>
            <a:r>
              <a:rPr dirty="0" sz="1450" spc="-5">
                <a:latin typeface="Times New Roman"/>
                <a:cs typeface="Times New Roman"/>
              </a:rPr>
              <a:t>he </a:t>
            </a:r>
            <a:r>
              <a:rPr dirty="0" sz="1450" spc="-10">
                <a:latin typeface="Times New Roman"/>
                <a:cs typeface="Times New Roman"/>
              </a:rPr>
              <a:t>could forgive me anything. Then </a:t>
            </a:r>
            <a:r>
              <a:rPr dirty="0" sz="1450" spc="-5">
                <a:latin typeface="Times New Roman"/>
                <a:cs typeface="Times New Roman"/>
              </a:rPr>
              <a:t>he </a:t>
            </a:r>
            <a:r>
              <a:rPr dirty="0" sz="1450" spc="-10">
                <a:latin typeface="Times New Roman"/>
                <a:cs typeface="Times New Roman"/>
              </a:rPr>
              <a:t>grew very grave, and said we  had </a:t>
            </a:r>
            <a:r>
              <a:rPr dirty="0" sz="1450" spc="-5">
                <a:latin typeface="Times New Roman"/>
                <a:cs typeface="Times New Roman"/>
              </a:rPr>
              <a:t>not </a:t>
            </a:r>
            <a:r>
              <a:rPr dirty="0" sz="1450" spc="-10">
                <a:latin typeface="Times New Roman"/>
                <a:cs typeface="Times New Roman"/>
              </a:rPr>
              <a:t>much time to throw </a:t>
            </a:r>
            <a:r>
              <a:rPr dirty="0" sz="1450" spc="-30">
                <a:latin typeface="Times New Roman"/>
                <a:cs typeface="Times New Roman"/>
              </a:rPr>
              <a:t>away, </a:t>
            </a:r>
            <a:r>
              <a:rPr dirty="0" sz="1450" spc="-5">
                <a:latin typeface="Times New Roman"/>
                <a:cs typeface="Times New Roman"/>
              </a:rPr>
              <a:t>but </a:t>
            </a:r>
            <a:r>
              <a:rPr dirty="0" sz="1450" spc="-10">
                <a:latin typeface="Times New Roman"/>
                <a:cs typeface="Times New Roman"/>
              </a:rPr>
              <a:t>must both flee that country: he, because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5">
                <a:latin typeface="Times New Roman"/>
                <a:cs typeface="Times New Roman"/>
              </a:rPr>
              <a:t>deserter, </a:t>
            </a:r>
            <a:r>
              <a:rPr dirty="0" sz="1450" spc="-10">
                <a:latin typeface="Times New Roman"/>
                <a:cs typeface="Times New Roman"/>
              </a:rPr>
              <a:t>and the whole </a:t>
            </a:r>
            <a:r>
              <a:rPr dirty="0" sz="1450" spc="-5">
                <a:latin typeface="Times New Roman"/>
                <a:cs typeface="Times New Roman"/>
              </a:rPr>
              <a:t>of </a:t>
            </a:r>
            <a:r>
              <a:rPr dirty="0" sz="1450" spc="-10">
                <a:latin typeface="Times New Roman"/>
                <a:cs typeface="Times New Roman"/>
              </a:rPr>
              <a:t>Appin would now </a:t>
            </a:r>
            <a:r>
              <a:rPr dirty="0" sz="1450" spc="-5">
                <a:latin typeface="Times New Roman"/>
                <a:cs typeface="Times New Roman"/>
              </a:rPr>
              <a:t>be </a:t>
            </a:r>
            <a:r>
              <a:rPr dirty="0" sz="1450" spc="-10">
                <a:latin typeface="Times New Roman"/>
                <a:cs typeface="Times New Roman"/>
              </a:rPr>
              <a:t>searched like </a:t>
            </a:r>
            <a:r>
              <a:rPr dirty="0" sz="1450" spc="-5">
                <a:latin typeface="Times New Roman"/>
                <a:cs typeface="Times New Roman"/>
              </a:rPr>
              <a:t>a  </a:t>
            </a:r>
            <a:r>
              <a:rPr dirty="0" sz="1450" spc="-15">
                <a:latin typeface="Times New Roman"/>
                <a:cs typeface="Times New Roman"/>
              </a:rPr>
              <a:t>chamber, </a:t>
            </a:r>
            <a:r>
              <a:rPr dirty="0" sz="1450" spc="-10">
                <a:latin typeface="Times New Roman"/>
                <a:cs typeface="Times New Roman"/>
              </a:rPr>
              <a:t>and every </a:t>
            </a:r>
            <a:r>
              <a:rPr dirty="0" sz="1450" spc="-5">
                <a:latin typeface="Times New Roman"/>
                <a:cs typeface="Times New Roman"/>
              </a:rPr>
              <a:t>one </a:t>
            </a:r>
            <a:r>
              <a:rPr dirty="0" sz="1450" spc="-10">
                <a:latin typeface="Times New Roman"/>
                <a:cs typeface="Times New Roman"/>
              </a:rPr>
              <a:t>obliged to give </a:t>
            </a:r>
            <a:r>
              <a:rPr dirty="0" sz="1450" spc="-5">
                <a:latin typeface="Times New Roman"/>
                <a:cs typeface="Times New Roman"/>
              </a:rPr>
              <a:t>a good </a:t>
            </a:r>
            <a:r>
              <a:rPr dirty="0" sz="1450" spc="-10">
                <a:latin typeface="Times New Roman"/>
                <a:cs typeface="Times New Roman"/>
              </a:rPr>
              <a:t>account </a:t>
            </a:r>
            <a:r>
              <a:rPr dirty="0" sz="1450" spc="-5">
                <a:latin typeface="Times New Roman"/>
                <a:cs typeface="Times New Roman"/>
              </a:rPr>
              <a:t>of </a:t>
            </a:r>
            <a:r>
              <a:rPr dirty="0" sz="1450" spc="-10">
                <a:latin typeface="Times New Roman"/>
                <a:cs typeface="Times New Roman"/>
              </a:rPr>
              <a:t>himself; and I,  because </a:t>
            </a:r>
            <a:r>
              <a:rPr dirty="0" sz="1450" spc="-5">
                <a:latin typeface="Times New Roman"/>
                <a:cs typeface="Times New Roman"/>
              </a:rPr>
              <a:t>I </a:t>
            </a:r>
            <a:r>
              <a:rPr dirty="0" sz="1450" spc="-10">
                <a:latin typeface="Times New Roman"/>
                <a:cs typeface="Times New Roman"/>
              </a:rPr>
              <a:t>was certainly involved in the</a:t>
            </a:r>
            <a:r>
              <a:rPr dirty="0" sz="1450" spc="20">
                <a:latin typeface="Times New Roman"/>
                <a:cs typeface="Times New Roman"/>
              </a:rPr>
              <a:t> </a:t>
            </a:r>
            <a:r>
              <a:rPr dirty="0" sz="1450" spc="-20">
                <a:latin typeface="Times New Roman"/>
                <a:cs typeface="Times New Roman"/>
              </a:rPr>
              <a:t>murder.</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“O!” says I, willing to give him </a:t>
            </a:r>
            <a:r>
              <a:rPr dirty="0" sz="1450" spc="-5">
                <a:latin typeface="Times New Roman"/>
                <a:cs typeface="Times New Roman"/>
              </a:rPr>
              <a:t>a </a:t>
            </a:r>
            <a:r>
              <a:rPr dirty="0" sz="1450" spc="-10">
                <a:latin typeface="Times New Roman"/>
                <a:cs typeface="Times New Roman"/>
              </a:rPr>
              <a:t>little lesson, “I have </a:t>
            </a:r>
            <a:r>
              <a:rPr dirty="0" sz="1450" spc="-5">
                <a:latin typeface="Times New Roman"/>
                <a:cs typeface="Times New Roman"/>
              </a:rPr>
              <a:t>no </a:t>
            </a:r>
            <a:r>
              <a:rPr dirty="0" sz="1450" spc="-10">
                <a:latin typeface="Times New Roman"/>
                <a:cs typeface="Times New Roman"/>
              </a:rPr>
              <a:t>fear </a:t>
            </a:r>
            <a:r>
              <a:rPr dirty="0" sz="1450" spc="-5">
                <a:latin typeface="Times New Roman"/>
                <a:cs typeface="Times New Roman"/>
              </a:rPr>
              <a:t>of </a:t>
            </a:r>
            <a:r>
              <a:rPr dirty="0" sz="1450" spc="-10">
                <a:latin typeface="Times New Roman"/>
                <a:cs typeface="Times New Roman"/>
              </a:rPr>
              <a:t>the justice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country.”</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“As if this was </a:t>
            </a:r>
            <a:r>
              <a:rPr dirty="0" sz="1450" spc="-5">
                <a:latin typeface="Times New Roman"/>
                <a:cs typeface="Times New Roman"/>
              </a:rPr>
              <a:t>your </a:t>
            </a:r>
            <a:r>
              <a:rPr dirty="0" sz="1450" spc="-10">
                <a:latin typeface="Times New Roman"/>
                <a:cs typeface="Times New Roman"/>
              </a:rPr>
              <a:t>country!” said he. “Or as if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tried here, in  </a:t>
            </a:r>
            <a:r>
              <a:rPr dirty="0" sz="1450" spc="-5">
                <a:latin typeface="Times New Roman"/>
                <a:cs typeface="Times New Roman"/>
              </a:rPr>
              <a:t>a </a:t>
            </a:r>
            <a:r>
              <a:rPr dirty="0" sz="1450" spc="-10">
                <a:latin typeface="Times New Roman"/>
                <a:cs typeface="Times New Roman"/>
              </a:rPr>
              <a:t>country </a:t>
            </a:r>
            <a:r>
              <a:rPr dirty="0" sz="1450" spc="-5">
                <a:latin typeface="Times New Roman"/>
                <a:cs typeface="Times New Roman"/>
              </a:rPr>
              <a:t>of </a:t>
            </a:r>
            <a:r>
              <a:rPr dirty="0" sz="1450" spc="-10">
                <a:latin typeface="Times New Roman"/>
                <a:cs typeface="Times New Roman"/>
              </a:rPr>
              <a:t>Stewarts!”</a:t>
            </a:r>
            <a:endParaRPr sz="1450">
              <a:latin typeface="Times New Roman"/>
              <a:cs typeface="Times New Roman"/>
            </a:endParaRPr>
          </a:p>
          <a:p>
            <a:pPr algn="just" marL="268605">
              <a:lnSpc>
                <a:spcPct val="100000"/>
              </a:lnSpc>
              <a:spcBef>
                <a:spcPts val="650"/>
              </a:spcBef>
            </a:pPr>
            <a:r>
              <a:rPr dirty="0" sz="1450" spc="-25">
                <a:latin typeface="Times New Roman"/>
                <a:cs typeface="Times New Roman"/>
              </a:rPr>
              <a:t>“It’s </a:t>
            </a:r>
            <a:r>
              <a:rPr dirty="0" sz="1450" spc="-10">
                <a:latin typeface="Times New Roman"/>
                <a:cs typeface="Times New Roman"/>
              </a:rPr>
              <a:t>all Scotland,” said</a:t>
            </a:r>
            <a:r>
              <a:rPr dirty="0" sz="1450" spc="2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whiles wonder at </a:t>
            </a:r>
            <a:r>
              <a:rPr dirty="0" sz="1450" spc="-5">
                <a:latin typeface="Times New Roman"/>
                <a:cs typeface="Times New Roman"/>
              </a:rPr>
              <a:t>ye,” </a:t>
            </a:r>
            <a:r>
              <a:rPr dirty="0" sz="1450" spc="-10">
                <a:latin typeface="Times New Roman"/>
                <a:cs typeface="Times New Roman"/>
              </a:rPr>
              <a:t>said Alan. “This is </a:t>
            </a:r>
            <a:r>
              <a:rPr dirty="0" sz="1450" spc="-5">
                <a:latin typeface="Times New Roman"/>
                <a:cs typeface="Times New Roman"/>
              </a:rPr>
              <a:t>a </a:t>
            </a:r>
            <a:r>
              <a:rPr dirty="0" sz="1450" spc="-10">
                <a:latin typeface="Times New Roman"/>
                <a:cs typeface="Times New Roman"/>
              </a:rPr>
              <a:t>Campbell </a:t>
            </a:r>
            <a:r>
              <a:rPr dirty="0" sz="1450" spc="-25">
                <a:latin typeface="Times New Roman"/>
                <a:cs typeface="Times New Roman"/>
              </a:rPr>
              <a:t>that’s </a:t>
            </a:r>
            <a:r>
              <a:rPr dirty="0" sz="1450" spc="-10">
                <a:latin typeface="Times New Roman"/>
                <a:cs typeface="Times New Roman"/>
              </a:rPr>
              <a:t>been  killed. </a:t>
            </a:r>
            <a:r>
              <a:rPr dirty="0" sz="1450" spc="-35">
                <a:latin typeface="Times New Roman"/>
                <a:cs typeface="Times New Roman"/>
              </a:rPr>
              <a:t>Well, </a:t>
            </a:r>
            <a:r>
              <a:rPr dirty="0" sz="1450" spc="-10">
                <a:latin typeface="Times New Roman"/>
                <a:cs typeface="Times New Roman"/>
              </a:rPr>
              <a:t>it’ll </a:t>
            </a:r>
            <a:r>
              <a:rPr dirty="0" sz="1450" spc="-5">
                <a:latin typeface="Times New Roman"/>
                <a:cs typeface="Times New Roman"/>
              </a:rPr>
              <a:t>be </a:t>
            </a:r>
            <a:r>
              <a:rPr dirty="0" sz="1450" spc="-10">
                <a:latin typeface="Times New Roman"/>
                <a:cs typeface="Times New Roman"/>
              </a:rPr>
              <a:t>tried in Inverara, the Campbells’ head place; with fifteen  Campbells in the jury-box and the biggest Campbell </a:t>
            </a:r>
            <a:r>
              <a:rPr dirty="0" sz="1450" spc="-5">
                <a:latin typeface="Times New Roman"/>
                <a:cs typeface="Times New Roman"/>
              </a:rPr>
              <a:t>of </a:t>
            </a:r>
            <a:r>
              <a:rPr dirty="0" sz="1450" spc="-10">
                <a:latin typeface="Times New Roman"/>
                <a:cs typeface="Times New Roman"/>
              </a:rPr>
              <a:t>all (and </a:t>
            </a:r>
            <a:r>
              <a:rPr dirty="0" sz="1450" spc="-25">
                <a:latin typeface="Times New Roman"/>
                <a:cs typeface="Times New Roman"/>
              </a:rPr>
              <a:t>that’s </a:t>
            </a:r>
            <a:r>
              <a:rPr dirty="0" sz="1450" spc="-10">
                <a:latin typeface="Times New Roman"/>
                <a:cs typeface="Times New Roman"/>
              </a:rPr>
              <a:t>the  Duke) sitting cocking </a:t>
            </a:r>
            <a:r>
              <a:rPr dirty="0" sz="1450" spc="-5">
                <a:latin typeface="Times New Roman"/>
                <a:cs typeface="Times New Roman"/>
              </a:rPr>
              <a:t>on </a:t>
            </a:r>
            <a:r>
              <a:rPr dirty="0" sz="1450" spc="-10">
                <a:latin typeface="Times New Roman"/>
                <a:cs typeface="Times New Roman"/>
              </a:rPr>
              <a:t>the bench. Justice, David? The same justice, </a:t>
            </a:r>
            <a:r>
              <a:rPr dirty="0" sz="1450" spc="-5">
                <a:latin typeface="Times New Roman"/>
                <a:cs typeface="Times New Roman"/>
              </a:rPr>
              <a:t>by </a:t>
            </a:r>
            <a:r>
              <a:rPr dirty="0" sz="1450" spc="-10">
                <a:latin typeface="Times New Roman"/>
                <a:cs typeface="Times New Roman"/>
              </a:rPr>
              <a:t>all  the world, as Glenure found awhile ago at the</a:t>
            </a:r>
            <a:r>
              <a:rPr dirty="0" sz="1450" spc="45">
                <a:latin typeface="Times New Roman"/>
                <a:cs typeface="Times New Roman"/>
              </a:rPr>
              <a:t> </a:t>
            </a:r>
            <a:r>
              <a:rPr dirty="0" sz="1450" spc="-10">
                <a:latin typeface="Times New Roman"/>
                <a:cs typeface="Times New Roman"/>
              </a:rPr>
              <a:t>roadside.”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This frightened me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I </a:t>
            </a:r>
            <a:r>
              <a:rPr dirty="0" sz="1450" spc="-10">
                <a:latin typeface="Times New Roman"/>
                <a:cs typeface="Times New Roman"/>
              </a:rPr>
              <a:t>confess, and would have frightened me more  if </a:t>
            </a:r>
            <a:r>
              <a:rPr dirty="0" sz="1450" spc="-5">
                <a:latin typeface="Times New Roman"/>
                <a:cs typeface="Times New Roman"/>
              </a:rPr>
              <a:t>I </a:t>
            </a:r>
            <a:r>
              <a:rPr dirty="0" sz="1450" spc="-10">
                <a:latin typeface="Times New Roman"/>
                <a:cs typeface="Times New Roman"/>
              </a:rPr>
              <a:t>had known how nearly exact were </a:t>
            </a:r>
            <a:r>
              <a:rPr dirty="0" sz="1450" spc="-25">
                <a:latin typeface="Times New Roman"/>
                <a:cs typeface="Times New Roman"/>
              </a:rPr>
              <a:t>Alan’s </a:t>
            </a:r>
            <a:r>
              <a:rPr dirty="0" sz="1450" spc="-10">
                <a:latin typeface="Times New Roman"/>
                <a:cs typeface="Times New Roman"/>
              </a:rPr>
              <a:t>predictions; indeed it was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one point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exaggerated, there being </a:t>
            </a:r>
            <a:r>
              <a:rPr dirty="0" sz="1450" spc="-5">
                <a:latin typeface="Times New Roman"/>
                <a:cs typeface="Times New Roman"/>
              </a:rPr>
              <a:t>but </a:t>
            </a:r>
            <a:r>
              <a:rPr dirty="0" sz="1450" spc="-10">
                <a:latin typeface="Times New Roman"/>
                <a:cs typeface="Times New Roman"/>
              </a:rPr>
              <a:t>eleven Campbells </a:t>
            </a:r>
            <a:r>
              <a:rPr dirty="0" sz="1450" spc="-5">
                <a:latin typeface="Times New Roman"/>
                <a:cs typeface="Times New Roman"/>
              </a:rPr>
              <a:t>on </a:t>
            </a:r>
            <a:r>
              <a:rPr dirty="0" sz="1450" spc="-10">
                <a:latin typeface="Times New Roman"/>
                <a:cs typeface="Times New Roman"/>
              </a:rPr>
              <a:t>the jury;  though as the other four were equally in the </a:t>
            </a:r>
            <a:r>
              <a:rPr dirty="0" sz="1450" spc="-25">
                <a:latin typeface="Times New Roman"/>
                <a:cs typeface="Times New Roman"/>
              </a:rPr>
              <a:t>Duke’s </a:t>
            </a:r>
            <a:r>
              <a:rPr dirty="0" sz="1450" spc="-10">
                <a:latin typeface="Times New Roman"/>
                <a:cs typeface="Times New Roman"/>
              </a:rPr>
              <a:t>dependence, it mattered  less than might </a:t>
            </a:r>
            <a:r>
              <a:rPr dirty="0" sz="1450" spc="-20">
                <a:latin typeface="Times New Roman"/>
                <a:cs typeface="Times New Roman"/>
              </a:rPr>
              <a:t>appear. </a:t>
            </a:r>
            <a:r>
              <a:rPr dirty="0" sz="1450" spc="-10">
                <a:latin typeface="Times New Roman"/>
                <a:cs typeface="Times New Roman"/>
              </a:rPr>
              <a:t>Still, </a:t>
            </a:r>
            <a:r>
              <a:rPr dirty="0" sz="1450" spc="-5">
                <a:latin typeface="Times New Roman"/>
                <a:cs typeface="Times New Roman"/>
              </a:rPr>
              <a:t>I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unjust to the Duke </a:t>
            </a:r>
            <a:r>
              <a:rPr dirty="0" sz="1450" spc="-5">
                <a:latin typeface="Times New Roman"/>
                <a:cs typeface="Times New Roman"/>
              </a:rPr>
              <a:t>of  </a:t>
            </a:r>
            <a:r>
              <a:rPr dirty="0" sz="1450" spc="-15">
                <a:latin typeface="Times New Roman"/>
                <a:cs typeface="Times New Roman"/>
              </a:rPr>
              <a:t>Argyle, </a:t>
            </a:r>
            <a:r>
              <a:rPr dirty="0" sz="1450" spc="-10">
                <a:latin typeface="Times New Roman"/>
                <a:cs typeface="Times New Roman"/>
              </a:rPr>
              <a:t>who (for all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Whig) was yet </a:t>
            </a:r>
            <a:r>
              <a:rPr dirty="0" sz="1450" spc="-5">
                <a:latin typeface="Times New Roman"/>
                <a:cs typeface="Times New Roman"/>
              </a:rPr>
              <a:t>a </a:t>
            </a:r>
            <a:r>
              <a:rPr dirty="0" sz="1450" spc="-10">
                <a:latin typeface="Times New Roman"/>
                <a:cs typeface="Times New Roman"/>
              </a:rPr>
              <a:t>wise and honest</a:t>
            </a:r>
            <a:r>
              <a:rPr dirty="0" sz="1450" spc="100">
                <a:latin typeface="Times New Roman"/>
                <a:cs typeface="Times New Roman"/>
              </a:rPr>
              <a:t> </a:t>
            </a:r>
            <a:r>
              <a:rPr dirty="0" sz="1450" spc="-10">
                <a:latin typeface="Times New Roman"/>
                <a:cs typeface="Times New Roman"/>
              </a:rPr>
              <a:t>nobleman.</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“Hoot!” said Alan, “the </a:t>
            </a:r>
            <a:r>
              <a:rPr dirty="0" sz="1450" spc="-25">
                <a:latin typeface="Times New Roman"/>
                <a:cs typeface="Times New Roman"/>
              </a:rPr>
              <a:t>man’s </a:t>
            </a:r>
            <a:r>
              <a:rPr dirty="0" sz="1450" spc="-5">
                <a:latin typeface="Times New Roman"/>
                <a:cs typeface="Times New Roman"/>
              </a:rPr>
              <a:t>a </a:t>
            </a:r>
            <a:r>
              <a:rPr dirty="0" sz="1450" spc="-10">
                <a:latin typeface="Times New Roman"/>
                <a:cs typeface="Times New Roman"/>
              </a:rPr>
              <a:t>Whig, nae </a:t>
            </a:r>
            <a:r>
              <a:rPr dirty="0" sz="1450" spc="-5">
                <a:latin typeface="Times New Roman"/>
                <a:cs typeface="Times New Roman"/>
              </a:rPr>
              <a:t>doubt; but I </a:t>
            </a:r>
            <a:r>
              <a:rPr dirty="0" sz="1450" spc="-10">
                <a:latin typeface="Times New Roman"/>
                <a:cs typeface="Times New Roman"/>
              </a:rPr>
              <a:t>would never deny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good </a:t>
            </a:r>
            <a:r>
              <a:rPr dirty="0" sz="1450" spc="-10">
                <a:latin typeface="Times New Roman"/>
                <a:cs typeface="Times New Roman"/>
              </a:rPr>
              <a:t>chieftain to his clan. And what would the clan think if there was  </a:t>
            </a:r>
            <a:r>
              <a:rPr dirty="0" sz="1450" spc="-5">
                <a:latin typeface="Times New Roman"/>
                <a:cs typeface="Times New Roman"/>
              </a:rPr>
              <a:t>a </a:t>
            </a:r>
            <a:r>
              <a:rPr dirty="0" sz="1450" spc="-10">
                <a:latin typeface="Times New Roman"/>
                <a:cs typeface="Times New Roman"/>
              </a:rPr>
              <a:t>Campbell shot, and naebody hanged, and their own chief the Justice  General? But </a:t>
            </a:r>
            <a:r>
              <a:rPr dirty="0" sz="1450" spc="-5">
                <a:latin typeface="Times New Roman"/>
                <a:cs typeface="Times New Roman"/>
              </a:rPr>
              <a:t>I </a:t>
            </a:r>
            <a:r>
              <a:rPr dirty="0" sz="1450" spc="-10">
                <a:latin typeface="Times New Roman"/>
                <a:cs typeface="Times New Roman"/>
              </a:rPr>
              <a:t>have often observed,” says Alan, “that </a:t>
            </a:r>
            <a:r>
              <a:rPr dirty="0" sz="1450" spc="-5">
                <a:latin typeface="Times New Roman"/>
                <a:cs typeface="Times New Roman"/>
              </a:rPr>
              <a:t>you </a:t>
            </a:r>
            <a:r>
              <a:rPr dirty="0" sz="1450" spc="-10">
                <a:latin typeface="Times New Roman"/>
                <a:cs typeface="Times New Roman"/>
              </a:rPr>
              <a:t>Low-country bodies  have </a:t>
            </a:r>
            <a:r>
              <a:rPr dirty="0" sz="1450" spc="-5">
                <a:latin typeface="Times New Roman"/>
                <a:cs typeface="Times New Roman"/>
              </a:rPr>
              <a:t>no </a:t>
            </a:r>
            <a:r>
              <a:rPr dirty="0" sz="1450" spc="-10">
                <a:latin typeface="Times New Roman"/>
                <a:cs typeface="Times New Roman"/>
              </a:rPr>
              <a:t>clear idea </a:t>
            </a:r>
            <a:r>
              <a:rPr dirty="0" sz="1450" spc="-5">
                <a:latin typeface="Times New Roman"/>
                <a:cs typeface="Times New Roman"/>
              </a:rPr>
              <a:t>of </a:t>
            </a:r>
            <a:r>
              <a:rPr dirty="0" sz="1450" spc="-25">
                <a:latin typeface="Times New Roman"/>
                <a:cs typeface="Times New Roman"/>
              </a:rPr>
              <a:t>what’s </a:t>
            </a:r>
            <a:r>
              <a:rPr dirty="0" sz="1450" spc="-10">
                <a:latin typeface="Times New Roman"/>
                <a:cs typeface="Times New Roman"/>
              </a:rPr>
              <a:t>right and</a:t>
            </a:r>
            <a:r>
              <a:rPr dirty="0" sz="1450" spc="35">
                <a:latin typeface="Times New Roman"/>
                <a:cs typeface="Times New Roman"/>
              </a:rPr>
              <a:t> </a:t>
            </a:r>
            <a:r>
              <a:rPr dirty="0" sz="1450" spc="-10">
                <a:latin typeface="Times New Roman"/>
                <a:cs typeface="Times New Roman"/>
              </a:rPr>
              <a:t>wrong.”</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At this </a:t>
            </a:r>
            <a:r>
              <a:rPr dirty="0" sz="1450" spc="-5">
                <a:latin typeface="Times New Roman"/>
                <a:cs typeface="Times New Roman"/>
              </a:rPr>
              <a:t>I </a:t>
            </a:r>
            <a:r>
              <a:rPr dirty="0" sz="1450" spc="-10">
                <a:latin typeface="Times New Roman"/>
                <a:cs typeface="Times New Roman"/>
              </a:rPr>
              <a:t>did at last laugh </a:t>
            </a:r>
            <a:r>
              <a:rPr dirty="0" sz="1450" spc="-5">
                <a:latin typeface="Times New Roman"/>
                <a:cs typeface="Times New Roman"/>
              </a:rPr>
              <a:t>out </a:t>
            </a:r>
            <a:r>
              <a:rPr dirty="0" sz="1450" spc="-10">
                <a:latin typeface="Times New Roman"/>
                <a:cs typeface="Times New Roman"/>
              </a:rPr>
              <a:t>aloud, when to my surprise, Alan joined </a:t>
            </a:r>
            <a:r>
              <a:rPr dirty="0" sz="1450" spc="-5">
                <a:latin typeface="Times New Roman"/>
                <a:cs typeface="Times New Roman"/>
              </a:rPr>
              <a:t>in,  </a:t>
            </a:r>
            <a:r>
              <a:rPr dirty="0" sz="1450" spc="-10">
                <a:latin typeface="Times New Roman"/>
                <a:cs typeface="Times New Roman"/>
              </a:rPr>
              <a:t>and laughed as merrily as</a:t>
            </a:r>
            <a:r>
              <a:rPr dirty="0" sz="1450" spc="1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“Na, </a:t>
            </a:r>
            <a:r>
              <a:rPr dirty="0" sz="1450" spc="-5">
                <a:latin typeface="Times New Roman"/>
                <a:cs typeface="Times New Roman"/>
              </a:rPr>
              <a:t>na,” </a:t>
            </a:r>
            <a:r>
              <a:rPr dirty="0" sz="1450" spc="-10">
                <a:latin typeface="Times New Roman"/>
                <a:cs typeface="Times New Roman"/>
              </a:rPr>
              <a:t>said he, “we’re in the Hielands, David; and when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ye </a:t>
            </a:r>
            <a:r>
              <a:rPr dirty="0" sz="1450" spc="-10">
                <a:latin typeface="Times New Roman"/>
                <a:cs typeface="Times New Roman"/>
              </a:rPr>
              <a:t>to </a:t>
            </a:r>
            <a:r>
              <a:rPr dirty="0" sz="1450" spc="-5">
                <a:latin typeface="Times New Roman"/>
                <a:cs typeface="Times New Roman"/>
              </a:rPr>
              <a:t>run,  </a:t>
            </a:r>
            <a:r>
              <a:rPr dirty="0" sz="1450" spc="-10">
                <a:latin typeface="Times New Roman"/>
                <a:cs typeface="Times New Roman"/>
              </a:rPr>
              <a:t>take my word and </a:t>
            </a:r>
            <a:r>
              <a:rPr dirty="0" sz="1450" spc="-5">
                <a:latin typeface="Times New Roman"/>
                <a:cs typeface="Times New Roman"/>
              </a:rPr>
              <a:t>run. </a:t>
            </a:r>
            <a:r>
              <a:rPr dirty="0" sz="1450" spc="-10">
                <a:latin typeface="Times New Roman"/>
                <a:cs typeface="Times New Roman"/>
              </a:rPr>
              <a:t>Nae </a:t>
            </a:r>
            <a:r>
              <a:rPr dirty="0" sz="1450" spc="-5">
                <a:latin typeface="Times New Roman"/>
                <a:cs typeface="Times New Roman"/>
              </a:rPr>
              <a:t>doubt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hard thing to skulk and starve in the  </a:t>
            </a:r>
            <a:r>
              <a:rPr dirty="0" sz="1450" spc="-15">
                <a:latin typeface="Times New Roman"/>
                <a:cs typeface="Times New Roman"/>
              </a:rPr>
              <a:t>Heather, </a:t>
            </a:r>
            <a:r>
              <a:rPr dirty="0" sz="1450" spc="-5">
                <a:latin typeface="Times New Roman"/>
                <a:cs typeface="Times New Roman"/>
              </a:rPr>
              <a:t>but </a:t>
            </a:r>
            <a:r>
              <a:rPr dirty="0" sz="1450" spc="-30">
                <a:latin typeface="Times New Roman"/>
                <a:cs typeface="Times New Roman"/>
              </a:rPr>
              <a:t>it’s </a:t>
            </a:r>
            <a:r>
              <a:rPr dirty="0" sz="1450" spc="-10">
                <a:latin typeface="Times New Roman"/>
                <a:cs typeface="Times New Roman"/>
              </a:rPr>
              <a:t>harder yet to lie shackled in </a:t>
            </a:r>
            <a:r>
              <a:rPr dirty="0" sz="1450" spc="-5">
                <a:latin typeface="Times New Roman"/>
                <a:cs typeface="Times New Roman"/>
              </a:rPr>
              <a:t>a </a:t>
            </a:r>
            <a:r>
              <a:rPr dirty="0" sz="1450" spc="-10">
                <a:latin typeface="Times New Roman"/>
                <a:cs typeface="Times New Roman"/>
              </a:rPr>
              <a:t>red-coat</a:t>
            </a:r>
            <a:r>
              <a:rPr dirty="0" sz="1450" spc="75">
                <a:latin typeface="Times New Roman"/>
                <a:cs typeface="Times New Roman"/>
              </a:rPr>
              <a:t> </a:t>
            </a:r>
            <a:r>
              <a:rPr dirty="0" sz="1450" spc="-10">
                <a:latin typeface="Times New Roman"/>
                <a:cs typeface="Times New Roman"/>
              </a:rPr>
              <a:t>prison.”</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asked</a:t>
            </a:r>
            <a:r>
              <a:rPr dirty="0" sz="1450" spc="20">
                <a:latin typeface="Times New Roman"/>
                <a:cs typeface="Times New Roman"/>
              </a:rPr>
              <a:t> </a:t>
            </a:r>
            <a:r>
              <a:rPr dirty="0" sz="1450" spc="-10">
                <a:latin typeface="Times New Roman"/>
                <a:cs typeface="Times New Roman"/>
              </a:rPr>
              <a:t>him</a:t>
            </a:r>
            <a:r>
              <a:rPr dirty="0" sz="1450" spc="20">
                <a:latin typeface="Times New Roman"/>
                <a:cs typeface="Times New Roman"/>
              </a:rPr>
              <a:t> </a:t>
            </a:r>
            <a:r>
              <a:rPr dirty="0" sz="1450" spc="-10">
                <a:latin typeface="Times New Roman"/>
                <a:cs typeface="Times New Roman"/>
              </a:rPr>
              <a:t>whither</a:t>
            </a:r>
            <a:r>
              <a:rPr dirty="0" sz="1450" spc="20">
                <a:latin typeface="Times New Roman"/>
                <a:cs typeface="Times New Roman"/>
              </a:rPr>
              <a:t> </a:t>
            </a:r>
            <a:r>
              <a:rPr dirty="0" sz="1450" spc="-10">
                <a:latin typeface="Times New Roman"/>
                <a:cs typeface="Times New Roman"/>
              </a:rPr>
              <a:t>we</a:t>
            </a:r>
            <a:r>
              <a:rPr dirty="0" sz="1450" spc="20">
                <a:latin typeface="Times New Roman"/>
                <a:cs typeface="Times New Roman"/>
              </a:rPr>
              <a:t> </a:t>
            </a:r>
            <a:r>
              <a:rPr dirty="0" sz="1450" spc="-10">
                <a:latin typeface="Times New Roman"/>
                <a:cs typeface="Times New Roman"/>
              </a:rPr>
              <a:t>should</a:t>
            </a:r>
            <a:r>
              <a:rPr dirty="0" sz="1450" spc="20">
                <a:latin typeface="Times New Roman"/>
                <a:cs typeface="Times New Roman"/>
              </a:rPr>
              <a:t> </a:t>
            </a:r>
            <a:r>
              <a:rPr dirty="0" sz="1450" spc="-10">
                <a:latin typeface="Times New Roman"/>
                <a:cs typeface="Times New Roman"/>
              </a:rPr>
              <a:t>flee;</a:t>
            </a:r>
            <a:r>
              <a:rPr dirty="0" sz="1450" spc="20">
                <a:latin typeface="Times New Roman"/>
                <a:cs typeface="Times New Roman"/>
              </a:rPr>
              <a:t>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as</a:t>
            </a:r>
            <a:r>
              <a:rPr dirty="0" sz="1450" spc="20">
                <a:latin typeface="Times New Roman"/>
                <a:cs typeface="Times New Roman"/>
              </a:rPr>
              <a:t>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told</a:t>
            </a:r>
            <a:r>
              <a:rPr dirty="0" sz="1450" spc="20">
                <a:latin typeface="Times New Roman"/>
                <a:cs typeface="Times New Roman"/>
              </a:rPr>
              <a:t> </a:t>
            </a:r>
            <a:r>
              <a:rPr dirty="0" sz="1450" spc="-10">
                <a:latin typeface="Times New Roman"/>
                <a:cs typeface="Times New Roman"/>
              </a:rPr>
              <a:t>me</a:t>
            </a:r>
            <a:r>
              <a:rPr dirty="0" sz="1450" spc="20">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Lowlands,”</a:t>
            </a:r>
            <a:r>
              <a:rPr dirty="0" sz="1450" spc="2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66250"/>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better inclined to </a:t>
            </a:r>
            <a:r>
              <a:rPr dirty="0" sz="1450" spc="-5">
                <a:latin typeface="Times New Roman"/>
                <a:cs typeface="Times New Roman"/>
              </a:rPr>
              <a:t>go </a:t>
            </a:r>
            <a:r>
              <a:rPr dirty="0" sz="1450" spc="-10">
                <a:latin typeface="Times New Roman"/>
                <a:cs typeface="Times New Roman"/>
              </a:rPr>
              <a:t>with him; </a:t>
            </a:r>
            <a:r>
              <a:rPr dirty="0" sz="1450" spc="-20">
                <a:latin typeface="Times New Roman"/>
                <a:cs typeface="Times New Roman"/>
              </a:rPr>
              <a:t>for, </a:t>
            </a: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was growing impatient  to get back and have the upper-hand </a:t>
            </a:r>
            <a:r>
              <a:rPr dirty="0" sz="1450" spc="-5">
                <a:latin typeface="Times New Roman"/>
                <a:cs typeface="Times New Roman"/>
              </a:rPr>
              <a:t>of </a:t>
            </a:r>
            <a:r>
              <a:rPr dirty="0" sz="1450" spc="-10">
                <a:latin typeface="Times New Roman"/>
                <a:cs typeface="Times New Roman"/>
              </a:rPr>
              <a:t>my uncle. Besides, Alan made so sure  there would </a:t>
            </a:r>
            <a:r>
              <a:rPr dirty="0" sz="1450" spc="-5">
                <a:latin typeface="Times New Roman"/>
                <a:cs typeface="Times New Roman"/>
              </a:rPr>
              <a:t>be no </a:t>
            </a:r>
            <a:r>
              <a:rPr dirty="0" sz="1450" spc="-10">
                <a:latin typeface="Times New Roman"/>
                <a:cs typeface="Times New Roman"/>
              </a:rPr>
              <a:t>question </a:t>
            </a:r>
            <a:r>
              <a:rPr dirty="0" sz="1450" spc="-5">
                <a:latin typeface="Times New Roman"/>
                <a:cs typeface="Times New Roman"/>
              </a:rPr>
              <a:t>of </a:t>
            </a:r>
            <a:r>
              <a:rPr dirty="0" sz="1450" spc="-10">
                <a:latin typeface="Times New Roman"/>
                <a:cs typeface="Times New Roman"/>
              </a:rPr>
              <a:t>justice in the </a:t>
            </a:r>
            <a:r>
              <a:rPr dirty="0" sz="1450" spc="-20">
                <a:latin typeface="Times New Roman"/>
                <a:cs typeface="Times New Roman"/>
              </a:rPr>
              <a:t>matter,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right. Of all deaths, </a:t>
            </a:r>
            <a:r>
              <a:rPr dirty="0" sz="1450" spc="-5">
                <a:latin typeface="Times New Roman"/>
                <a:cs typeface="Times New Roman"/>
              </a:rPr>
              <a:t>I </a:t>
            </a:r>
            <a:r>
              <a:rPr dirty="0" sz="1450" spc="-10">
                <a:latin typeface="Times New Roman"/>
                <a:cs typeface="Times New Roman"/>
              </a:rPr>
              <a:t>would truly like least to die </a:t>
            </a:r>
            <a:r>
              <a:rPr dirty="0" sz="1450" spc="-5">
                <a:latin typeface="Times New Roman"/>
                <a:cs typeface="Times New Roman"/>
              </a:rPr>
              <a:t>by </a:t>
            </a:r>
            <a:r>
              <a:rPr dirty="0" sz="1450" spc="-10">
                <a:latin typeface="Times New Roman"/>
                <a:cs typeface="Times New Roman"/>
              </a:rPr>
              <a:t>the gallows; and  the picture </a:t>
            </a:r>
            <a:r>
              <a:rPr dirty="0" sz="1450" spc="-5">
                <a:latin typeface="Times New Roman"/>
                <a:cs typeface="Times New Roman"/>
              </a:rPr>
              <a:t>of </a:t>
            </a:r>
            <a:r>
              <a:rPr dirty="0" sz="1450" spc="-10">
                <a:latin typeface="Times New Roman"/>
                <a:cs typeface="Times New Roman"/>
              </a:rPr>
              <a:t>that uncanny instrument came into my head with extraordinary  clearness (as </a:t>
            </a:r>
            <a:r>
              <a:rPr dirty="0" sz="1450" spc="-5">
                <a:latin typeface="Times New Roman"/>
                <a:cs typeface="Times New Roman"/>
              </a:rPr>
              <a:t>I </a:t>
            </a:r>
            <a:r>
              <a:rPr dirty="0" sz="1450" spc="-10">
                <a:latin typeface="Times New Roman"/>
                <a:cs typeface="Times New Roman"/>
              </a:rPr>
              <a:t>had once seen it engraved at the top </a:t>
            </a:r>
            <a:r>
              <a:rPr dirty="0" sz="1450" spc="-5">
                <a:latin typeface="Times New Roman"/>
                <a:cs typeface="Times New Roman"/>
              </a:rPr>
              <a:t>of a </a:t>
            </a:r>
            <a:r>
              <a:rPr dirty="0" sz="1450" spc="-10">
                <a:latin typeface="Times New Roman"/>
                <a:cs typeface="Times New Roman"/>
              </a:rPr>
              <a:t>pedlar’s ballad) and  took away my appetite for courts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justice.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“I’ll chance it, Alan,” said I. “I’ll </a:t>
            </a:r>
            <a:r>
              <a:rPr dirty="0" sz="1450" spc="-5">
                <a:latin typeface="Times New Roman"/>
                <a:cs typeface="Times New Roman"/>
              </a:rPr>
              <a:t>go </a:t>
            </a:r>
            <a:r>
              <a:rPr dirty="0" sz="1450" spc="-10">
                <a:latin typeface="Times New Roman"/>
                <a:cs typeface="Times New Roman"/>
              </a:rPr>
              <a:t>with</a:t>
            </a:r>
            <a:r>
              <a:rPr dirty="0" sz="1450" spc="3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“But mind </a:t>
            </a:r>
            <a:r>
              <a:rPr dirty="0" sz="1450" spc="-5">
                <a:latin typeface="Times New Roman"/>
                <a:cs typeface="Times New Roman"/>
              </a:rPr>
              <a:t>you,” </a:t>
            </a:r>
            <a:r>
              <a:rPr dirty="0" sz="1450" spc="-10">
                <a:latin typeface="Times New Roman"/>
                <a:cs typeface="Times New Roman"/>
              </a:rPr>
              <a:t>said Alan, </a:t>
            </a:r>
            <a:r>
              <a:rPr dirty="0" sz="1450" spc="-25">
                <a:latin typeface="Times New Roman"/>
                <a:cs typeface="Times New Roman"/>
              </a:rPr>
              <a:t>“it’s </a:t>
            </a:r>
            <a:r>
              <a:rPr dirty="0" sz="1450" spc="-5">
                <a:latin typeface="Times New Roman"/>
                <a:cs typeface="Times New Roman"/>
              </a:rPr>
              <a:t>no </a:t>
            </a:r>
            <a:r>
              <a:rPr dirty="0" sz="1450" spc="-10">
                <a:latin typeface="Times New Roman"/>
                <a:cs typeface="Times New Roman"/>
              </a:rPr>
              <a:t>small thing. </a:t>
            </a:r>
            <a:r>
              <a:rPr dirty="0" sz="1450" spc="-85">
                <a:latin typeface="Times New Roman"/>
                <a:cs typeface="Times New Roman"/>
              </a:rPr>
              <a:t>Ye </a:t>
            </a:r>
            <a:r>
              <a:rPr dirty="0" sz="1450" spc="-10">
                <a:latin typeface="Times New Roman"/>
                <a:cs typeface="Times New Roman"/>
              </a:rPr>
              <a:t>maun lie bare and hard,  and brook many an empty </a:t>
            </a:r>
            <a:r>
              <a:rPr dirty="0" sz="1450" spc="-25">
                <a:latin typeface="Times New Roman"/>
                <a:cs typeface="Times New Roman"/>
              </a:rPr>
              <a:t>belly. </a:t>
            </a:r>
            <a:r>
              <a:rPr dirty="0" sz="1450" spc="-45">
                <a:latin typeface="Times New Roman"/>
                <a:cs typeface="Times New Roman"/>
              </a:rPr>
              <a:t>Your </a:t>
            </a:r>
            <a:r>
              <a:rPr dirty="0" sz="1450" spc="-10">
                <a:latin typeface="Times New Roman"/>
                <a:cs typeface="Times New Roman"/>
              </a:rPr>
              <a:t>bed shall </a:t>
            </a:r>
            <a:r>
              <a:rPr dirty="0" sz="1450" spc="-5">
                <a:latin typeface="Times New Roman"/>
                <a:cs typeface="Times New Roman"/>
              </a:rPr>
              <a:t>be </a:t>
            </a:r>
            <a:r>
              <a:rPr dirty="0" sz="1450" spc="-10">
                <a:latin typeface="Times New Roman"/>
                <a:cs typeface="Times New Roman"/>
              </a:rPr>
              <a:t>the </a:t>
            </a:r>
            <a:r>
              <a:rPr dirty="0" sz="1450" spc="-15">
                <a:latin typeface="Times New Roman"/>
                <a:cs typeface="Times New Roman"/>
              </a:rPr>
              <a:t>moorcock’s,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life shall </a:t>
            </a:r>
            <a:r>
              <a:rPr dirty="0" sz="1450" spc="-5">
                <a:latin typeface="Times New Roman"/>
                <a:cs typeface="Times New Roman"/>
              </a:rPr>
              <a:t>be </a:t>
            </a:r>
            <a:r>
              <a:rPr dirty="0" sz="1450" spc="-10">
                <a:latin typeface="Times New Roman"/>
                <a:cs typeface="Times New Roman"/>
              </a:rPr>
              <a:t>like the hunted </a:t>
            </a:r>
            <a:r>
              <a:rPr dirty="0" sz="1450" spc="-15">
                <a:latin typeface="Times New Roman"/>
                <a:cs typeface="Times New Roman"/>
              </a:rPr>
              <a:t>deer’s, </a:t>
            </a: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shall sleep with </a:t>
            </a:r>
            <a:r>
              <a:rPr dirty="0" sz="1450" spc="-5">
                <a:latin typeface="Times New Roman"/>
                <a:cs typeface="Times New Roman"/>
              </a:rPr>
              <a:t>your </a:t>
            </a:r>
            <a:r>
              <a:rPr dirty="0" sz="1450" spc="-10">
                <a:latin typeface="Times New Roman"/>
                <a:cs typeface="Times New Roman"/>
              </a:rPr>
              <a:t>hand </a:t>
            </a:r>
            <a:r>
              <a:rPr dirty="0" sz="1450" spc="-5">
                <a:latin typeface="Times New Roman"/>
                <a:cs typeface="Times New Roman"/>
              </a:rPr>
              <a:t>upon  your </a:t>
            </a:r>
            <a:r>
              <a:rPr dirty="0" sz="1450" spc="-10">
                <a:latin typeface="Times New Roman"/>
                <a:cs typeface="Times New Roman"/>
              </a:rPr>
              <a:t>weapons. </a:t>
            </a:r>
            <a:r>
              <a:rPr dirty="0" sz="1450" spc="-85">
                <a:latin typeface="Times New Roman"/>
                <a:cs typeface="Times New Roman"/>
              </a:rPr>
              <a:t>Ay, </a:t>
            </a:r>
            <a:r>
              <a:rPr dirty="0" sz="1450" spc="-10">
                <a:latin typeface="Times New Roman"/>
                <a:cs typeface="Times New Roman"/>
              </a:rPr>
              <a:t>man, </a:t>
            </a:r>
            <a:r>
              <a:rPr dirty="0" sz="1450" spc="-5">
                <a:latin typeface="Times New Roman"/>
                <a:cs typeface="Times New Roman"/>
              </a:rPr>
              <a:t>ye </a:t>
            </a:r>
            <a:r>
              <a:rPr dirty="0" sz="1450" spc="-10">
                <a:latin typeface="Times New Roman"/>
                <a:cs typeface="Times New Roman"/>
              </a:rPr>
              <a:t>shall taigle many </a:t>
            </a:r>
            <a:r>
              <a:rPr dirty="0" sz="1450" spc="-5">
                <a:latin typeface="Times New Roman"/>
                <a:cs typeface="Times New Roman"/>
              </a:rPr>
              <a:t>a </a:t>
            </a:r>
            <a:r>
              <a:rPr dirty="0" sz="1450" spc="-10">
                <a:latin typeface="Times New Roman"/>
                <a:cs typeface="Times New Roman"/>
              </a:rPr>
              <a:t>weary foot, </a:t>
            </a:r>
            <a:r>
              <a:rPr dirty="0" sz="1450" spc="-5">
                <a:latin typeface="Times New Roman"/>
                <a:cs typeface="Times New Roman"/>
              </a:rPr>
              <a:t>or </a:t>
            </a:r>
            <a:r>
              <a:rPr dirty="0" sz="1450" spc="-10">
                <a:latin typeface="Times New Roman"/>
                <a:cs typeface="Times New Roman"/>
              </a:rPr>
              <a:t>we get clear!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ye </a:t>
            </a:r>
            <a:r>
              <a:rPr dirty="0" sz="1450" spc="-10">
                <a:latin typeface="Times New Roman"/>
                <a:cs typeface="Times New Roman"/>
              </a:rPr>
              <a:t>this at the start, for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life that </a:t>
            </a:r>
            <a:r>
              <a:rPr dirty="0" sz="1450" spc="-5">
                <a:latin typeface="Times New Roman"/>
                <a:cs typeface="Times New Roman"/>
              </a:rPr>
              <a:t>I </a:t>
            </a:r>
            <a:r>
              <a:rPr dirty="0" sz="1450" spc="-10">
                <a:latin typeface="Times New Roman"/>
                <a:cs typeface="Times New Roman"/>
              </a:rPr>
              <a:t>ken well. But if </a:t>
            </a:r>
            <a:r>
              <a:rPr dirty="0" sz="1450" spc="-5">
                <a:latin typeface="Times New Roman"/>
                <a:cs typeface="Times New Roman"/>
              </a:rPr>
              <a:t>ye </a:t>
            </a:r>
            <a:r>
              <a:rPr dirty="0" sz="1450" spc="-10">
                <a:latin typeface="Times New Roman"/>
                <a:cs typeface="Times New Roman"/>
              </a:rPr>
              <a:t>ask what other  chance </a:t>
            </a:r>
            <a:r>
              <a:rPr dirty="0" sz="1450" spc="-5">
                <a:latin typeface="Times New Roman"/>
                <a:cs typeface="Times New Roman"/>
              </a:rPr>
              <a:t>ye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answer: Nane. Either take to the heather with me, </a:t>
            </a:r>
            <a:r>
              <a:rPr dirty="0" sz="1450" spc="-5">
                <a:latin typeface="Times New Roman"/>
                <a:cs typeface="Times New Roman"/>
              </a:rPr>
              <a:t>or </a:t>
            </a:r>
            <a:r>
              <a:rPr dirty="0" sz="1450" spc="-10">
                <a:latin typeface="Times New Roman"/>
                <a:cs typeface="Times New Roman"/>
              </a:rPr>
              <a:t>else  </a:t>
            </a:r>
            <a:r>
              <a:rPr dirty="0" sz="1450" spc="-5">
                <a:latin typeface="Times New Roman"/>
                <a:cs typeface="Times New Roman"/>
              </a:rPr>
              <a:t>hang.”</a:t>
            </a:r>
            <a:endParaRPr sz="1450">
              <a:latin typeface="Times New Roman"/>
              <a:cs typeface="Times New Roman"/>
            </a:endParaRPr>
          </a:p>
          <a:p>
            <a:pPr algn="just" marL="268605">
              <a:lnSpc>
                <a:spcPts val="1735"/>
              </a:lnSpc>
              <a:spcBef>
                <a:spcPts val="715"/>
              </a:spcBef>
            </a:pPr>
            <a:r>
              <a:rPr dirty="0" sz="1450" spc="-10">
                <a:latin typeface="Times New Roman"/>
                <a:cs typeface="Times New Roman"/>
              </a:rPr>
              <a:t>“And</a:t>
            </a:r>
            <a:r>
              <a:rPr dirty="0" sz="1450" spc="110">
                <a:latin typeface="Times New Roman"/>
                <a:cs typeface="Times New Roman"/>
              </a:rPr>
              <a:t> </a:t>
            </a:r>
            <a:r>
              <a:rPr dirty="0" sz="1450" spc="-25">
                <a:latin typeface="Times New Roman"/>
                <a:cs typeface="Times New Roman"/>
              </a:rPr>
              <a:t>that’s</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choice</a:t>
            </a:r>
            <a:r>
              <a:rPr dirty="0" sz="1450" spc="114">
                <a:latin typeface="Times New Roman"/>
                <a:cs typeface="Times New Roman"/>
              </a:rPr>
              <a:t> </a:t>
            </a:r>
            <a:r>
              <a:rPr dirty="0" sz="1450" spc="-10">
                <a:latin typeface="Times New Roman"/>
                <a:cs typeface="Times New Roman"/>
              </a:rPr>
              <a:t>very</a:t>
            </a:r>
            <a:r>
              <a:rPr dirty="0" sz="1450" spc="110">
                <a:latin typeface="Times New Roman"/>
                <a:cs typeface="Times New Roman"/>
              </a:rPr>
              <a:t> </a:t>
            </a:r>
            <a:r>
              <a:rPr dirty="0" sz="1450" spc="-10">
                <a:latin typeface="Times New Roman"/>
                <a:cs typeface="Times New Roman"/>
              </a:rPr>
              <a:t>easily</a:t>
            </a:r>
            <a:r>
              <a:rPr dirty="0" sz="1450" spc="110">
                <a:latin typeface="Times New Roman"/>
                <a:cs typeface="Times New Roman"/>
              </a:rPr>
              <a:t> </a:t>
            </a:r>
            <a:r>
              <a:rPr dirty="0" sz="1450" spc="-10">
                <a:latin typeface="Times New Roman"/>
                <a:cs typeface="Times New Roman"/>
              </a:rPr>
              <a:t>made,”</a:t>
            </a:r>
            <a:r>
              <a:rPr dirty="0" sz="1450" spc="114">
                <a:latin typeface="Times New Roman"/>
                <a:cs typeface="Times New Roman"/>
              </a:rPr>
              <a:t> </a:t>
            </a:r>
            <a:r>
              <a:rPr dirty="0" sz="1450" spc="-10">
                <a:latin typeface="Times New Roman"/>
                <a:cs typeface="Times New Roman"/>
              </a:rPr>
              <a:t>said</a:t>
            </a:r>
            <a:r>
              <a:rPr dirty="0" sz="1450" spc="110">
                <a:latin typeface="Times New Roman"/>
                <a:cs typeface="Times New Roman"/>
              </a:rPr>
              <a:t> </a:t>
            </a:r>
            <a:r>
              <a:rPr dirty="0" sz="1450" spc="-10">
                <a:latin typeface="Times New Roman"/>
                <a:cs typeface="Times New Roman"/>
              </a:rPr>
              <a:t>I;</a:t>
            </a:r>
            <a:r>
              <a:rPr dirty="0" sz="1450" spc="11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we</a:t>
            </a:r>
            <a:r>
              <a:rPr dirty="0" sz="1450" spc="110">
                <a:latin typeface="Times New Roman"/>
                <a:cs typeface="Times New Roman"/>
              </a:rPr>
              <a:t> </a:t>
            </a:r>
            <a:r>
              <a:rPr dirty="0" sz="1450" spc="-10">
                <a:latin typeface="Times New Roman"/>
                <a:cs typeface="Times New Roman"/>
              </a:rPr>
              <a:t>shook</a:t>
            </a:r>
            <a:r>
              <a:rPr dirty="0" sz="1450" spc="110">
                <a:latin typeface="Times New Roman"/>
                <a:cs typeface="Times New Roman"/>
              </a:rPr>
              <a:t> </a:t>
            </a:r>
            <a:r>
              <a:rPr dirty="0" sz="1450" spc="-10">
                <a:latin typeface="Times New Roman"/>
                <a:cs typeface="Times New Roman"/>
              </a:rPr>
              <a:t>hands</a:t>
            </a:r>
            <a:r>
              <a:rPr dirty="0" sz="1450" spc="114">
                <a:latin typeface="Times New Roman"/>
                <a:cs typeface="Times New Roman"/>
              </a:rPr>
              <a:t> </a:t>
            </a:r>
            <a:r>
              <a:rPr dirty="0" sz="1450" spc="-5">
                <a:latin typeface="Times New Roman"/>
                <a:cs typeface="Times New Roman"/>
              </a:rPr>
              <a:t>upon</a:t>
            </a:r>
            <a:endParaRPr sz="1450">
              <a:latin typeface="Times New Roman"/>
              <a:cs typeface="Times New Roman"/>
            </a:endParaRPr>
          </a:p>
          <a:p>
            <a:pPr marL="12700">
              <a:lnSpc>
                <a:spcPts val="1735"/>
              </a:lnSpc>
            </a:pP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“And now </a:t>
            </a:r>
            <a:r>
              <a:rPr dirty="0" sz="1450" spc="-25">
                <a:latin typeface="Times New Roman"/>
                <a:cs typeface="Times New Roman"/>
              </a:rPr>
              <a:t>let’s </a:t>
            </a:r>
            <a:r>
              <a:rPr dirty="0" sz="1450" spc="-10">
                <a:latin typeface="Times New Roman"/>
                <a:cs typeface="Times New Roman"/>
              </a:rPr>
              <a:t>take another peek at the red-coats,” says Alan, and </a:t>
            </a:r>
            <a:r>
              <a:rPr dirty="0" sz="1450" spc="-5">
                <a:latin typeface="Times New Roman"/>
                <a:cs typeface="Times New Roman"/>
              </a:rPr>
              <a:t>he </a:t>
            </a:r>
            <a:r>
              <a:rPr dirty="0" sz="1450" spc="-10">
                <a:latin typeface="Times New Roman"/>
                <a:cs typeface="Times New Roman"/>
              </a:rPr>
              <a:t>led  me to the north-eastern fringe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Looking </a:t>
            </a:r>
            <a:r>
              <a:rPr dirty="0" sz="1450" spc="-5">
                <a:latin typeface="Times New Roman"/>
                <a:cs typeface="Times New Roman"/>
              </a:rPr>
              <a:t>out </a:t>
            </a:r>
            <a:r>
              <a:rPr dirty="0" sz="1450" spc="-10">
                <a:latin typeface="Times New Roman"/>
                <a:cs typeface="Times New Roman"/>
              </a:rPr>
              <a:t>between the trees, we could see </a:t>
            </a:r>
            <a:r>
              <a:rPr dirty="0" sz="1450" spc="-5">
                <a:latin typeface="Times New Roman"/>
                <a:cs typeface="Times New Roman"/>
              </a:rPr>
              <a:t>a </a:t>
            </a:r>
            <a:r>
              <a:rPr dirty="0" sz="1450" spc="-10">
                <a:latin typeface="Times New Roman"/>
                <a:cs typeface="Times New Roman"/>
              </a:rPr>
              <a:t>great side </a:t>
            </a:r>
            <a:r>
              <a:rPr dirty="0" sz="1450" spc="-5">
                <a:latin typeface="Times New Roman"/>
                <a:cs typeface="Times New Roman"/>
              </a:rPr>
              <a:t>of </a:t>
            </a:r>
            <a:r>
              <a:rPr dirty="0" sz="1450" spc="-10">
                <a:latin typeface="Times New Roman"/>
                <a:cs typeface="Times New Roman"/>
              </a:rPr>
              <a:t>mountain,  running down exceeding steep into the waters </a:t>
            </a:r>
            <a:r>
              <a:rPr dirty="0" sz="1450" spc="-5">
                <a:latin typeface="Times New Roman"/>
                <a:cs typeface="Times New Roman"/>
              </a:rPr>
              <a:t>of </a:t>
            </a:r>
            <a:r>
              <a:rPr dirty="0" sz="1450" spc="-10">
                <a:latin typeface="Times New Roman"/>
                <a:cs typeface="Times New Roman"/>
              </a:rPr>
              <a:t>the loch. It was </a:t>
            </a:r>
            <a:r>
              <a:rPr dirty="0" sz="1450" spc="-5">
                <a:latin typeface="Times New Roman"/>
                <a:cs typeface="Times New Roman"/>
              </a:rPr>
              <a:t>a </a:t>
            </a:r>
            <a:r>
              <a:rPr dirty="0" sz="1450" spc="-10">
                <a:latin typeface="Times New Roman"/>
                <a:cs typeface="Times New Roman"/>
              </a:rPr>
              <a:t>rough part,  all hanging stone, and </a:t>
            </a:r>
            <a:r>
              <a:rPr dirty="0" sz="1450" spc="-15">
                <a:latin typeface="Times New Roman"/>
                <a:cs typeface="Times New Roman"/>
              </a:rPr>
              <a:t>heather, </a:t>
            </a:r>
            <a:r>
              <a:rPr dirty="0" sz="1450" spc="-10">
                <a:latin typeface="Times New Roman"/>
                <a:cs typeface="Times New Roman"/>
              </a:rPr>
              <a:t>and big scrogs </a:t>
            </a:r>
            <a:r>
              <a:rPr dirty="0" sz="1450" spc="-5">
                <a:latin typeface="Times New Roman"/>
                <a:cs typeface="Times New Roman"/>
              </a:rPr>
              <a:t>of </a:t>
            </a:r>
            <a:r>
              <a:rPr dirty="0" sz="1450" spc="-10">
                <a:latin typeface="Times New Roman"/>
                <a:cs typeface="Times New Roman"/>
              </a:rPr>
              <a:t>birchwood; and away at the  far end towards Balachulish, little wee red soldiers were dipping </a:t>
            </a:r>
            <a:r>
              <a:rPr dirty="0" sz="1450" spc="-5">
                <a:latin typeface="Times New Roman"/>
                <a:cs typeface="Times New Roman"/>
              </a:rPr>
              <a:t>up </a:t>
            </a:r>
            <a:r>
              <a:rPr dirty="0" sz="1450" spc="-10">
                <a:latin typeface="Times New Roman"/>
                <a:cs typeface="Times New Roman"/>
              </a:rPr>
              <a:t>and down  over hill and howe, and growing smaller every minute. There was </a:t>
            </a:r>
            <a:r>
              <a:rPr dirty="0" sz="1450" spc="-5">
                <a:latin typeface="Times New Roman"/>
                <a:cs typeface="Times New Roman"/>
              </a:rPr>
              <a:t>no </a:t>
            </a:r>
            <a:r>
              <a:rPr dirty="0" sz="1450" spc="-10">
                <a:latin typeface="Times New Roman"/>
                <a:cs typeface="Times New Roman"/>
              </a:rPr>
              <a:t>cheering  </a:t>
            </a:r>
            <a:r>
              <a:rPr dirty="0" sz="1450" spc="-30">
                <a:latin typeface="Times New Roman"/>
                <a:cs typeface="Times New Roman"/>
              </a:rPr>
              <a:t>now,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think they had other uses for what breath was left them; </a:t>
            </a:r>
            <a:r>
              <a:rPr dirty="0" sz="1450" spc="-5">
                <a:latin typeface="Times New Roman"/>
                <a:cs typeface="Times New Roman"/>
              </a:rPr>
              <a:t>but </a:t>
            </a:r>
            <a:r>
              <a:rPr dirty="0" sz="1450" spc="-10">
                <a:latin typeface="Times New Roman"/>
                <a:cs typeface="Times New Roman"/>
              </a:rPr>
              <a:t>they  still stuck to the trail, and doubtless </a:t>
            </a:r>
            <a:r>
              <a:rPr dirty="0" sz="1450" spc="-5">
                <a:latin typeface="Times New Roman"/>
                <a:cs typeface="Times New Roman"/>
              </a:rPr>
              <a:t>thought </a:t>
            </a:r>
            <a:r>
              <a:rPr dirty="0" sz="1450" spc="-10">
                <a:latin typeface="Times New Roman"/>
                <a:cs typeface="Times New Roman"/>
              </a:rPr>
              <a:t>that we were close in front </a:t>
            </a:r>
            <a:r>
              <a:rPr dirty="0" sz="1450" spc="-5">
                <a:latin typeface="Times New Roman"/>
                <a:cs typeface="Times New Roman"/>
              </a:rPr>
              <a:t>of  </a:t>
            </a:r>
            <a:r>
              <a:rPr dirty="0" sz="1450" spc="-10">
                <a:latin typeface="Times New Roman"/>
                <a:cs typeface="Times New Roman"/>
              </a:rPr>
              <a:t>them.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Alan watched them, smiling to</a:t>
            </a:r>
            <a:r>
              <a:rPr dirty="0" sz="1450" spc="1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6350" indent="255904">
              <a:lnSpc>
                <a:spcPts val="1730"/>
              </a:lnSpc>
              <a:spcBef>
                <a:spcPts val="844"/>
              </a:spcBef>
            </a:pPr>
            <a:r>
              <a:rPr dirty="0" sz="1450" spc="-55">
                <a:latin typeface="Times New Roman"/>
                <a:cs typeface="Times New Roman"/>
              </a:rPr>
              <a:t>“Ay,” </a:t>
            </a:r>
            <a:r>
              <a:rPr dirty="0" sz="1450" spc="-10">
                <a:latin typeface="Times New Roman"/>
                <a:cs typeface="Times New Roman"/>
              </a:rPr>
              <a:t>said he, “they’ll </a:t>
            </a:r>
            <a:r>
              <a:rPr dirty="0" sz="1450" spc="-5">
                <a:latin typeface="Times New Roman"/>
                <a:cs typeface="Times New Roman"/>
              </a:rPr>
              <a:t>be </a:t>
            </a:r>
            <a:r>
              <a:rPr dirty="0" sz="1450" spc="-10">
                <a:latin typeface="Times New Roman"/>
                <a:cs typeface="Times New Roman"/>
              </a:rPr>
              <a:t>gey weary before they’ve </a:t>
            </a:r>
            <a:r>
              <a:rPr dirty="0" sz="1450" spc="-5">
                <a:latin typeface="Times New Roman"/>
                <a:cs typeface="Times New Roman"/>
              </a:rPr>
              <a:t>got </a:t>
            </a:r>
            <a:r>
              <a:rPr dirty="0" sz="1450" spc="-10">
                <a:latin typeface="Times New Roman"/>
                <a:cs typeface="Times New Roman"/>
              </a:rPr>
              <a:t>to the end </a:t>
            </a:r>
            <a:r>
              <a:rPr dirty="0" sz="1450" spc="-5">
                <a:latin typeface="Times New Roman"/>
                <a:cs typeface="Times New Roman"/>
              </a:rPr>
              <a:t>of </a:t>
            </a:r>
            <a:r>
              <a:rPr dirty="0" sz="1450" spc="-10">
                <a:latin typeface="Times New Roman"/>
                <a:cs typeface="Times New Roman"/>
              </a:rPr>
              <a:t>that  employ! And so </a:t>
            </a:r>
            <a:r>
              <a:rPr dirty="0" sz="1450" spc="-5">
                <a:latin typeface="Times New Roman"/>
                <a:cs typeface="Times New Roman"/>
              </a:rPr>
              <a:t>you </a:t>
            </a:r>
            <a:r>
              <a:rPr dirty="0" sz="1450" spc="-10">
                <a:latin typeface="Times New Roman"/>
                <a:cs typeface="Times New Roman"/>
              </a:rPr>
              <a:t>and me, David, can sit down and eat </a:t>
            </a:r>
            <a:r>
              <a:rPr dirty="0" sz="1450" spc="-5">
                <a:latin typeface="Times New Roman"/>
                <a:cs typeface="Times New Roman"/>
              </a:rPr>
              <a:t>a </a:t>
            </a:r>
            <a:r>
              <a:rPr dirty="0" sz="1450" spc="-10">
                <a:latin typeface="Times New Roman"/>
                <a:cs typeface="Times New Roman"/>
              </a:rPr>
              <a:t>bite, and breathe </a:t>
            </a:r>
            <a:r>
              <a:rPr dirty="0" sz="1450" spc="-5">
                <a:latin typeface="Times New Roman"/>
                <a:cs typeface="Times New Roman"/>
              </a:rPr>
              <a:t>a  bit </a:t>
            </a:r>
            <a:r>
              <a:rPr dirty="0" sz="1450" spc="-15">
                <a:latin typeface="Times New Roman"/>
                <a:cs typeface="Times New Roman"/>
              </a:rPr>
              <a:t>longer, </a:t>
            </a:r>
            <a:r>
              <a:rPr dirty="0" sz="1450" spc="-10">
                <a:latin typeface="Times New Roman"/>
                <a:cs typeface="Times New Roman"/>
              </a:rPr>
              <a:t>and take </a:t>
            </a:r>
            <a:r>
              <a:rPr dirty="0" sz="1450" spc="-5">
                <a:latin typeface="Times New Roman"/>
                <a:cs typeface="Times New Roman"/>
              </a:rPr>
              <a:t>a </a:t>
            </a:r>
            <a:r>
              <a:rPr dirty="0" sz="1450" spc="-10">
                <a:latin typeface="Times New Roman"/>
                <a:cs typeface="Times New Roman"/>
              </a:rPr>
              <a:t>dram from my bottle. Then we’ll strike for Aucharn, the  house </a:t>
            </a:r>
            <a:r>
              <a:rPr dirty="0" sz="1450" spc="-5">
                <a:latin typeface="Times New Roman"/>
                <a:cs typeface="Times New Roman"/>
              </a:rPr>
              <a:t>of </a:t>
            </a:r>
            <a:r>
              <a:rPr dirty="0" sz="1450" spc="-10">
                <a:latin typeface="Times New Roman"/>
                <a:cs typeface="Times New Roman"/>
              </a:rPr>
              <a:t>my kinsman, James </a:t>
            </a:r>
            <a:r>
              <a:rPr dirty="0" sz="1450" spc="-5">
                <a:latin typeface="Times New Roman"/>
                <a:cs typeface="Times New Roman"/>
              </a:rPr>
              <a:t>of </a:t>
            </a:r>
            <a:r>
              <a:rPr dirty="0" sz="1450" spc="-10">
                <a:latin typeface="Times New Roman"/>
                <a:cs typeface="Times New Roman"/>
              </a:rPr>
              <a:t>the Glens, where </a:t>
            </a:r>
            <a:r>
              <a:rPr dirty="0" sz="1450" spc="-5">
                <a:latin typeface="Times New Roman"/>
                <a:cs typeface="Times New Roman"/>
              </a:rPr>
              <a:t>I </a:t>
            </a:r>
            <a:r>
              <a:rPr dirty="0" sz="1450" spc="-10">
                <a:latin typeface="Times New Roman"/>
                <a:cs typeface="Times New Roman"/>
              </a:rPr>
              <a:t>must get my clothes, and  my arms, and money to carry </a:t>
            </a:r>
            <a:r>
              <a:rPr dirty="0" sz="1450" spc="-5">
                <a:latin typeface="Times New Roman"/>
                <a:cs typeface="Times New Roman"/>
              </a:rPr>
              <a:t>us </a:t>
            </a:r>
            <a:r>
              <a:rPr dirty="0" sz="1450" spc="-10">
                <a:latin typeface="Times New Roman"/>
                <a:cs typeface="Times New Roman"/>
              </a:rPr>
              <a:t>along; and then, David, we’ll </a:t>
            </a:r>
            <a:r>
              <a:rPr dirty="0" sz="1450" spc="-30">
                <a:latin typeface="Times New Roman"/>
                <a:cs typeface="Times New Roman"/>
              </a:rPr>
              <a:t>cry, </a:t>
            </a:r>
            <a:r>
              <a:rPr dirty="0" sz="1450" spc="-10">
                <a:latin typeface="Times New Roman"/>
                <a:cs typeface="Times New Roman"/>
              </a:rPr>
              <a:t>‘Forth,  Fortune!’ and take </a:t>
            </a:r>
            <a:r>
              <a:rPr dirty="0" sz="1450" spc="-5">
                <a:latin typeface="Times New Roman"/>
                <a:cs typeface="Times New Roman"/>
              </a:rPr>
              <a:t>a </a:t>
            </a:r>
            <a:r>
              <a:rPr dirty="0" sz="1450" spc="-10">
                <a:latin typeface="Times New Roman"/>
                <a:cs typeface="Times New Roman"/>
              </a:rPr>
              <a:t>cast among the</a:t>
            </a:r>
            <a:r>
              <a:rPr dirty="0" sz="1450" spc="-85">
                <a:latin typeface="Times New Roman"/>
                <a:cs typeface="Times New Roman"/>
              </a:rPr>
              <a:t> </a:t>
            </a:r>
            <a:r>
              <a:rPr dirty="0" sz="1450" spc="-20">
                <a:latin typeface="Times New Roman"/>
                <a:cs typeface="Times New Roman"/>
              </a:rPr>
              <a:t>heather.”</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So we sat again and ate and drank, in </a:t>
            </a:r>
            <a:r>
              <a:rPr dirty="0" sz="1450" spc="-5">
                <a:latin typeface="Times New Roman"/>
                <a:cs typeface="Times New Roman"/>
              </a:rPr>
              <a:t>a </a:t>
            </a:r>
            <a:r>
              <a:rPr dirty="0" sz="1450" spc="-10">
                <a:latin typeface="Times New Roman"/>
                <a:cs typeface="Times New Roman"/>
              </a:rPr>
              <a:t>place whence we could see the sun  going down into </a:t>
            </a:r>
            <a:r>
              <a:rPr dirty="0" sz="1450" spc="-5">
                <a:latin typeface="Times New Roman"/>
                <a:cs typeface="Times New Roman"/>
              </a:rPr>
              <a:t>a </a:t>
            </a:r>
            <a:r>
              <a:rPr dirty="0" sz="1450" spc="-10">
                <a:latin typeface="Times New Roman"/>
                <a:cs typeface="Times New Roman"/>
              </a:rPr>
              <a:t>field </a:t>
            </a:r>
            <a:r>
              <a:rPr dirty="0" sz="1450" spc="-5">
                <a:latin typeface="Times New Roman"/>
                <a:cs typeface="Times New Roman"/>
              </a:rPr>
              <a:t>of </a:t>
            </a:r>
            <a:r>
              <a:rPr dirty="0" sz="1450" spc="-10">
                <a:latin typeface="Times New Roman"/>
                <a:cs typeface="Times New Roman"/>
              </a:rPr>
              <a:t>great, wild, and houseless mountains, such as </a:t>
            </a:r>
            <a:r>
              <a:rPr dirty="0" sz="1450" spc="-5">
                <a:latin typeface="Times New Roman"/>
                <a:cs typeface="Times New Roman"/>
              </a:rPr>
              <a:t>I </a:t>
            </a:r>
            <a:r>
              <a:rPr dirty="0" sz="1450" spc="-10">
                <a:latin typeface="Times New Roman"/>
                <a:cs typeface="Times New Roman"/>
              </a:rPr>
              <a:t>was  now condemned to wander in with my companion. Partly as we so sat, and  partly afterwards, </a:t>
            </a:r>
            <a:r>
              <a:rPr dirty="0" sz="1450" spc="-5">
                <a:latin typeface="Times New Roman"/>
                <a:cs typeface="Times New Roman"/>
              </a:rPr>
              <a:t>on </a:t>
            </a:r>
            <a:r>
              <a:rPr dirty="0" sz="1450" spc="-10">
                <a:latin typeface="Times New Roman"/>
                <a:cs typeface="Times New Roman"/>
              </a:rPr>
              <a:t>the way to Aucharn, each </a:t>
            </a:r>
            <a:r>
              <a:rPr dirty="0" sz="1450" spc="-5">
                <a:latin typeface="Times New Roman"/>
                <a:cs typeface="Times New Roman"/>
              </a:rPr>
              <a:t>of us </a:t>
            </a:r>
            <a:r>
              <a:rPr dirty="0" sz="1450" spc="-10">
                <a:latin typeface="Times New Roman"/>
                <a:cs typeface="Times New Roman"/>
              </a:rPr>
              <a:t>narrated his adventures;  and </a:t>
            </a:r>
            <a:r>
              <a:rPr dirty="0" sz="1450" spc="-5">
                <a:latin typeface="Times New Roman"/>
                <a:cs typeface="Times New Roman"/>
              </a:rPr>
              <a:t>I </a:t>
            </a:r>
            <a:r>
              <a:rPr dirty="0" sz="1450" spc="-10">
                <a:latin typeface="Times New Roman"/>
                <a:cs typeface="Times New Roman"/>
              </a:rPr>
              <a:t>shall here set down so much </a:t>
            </a:r>
            <a:r>
              <a:rPr dirty="0" sz="1450" spc="-5">
                <a:latin typeface="Times New Roman"/>
                <a:cs typeface="Times New Roman"/>
              </a:rPr>
              <a:t>of </a:t>
            </a:r>
            <a:r>
              <a:rPr dirty="0" sz="1450" spc="-25">
                <a:latin typeface="Times New Roman"/>
                <a:cs typeface="Times New Roman"/>
              </a:rPr>
              <a:t>Alan’s </a:t>
            </a:r>
            <a:r>
              <a:rPr dirty="0" sz="1450" spc="-10">
                <a:latin typeface="Times New Roman"/>
                <a:cs typeface="Times New Roman"/>
              </a:rPr>
              <a:t>as seems either curious </a:t>
            </a:r>
            <a:r>
              <a:rPr dirty="0" sz="1450" spc="-5">
                <a:latin typeface="Times New Roman"/>
                <a:cs typeface="Times New Roman"/>
              </a:rPr>
              <a:t>or</a:t>
            </a:r>
            <a:r>
              <a:rPr dirty="0" sz="1450" spc="170">
                <a:latin typeface="Times New Roman"/>
                <a:cs typeface="Times New Roman"/>
              </a:rPr>
              <a:t> </a:t>
            </a:r>
            <a:r>
              <a:rPr dirty="0" sz="1450" spc="-10">
                <a:latin typeface="Times New Roman"/>
                <a:cs typeface="Times New Roman"/>
              </a:rPr>
              <a:t>needful.</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It appears </a:t>
            </a:r>
            <a:r>
              <a:rPr dirty="0" sz="1450" spc="-5">
                <a:latin typeface="Times New Roman"/>
                <a:cs typeface="Times New Roman"/>
              </a:rPr>
              <a:t>he </a:t>
            </a:r>
            <a:r>
              <a:rPr dirty="0" sz="1450" spc="-10">
                <a:latin typeface="Times New Roman"/>
                <a:cs typeface="Times New Roman"/>
              </a:rPr>
              <a:t>ran to the bulwarks as soon as the wave was passed; saw me,  and lost me, and saw me again, as </a:t>
            </a:r>
            <a:r>
              <a:rPr dirty="0" sz="1450" spc="-5">
                <a:latin typeface="Times New Roman"/>
                <a:cs typeface="Times New Roman"/>
              </a:rPr>
              <a:t>I </a:t>
            </a:r>
            <a:r>
              <a:rPr dirty="0" sz="1450" spc="-10">
                <a:latin typeface="Times New Roman"/>
                <a:cs typeface="Times New Roman"/>
              </a:rPr>
              <a:t>tumbled in the roost; and at last had </a:t>
            </a:r>
            <a:r>
              <a:rPr dirty="0" sz="1450" spc="-5">
                <a:latin typeface="Times New Roman"/>
                <a:cs typeface="Times New Roman"/>
              </a:rPr>
              <a:t>one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me clinging </a:t>
            </a:r>
            <a:r>
              <a:rPr dirty="0" sz="1450" spc="-5">
                <a:latin typeface="Times New Roman"/>
                <a:cs typeface="Times New Roman"/>
              </a:rPr>
              <a:t>on </a:t>
            </a:r>
            <a:r>
              <a:rPr dirty="0" sz="1450" spc="-10">
                <a:latin typeface="Times New Roman"/>
                <a:cs typeface="Times New Roman"/>
              </a:rPr>
              <a:t>the yard. It was this that </a:t>
            </a:r>
            <a:r>
              <a:rPr dirty="0" sz="1450" spc="-5">
                <a:latin typeface="Times New Roman"/>
                <a:cs typeface="Times New Roman"/>
              </a:rPr>
              <a:t>put </a:t>
            </a:r>
            <a:r>
              <a:rPr dirty="0" sz="1450" spc="-10">
                <a:latin typeface="Times New Roman"/>
                <a:cs typeface="Times New Roman"/>
              </a:rPr>
              <a:t>him in some </a:t>
            </a:r>
            <a:r>
              <a:rPr dirty="0" sz="1450" spc="-5">
                <a:latin typeface="Times New Roman"/>
                <a:cs typeface="Times New Roman"/>
              </a:rPr>
              <a:t>hope I  </a:t>
            </a:r>
            <a:r>
              <a:rPr dirty="0" sz="1450" spc="-10">
                <a:latin typeface="Times New Roman"/>
                <a:cs typeface="Times New Roman"/>
              </a:rPr>
              <a:t>would maybe get to land after all, and made him leave those clues and  messages which had </a:t>
            </a:r>
            <a:r>
              <a:rPr dirty="0" sz="1450" spc="-5">
                <a:latin typeface="Times New Roman"/>
                <a:cs typeface="Times New Roman"/>
              </a:rPr>
              <a:t>brought </a:t>
            </a:r>
            <a:r>
              <a:rPr dirty="0" sz="1450" spc="-10">
                <a:latin typeface="Times New Roman"/>
                <a:cs typeface="Times New Roman"/>
              </a:rPr>
              <a:t>me (for my sins) to that unlucky country </a:t>
            </a:r>
            <a:r>
              <a:rPr dirty="0" sz="1450" spc="-5">
                <a:latin typeface="Times New Roman"/>
                <a:cs typeface="Times New Roman"/>
              </a:rPr>
              <a:t>of  </a:t>
            </a:r>
            <a:r>
              <a:rPr dirty="0" sz="1450" spc="-10">
                <a:latin typeface="Times New Roman"/>
                <a:cs typeface="Times New Roman"/>
              </a:rPr>
              <a:t>Appin.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the meanwhile, those still </a:t>
            </a:r>
            <a:r>
              <a:rPr dirty="0" sz="1450" spc="-5">
                <a:latin typeface="Times New Roman"/>
                <a:cs typeface="Times New Roman"/>
              </a:rPr>
              <a:t>on </a:t>
            </a:r>
            <a:r>
              <a:rPr dirty="0" sz="1450" spc="-10">
                <a:latin typeface="Times New Roman"/>
                <a:cs typeface="Times New Roman"/>
              </a:rPr>
              <a:t>the brig had </a:t>
            </a:r>
            <a:r>
              <a:rPr dirty="0" sz="1450" spc="-5">
                <a:latin typeface="Times New Roman"/>
                <a:cs typeface="Times New Roman"/>
              </a:rPr>
              <a:t>got </a:t>
            </a:r>
            <a:r>
              <a:rPr dirty="0" sz="1450" spc="-10">
                <a:latin typeface="Times New Roman"/>
                <a:cs typeface="Times New Roman"/>
              </a:rPr>
              <a:t>the </a:t>
            </a:r>
            <a:r>
              <a:rPr dirty="0" sz="1450" spc="-15">
                <a:latin typeface="Times New Roman"/>
                <a:cs typeface="Times New Roman"/>
              </a:rPr>
              <a:t>skiff </a:t>
            </a:r>
            <a:r>
              <a:rPr dirty="0" sz="1450" spc="-10">
                <a:latin typeface="Times New Roman"/>
                <a:cs typeface="Times New Roman"/>
              </a:rPr>
              <a:t>launched, and </a:t>
            </a:r>
            <a:r>
              <a:rPr dirty="0" sz="1450" spc="-5">
                <a:latin typeface="Times New Roman"/>
                <a:cs typeface="Times New Roman"/>
              </a:rPr>
              <a:t>one  or </a:t>
            </a:r>
            <a:r>
              <a:rPr dirty="0" sz="1450" spc="-10">
                <a:latin typeface="Times New Roman"/>
                <a:cs typeface="Times New Roman"/>
              </a:rPr>
              <a:t>two were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already, </a:t>
            </a:r>
            <a:r>
              <a:rPr dirty="0" sz="1450" spc="-10">
                <a:latin typeface="Times New Roman"/>
                <a:cs typeface="Times New Roman"/>
              </a:rPr>
              <a:t>when there came </a:t>
            </a:r>
            <a:r>
              <a:rPr dirty="0" sz="1450" spc="-5">
                <a:latin typeface="Times New Roman"/>
                <a:cs typeface="Times New Roman"/>
              </a:rPr>
              <a:t>a </a:t>
            </a:r>
            <a:r>
              <a:rPr dirty="0" sz="1450" spc="-10">
                <a:latin typeface="Times New Roman"/>
                <a:cs typeface="Times New Roman"/>
              </a:rPr>
              <a:t>second wave greater  than the first, and heaved the brig </a:t>
            </a:r>
            <a:r>
              <a:rPr dirty="0" sz="1450" spc="-5">
                <a:latin typeface="Times New Roman"/>
                <a:cs typeface="Times New Roman"/>
              </a:rPr>
              <a:t>out of </a:t>
            </a:r>
            <a:r>
              <a:rPr dirty="0" sz="1450" spc="-10">
                <a:latin typeface="Times New Roman"/>
                <a:cs typeface="Times New Roman"/>
              </a:rPr>
              <a:t>her place, and would certainly have  sent her to the bottom, had she </a:t>
            </a:r>
            <a:r>
              <a:rPr dirty="0" sz="1450" spc="-5">
                <a:latin typeface="Times New Roman"/>
                <a:cs typeface="Times New Roman"/>
              </a:rPr>
              <a:t>not </a:t>
            </a:r>
            <a:r>
              <a:rPr dirty="0" sz="1450" spc="-10">
                <a:latin typeface="Times New Roman"/>
                <a:cs typeface="Times New Roman"/>
              </a:rPr>
              <a:t>struck and caught </a:t>
            </a:r>
            <a:r>
              <a:rPr dirty="0" sz="1450" spc="-5">
                <a:latin typeface="Times New Roman"/>
                <a:cs typeface="Times New Roman"/>
              </a:rPr>
              <a:t>on </a:t>
            </a:r>
            <a:r>
              <a:rPr dirty="0" sz="1450" spc="-10">
                <a:latin typeface="Times New Roman"/>
                <a:cs typeface="Times New Roman"/>
              </a:rPr>
              <a:t>some projection </a:t>
            </a:r>
            <a:r>
              <a:rPr dirty="0" sz="1450" spc="-5">
                <a:latin typeface="Times New Roman"/>
                <a:cs typeface="Times New Roman"/>
              </a:rPr>
              <a:t>of </a:t>
            </a:r>
            <a:r>
              <a:rPr dirty="0" sz="1450" spc="-10">
                <a:latin typeface="Times New Roman"/>
                <a:cs typeface="Times New Roman"/>
              </a:rPr>
              <a:t>the  reef. When she had struck first, it had been bows-on, so that the stern had  hitherto been lowest. But now her stern was thrown in the </a:t>
            </a:r>
            <a:r>
              <a:rPr dirty="0" sz="1450" spc="-25">
                <a:latin typeface="Times New Roman"/>
                <a:cs typeface="Times New Roman"/>
              </a:rPr>
              <a:t>air, </a:t>
            </a:r>
            <a:r>
              <a:rPr dirty="0" sz="1450" spc="-10">
                <a:latin typeface="Times New Roman"/>
                <a:cs typeface="Times New Roman"/>
              </a:rPr>
              <a:t>and the bows  plunged under the sea; and with that, the water began to </a:t>
            </a:r>
            <a:r>
              <a:rPr dirty="0" sz="1450" spc="-5">
                <a:latin typeface="Times New Roman"/>
                <a:cs typeface="Times New Roman"/>
              </a:rPr>
              <a:t>pour </a:t>
            </a:r>
            <a:r>
              <a:rPr dirty="0" sz="1450" spc="-10">
                <a:latin typeface="Times New Roman"/>
                <a:cs typeface="Times New Roman"/>
              </a:rPr>
              <a:t>into the fore-  scuttle like the pouring </a:t>
            </a:r>
            <a:r>
              <a:rPr dirty="0" sz="1450" spc="-5">
                <a:latin typeface="Times New Roman"/>
                <a:cs typeface="Times New Roman"/>
              </a:rPr>
              <a:t>of a</a:t>
            </a:r>
            <a:r>
              <a:rPr dirty="0" sz="1450" spc="15">
                <a:latin typeface="Times New Roman"/>
                <a:cs typeface="Times New Roman"/>
              </a:rPr>
              <a:t> </a:t>
            </a:r>
            <a:r>
              <a:rPr dirty="0" sz="1450" spc="-10">
                <a:latin typeface="Times New Roman"/>
                <a:cs typeface="Times New Roman"/>
              </a:rPr>
              <a:t>mill-dam.</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It took the colour </a:t>
            </a:r>
            <a:r>
              <a:rPr dirty="0" sz="1450" spc="-5">
                <a:latin typeface="Times New Roman"/>
                <a:cs typeface="Times New Roman"/>
              </a:rPr>
              <a:t>out of </a:t>
            </a:r>
            <a:r>
              <a:rPr dirty="0" sz="1450" spc="-25">
                <a:latin typeface="Times New Roman"/>
                <a:cs typeface="Times New Roman"/>
              </a:rPr>
              <a:t>Alan’s </a:t>
            </a:r>
            <a:r>
              <a:rPr dirty="0" sz="1450" spc="-10">
                <a:latin typeface="Times New Roman"/>
                <a:cs typeface="Times New Roman"/>
              </a:rPr>
              <a:t>face, even to tell what followed. For there  were still two men lying impotent in their </a:t>
            </a:r>
            <a:r>
              <a:rPr dirty="0" sz="1450" spc="-5">
                <a:latin typeface="Times New Roman"/>
                <a:cs typeface="Times New Roman"/>
              </a:rPr>
              <a:t>bunks; </a:t>
            </a:r>
            <a:r>
              <a:rPr dirty="0" sz="1450" spc="-10">
                <a:latin typeface="Times New Roman"/>
                <a:cs typeface="Times New Roman"/>
              </a:rPr>
              <a:t>and these, seeing the water  </a:t>
            </a:r>
            <a:r>
              <a:rPr dirty="0" sz="1450" spc="-5">
                <a:latin typeface="Times New Roman"/>
                <a:cs typeface="Times New Roman"/>
              </a:rPr>
              <a:t>pour </a:t>
            </a:r>
            <a:r>
              <a:rPr dirty="0" sz="1450" spc="-10">
                <a:latin typeface="Times New Roman"/>
                <a:cs typeface="Times New Roman"/>
              </a:rPr>
              <a:t>in and thinking the ship had foundered, began to cry </a:t>
            </a:r>
            <a:r>
              <a:rPr dirty="0" sz="1450" spc="-5">
                <a:latin typeface="Times New Roman"/>
                <a:cs typeface="Times New Roman"/>
              </a:rPr>
              <a:t>out </a:t>
            </a:r>
            <a:r>
              <a:rPr dirty="0" sz="1450" spc="-10">
                <a:latin typeface="Times New Roman"/>
                <a:cs typeface="Times New Roman"/>
              </a:rPr>
              <a:t>aloud, and that  with such harrowing cries that all who were </a:t>
            </a:r>
            <a:r>
              <a:rPr dirty="0" sz="1450" spc="-5">
                <a:latin typeface="Times New Roman"/>
                <a:cs typeface="Times New Roman"/>
              </a:rPr>
              <a:t>on </a:t>
            </a:r>
            <a:r>
              <a:rPr dirty="0" sz="1450" spc="-10">
                <a:latin typeface="Times New Roman"/>
                <a:cs typeface="Times New Roman"/>
              </a:rPr>
              <a:t>deck tumbled </a:t>
            </a:r>
            <a:r>
              <a:rPr dirty="0" sz="1450" spc="-5">
                <a:latin typeface="Times New Roman"/>
                <a:cs typeface="Times New Roman"/>
              </a:rPr>
              <a:t>one </a:t>
            </a:r>
            <a:r>
              <a:rPr dirty="0" sz="1450" spc="-10">
                <a:latin typeface="Times New Roman"/>
                <a:cs typeface="Times New Roman"/>
              </a:rPr>
              <a:t>after another  into the </a:t>
            </a:r>
            <a:r>
              <a:rPr dirty="0" sz="1450" spc="-15">
                <a:latin typeface="Times New Roman"/>
                <a:cs typeface="Times New Roman"/>
              </a:rPr>
              <a:t>skiff </a:t>
            </a:r>
            <a:r>
              <a:rPr dirty="0" sz="1450" spc="-10">
                <a:latin typeface="Times New Roman"/>
                <a:cs typeface="Times New Roman"/>
              </a:rPr>
              <a:t>and fell to their oars. They were </a:t>
            </a:r>
            <a:r>
              <a:rPr dirty="0" sz="1450" spc="-5">
                <a:latin typeface="Times New Roman"/>
                <a:cs typeface="Times New Roman"/>
              </a:rPr>
              <a:t>not </a:t>
            </a:r>
            <a:r>
              <a:rPr dirty="0" sz="1450" spc="-10">
                <a:latin typeface="Times New Roman"/>
                <a:cs typeface="Times New Roman"/>
              </a:rPr>
              <a:t>two hundred yards </a:t>
            </a:r>
            <a:r>
              <a:rPr dirty="0" sz="1450" spc="-30">
                <a:latin typeface="Times New Roman"/>
                <a:cs typeface="Times New Roman"/>
              </a:rPr>
              <a:t>away,  </a:t>
            </a:r>
            <a:r>
              <a:rPr dirty="0" sz="1450" spc="-10">
                <a:latin typeface="Times New Roman"/>
                <a:cs typeface="Times New Roman"/>
              </a:rPr>
              <a:t>when there came </a:t>
            </a:r>
            <a:r>
              <a:rPr dirty="0" sz="1450" spc="-5">
                <a:latin typeface="Times New Roman"/>
                <a:cs typeface="Times New Roman"/>
              </a:rPr>
              <a:t>a </a:t>
            </a:r>
            <a:r>
              <a:rPr dirty="0" sz="1450" spc="-10">
                <a:latin typeface="Times New Roman"/>
                <a:cs typeface="Times New Roman"/>
              </a:rPr>
              <a:t>third great sea; and at that the brig lifted clean over the  reef; her canvas filled for </a:t>
            </a:r>
            <a:r>
              <a:rPr dirty="0" sz="1450" spc="-5">
                <a:latin typeface="Times New Roman"/>
                <a:cs typeface="Times New Roman"/>
              </a:rPr>
              <a:t>a </a:t>
            </a:r>
            <a:r>
              <a:rPr dirty="0" sz="1450" spc="-10">
                <a:latin typeface="Times New Roman"/>
                <a:cs typeface="Times New Roman"/>
              </a:rPr>
              <a:t>moment, and she seemed to sail in chase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but </a:t>
            </a:r>
            <a:r>
              <a:rPr dirty="0" sz="1450" spc="-10">
                <a:latin typeface="Times New Roman"/>
                <a:cs typeface="Times New Roman"/>
              </a:rPr>
              <a:t>settling all the while; and presently she drew down and down, as if </a:t>
            </a:r>
            <a:r>
              <a:rPr dirty="0" sz="1450" spc="-5">
                <a:latin typeface="Times New Roman"/>
                <a:cs typeface="Times New Roman"/>
              </a:rPr>
              <a:t>a </a:t>
            </a:r>
            <a:r>
              <a:rPr dirty="0" sz="1450" spc="-10">
                <a:latin typeface="Times New Roman"/>
                <a:cs typeface="Times New Roman"/>
              </a:rPr>
              <a:t>hand  was drawing her; and the sea closed over the Covenant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Dysart.</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Never </a:t>
            </a:r>
            <a:r>
              <a:rPr dirty="0" sz="1450" spc="-5">
                <a:latin typeface="Times New Roman"/>
                <a:cs typeface="Times New Roman"/>
              </a:rPr>
              <a:t>a </a:t>
            </a:r>
            <a:r>
              <a:rPr dirty="0" sz="1450" spc="-10">
                <a:latin typeface="Times New Roman"/>
                <a:cs typeface="Times New Roman"/>
              </a:rPr>
              <a:t>word they spoke as they pulled ashore, being stunned with the  horror </a:t>
            </a:r>
            <a:r>
              <a:rPr dirty="0" sz="1450" spc="-5">
                <a:latin typeface="Times New Roman"/>
                <a:cs typeface="Times New Roman"/>
              </a:rPr>
              <a:t>of </a:t>
            </a:r>
            <a:r>
              <a:rPr dirty="0" sz="1450" spc="-10">
                <a:latin typeface="Times New Roman"/>
                <a:cs typeface="Times New Roman"/>
              </a:rPr>
              <a:t>that screaming; </a:t>
            </a:r>
            <a:r>
              <a:rPr dirty="0" sz="1450" spc="-5">
                <a:latin typeface="Times New Roman"/>
                <a:cs typeface="Times New Roman"/>
              </a:rPr>
              <a:t>but </a:t>
            </a:r>
            <a:r>
              <a:rPr dirty="0" sz="1450" spc="-10">
                <a:latin typeface="Times New Roman"/>
                <a:cs typeface="Times New Roman"/>
              </a:rPr>
              <a:t>they had scarce set </a:t>
            </a:r>
            <a:r>
              <a:rPr dirty="0" sz="1450" spc="-5">
                <a:latin typeface="Times New Roman"/>
                <a:cs typeface="Times New Roman"/>
              </a:rPr>
              <a:t>foot upon </a:t>
            </a:r>
            <a:r>
              <a:rPr dirty="0" sz="1450" spc="-10">
                <a:latin typeface="Times New Roman"/>
                <a:cs typeface="Times New Roman"/>
              </a:rPr>
              <a:t>the beach when  Hoseason woke </a:t>
            </a:r>
            <a:r>
              <a:rPr dirty="0" sz="1450" spc="-5">
                <a:latin typeface="Times New Roman"/>
                <a:cs typeface="Times New Roman"/>
              </a:rPr>
              <a:t>up, </a:t>
            </a:r>
            <a:r>
              <a:rPr dirty="0" sz="1450" spc="-10">
                <a:latin typeface="Times New Roman"/>
                <a:cs typeface="Times New Roman"/>
              </a:rPr>
              <a:t>as if </a:t>
            </a:r>
            <a:r>
              <a:rPr dirty="0" sz="1450" spc="-5">
                <a:latin typeface="Times New Roman"/>
                <a:cs typeface="Times New Roman"/>
              </a:rPr>
              <a:t>out of a </a:t>
            </a:r>
            <a:r>
              <a:rPr dirty="0" sz="1450" spc="-10">
                <a:latin typeface="Times New Roman"/>
                <a:cs typeface="Times New Roman"/>
              </a:rPr>
              <a:t>muse, and bade them lay hands </a:t>
            </a:r>
            <a:r>
              <a:rPr dirty="0" sz="1450" spc="-5">
                <a:latin typeface="Times New Roman"/>
                <a:cs typeface="Times New Roman"/>
              </a:rPr>
              <a:t>upon </a:t>
            </a:r>
            <a:r>
              <a:rPr dirty="0" sz="1450" spc="-10">
                <a:latin typeface="Times New Roman"/>
                <a:cs typeface="Times New Roman"/>
              </a:rPr>
              <a:t>Alan.  They </a:t>
            </a:r>
            <a:r>
              <a:rPr dirty="0" sz="1450" spc="-5">
                <a:latin typeface="Times New Roman"/>
                <a:cs typeface="Times New Roman"/>
              </a:rPr>
              <a:t>hung </a:t>
            </a:r>
            <a:r>
              <a:rPr dirty="0" sz="1450" spc="-10">
                <a:latin typeface="Times New Roman"/>
                <a:cs typeface="Times New Roman"/>
              </a:rPr>
              <a:t>back indeed, having little taste for the employment; </a:t>
            </a:r>
            <a:r>
              <a:rPr dirty="0" sz="1450" spc="-5">
                <a:latin typeface="Times New Roman"/>
                <a:cs typeface="Times New Roman"/>
              </a:rPr>
              <a:t>but </a:t>
            </a:r>
            <a:r>
              <a:rPr dirty="0" sz="1450" spc="-10">
                <a:latin typeface="Times New Roman"/>
                <a:cs typeface="Times New Roman"/>
              </a:rPr>
              <a:t>Hoseason  was like </a:t>
            </a:r>
            <a:r>
              <a:rPr dirty="0" sz="1450" spc="-5">
                <a:latin typeface="Times New Roman"/>
                <a:cs typeface="Times New Roman"/>
              </a:rPr>
              <a:t>a </a:t>
            </a:r>
            <a:r>
              <a:rPr dirty="0" sz="1450" spc="-10">
                <a:latin typeface="Times New Roman"/>
                <a:cs typeface="Times New Roman"/>
              </a:rPr>
              <a:t>fiend, crying that Alan was alone,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great sum about  him, that </a:t>
            </a:r>
            <a:r>
              <a:rPr dirty="0" sz="1450" spc="-5">
                <a:latin typeface="Times New Roman"/>
                <a:cs typeface="Times New Roman"/>
              </a:rPr>
              <a:t>he </a:t>
            </a:r>
            <a:r>
              <a:rPr dirty="0" sz="1450" spc="-10">
                <a:latin typeface="Times New Roman"/>
                <a:cs typeface="Times New Roman"/>
              </a:rPr>
              <a:t>had been the means </a:t>
            </a:r>
            <a:r>
              <a:rPr dirty="0" sz="1450" spc="-5">
                <a:latin typeface="Times New Roman"/>
                <a:cs typeface="Times New Roman"/>
              </a:rPr>
              <a:t>of </a:t>
            </a:r>
            <a:r>
              <a:rPr dirty="0" sz="1450" spc="-10">
                <a:latin typeface="Times New Roman"/>
                <a:cs typeface="Times New Roman"/>
              </a:rPr>
              <a:t>losing the brig and drowning all their  comrades, and that here was both revenge and wealth </a:t>
            </a:r>
            <a:r>
              <a:rPr dirty="0" sz="1450" spc="-5">
                <a:latin typeface="Times New Roman"/>
                <a:cs typeface="Times New Roman"/>
              </a:rPr>
              <a:t>upon a </a:t>
            </a:r>
            <a:r>
              <a:rPr dirty="0" sz="1450" spc="-10">
                <a:latin typeface="Times New Roman"/>
                <a:cs typeface="Times New Roman"/>
              </a:rPr>
              <a:t>single cast. It  was seven against one; in that part </a:t>
            </a:r>
            <a:r>
              <a:rPr dirty="0" sz="1450" spc="-5">
                <a:latin typeface="Times New Roman"/>
                <a:cs typeface="Times New Roman"/>
              </a:rPr>
              <a:t>of </a:t>
            </a:r>
            <a:r>
              <a:rPr dirty="0" sz="1450" spc="-10">
                <a:latin typeface="Times New Roman"/>
                <a:cs typeface="Times New Roman"/>
              </a:rPr>
              <a:t>the shore there was </a:t>
            </a:r>
            <a:r>
              <a:rPr dirty="0" sz="1450" spc="-5">
                <a:latin typeface="Times New Roman"/>
                <a:cs typeface="Times New Roman"/>
              </a:rPr>
              <a:t>no </a:t>
            </a:r>
            <a:r>
              <a:rPr dirty="0" sz="1450" spc="-10">
                <a:latin typeface="Times New Roman"/>
                <a:cs typeface="Times New Roman"/>
              </a:rPr>
              <a:t>rock that Alan  could set his back </a:t>
            </a:r>
            <a:r>
              <a:rPr dirty="0" sz="1450" spc="-5">
                <a:latin typeface="Times New Roman"/>
                <a:cs typeface="Times New Roman"/>
              </a:rPr>
              <a:t>to; </a:t>
            </a:r>
            <a:r>
              <a:rPr dirty="0" sz="1450" spc="-10">
                <a:latin typeface="Times New Roman"/>
                <a:cs typeface="Times New Roman"/>
              </a:rPr>
              <a:t>and the sailors began to spread </a:t>
            </a:r>
            <a:r>
              <a:rPr dirty="0" sz="1450" spc="-5">
                <a:latin typeface="Times New Roman"/>
                <a:cs typeface="Times New Roman"/>
              </a:rPr>
              <a:t>out </a:t>
            </a:r>
            <a:r>
              <a:rPr dirty="0" sz="1450" spc="-10">
                <a:latin typeface="Times New Roman"/>
                <a:cs typeface="Times New Roman"/>
              </a:rPr>
              <a:t>and come behind  him.</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“And then,” said Alan, “the little man with the red head—I havenae mind  </a:t>
            </a:r>
            <a:r>
              <a:rPr dirty="0" sz="1450" spc="-5">
                <a:latin typeface="Times New Roman"/>
                <a:cs typeface="Times New Roman"/>
              </a:rPr>
              <a:t>of </a:t>
            </a:r>
            <a:r>
              <a:rPr dirty="0" sz="1450" spc="-10">
                <a:latin typeface="Times New Roman"/>
                <a:cs typeface="Times New Roman"/>
              </a:rPr>
              <a:t>the name that </a:t>
            </a:r>
            <a:r>
              <a:rPr dirty="0" sz="1450" spc="-5">
                <a:latin typeface="Times New Roman"/>
                <a:cs typeface="Times New Roman"/>
              </a:rPr>
              <a:t>he </a:t>
            </a:r>
            <a:r>
              <a:rPr dirty="0" sz="1450" spc="-10">
                <a:latin typeface="Times New Roman"/>
                <a:cs typeface="Times New Roman"/>
              </a:rPr>
              <a:t>is</a:t>
            </a:r>
            <a:r>
              <a:rPr dirty="0" sz="1450" spc="5">
                <a:latin typeface="Times New Roman"/>
                <a:cs typeface="Times New Roman"/>
              </a:rPr>
              <a:t> </a:t>
            </a:r>
            <a:r>
              <a:rPr dirty="0" sz="1450" spc="-10">
                <a:latin typeface="Times New Roman"/>
                <a:cs typeface="Times New Roman"/>
              </a:rPr>
              <a:t>called.”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“Riach,”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844"/>
              </a:spcBef>
            </a:pPr>
            <a:r>
              <a:rPr dirty="0" sz="1450" spc="-40">
                <a:latin typeface="Times New Roman"/>
                <a:cs typeface="Times New Roman"/>
              </a:rPr>
              <a:t>“Ay” </a:t>
            </a:r>
            <a:r>
              <a:rPr dirty="0" sz="1450" spc="-10">
                <a:latin typeface="Times New Roman"/>
                <a:cs typeface="Times New Roman"/>
              </a:rPr>
              <a:t>said Alan, “Riach! </a:t>
            </a:r>
            <a:r>
              <a:rPr dirty="0" sz="1450" spc="-35">
                <a:latin typeface="Times New Roman"/>
                <a:cs typeface="Times New Roman"/>
              </a:rPr>
              <a:t>Well, </a:t>
            </a:r>
            <a:r>
              <a:rPr dirty="0" sz="1450" spc="-10">
                <a:latin typeface="Times New Roman"/>
                <a:cs typeface="Times New Roman"/>
              </a:rPr>
              <a:t>it was him that took </a:t>
            </a:r>
            <a:r>
              <a:rPr dirty="0" sz="1450" spc="-5">
                <a:latin typeface="Times New Roman"/>
                <a:cs typeface="Times New Roman"/>
              </a:rPr>
              <a:t>up </a:t>
            </a:r>
            <a:r>
              <a:rPr dirty="0" sz="1450" spc="-10">
                <a:latin typeface="Times New Roman"/>
                <a:cs typeface="Times New Roman"/>
              </a:rPr>
              <a:t>the clubs for me,  asked the men if they werenae feared </a:t>
            </a:r>
            <a:r>
              <a:rPr dirty="0" sz="1450" spc="-5">
                <a:latin typeface="Times New Roman"/>
                <a:cs typeface="Times New Roman"/>
              </a:rPr>
              <a:t>of a </a:t>
            </a:r>
            <a:r>
              <a:rPr dirty="0" sz="1450" spc="-10">
                <a:latin typeface="Times New Roman"/>
                <a:cs typeface="Times New Roman"/>
              </a:rPr>
              <a:t>judgment, and, says </a:t>
            </a:r>
            <a:r>
              <a:rPr dirty="0" sz="1450" spc="-5">
                <a:latin typeface="Times New Roman"/>
                <a:cs typeface="Times New Roman"/>
              </a:rPr>
              <a:t>he </a:t>
            </a:r>
            <a:r>
              <a:rPr dirty="0" sz="1450" spc="-10">
                <a:latin typeface="Times New Roman"/>
                <a:cs typeface="Times New Roman"/>
              </a:rPr>
              <a:t>‘Dod, I’ll </a:t>
            </a:r>
            <a:r>
              <a:rPr dirty="0" sz="1450" spc="-5">
                <a:latin typeface="Times New Roman"/>
                <a:cs typeface="Times New Roman"/>
              </a:rPr>
              <a:t>put  </a:t>
            </a:r>
            <a:r>
              <a:rPr dirty="0" sz="1450" spc="-10">
                <a:latin typeface="Times New Roman"/>
                <a:cs typeface="Times New Roman"/>
              </a:rPr>
              <a:t>my back to the </a:t>
            </a:r>
            <a:r>
              <a:rPr dirty="0" sz="1450" spc="-15">
                <a:latin typeface="Times New Roman"/>
                <a:cs typeface="Times New Roman"/>
              </a:rPr>
              <a:t>Hielandman’s </a:t>
            </a:r>
            <a:r>
              <a:rPr dirty="0" sz="1450" spc="-10">
                <a:latin typeface="Times New Roman"/>
                <a:cs typeface="Times New Roman"/>
              </a:rPr>
              <a:t>mysel’.’ </a:t>
            </a:r>
            <a:r>
              <a:rPr dirty="0" sz="1450" spc="-25">
                <a:latin typeface="Times New Roman"/>
                <a:cs typeface="Times New Roman"/>
              </a:rPr>
              <a:t>That’s </a:t>
            </a:r>
            <a:r>
              <a:rPr dirty="0" sz="1450" spc="-5">
                <a:latin typeface="Times New Roman"/>
                <a:cs typeface="Times New Roman"/>
              </a:rPr>
              <a:t>none </a:t>
            </a:r>
            <a:r>
              <a:rPr dirty="0" sz="1450" spc="-10">
                <a:latin typeface="Times New Roman"/>
                <a:cs typeface="Times New Roman"/>
              </a:rPr>
              <a:t>such an entirely bad little  man,</a:t>
            </a:r>
            <a:r>
              <a:rPr dirty="0" sz="1450" spc="180">
                <a:latin typeface="Times New Roman"/>
                <a:cs typeface="Times New Roman"/>
              </a:rPr>
              <a:t> </a:t>
            </a:r>
            <a:r>
              <a:rPr dirty="0" sz="1450" spc="-5">
                <a:latin typeface="Times New Roman"/>
                <a:cs typeface="Times New Roman"/>
              </a:rPr>
              <a:t>yon</a:t>
            </a:r>
            <a:r>
              <a:rPr dirty="0" sz="1450" spc="180">
                <a:latin typeface="Times New Roman"/>
                <a:cs typeface="Times New Roman"/>
              </a:rPr>
              <a:t> </a:t>
            </a:r>
            <a:r>
              <a:rPr dirty="0" sz="1450" spc="-10">
                <a:latin typeface="Times New Roman"/>
                <a:cs typeface="Times New Roman"/>
              </a:rPr>
              <a:t>little</a:t>
            </a:r>
            <a:r>
              <a:rPr dirty="0" sz="1450" spc="180">
                <a:latin typeface="Times New Roman"/>
                <a:cs typeface="Times New Roman"/>
              </a:rPr>
              <a:t> </a:t>
            </a:r>
            <a:r>
              <a:rPr dirty="0" sz="1450" spc="-10">
                <a:latin typeface="Times New Roman"/>
                <a:cs typeface="Times New Roman"/>
              </a:rPr>
              <a:t>man</a:t>
            </a:r>
            <a:r>
              <a:rPr dirty="0" sz="1450" spc="180">
                <a:latin typeface="Times New Roman"/>
                <a:cs typeface="Times New Roman"/>
              </a:rPr>
              <a:t> </a:t>
            </a:r>
            <a:r>
              <a:rPr dirty="0" sz="1450" spc="-10">
                <a:latin typeface="Times New Roman"/>
                <a:cs typeface="Times New Roman"/>
              </a:rPr>
              <a:t>with</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red</a:t>
            </a:r>
            <a:r>
              <a:rPr dirty="0" sz="1450" spc="180">
                <a:latin typeface="Times New Roman"/>
                <a:cs typeface="Times New Roman"/>
              </a:rPr>
              <a:t> </a:t>
            </a:r>
            <a:r>
              <a:rPr dirty="0" sz="1450" spc="-10">
                <a:latin typeface="Times New Roman"/>
                <a:cs typeface="Times New Roman"/>
              </a:rPr>
              <a:t>head,”</a:t>
            </a:r>
            <a:r>
              <a:rPr dirty="0" sz="1450" spc="180">
                <a:latin typeface="Times New Roman"/>
                <a:cs typeface="Times New Roman"/>
              </a:rPr>
              <a:t> </a:t>
            </a:r>
            <a:r>
              <a:rPr dirty="0" sz="1450" spc="-10">
                <a:latin typeface="Times New Roman"/>
                <a:cs typeface="Times New Roman"/>
              </a:rPr>
              <a:t>said</a:t>
            </a:r>
            <a:r>
              <a:rPr dirty="0" sz="1450" spc="180">
                <a:latin typeface="Times New Roman"/>
                <a:cs typeface="Times New Roman"/>
              </a:rPr>
              <a:t> </a:t>
            </a:r>
            <a:r>
              <a:rPr dirty="0" sz="1450" spc="-10">
                <a:latin typeface="Times New Roman"/>
                <a:cs typeface="Times New Roman"/>
              </a:rPr>
              <a:t>Alan.</a:t>
            </a:r>
            <a:r>
              <a:rPr dirty="0" sz="1450" spc="180">
                <a:latin typeface="Times New Roman"/>
                <a:cs typeface="Times New Roman"/>
              </a:rPr>
              <a:t> </a:t>
            </a:r>
            <a:r>
              <a:rPr dirty="0" sz="1450" spc="-10">
                <a:latin typeface="Times New Roman"/>
                <a:cs typeface="Times New Roman"/>
              </a:rPr>
              <a:t>“He</a:t>
            </a:r>
            <a:r>
              <a:rPr dirty="0" sz="1450" spc="180">
                <a:latin typeface="Times New Roman"/>
                <a:cs typeface="Times New Roman"/>
              </a:rPr>
              <a:t> </a:t>
            </a:r>
            <a:r>
              <a:rPr dirty="0" sz="1450" spc="-10">
                <a:latin typeface="Times New Roman"/>
                <a:cs typeface="Times New Roman"/>
              </a:rPr>
              <a:t>has</a:t>
            </a:r>
            <a:r>
              <a:rPr dirty="0" sz="1450" spc="180">
                <a:latin typeface="Times New Roman"/>
                <a:cs typeface="Times New Roman"/>
              </a:rPr>
              <a:t> </a:t>
            </a:r>
            <a:r>
              <a:rPr dirty="0" sz="1450" spc="-10">
                <a:latin typeface="Times New Roman"/>
                <a:cs typeface="Times New Roman"/>
              </a:rPr>
              <a:t>some</a:t>
            </a:r>
            <a:r>
              <a:rPr dirty="0" sz="1450" spc="180">
                <a:latin typeface="Times New Roman"/>
                <a:cs typeface="Times New Roman"/>
              </a:rPr>
              <a:t> </a:t>
            </a:r>
            <a:r>
              <a:rPr dirty="0" sz="1450" spc="-10">
                <a:latin typeface="Times New Roman"/>
                <a:cs typeface="Times New Roman"/>
              </a:rPr>
              <a:t>spunks</a:t>
            </a:r>
            <a:r>
              <a:rPr dirty="0" sz="1450" spc="18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710" cy="9518650"/>
          </a:xfrm>
          <a:prstGeom prst="rect">
            <a:avLst/>
          </a:prstGeom>
        </p:spPr>
        <p:txBody>
          <a:bodyPr wrap="square" lIns="0" tIns="111125" rIns="0" bIns="0" rtlCol="0" vert="horz">
            <a:spAutoFit/>
          </a:bodyPr>
          <a:lstStyle/>
          <a:p>
            <a:pPr marL="12700">
              <a:lnSpc>
                <a:spcPct val="100000"/>
              </a:lnSpc>
              <a:spcBef>
                <a:spcPts val="875"/>
              </a:spcBef>
            </a:pPr>
            <a:r>
              <a:rPr dirty="0" sz="1450" spc="-20">
                <a:latin typeface="Times New Roman"/>
                <a:cs typeface="Times New Roman"/>
              </a:rPr>
              <a:t>decency.”</a:t>
            </a:r>
            <a:endParaRPr sz="1450">
              <a:latin typeface="Times New Roman"/>
              <a:cs typeface="Times New Roman"/>
            </a:endParaRPr>
          </a:p>
          <a:p>
            <a:pPr algn="just" marL="268605">
              <a:lnSpc>
                <a:spcPct val="100000"/>
              </a:lnSpc>
              <a:spcBef>
                <a:spcPts val="780"/>
              </a:spcBef>
            </a:pPr>
            <a:r>
              <a:rPr dirty="0" sz="1450" spc="-25">
                <a:latin typeface="Times New Roman"/>
                <a:cs typeface="Times New Roman"/>
              </a:rPr>
              <a:t>“Well,” </a:t>
            </a:r>
            <a:r>
              <a:rPr dirty="0" sz="1450" spc="-10">
                <a:latin typeface="Times New Roman"/>
                <a:cs typeface="Times New Roman"/>
              </a:rPr>
              <a:t>said I, “he was kind to me in his</a:t>
            </a:r>
            <a:r>
              <a:rPr dirty="0" sz="1450" spc="55">
                <a:latin typeface="Times New Roman"/>
                <a:cs typeface="Times New Roman"/>
              </a:rPr>
              <a:t> </a:t>
            </a:r>
            <a:r>
              <a:rPr dirty="0" sz="1450" spc="-30">
                <a:latin typeface="Times New Roman"/>
                <a:cs typeface="Times New Roman"/>
              </a:rPr>
              <a:t>way.”</a:t>
            </a:r>
            <a:endParaRPr sz="1450">
              <a:latin typeface="Times New Roman"/>
              <a:cs typeface="Times New Roman"/>
            </a:endParaRPr>
          </a:p>
          <a:p>
            <a:pPr algn="just" marL="12700" marR="10795" indent="255904">
              <a:lnSpc>
                <a:spcPts val="1730"/>
              </a:lnSpc>
              <a:spcBef>
                <a:spcPts val="770"/>
              </a:spcBef>
            </a:pPr>
            <a:r>
              <a:rPr dirty="0" sz="1450" spc="-10">
                <a:latin typeface="Times New Roman"/>
                <a:cs typeface="Times New Roman"/>
              </a:rPr>
              <a:t>“And so </a:t>
            </a:r>
            <a:r>
              <a:rPr dirty="0" sz="1450" spc="-5">
                <a:latin typeface="Times New Roman"/>
                <a:cs typeface="Times New Roman"/>
              </a:rPr>
              <a:t>he </a:t>
            </a:r>
            <a:r>
              <a:rPr dirty="0" sz="1450" spc="-10">
                <a:latin typeface="Times New Roman"/>
                <a:cs typeface="Times New Roman"/>
              </a:rPr>
              <a:t>was to Alan,” said he; “and </a:t>
            </a:r>
            <a:r>
              <a:rPr dirty="0" sz="1450" spc="-5">
                <a:latin typeface="Times New Roman"/>
                <a:cs typeface="Times New Roman"/>
              </a:rPr>
              <a:t>by </a:t>
            </a:r>
            <a:r>
              <a:rPr dirty="0" sz="1450" spc="-10">
                <a:latin typeface="Times New Roman"/>
                <a:cs typeface="Times New Roman"/>
              </a:rPr>
              <a:t>my troth, </a:t>
            </a:r>
            <a:r>
              <a:rPr dirty="0" sz="1450" spc="-5">
                <a:latin typeface="Times New Roman"/>
                <a:cs typeface="Times New Roman"/>
              </a:rPr>
              <a:t>I </a:t>
            </a:r>
            <a:r>
              <a:rPr dirty="0" sz="1450" spc="-10">
                <a:latin typeface="Times New Roman"/>
                <a:cs typeface="Times New Roman"/>
              </a:rPr>
              <a:t>found his way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one! But </a:t>
            </a:r>
            <a:r>
              <a:rPr dirty="0" sz="1450" spc="-5">
                <a:latin typeface="Times New Roman"/>
                <a:cs typeface="Times New Roman"/>
              </a:rPr>
              <a:t>ye </a:t>
            </a:r>
            <a:r>
              <a:rPr dirty="0" sz="1450" spc="-10">
                <a:latin typeface="Times New Roman"/>
                <a:cs typeface="Times New Roman"/>
              </a:rPr>
              <a:t>see, David, the loss </a:t>
            </a:r>
            <a:r>
              <a:rPr dirty="0" sz="1450" spc="-5">
                <a:latin typeface="Times New Roman"/>
                <a:cs typeface="Times New Roman"/>
              </a:rPr>
              <a:t>of </a:t>
            </a:r>
            <a:r>
              <a:rPr dirty="0" sz="1450" spc="-10">
                <a:latin typeface="Times New Roman"/>
                <a:cs typeface="Times New Roman"/>
              </a:rPr>
              <a:t>the ship and the cries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poor  </a:t>
            </a:r>
            <a:r>
              <a:rPr dirty="0" sz="1450" spc="-10">
                <a:latin typeface="Times New Roman"/>
                <a:cs typeface="Times New Roman"/>
              </a:rPr>
              <a:t>lads sat very ill </a:t>
            </a:r>
            <a:r>
              <a:rPr dirty="0" sz="1450" spc="-5">
                <a:latin typeface="Times New Roman"/>
                <a:cs typeface="Times New Roman"/>
              </a:rPr>
              <a:t>upon </a:t>
            </a:r>
            <a:r>
              <a:rPr dirty="0" sz="1450" spc="-10">
                <a:latin typeface="Times New Roman"/>
                <a:cs typeface="Times New Roman"/>
              </a:rPr>
              <a:t>the man; and I’m thinking that would </a:t>
            </a:r>
            <a:r>
              <a:rPr dirty="0" sz="1450" spc="-5">
                <a:latin typeface="Times New Roman"/>
                <a:cs typeface="Times New Roman"/>
              </a:rPr>
              <a:t>be </a:t>
            </a:r>
            <a:r>
              <a:rPr dirty="0" sz="1450" spc="-10">
                <a:latin typeface="Times New Roman"/>
                <a:cs typeface="Times New Roman"/>
              </a:rPr>
              <a:t>the cause </a:t>
            </a:r>
            <a:r>
              <a:rPr dirty="0" sz="1450" spc="-5">
                <a:latin typeface="Times New Roman"/>
                <a:cs typeface="Times New Roman"/>
              </a:rPr>
              <a:t>of</a:t>
            </a:r>
            <a:r>
              <a:rPr dirty="0" sz="1450" spc="1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790"/>
              </a:spcBef>
            </a:pPr>
            <a:r>
              <a:rPr dirty="0" sz="1450" spc="-30">
                <a:latin typeface="Times New Roman"/>
                <a:cs typeface="Times New Roman"/>
              </a:rPr>
              <a:t>“Well, </a:t>
            </a:r>
            <a:r>
              <a:rPr dirty="0" sz="1450" spc="-5">
                <a:latin typeface="Times New Roman"/>
                <a:cs typeface="Times New Roman"/>
              </a:rPr>
              <a:t>I </a:t>
            </a:r>
            <a:r>
              <a:rPr dirty="0" sz="1450" spc="-10">
                <a:latin typeface="Times New Roman"/>
                <a:cs typeface="Times New Roman"/>
              </a:rPr>
              <a:t>would think </a:t>
            </a:r>
            <a:r>
              <a:rPr dirty="0" sz="1450" spc="-5">
                <a:latin typeface="Times New Roman"/>
                <a:cs typeface="Times New Roman"/>
              </a:rPr>
              <a:t>so,” </a:t>
            </a:r>
            <a:r>
              <a:rPr dirty="0" sz="1450" spc="-10">
                <a:latin typeface="Times New Roman"/>
                <a:cs typeface="Times New Roman"/>
              </a:rPr>
              <a:t>says I; “for </a:t>
            </a:r>
            <a:r>
              <a:rPr dirty="0" sz="1450" spc="-5">
                <a:latin typeface="Times New Roman"/>
                <a:cs typeface="Times New Roman"/>
              </a:rPr>
              <a:t>he </a:t>
            </a:r>
            <a:r>
              <a:rPr dirty="0" sz="1450" spc="-10">
                <a:latin typeface="Times New Roman"/>
                <a:cs typeface="Times New Roman"/>
              </a:rPr>
              <a:t>was as keen as any </a:t>
            </a:r>
            <a:r>
              <a:rPr dirty="0" sz="1450" spc="-5">
                <a:latin typeface="Times New Roman"/>
                <a:cs typeface="Times New Roman"/>
              </a:rPr>
              <a:t>of </a:t>
            </a:r>
            <a:r>
              <a:rPr dirty="0" sz="1450" spc="-10">
                <a:latin typeface="Times New Roman"/>
                <a:cs typeface="Times New Roman"/>
              </a:rPr>
              <a:t>the rest at  the beginning. But how did Hoseason take</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“It sticks in my mind that </a:t>
            </a:r>
            <a:r>
              <a:rPr dirty="0" sz="1450" spc="-5">
                <a:latin typeface="Times New Roman"/>
                <a:cs typeface="Times New Roman"/>
              </a:rPr>
              <a:t>he </a:t>
            </a:r>
            <a:r>
              <a:rPr dirty="0" sz="1450" spc="-10">
                <a:latin typeface="Times New Roman"/>
                <a:cs typeface="Times New Roman"/>
              </a:rPr>
              <a:t>would take it very ill,” says Alan. “But the  little man cried to me to </a:t>
            </a:r>
            <a:r>
              <a:rPr dirty="0" sz="1450" spc="-5">
                <a:latin typeface="Times New Roman"/>
                <a:cs typeface="Times New Roman"/>
              </a:rPr>
              <a:t>run, </a:t>
            </a:r>
            <a:r>
              <a:rPr dirty="0" sz="1450" spc="-10">
                <a:latin typeface="Times New Roman"/>
                <a:cs typeface="Times New Roman"/>
              </a:rPr>
              <a:t>and indeed </a:t>
            </a:r>
            <a:r>
              <a:rPr dirty="0" sz="1450" spc="-5">
                <a:latin typeface="Times New Roman"/>
                <a:cs typeface="Times New Roman"/>
              </a:rPr>
              <a:t>I thought </a:t>
            </a:r>
            <a:r>
              <a:rPr dirty="0" sz="1450" spc="-10">
                <a:latin typeface="Times New Roman"/>
                <a:cs typeface="Times New Roman"/>
              </a:rPr>
              <a:t>it was </a:t>
            </a:r>
            <a:r>
              <a:rPr dirty="0" sz="1450" spc="-5">
                <a:latin typeface="Times New Roman"/>
                <a:cs typeface="Times New Roman"/>
              </a:rPr>
              <a:t>a good </a:t>
            </a:r>
            <a:r>
              <a:rPr dirty="0" sz="1450" spc="-10">
                <a:latin typeface="Times New Roman"/>
                <a:cs typeface="Times New Roman"/>
              </a:rPr>
              <a:t>observe, and  ran. The last that </a:t>
            </a:r>
            <a:r>
              <a:rPr dirty="0" sz="1450" spc="-5">
                <a:latin typeface="Times New Roman"/>
                <a:cs typeface="Times New Roman"/>
              </a:rPr>
              <a:t>I </a:t>
            </a:r>
            <a:r>
              <a:rPr dirty="0" sz="1450" spc="-10">
                <a:latin typeface="Times New Roman"/>
                <a:cs typeface="Times New Roman"/>
              </a:rPr>
              <a:t>saw they were all in </a:t>
            </a:r>
            <a:r>
              <a:rPr dirty="0" sz="1450" spc="-5">
                <a:latin typeface="Times New Roman"/>
                <a:cs typeface="Times New Roman"/>
              </a:rPr>
              <a:t>a knot upon </a:t>
            </a:r>
            <a:r>
              <a:rPr dirty="0" sz="1450" spc="-10">
                <a:latin typeface="Times New Roman"/>
                <a:cs typeface="Times New Roman"/>
              </a:rPr>
              <a:t>the beach, like folk that  were </a:t>
            </a:r>
            <a:r>
              <a:rPr dirty="0" sz="1450" spc="-5">
                <a:latin typeface="Times New Roman"/>
                <a:cs typeface="Times New Roman"/>
              </a:rPr>
              <a:t>not </a:t>
            </a:r>
            <a:r>
              <a:rPr dirty="0" sz="1450" spc="-10">
                <a:latin typeface="Times New Roman"/>
                <a:cs typeface="Times New Roman"/>
              </a:rPr>
              <a:t>agreeing very well</a:t>
            </a:r>
            <a:r>
              <a:rPr dirty="0" sz="1450" spc="5">
                <a:latin typeface="Times New Roman"/>
                <a:cs typeface="Times New Roman"/>
              </a:rPr>
              <a:t> </a:t>
            </a:r>
            <a:r>
              <a:rPr dirty="0" sz="1450" spc="-15">
                <a:latin typeface="Times New Roman"/>
                <a:cs typeface="Times New Roman"/>
              </a:rPr>
              <a:t>together.”</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by </a:t>
            </a:r>
            <a:r>
              <a:rPr dirty="0" sz="1450" spc="-10">
                <a:latin typeface="Times New Roman"/>
                <a:cs typeface="Times New Roman"/>
              </a:rPr>
              <a:t>that?”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indent="255904">
              <a:lnSpc>
                <a:spcPts val="1730"/>
              </a:lnSpc>
              <a:spcBef>
                <a:spcPts val="850"/>
              </a:spcBef>
            </a:pPr>
            <a:r>
              <a:rPr dirty="0" sz="1450" spc="-30">
                <a:latin typeface="Times New Roman"/>
                <a:cs typeface="Times New Roman"/>
              </a:rPr>
              <a:t>“Well, </a:t>
            </a:r>
            <a:r>
              <a:rPr dirty="0" sz="1450" spc="-10">
                <a:latin typeface="Times New Roman"/>
                <a:cs typeface="Times New Roman"/>
              </a:rPr>
              <a:t>the fists were </a:t>
            </a:r>
            <a:r>
              <a:rPr dirty="0" sz="1450" spc="-5">
                <a:latin typeface="Times New Roman"/>
                <a:cs typeface="Times New Roman"/>
              </a:rPr>
              <a:t>going,” </a:t>
            </a:r>
            <a:r>
              <a:rPr dirty="0" sz="1450" spc="-10">
                <a:latin typeface="Times New Roman"/>
                <a:cs typeface="Times New Roman"/>
              </a:rPr>
              <a:t>said Alan; “and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one </a:t>
            </a:r>
            <a:r>
              <a:rPr dirty="0" sz="1450" spc="-10">
                <a:latin typeface="Times New Roman"/>
                <a:cs typeface="Times New Roman"/>
              </a:rPr>
              <a:t>man </a:t>
            </a:r>
            <a:r>
              <a:rPr dirty="0" sz="1450" spc="-5">
                <a:latin typeface="Times New Roman"/>
                <a:cs typeface="Times New Roman"/>
              </a:rPr>
              <a:t>go </a:t>
            </a:r>
            <a:r>
              <a:rPr dirty="0" sz="1450" spc="-10">
                <a:latin typeface="Times New Roman"/>
                <a:cs typeface="Times New Roman"/>
              </a:rPr>
              <a:t>down like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breeks. But </a:t>
            </a:r>
            <a:r>
              <a:rPr dirty="0" sz="1450" spc="-5">
                <a:latin typeface="Times New Roman"/>
                <a:cs typeface="Times New Roman"/>
              </a:rPr>
              <a:t>I thought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better </a:t>
            </a:r>
            <a:r>
              <a:rPr dirty="0" sz="1450" spc="-5">
                <a:latin typeface="Times New Roman"/>
                <a:cs typeface="Times New Roman"/>
              </a:rPr>
              <a:t>no </a:t>
            </a:r>
            <a:r>
              <a:rPr dirty="0" sz="1450" spc="-10">
                <a:latin typeface="Times New Roman"/>
                <a:cs typeface="Times New Roman"/>
              </a:rPr>
              <a:t>to wait. </a:t>
            </a:r>
            <a:r>
              <a:rPr dirty="0" sz="1450" spc="-85">
                <a:latin typeface="Times New Roman"/>
                <a:cs typeface="Times New Roman"/>
              </a:rPr>
              <a:t>Ye </a:t>
            </a:r>
            <a:r>
              <a:rPr dirty="0" sz="1450" spc="-10">
                <a:latin typeface="Times New Roman"/>
                <a:cs typeface="Times New Roman"/>
              </a:rPr>
              <a:t>see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strip  </a:t>
            </a:r>
            <a:r>
              <a:rPr dirty="0" sz="1450" spc="-5">
                <a:latin typeface="Times New Roman"/>
                <a:cs typeface="Times New Roman"/>
              </a:rPr>
              <a:t>of </a:t>
            </a:r>
            <a:r>
              <a:rPr dirty="0" sz="1450" spc="-10">
                <a:latin typeface="Times New Roman"/>
                <a:cs typeface="Times New Roman"/>
              </a:rPr>
              <a:t>Campbells in that end </a:t>
            </a:r>
            <a:r>
              <a:rPr dirty="0" sz="1450" spc="-5">
                <a:latin typeface="Times New Roman"/>
                <a:cs typeface="Times New Roman"/>
              </a:rPr>
              <a:t>of </a:t>
            </a:r>
            <a:r>
              <a:rPr dirty="0" sz="1450" spc="-10">
                <a:latin typeface="Times New Roman"/>
                <a:cs typeface="Times New Roman"/>
              </a:rPr>
              <a:t>Mull, which is </a:t>
            </a:r>
            <a:r>
              <a:rPr dirty="0" sz="1450" spc="-5">
                <a:latin typeface="Times New Roman"/>
                <a:cs typeface="Times New Roman"/>
              </a:rPr>
              <a:t>no good </a:t>
            </a:r>
            <a:r>
              <a:rPr dirty="0" sz="1450" spc="-10">
                <a:latin typeface="Times New Roman"/>
                <a:cs typeface="Times New Roman"/>
              </a:rPr>
              <a:t>company for </a:t>
            </a:r>
            <a:r>
              <a:rPr dirty="0" sz="1450" spc="-5">
                <a:latin typeface="Times New Roman"/>
                <a:cs typeface="Times New Roman"/>
              </a:rPr>
              <a:t>a </a:t>
            </a:r>
            <a:r>
              <a:rPr dirty="0" sz="1450" spc="-10">
                <a:latin typeface="Times New Roman"/>
                <a:cs typeface="Times New Roman"/>
              </a:rPr>
              <a:t>gentleman  like me. If it hadnae been for that </a:t>
            </a:r>
            <a:r>
              <a:rPr dirty="0" sz="1450" spc="-5">
                <a:latin typeface="Times New Roman"/>
                <a:cs typeface="Times New Roman"/>
              </a:rPr>
              <a:t>I </a:t>
            </a:r>
            <a:r>
              <a:rPr dirty="0" sz="1450" spc="-10">
                <a:latin typeface="Times New Roman"/>
                <a:cs typeface="Times New Roman"/>
              </a:rPr>
              <a:t>would have waited and looked for </a:t>
            </a:r>
            <a:r>
              <a:rPr dirty="0" sz="1450" spc="-5">
                <a:latin typeface="Times New Roman"/>
                <a:cs typeface="Times New Roman"/>
              </a:rPr>
              <a:t>ye  </a:t>
            </a:r>
            <a:r>
              <a:rPr dirty="0" sz="1450" spc="-10">
                <a:latin typeface="Times New Roman"/>
                <a:cs typeface="Times New Roman"/>
              </a:rPr>
              <a:t>mysel’, let alone giving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to </a:t>
            </a:r>
            <a:r>
              <a:rPr dirty="0" sz="1450" spc="-10">
                <a:latin typeface="Times New Roman"/>
                <a:cs typeface="Times New Roman"/>
              </a:rPr>
              <a:t>the little man.” (It was droll how Alan dwelt  </a:t>
            </a:r>
            <a:r>
              <a:rPr dirty="0" sz="1450" spc="-5">
                <a:latin typeface="Times New Roman"/>
                <a:cs typeface="Times New Roman"/>
              </a:rPr>
              <a:t>on </a:t>
            </a:r>
            <a:r>
              <a:rPr dirty="0" sz="1450" spc="-35">
                <a:latin typeface="Times New Roman"/>
                <a:cs typeface="Times New Roman"/>
              </a:rPr>
              <a:t>Mr. </a:t>
            </a:r>
            <a:r>
              <a:rPr dirty="0" sz="1450" spc="-20">
                <a:latin typeface="Times New Roman"/>
                <a:cs typeface="Times New Roman"/>
              </a:rPr>
              <a:t>Riach’s </a:t>
            </a:r>
            <a:r>
              <a:rPr dirty="0" sz="1450" spc="-10">
                <a:latin typeface="Times New Roman"/>
                <a:cs typeface="Times New Roman"/>
              </a:rPr>
              <a:t>stature, </a:t>
            </a:r>
            <a:r>
              <a:rPr dirty="0" sz="1450" spc="-20">
                <a:latin typeface="Times New Roman"/>
                <a:cs typeface="Times New Roman"/>
              </a:rPr>
              <a:t>for, </a:t>
            </a:r>
            <a:r>
              <a:rPr dirty="0" sz="1450" spc="-10">
                <a:latin typeface="Times New Roman"/>
                <a:cs typeface="Times New Roman"/>
              </a:rPr>
              <a:t>to say the truth, the </a:t>
            </a:r>
            <a:r>
              <a:rPr dirty="0" sz="1450" spc="-5">
                <a:latin typeface="Times New Roman"/>
                <a:cs typeface="Times New Roman"/>
              </a:rPr>
              <a:t>one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much smaller than  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“So,” says he, continuing, “I set my best </a:t>
            </a:r>
            <a:r>
              <a:rPr dirty="0" sz="1450" spc="-5">
                <a:latin typeface="Times New Roman"/>
                <a:cs typeface="Times New Roman"/>
              </a:rPr>
              <a:t>foot </a:t>
            </a:r>
            <a:r>
              <a:rPr dirty="0" sz="1450" spc="-10">
                <a:latin typeface="Times New Roman"/>
                <a:cs typeface="Times New Roman"/>
              </a:rPr>
              <a:t>forward, and  whenever </a:t>
            </a:r>
            <a:r>
              <a:rPr dirty="0" sz="1450" spc="-5">
                <a:latin typeface="Times New Roman"/>
                <a:cs typeface="Times New Roman"/>
              </a:rPr>
              <a:t>I </a:t>
            </a:r>
            <a:r>
              <a:rPr dirty="0" sz="1450" spc="-10">
                <a:latin typeface="Times New Roman"/>
                <a:cs typeface="Times New Roman"/>
              </a:rPr>
              <a:t>met in with any </a:t>
            </a:r>
            <a:r>
              <a:rPr dirty="0" sz="1450" spc="-5">
                <a:latin typeface="Times New Roman"/>
                <a:cs typeface="Times New Roman"/>
              </a:rPr>
              <a:t>one I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wreck ashore. Man,  they didnae stop to fash with me! </a:t>
            </a:r>
            <a:r>
              <a:rPr dirty="0" sz="1450" spc="-85">
                <a:latin typeface="Times New Roman"/>
                <a:cs typeface="Times New Roman"/>
              </a:rPr>
              <a:t>Ye </a:t>
            </a:r>
            <a:r>
              <a:rPr dirty="0" sz="1450" spc="-10">
                <a:latin typeface="Times New Roman"/>
                <a:cs typeface="Times New Roman"/>
              </a:rPr>
              <a:t>should have seen them linking for the  beach! And when they </a:t>
            </a:r>
            <a:r>
              <a:rPr dirty="0" sz="1450" spc="-5">
                <a:latin typeface="Times New Roman"/>
                <a:cs typeface="Times New Roman"/>
              </a:rPr>
              <a:t>got </a:t>
            </a:r>
            <a:r>
              <a:rPr dirty="0" sz="1450" spc="-10">
                <a:latin typeface="Times New Roman"/>
                <a:cs typeface="Times New Roman"/>
              </a:rPr>
              <a:t>there they found they had had the pleasure </a:t>
            </a:r>
            <a:r>
              <a:rPr dirty="0" sz="1450" spc="-5">
                <a:latin typeface="Times New Roman"/>
                <a:cs typeface="Times New Roman"/>
              </a:rPr>
              <a:t>of a run,  </a:t>
            </a:r>
            <a:r>
              <a:rPr dirty="0" sz="1450" spc="-10">
                <a:latin typeface="Times New Roman"/>
                <a:cs typeface="Times New Roman"/>
              </a:rPr>
              <a:t>which is aye </a:t>
            </a:r>
            <a:r>
              <a:rPr dirty="0" sz="1450" spc="-5">
                <a:latin typeface="Times New Roman"/>
                <a:cs typeface="Times New Roman"/>
              </a:rPr>
              <a:t>good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Campbell. I’m thinking it was </a:t>
            </a:r>
            <a:r>
              <a:rPr dirty="0" sz="1450" spc="-5">
                <a:latin typeface="Times New Roman"/>
                <a:cs typeface="Times New Roman"/>
              </a:rPr>
              <a:t>a </a:t>
            </a:r>
            <a:r>
              <a:rPr dirty="0" sz="1450" spc="-10">
                <a:latin typeface="Times New Roman"/>
                <a:cs typeface="Times New Roman"/>
              </a:rPr>
              <a:t>judgment </a:t>
            </a:r>
            <a:r>
              <a:rPr dirty="0" sz="1450" spc="-5">
                <a:latin typeface="Times New Roman"/>
                <a:cs typeface="Times New Roman"/>
              </a:rPr>
              <a:t>on </a:t>
            </a:r>
            <a:r>
              <a:rPr dirty="0" sz="1450" spc="-10">
                <a:latin typeface="Times New Roman"/>
                <a:cs typeface="Times New Roman"/>
              </a:rPr>
              <a:t>the clan  that the brig went down in the lump and didnae break. But it was </a:t>
            </a:r>
            <a:r>
              <a:rPr dirty="0" sz="1450" spc="-5">
                <a:latin typeface="Times New Roman"/>
                <a:cs typeface="Times New Roman"/>
              </a:rPr>
              <a:t>a </a:t>
            </a:r>
            <a:r>
              <a:rPr dirty="0" sz="1450" spc="-10">
                <a:latin typeface="Times New Roman"/>
                <a:cs typeface="Times New Roman"/>
              </a:rPr>
              <a:t>very  unlucky thing for </a:t>
            </a:r>
            <a:r>
              <a:rPr dirty="0" sz="1450" spc="-5">
                <a:latin typeface="Times New Roman"/>
                <a:cs typeface="Times New Roman"/>
              </a:rPr>
              <a:t>you, </a:t>
            </a:r>
            <a:r>
              <a:rPr dirty="0" sz="1450" spc="-10">
                <a:latin typeface="Times New Roman"/>
                <a:cs typeface="Times New Roman"/>
              </a:rPr>
              <a:t>that same; for if any wreck had come ashore they  would have hunted high and </a:t>
            </a:r>
            <a:r>
              <a:rPr dirty="0" sz="1450" spc="-30">
                <a:latin typeface="Times New Roman"/>
                <a:cs typeface="Times New Roman"/>
              </a:rPr>
              <a:t>low, </a:t>
            </a:r>
            <a:r>
              <a:rPr dirty="0" sz="1450" spc="-10">
                <a:latin typeface="Times New Roman"/>
                <a:cs typeface="Times New Roman"/>
              </a:rPr>
              <a:t>and would soon have found</a:t>
            </a:r>
            <a:r>
              <a:rPr dirty="0" sz="1450" spc="90">
                <a:latin typeface="Times New Roman"/>
                <a:cs typeface="Times New Roman"/>
              </a:rPr>
              <a:t> </a:t>
            </a:r>
            <a:r>
              <a:rPr dirty="0" sz="1450" spc="-5">
                <a:latin typeface="Times New Roman"/>
                <a:cs typeface="Times New Roman"/>
              </a:rPr>
              <a:t>ye.”</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650">
              <a:latin typeface="Times New Roman"/>
              <a:cs typeface="Times New Roman"/>
            </a:endParaRPr>
          </a:p>
          <a:p>
            <a:pPr marL="1949450" marR="1941830" indent="316230">
              <a:lnSpc>
                <a:spcPct val="144900"/>
              </a:lnSpc>
            </a:pPr>
            <a:r>
              <a:rPr dirty="0" sz="1450" spc="-15" b="1">
                <a:latin typeface="Times New Roman"/>
                <a:cs typeface="Times New Roman"/>
              </a:rPr>
              <a:t>CHAPTER </a:t>
            </a:r>
            <a:r>
              <a:rPr dirty="0" sz="1450" spc="-10" b="1">
                <a:latin typeface="Times New Roman"/>
                <a:cs typeface="Times New Roman"/>
              </a:rPr>
              <a:t>XIX  THE </a:t>
            </a:r>
            <a:r>
              <a:rPr dirty="0" sz="1450" spc="-15" b="1">
                <a:latin typeface="Times New Roman"/>
                <a:cs typeface="Times New Roman"/>
              </a:rPr>
              <a:t>HOUSE </a:t>
            </a:r>
            <a:r>
              <a:rPr dirty="0" sz="1450" spc="-10" b="1">
                <a:latin typeface="Times New Roman"/>
                <a:cs typeface="Times New Roman"/>
              </a:rPr>
              <a:t>OF</a:t>
            </a:r>
            <a:r>
              <a:rPr dirty="0" sz="1450" spc="-120" b="1">
                <a:latin typeface="Times New Roman"/>
                <a:cs typeface="Times New Roman"/>
              </a:rPr>
              <a:t> </a:t>
            </a:r>
            <a:r>
              <a:rPr dirty="0" sz="1450" spc="-10" b="1">
                <a:latin typeface="Times New Roman"/>
                <a:cs typeface="Times New Roman"/>
              </a:rPr>
              <a:t>FEAR</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985" indent="255904">
              <a:lnSpc>
                <a:spcPts val="1730"/>
              </a:lnSpc>
              <a:spcBef>
                <a:spcPts val="5"/>
              </a:spcBef>
            </a:pPr>
            <a:r>
              <a:rPr dirty="0" sz="1450" spc="-10">
                <a:latin typeface="Times New Roman"/>
                <a:cs typeface="Times New Roman"/>
              </a:rPr>
              <a:t>Night fell as we were walking, and the clouds, which had broken </a:t>
            </a:r>
            <a:r>
              <a:rPr dirty="0" sz="1450" spc="-5">
                <a:latin typeface="Times New Roman"/>
                <a:cs typeface="Times New Roman"/>
              </a:rPr>
              <a:t>up </a:t>
            </a:r>
            <a:r>
              <a:rPr dirty="0" sz="1450" spc="-10">
                <a:latin typeface="Times New Roman"/>
                <a:cs typeface="Times New Roman"/>
              </a:rPr>
              <a:t>in the  afternoon, settled in and thickened, so that it fell, for the season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year,  </a:t>
            </a:r>
            <a:r>
              <a:rPr dirty="0" sz="1450" spc="-10">
                <a:latin typeface="Times New Roman"/>
                <a:cs typeface="Times New Roman"/>
              </a:rPr>
              <a:t>extremely dark. The way we went was over rough mountainsides; and though  Alan pushed </a:t>
            </a:r>
            <a:r>
              <a:rPr dirty="0" sz="1450" spc="-5">
                <a:latin typeface="Times New Roman"/>
                <a:cs typeface="Times New Roman"/>
              </a:rPr>
              <a:t>on </a:t>
            </a:r>
            <a:r>
              <a:rPr dirty="0" sz="1450" spc="-10">
                <a:latin typeface="Times New Roman"/>
                <a:cs typeface="Times New Roman"/>
              </a:rPr>
              <a:t>with an assured </a:t>
            </a:r>
            <a:r>
              <a:rPr dirty="0" sz="1450" spc="-15">
                <a:latin typeface="Times New Roman"/>
                <a:cs typeface="Times New Roman"/>
              </a:rPr>
              <a:t>manner,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by no </a:t>
            </a:r>
            <a:r>
              <a:rPr dirty="0" sz="1450" spc="-10">
                <a:latin typeface="Times New Roman"/>
                <a:cs typeface="Times New Roman"/>
              </a:rPr>
              <a:t>means see how </a:t>
            </a:r>
            <a:r>
              <a:rPr dirty="0" sz="1450" spc="-5">
                <a:latin typeface="Times New Roman"/>
                <a:cs typeface="Times New Roman"/>
              </a:rPr>
              <a:t>he  </a:t>
            </a:r>
            <a:r>
              <a:rPr dirty="0" sz="1450" spc="-10">
                <a:latin typeface="Times New Roman"/>
                <a:cs typeface="Times New Roman"/>
              </a:rPr>
              <a:t>directed himself.</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At last, about half-past ten </a:t>
            </a:r>
            <a:r>
              <a:rPr dirty="0" sz="1450" spc="-5">
                <a:latin typeface="Times New Roman"/>
                <a:cs typeface="Times New Roman"/>
              </a:rPr>
              <a:t>of </a:t>
            </a:r>
            <a:r>
              <a:rPr dirty="0" sz="1450" spc="-10">
                <a:latin typeface="Times New Roman"/>
                <a:cs typeface="Times New Roman"/>
              </a:rPr>
              <a:t>the clock, we came to the top </a:t>
            </a:r>
            <a:r>
              <a:rPr dirty="0" sz="1450" spc="-5">
                <a:latin typeface="Times New Roman"/>
                <a:cs typeface="Times New Roman"/>
              </a:rPr>
              <a:t>of a </a:t>
            </a:r>
            <a:r>
              <a:rPr dirty="0" sz="1450" spc="-10">
                <a:latin typeface="Times New Roman"/>
                <a:cs typeface="Times New Roman"/>
              </a:rPr>
              <a:t>brae, and  saw</a:t>
            </a:r>
            <a:r>
              <a:rPr dirty="0" sz="1450" spc="65">
                <a:latin typeface="Times New Roman"/>
                <a:cs typeface="Times New Roman"/>
              </a:rPr>
              <a:t> </a:t>
            </a:r>
            <a:r>
              <a:rPr dirty="0" sz="1450" spc="-10">
                <a:latin typeface="Times New Roman"/>
                <a:cs typeface="Times New Roman"/>
              </a:rPr>
              <a:t>lights</a:t>
            </a:r>
            <a:r>
              <a:rPr dirty="0" sz="1450" spc="70">
                <a:latin typeface="Times New Roman"/>
                <a:cs typeface="Times New Roman"/>
              </a:rPr>
              <a:t> </a:t>
            </a:r>
            <a:r>
              <a:rPr dirty="0" sz="1450" spc="-10">
                <a:latin typeface="Times New Roman"/>
                <a:cs typeface="Times New Roman"/>
              </a:rPr>
              <a:t>below</a:t>
            </a:r>
            <a:r>
              <a:rPr dirty="0" sz="1450" spc="60">
                <a:latin typeface="Times New Roman"/>
                <a:cs typeface="Times New Roman"/>
              </a:rPr>
              <a:t> </a:t>
            </a:r>
            <a:r>
              <a:rPr dirty="0" sz="1450" spc="-10">
                <a:latin typeface="Times New Roman"/>
                <a:cs typeface="Times New Roman"/>
              </a:rPr>
              <a:t>us.</a:t>
            </a:r>
            <a:r>
              <a:rPr dirty="0" sz="1450" spc="7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seemed</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house</a:t>
            </a:r>
            <a:r>
              <a:rPr dirty="0" sz="1450" spc="70">
                <a:latin typeface="Times New Roman"/>
                <a:cs typeface="Times New Roman"/>
              </a:rPr>
              <a:t> </a:t>
            </a:r>
            <a:r>
              <a:rPr dirty="0" sz="1450" spc="-5">
                <a:latin typeface="Times New Roman"/>
                <a:cs typeface="Times New Roman"/>
              </a:rPr>
              <a:t>door</a:t>
            </a:r>
            <a:r>
              <a:rPr dirty="0" sz="1450" spc="65">
                <a:latin typeface="Times New Roman"/>
                <a:cs typeface="Times New Roman"/>
              </a:rPr>
              <a:t> </a:t>
            </a:r>
            <a:r>
              <a:rPr dirty="0" sz="1450" spc="-10">
                <a:latin typeface="Times New Roman"/>
                <a:cs typeface="Times New Roman"/>
              </a:rPr>
              <a:t>stood</a:t>
            </a:r>
            <a:r>
              <a:rPr dirty="0" sz="1450" spc="70">
                <a:latin typeface="Times New Roman"/>
                <a:cs typeface="Times New Roman"/>
              </a:rPr>
              <a:t> </a:t>
            </a:r>
            <a:r>
              <a:rPr dirty="0" sz="1450" spc="-10">
                <a:latin typeface="Times New Roman"/>
                <a:cs typeface="Times New Roman"/>
              </a:rPr>
              <a:t>open</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let</a:t>
            </a:r>
            <a:r>
              <a:rPr dirty="0" sz="1450" spc="65">
                <a:latin typeface="Times New Roman"/>
                <a:cs typeface="Times New Roman"/>
              </a:rPr>
              <a:t> </a:t>
            </a:r>
            <a:r>
              <a:rPr dirty="0" sz="1450" spc="-5">
                <a:latin typeface="Times New Roman"/>
                <a:cs typeface="Times New Roman"/>
              </a:rPr>
              <a:t>out</a:t>
            </a:r>
            <a:r>
              <a:rPr dirty="0" sz="1450" spc="65">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beam</a:t>
            </a:r>
            <a:r>
              <a:rPr dirty="0" sz="1450" spc="6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241155"/>
          </a:xfrm>
          <a:prstGeom prst="rect">
            <a:avLst/>
          </a:prstGeom>
        </p:spPr>
        <p:txBody>
          <a:bodyPr wrap="square" lIns="0" tIns="23495" rIns="0" bIns="0" rtlCol="0" vert="horz">
            <a:spAutoFit/>
          </a:bodyPr>
          <a:lstStyle/>
          <a:p>
            <a:pPr algn="just" marL="12700" marR="6350">
              <a:lnSpc>
                <a:spcPts val="1689"/>
              </a:lnSpc>
              <a:spcBef>
                <a:spcPts val="185"/>
              </a:spcBef>
            </a:pPr>
            <a:r>
              <a:rPr dirty="0" sz="1450" spc="-10">
                <a:latin typeface="Times New Roman"/>
                <a:cs typeface="Times New Roman"/>
              </a:rPr>
              <a:t>fire and candle-light; and all round the house and steading five </a:t>
            </a:r>
            <a:r>
              <a:rPr dirty="0" sz="1450" spc="-5">
                <a:latin typeface="Times New Roman"/>
                <a:cs typeface="Times New Roman"/>
              </a:rPr>
              <a:t>or </a:t>
            </a:r>
            <a:r>
              <a:rPr dirty="0" sz="1450" spc="-10">
                <a:latin typeface="Times New Roman"/>
                <a:cs typeface="Times New Roman"/>
              </a:rPr>
              <a:t>six persons  were moving hurriedly about, each carrying </a:t>
            </a:r>
            <a:r>
              <a:rPr dirty="0" sz="1450" spc="-5">
                <a:latin typeface="Times New Roman"/>
                <a:cs typeface="Times New Roman"/>
              </a:rPr>
              <a:t>a </a:t>
            </a:r>
            <a:r>
              <a:rPr dirty="0" sz="1450" spc="-10">
                <a:latin typeface="Times New Roman"/>
                <a:cs typeface="Times New Roman"/>
              </a:rPr>
              <a:t>lighted</a:t>
            </a:r>
            <a:r>
              <a:rPr dirty="0" sz="1450" spc="35">
                <a:latin typeface="Times New Roman"/>
                <a:cs typeface="Times New Roman"/>
              </a:rPr>
              <a:t> </a:t>
            </a:r>
            <a:r>
              <a:rPr dirty="0" sz="1450" spc="-10">
                <a:latin typeface="Times New Roman"/>
                <a:cs typeface="Times New Roman"/>
              </a:rPr>
              <a:t>brand.</a:t>
            </a:r>
            <a:endParaRPr sz="1450">
              <a:latin typeface="Times New Roman"/>
              <a:cs typeface="Times New Roman"/>
            </a:endParaRPr>
          </a:p>
          <a:p>
            <a:pPr algn="just" marL="12700" marR="5080" indent="255904">
              <a:lnSpc>
                <a:spcPts val="1730"/>
              </a:lnSpc>
              <a:spcBef>
                <a:spcPts val="805"/>
              </a:spcBef>
            </a:pPr>
            <a:r>
              <a:rPr dirty="0" sz="1450" spc="-10">
                <a:latin typeface="Times New Roman"/>
                <a:cs typeface="Times New Roman"/>
              </a:rPr>
              <a:t>“James must have tint his wits,” said Alan. “If this was the soldiers instead  </a:t>
            </a:r>
            <a:r>
              <a:rPr dirty="0" sz="1450" spc="-5">
                <a:latin typeface="Times New Roman"/>
                <a:cs typeface="Times New Roman"/>
              </a:rPr>
              <a:t>of you </a:t>
            </a:r>
            <a:r>
              <a:rPr dirty="0" sz="1450" spc="-10">
                <a:latin typeface="Times New Roman"/>
                <a:cs typeface="Times New Roman"/>
              </a:rPr>
              <a:t>and me,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bonny </a:t>
            </a:r>
            <a:r>
              <a:rPr dirty="0" sz="1450" spc="-10">
                <a:latin typeface="Times New Roman"/>
                <a:cs typeface="Times New Roman"/>
              </a:rPr>
              <a:t>mess. But </a:t>
            </a:r>
            <a:r>
              <a:rPr dirty="0" sz="1450" spc="-5">
                <a:latin typeface="Times New Roman"/>
                <a:cs typeface="Times New Roman"/>
              </a:rPr>
              <a:t>I </a:t>
            </a:r>
            <a:r>
              <a:rPr dirty="0" sz="1450" spc="-10">
                <a:latin typeface="Times New Roman"/>
                <a:cs typeface="Times New Roman"/>
              </a:rPr>
              <a:t>dare say he’ll have </a:t>
            </a:r>
            <a:r>
              <a:rPr dirty="0" sz="1450" spc="-5">
                <a:latin typeface="Times New Roman"/>
                <a:cs typeface="Times New Roman"/>
              </a:rPr>
              <a:t>a </a:t>
            </a:r>
            <a:r>
              <a:rPr dirty="0" sz="1450" spc="-10">
                <a:latin typeface="Times New Roman"/>
                <a:cs typeface="Times New Roman"/>
              </a:rPr>
              <a:t>sentry  </a:t>
            </a:r>
            <a:r>
              <a:rPr dirty="0" sz="1450" spc="-5">
                <a:latin typeface="Times New Roman"/>
                <a:cs typeface="Times New Roman"/>
              </a:rPr>
              <a:t>on </a:t>
            </a:r>
            <a:r>
              <a:rPr dirty="0" sz="1450" spc="-10">
                <a:latin typeface="Times New Roman"/>
                <a:cs typeface="Times New Roman"/>
              </a:rPr>
              <a:t>the road, and </a:t>
            </a:r>
            <a:r>
              <a:rPr dirty="0" sz="1450" spc="-5">
                <a:latin typeface="Times New Roman"/>
                <a:cs typeface="Times New Roman"/>
              </a:rPr>
              <a:t>he </a:t>
            </a:r>
            <a:r>
              <a:rPr dirty="0" sz="1450" spc="-10">
                <a:latin typeface="Times New Roman"/>
                <a:cs typeface="Times New Roman"/>
              </a:rPr>
              <a:t>would ken well enough </a:t>
            </a:r>
            <a:r>
              <a:rPr dirty="0" sz="1450" spc="-5">
                <a:latin typeface="Times New Roman"/>
                <a:cs typeface="Times New Roman"/>
              </a:rPr>
              <a:t>no </a:t>
            </a:r>
            <a:r>
              <a:rPr dirty="0" sz="1450" spc="-10">
                <a:latin typeface="Times New Roman"/>
                <a:cs typeface="Times New Roman"/>
              </a:rPr>
              <a:t>soldiers would find the way that  we came.”</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Hereupon </a:t>
            </a:r>
            <a:r>
              <a:rPr dirty="0" sz="1450" spc="-5">
                <a:latin typeface="Times New Roman"/>
                <a:cs typeface="Times New Roman"/>
              </a:rPr>
              <a:t>he </a:t>
            </a:r>
            <a:r>
              <a:rPr dirty="0" sz="1450" spc="-10">
                <a:latin typeface="Times New Roman"/>
                <a:cs typeface="Times New Roman"/>
              </a:rPr>
              <a:t>whistled three times, in </a:t>
            </a:r>
            <a:r>
              <a:rPr dirty="0" sz="1450" spc="-5">
                <a:latin typeface="Times New Roman"/>
                <a:cs typeface="Times New Roman"/>
              </a:rPr>
              <a:t>a </a:t>
            </a:r>
            <a:r>
              <a:rPr dirty="0" sz="1450" spc="-10">
                <a:latin typeface="Times New Roman"/>
                <a:cs typeface="Times New Roman"/>
              </a:rPr>
              <a:t>particular </a:t>
            </a:r>
            <a:r>
              <a:rPr dirty="0" sz="1450" spc="-20">
                <a:latin typeface="Times New Roman"/>
                <a:cs typeface="Times New Roman"/>
              </a:rPr>
              <a:t>manner. </a:t>
            </a:r>
            <a:r>
              <a:rPr dirty="0" sz="1450" spc="-10">
                <a:latin typeface="Times New Roman"/>
                <a:cs typeface="Times New Roman"/>
              </a:rPr>
              <a:t>It was strange to  see </a:t>
            </a:r>
            <a:r>
              <a:rPr dirty="0" sz="1450" spc="-30">
                <a:latin typeface="Times New Roman"/>
                <a:cs typeface="Times New Roman"/>
              </a:rPr>
              <a:t>how, </a:t>
            </a:r>
            <a:r>
              <a:rPr dirty="0" sz="1450" spc="-10">
                <a:latin typeface="Times New Roman"/>
                <a:cs typeface="Times New Roman"/>
              </a:rPr>
              <a:t>at the first sound </a:t>
            </a:r>
            <a:r>
              <a:rPr dirty="0" sz="1450" spc="-5">
                <a:latin typeface="Times New Roman"/>
                <a:cs typeface="Times New Roman"/>
              </a:rPr>
              <a:t>of </a:t>
            </a:r>
            <a:r>
              <a:rPr dirty="0" sz="1450" spc="-10">
                <a:latin typeface="Times New Roman"/>
                <a:cs typeface="Times New Roman"/>
              </a:rPr>
              <a:t>it, all the moving torches came to </a:t>
            </a:r>
            <a:r>
              <a:rPr dirty="0" sz="1450" spc="-5">
                <a:latin typeface="Times New Roman"/>
                <a:cs typeface="Times New Roman"/>
              </a:rPr>
              <a:t>a </a:t>
            </a:r>
            <a:r>
              <a:rPr dirty="0" sz="1450" spc="-10">
                <a:latin typeface="Times New Roman"/>
                <a:cs typeface="Times New Roman"/>
              </a:rPr>
              <a:t>stand, as if  the bearers were affrighted; and </a:t>
            </a:r>
            <a:r>
              <a:rPr dirty="0" sz="1450" spc="-30">
                <a:latin typeface="Times New Roman"/>
                <a:cs typeface="Times New Roman"/>
              </a:rPr>
              <a:t>how, </a:t>
            </a:r>
            <a:r>
              <a:rPr dirty="0" sz="1450" spc="-10">
                <a:latin typeface="Times New Roman"/>
                <a:cs typeface="Times New Roman"/>
              </a:rPr>
              <a:t>at the third, the bustle began again as  before.</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Having thus set folks’ minds at rest, we came down the brae, and were met  at the yard gate (for this place was like </a:t>
            </a:r>
            <a:r>
              <a:rPr dirty="0" sz="1450" spc="-5">
                <a:latin typeface="Times New Roman"/>
                <a:cs typeface="Times New Roman"/>
              </a:rPr>
              <a:t>a </a:t>
            </a:r>
            <a:r>
              <a:rPr dirty="0" sz="1450" spc="-10">
                <a:latin typeface="Times New Roman"/>
                <a:cs typeface="Times New Roman"/>
              </a:rPr>
              <a:t>well-doing farm) </a:t>
            </a:r>
            <a:r>
              <a:rPr dirty="0" sz="1450" spc="-5">
                <a:latin typeface="Times New Roman"/>
                <a:cs typeface="Times New Roman"/>
              </a:rPr>
              <a:t>by a </a:t>
            </a:r>
            <a:r>
              <a:rPr dirty="0" sz="1450" spc="-10">
                <a:latin typeface="Times New Roman"/>
                <a:cs typeface="Times New Roman"/>
              </a:rPr>
              <a:t>tall, handsome  man </a:t>
            </a:r>
            <a:r>
              <a:rPr dirty="0" sz="1450" spc="-5">
                <a:latin typeface="Times New Roman"/>
                <a:cs typeface="Times New Roman"/>
              </a:rPr>
              <a:t>of </a:t>
            </a:r>
            <a:r>
              <a:rPr dirty="0" sz="1450" spc="-10">
                <a:latin typeface="Times New Roman"/>
                <a:cs typeface="Times New Roman"/>
              </a:rPr>
              <a:t>more than </a:t>
            </a:r>
            <a:r>
              <a:rPr dirty="0" sz="1450" spc="-25">
                <a:latin typeface="Times New Roman"/>
                <a:cs typeface="Times New Roman"/>
              </a:rPr>
              <a:t>fifty, </a:t>
            </a:r>
            <a:r>
              <a:rPr dirty="0" sz="1450" spc="-10">
                <a:latin typeface="Times New Roman"/>
                <a:cs typeface="Times New Roman"/>
              </a:rPr>
              <a:t>who cried </a:t>
            </a:r>
            <a:r>
              <a:rPr dirty="0" sz="1450" spc="-5">
                <a:latin typeface="Times New Roman"/>
                <a:cs typeface="Times New Roman"/>
              </a:rPr>
              <a:t>out </a:t>
            </a:r>
            <a:r>
              <a:rPr dirty="0" sz="1450" spc="-10">
                <a:latin typeface="Times New Roman"/>
                <a:cs typeface="Times New Roman"/>
              </a:rPr>
              <a:t>to Alan in the</a:t>
            </a:r>
            <a:r>
              <a:rPr dirty="0" sz="1450" spc="60">
                <a:latin typeface="Times New Roman"/>
                <a:cs typeface="Times New Roman"/>
              </a:rPr>
              <a:t> </a:t>
            </a:r>
            <a:r>
              <a:rPr dirty="0" sz="1450" spc="-10">
                <a:latin typeface="Times New Roman"/>
                <a:cs typeface="Times New Roman"/>
              </a:rPr>
              <a:t>Gaelic.</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“James Stewart,” said Alan, “I will ask </a:t>
            </a:r>
            <a:r>
              <a:rPr dirty="0" sz="1450" spc="-5">
                <a:latin typeface="Times New Roman"/>
                <a:cs typeface="Times New Roman"/>
              </a:rPr>
              <a:t>ye </a:t>
            </a:r>
            <a:r>
              <a:rPr dirty="0" sz="1450" spc="-10">
                <a:latin typeface="Times New Roman"/>
                <a:cs typeface="Times New Roman"/>
              </a:rPr>
              <a:t>to speak in Scotch, for here is </a:t>
            </a:r>
            <a:r>
              <a:rPr dirty="0" sz="1450" spc="-5">
                <a:latin typeface="Times New Roman"/>
                <a:cs typeface="Times New Roman"/>
              </a:rPr>
              <a:t>a  young </a:t>
            </a:r>
            <a:r>
              <a:rPr dirty="0" sz="1450" spc="-10">
                <a:latin typeface="Times New Roman"/>
                <a:cs typeface="Times New Roman"/>
              </a:rPr>
              <a:t>gentleman with me that has nane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This is him,” </a:t>
            </a:r>
            <a:r>
              <a:rPr dirty="0" sz="1450" spc="-5">
                <a:latin typeface="Times New Roman"/>
                <a:cs typeface="Times New Roman"/>
              </a:rPr>
              <a:t>he </a:t>
            </a:r>
            <a:r>
              <a:rPr dirty="0" sz="1450" spc="-10">
                <a:latin typeface="Times New Roman"/>
                <a:cs typeface="Times New Roman"/>
              </a:rPr>
              <a:t>added,  putting his arm through mine, “a </a:t>
            </a:r>
            <a:r>
              <a:rPr dirty="0" sz="1450" spc="-5">
                <a:latin typeface="Times New Roman"/>
                <a:cs typeface="Times New Roman"/>
              </a:rPr>
              <a:t>young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the Lowlands, and </a:t>
            </a:r>
            <a:r>
              <a:rPr dirty="0" sz="1450" spc="-5">
                <a:latin typeface="Times New Roman"/>
                <a:cs typeface="Times New Roman"/>
              </a:rPr>
              <a:t>a  </a:t>
            </a:r>
            <a:r>
              <a:rPr dirty="0" sz="1450" spc="-10">
                <a:latin typeface="Times New Roman"/>
                <a:cs typeface="Times New Roman"/>
              </a:rPr>
              <a:t>laird in his country </a:t>
            </a:r>
            <a:r>
              <a:rPr dirty="0" sz="1450" spc="-5">
                <a:latin typeface="Times New Roman"/>
                <a:cs typeface="Times New Roman"/>
              </a:rPr>
              <a:t>too, but I </a:t>
            </a:r>
            <a:r>
              <a:rPr dirty="0" sz="1450" spc="-10">
                <a:latin typeface="Times New Roman"/>
                <a:cs typeface="Times New Roman"/>
              </a:rPr>
              <a:t>am thinking it will </a:t>
            </a:r>
            <a:r>
              <a:rPr dirty="0" sz="1450" spc="-5">
                <a:latin typeface="Times New Roman"/>
                <a:cs typeface="Times New Roman"/>
              </a:rPr>
              <a:t>be </a:t>
            </a:r>
            <a:r>
              <a:rPr dirty="0" sz="1450" spc="-10">
                <a:latin typeface="Times New Roman"/>
                <a:cs typeface="Times New Roman"/>
              </a:rPr>
              <a:t>the better for his health if  we give his name the</a:t>
            </a:r>
            <a:r>
              <a:rPr dirty="0" sz="1450" spc="10">
                <a:latin typeface="Times New Roman"/>
                <a:cs typeface="Times New Roman"/>
              </a:rPr>
              <a:t> </a:t>
            </a:r>
            <a:r>
              <a:rPr dirty="0" sz="1450" spc="-20">
                <a:latin typeface="Times New Roman"/>
                <a:cs typeface="Times New Roman"/>
              </a:rPr>
              <a:t>go-by.”</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James </a:t>
            </a:r>
            <a:r>
              <a:rPr dirty="0" sz="1450" spc="-5">
                <a:latin typeface="Times New Roman"/>
                <a:cs typeface="Times New Roman"/>
              </a:rPr>
              <a:t>of </a:t>
            </a:r>
            <a:r>
              <a:rPr dirty="0" sz="1450" spc="-10">
                <a:latin typeface="Times New Roman"/>
                <a:cs typeface="Times New Roman"/>
              </a:rPr>
              <a:t>the Glens turned to me for </a:t>
            </a:r>
            <a:r>
              <a:rPr dirty="0" sz="1450" spc="-5">
                <a:latin typeface="Times New Roman"/>
                <a:cs typeface="Times New Roman"/>
              </a:rPr>
              <a:t>a </a:t>
            </a:r>
            <a:r>
              <a:rPr dirty="0" sz="1450" spc="-10">
                <a:latin typeface="Times New Roman"/>
                <a:cs typeface="Times New Roman"/>
              </a:rPr>
              <a:t>moment, and greeted me courteously  </a:t>
            </a:r>
            <a:r>
              <a:rPr dirty="0" sz="1450" spc="-5">
                <a:latin typeface="Times New Roman"/>
                <a:cs typeface="Times New Roman"/>
              </a:rPr>
              <a:t>enough; </a:t>
            </a:r>
            <a:r>
              <a:rPr dirty="0" sz="1450" spc="-10">
                <a:latin typeface="Times New Roman"/>
                <a:cs typeface="Times New Roman"/>
              </a:rPr>
              <a:t>the next </a:t>
            </a:r>
            <a:r>
              <a:rPr dirty="0" sz="1450" spc="-5">
                <a:latin typeface="Times New Roman"/>
                <a:cs typeface="Times New Roman"/>
              </a:rPr>
              <a:t>he </a:t>
            </a:r>
            <a:r>
              <a:rPr dirty="0" sz="1450" spc="-10">
                <a:latin typeface="Times New Roman"/>
                <a:cs typeface="Times New Roman"/>
              </a:rPr>
              <a:t>had turned to</a:t>
            </a:r>
            <a:r>
              <a:rPr dirty="0" sz="1450" spc="10">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“This has been </a:t>
            </a:r>
            <a:r>
              <a:rPr dirty="0" sz="1450" spc="-5">
                <a:latin typeface="Times New Roman"/>
                <a:cs typeface="Times New Roman"/>
              </a:rPr>
              <a:t>a </a:t>
            </a:r>
            <a:r>
              <a:rPr dirty="0" sz="1450" spc="-10">
                <a:latin typeface="Times New Roman"/>
                <a:cs typeface="Times New Roman"/>
              </a:rPr>
              <a:t>dreadful accident,” </a:t>
            </a:r>
            <a:r>
              <a:rPr dirty="0" sz="1450" spc="-5">
                <a:latin typeface="Times New Roman"/>
                <a:cs typeface="Times New Roman"/>
              </a:rPr>
              <a:t>he </a:t>
            </a:r>
            <a:r>
              <a:rPr dirty="0" sz="1450" spc="-10">
                <a:latin typeface="Times New Roman"/>
                <a:cs typeface="Times New Roman"/>
              </a:rPr>
              <a:t>cried. “It will bring trouble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wrung his</a:t>
            </a:r>
            <a:r>
              <a:rPr dirty="0" sz="1450" spc="2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“Hoots!” said Alan, “ye must take the sour with the sweet, man. Colin Roy  is dead, and </a:t>
            </a:r>
            <a:r>
              <a:rPr dirty="0" sz="1450" spc="-5">
                <a:latin typeface="Times New Roman"/>
                <a:cs typeface="Times New Roman"/>
              </a:rPr>
              <a:t>be </a:t>
            </a:r>
            <a:r>
              <a:rPr dirty="0" sz="1450" spc="-10">
                <a:latin typeface="Times New Roman"/>
                <a:cs typeface="Times New Roman"/>
              </a:rPr>
              <a:t>thankful for</a:t>
            </a:r>
            <a:r>
              <a:rPr dirty="0" sz="1450" spc="1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7620" indent="255904">
              <a:lnSpc>
                <a:spcPts val="1730"/>
              </a:lnSpc>
              <a:spcBef>
                <a:spcPts val="715"/>
              </a:spcBef>
            </a:pPr>
            <a:r>
              <a:rPr dirty="0" sz="1450" spc="-40">
                <a:latin typeface="Times New Roman"/>
                <a:cs typeface="Times New Roman"/>
              </a:rPr>
              <a:t>“Ay” </a:t>
            </a:r>
            <a:r>
              <a:rPr dirty="0" sz="1450" spc="-10">
                <a:latin typeface="Times New Roman"/>
                <a:cs typeface="Times New Roman"/>
              </a:rPr>
              <a:t>said James, “and </a:t>
            </a:r>
            <a:r>
              <a:rPr dirty="0" sz="1450" spc="-5">
                <a:latin typeface="Times New Roman"/>
                <a:cs typeface="Times New Roman"/>
              </a:rPr>
              <a:t>by </a:t>
            </a:r>
            <a:r>
              <a:rPr dirty="0" sz="1450" spc="-10">
                <a:latin typeface="Times New Roman"/>
                <a:cs typeface="Times New Roman"/>
              </a:rPr>
              <a:t>my troth,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he </a:t>
            </a:r>
            <a:r>
              <a:rPr dirty="0" sz="1450" spc="-10">
                <a:latin typeface="Times New Roman"/>
                <a:cs typeface="Times New Roman"/>
              </a:rPr>
              <a:t>was alive again! </a:t>
            </a:r>
            <a:r>
              <a:rPr dirty="0" sz="1450" spc="-30">
                <a:latin typeface="Times New Roman"/>
                <a:cs typeface="Times New Roman"/>
              </a:rPr>
              <a:t>It’s </a:t>
            </a:r>
            <a:r>
              <a:rPr dirty="0" sz="1450" spc="-10">
                <a:latin typeface="Times New Roman"/>
                <a:cs typeface="Times New Roman"/>
              </a:rPr>
              <a:t>all very  fine to blow and boast beforehand; </a:t>
            </a:r>
            <a:r>
              <a:rPr dirty="0" sz="1450" spc="-5">
                <a:latin typeface="Times New Roman"/>
                <a:cs typeface="Times New Roman"/>
              </a:rPr>
              <a:t>but </a:t>
            </a:r>
            <a:r>
              <a:rPr dirty="0" sz="1450" spc="-10">
                <a:latin typeface="Times New Roman"/>
                <a:cs typeface="Times New Roman"/>
              </a:rPr>
              <a:t>now </a:t>
            </a:r>
            <a:r>
              <a:rPr dirty="0" sz="1450" spc="-30">
                <a:latin typeface="Times New Roman"/>
                <a:cs typeface="Times New Roman"/>
              </a:rPr>
              <a:t>it’s </a:t>
            </a:r>
            <a:r>
              <a:rPr dirty="0" sz="1450" spc="-10">
                <a:latin typeface="Times New Roman"/>
                <a:cs typeface="Times New Roman"/>
              </a:rPr>
              <a:t>done, Alan; and </a:t>
            </a:r>
            <a:r>
              <a:rPr dirty="0" sz="1450" spc="-25">
                <a:latin typeface="Times New Roman"/>
                <a:cs typeface="Times New Roman"/>
              </a:rPr>
              <a:t>who’s </a:t>
            </a:r>
            <a:r>
              <a:rPr dirty="0" sz="1450" spc="-10">
                <a:latin typeface="Times New Roman"/>
                <a:cs typeface="Times New Roman"/>
              </a:rPr>
              <a:t>to bear  the wyte </a:t>
            </a:r>
            <a:r>
              <a:rPr dirty="0" sz="1450" spc="-5">
                <a:latin typeface="Times New Roman"/>
                <a:cs typeface="Times New Roman"/>
              </a:rPr>
              <a:t>of </a:t>
            </a:r>
            <a:r>
              <a:rPr dirty="0" sz="1450" spc="-10">
                <a:latin typeface="Times New Roman"/>
                <a:cs typeface="Times New Roman"/>
              </a:rPr>
              <a:t>it? The accident fell </a:t>
            </a:r>
            <a:r>
              <a:rPr dirty="0" sz="1450" spc="-5">
                <a:latin typeface="Times New Roman"/>
                <a:cs typeface="Times New Roman"/>
              </a:rPr>
              <a:t>out </a:t>
            </a:r>
            <a:r>
              <a:rPr dirty="0" sz="1450" spc="-10">
                <a:latin typeface="Times New Roman"/>
                <a:cs typeface="Times New Roman"/>
              </a:rPr>
              <a:t>in Appin—mind </a:t>
            </a:r>
            <a:r>
              <a:rPr dirty="0" sz="1450" spc="-5">
                <a:latin typeface="Times New Roman"/>
                <a:cs typeface="Times New Roman"/>
              </a:rPr>
              <a:t>ye </a:t>
            </a:r>
            <a:r>
              <a:rPr dirty="0" sz="1450" spc="-10">
                <a:latin typeface="Times New Roman"/>
                <a:cs typeface="Times New Roman"/>
              </a:rPr>
              <a:t>that, Alan; </a:t>
            </a:r>
            <a:r>
              <a:rPr dirty="0" sz="1450" spc="-30">
                <a:latin typeface="Times New Roman"/>
                <a:cs typeface="Times New Roman"/>
              </a:rPr>
              <a:t>it’s </a:t>
            </a:r>
            <a:r>
              <a:rPr dirty="0" sz="1450" spc="-10">
                <a:latin typeface="Times New Roman"/>
                <a:cs typeface="Times New Roman"/>
              </a:rPr>
              <a:t>Appin  that must pay;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man that has </a:t>
            </a:r>
            <a:r>
              <a:rPr dirty="0" sz="1450" spc="-5">
                <a:latin typeface="Times New Roman"/>
                <a:cs typeface="Times New Roman"/>
              </a:rPr>
              <a:t>a</a:t>
            </a:r>
            <a:r>
              <a:rPr dirty="0" sz="1450" spc="35">
                <a:latin typeface="Times New Roman"/>
                <a:cs typeface="Times New Roman"/>
              </a:rPr>
              <a:t> </a:t>
            </a:r>
            <a:r>
              <a:rPr dirty="0" sz="1450" spc="-20">
                <a:latin typeface="Times New Roman"/>
                <a:cs typeface="Times New Roman"/>
              </a:rPr>
              <a:t>family.”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While this was going </a:t>
            </a:r>
            <a:r>
              <a:rPr dirty="0" sz="1450" spc="-5">
                <a:latin typeface="Times New Roman"/>
                <a:cs typeface="Times New Roman"/>
              </a:rPr>
              <a:t>on I </a:t>
            </a:r>
            <a:r>
              <a:rPr dirty="0" sz="1450" spc="-10">
                <a:latin typeface="Times New Roman"/>
                <a:cs typeface="Times New Roman"/>
              </a:rPr>
              <a:t>looked about me at the servants. Some were </a:t>
            </a:r>
            <a:r>
              <a:rPr dirty="0" sz="1450" spc="-5">
                <a:latin typeface="Times New Roman"/>
                <a:cs typeface="Times New Roman"/>
              </a:rPr>
              <a:t>on  </a:t>
            </a:r>
            <a:r>
              <a:rPr dirty="0" sz="1450" spc="-10">
                <a:latin typeface="Times New Roman"/>
                <a:cs typeface="Times New Roman"/>
              </a:rPr>
              <a:t>ladders, digging in the thatch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or </a:t>
            </a:r>
            <a:r>
              <a:rPr dirty="0" sz="1450" spc="-10">
                <a:latin typeface="Times New Roman"/>
                <a:cs typeface="Times New Roman"/>
              </a:rPr>
              <a:t>the farm buildings, from which  they </a:t>
            </a:r>
            <a:r>
              <a:rPr dirty="0" sz="1450" spc="-5">
                <a:latin typeface="Times New Roman"/>
                <a:cs typeface="Times New Roman"/>
              </a:rPr>
              <a:t>brought out guns, </a:t>
            </a:r>
            <a:r>
              <a:rPr dirty="0" sz="1450" spc="-10">
                <a:latin typeface="Times New Roman"/>
                <a:cs typeface="Times New Roman"/>
              </a:rPr>
              <a:t>swords, and different weapons </a:t>
            </a:r>
            <a:r>
              <a:rPr dirty="0" sz="1450" spc="-5">
                <a:latin typeface="Times New Roman"/>
                <a:cs typeface="Times New Roman"/>
              </a:rPr>
              <a:t>of </a:t>
            </a:r>
            <a:r>
              <a:rPr dirty="0" sz="1450" spc="-10">
                <a:latin typeface="Times New Roman"/>
                <a:cs typeface="Times New Roman"/>
              </a:rPr>
              <a:t>war; others carried  them away; and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mattock blows from somewhere farther down  the brae, </a:t>
            </a:r>
            <a:r>
              <a:rPr dirty="0" sz="1450" spc="-5">
                <a:latin typeface="Times New Roman"/>
                <a:cs typeface="Times New Roman"/>
              </a:rPr>
              <a:t>I </a:t>
            </a:r>
            <a:r>
              <a:rPr dirty="0" sz="1450" spc="-10">
                <a:latin typeface="Times New Roman"/>
                <a:cs typeface="Times New Roman"/>
              </a:rPr>
              <a:t>suppose they buried them. Though they were all so </a:t>
            </a:r>
            <a:r>
              <a:rPr dirty="0" sz="1450" spc="-25">
                <a:latin typeface="Times New Roman"/>
                <a:cs typeface="Times New Roman"/>
              </a:rPr>
              <a:t>busy, </a:t>
            </a:r>
            <a:r>
              <a:rPr dirty="0" sz="1450" spc="-10">
                <a:latin typeface="Times New Roman"/>
                <a:cs typeface="Times New Roman"/>
              </a:rPr>
              <a:t>there  prevailed </a:t>
            </a:r>
            <a:r>
              <a:rPr dirty="0" sz="1450" spc="-5">
                <a:latin typeface="Times New Roman"/>
                <a:cs typeface="Times New Roman"/>
              </a:rPr>
              <a:t>no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order in their </a:t>
            </a:r>
            <a:r>
              <a:rPr dirty="0" sz="1450" spc="-15">
                <a:latin typeface="Times New Roman"/>
                <a:cs typeface="Times New Roman"/>
              </a:rPr>
              <a:t>efforts; </a:t>
            </a:r>
            <a:r>
              <a:rPr dirty="0" sz="1450" spc="-10">
                <a:latin typeface="Times New Roman"/>
                <a:cs typeface="Times New Roman"/>
              </a:rPr>
              <a:t>men struggled together for the same  </a:t>
            </a:r>
            <a:r>
              <a:rPr dirty="0" sz="1450" spc="-5">
                <a:latin typeface="Times New Roman"/>
                <a:cs typeface="Times New Roman"/>
              </a:rPr>
              <a:t>gun </a:t>
            </a:r>
            <a:r>
              <a:rPr dirty="0" sz="1450" spc="-10">
                <a:latin typeface="Times New Roman"/>
                <a:cs typeface="Times New Roman"/>
              </a:rPr>
              <a:t>and ran into each other with their burning torches; and James was  continually turning about from his talk with Alan, to cry </a:t>
            </a:r>
            <a:r>
              <a:rPr dirty="0" sz="1450" spc="-5">
                <a:latin typeface="Times New Roman"/>
                <a:cs typeface="Times New Roman"/>
              </a:rPr>
              <a:t>out </a:t>
            </a:r>
            <a:r>
              <a:rPr dirty="0" sz="1450" spc="-10">
                <a:latin typeface="Times New Roman"/>
                <a:cs typeface="Times New Roman"/>
              </a:rPr>
              <a:t>orders which  were apparently never understood. The faces in the torchlight were like those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people</a:t>
            </a:r>
            <a:r>
              <a:rPr dirty="0" sz="1450" spc="145">
                <a:latin typeface="Times New Roman"/>
                <a:cs typeface="Times New Roman"/>
              </a:rPr>
              <a:t> </a:t>
            </a:r>
            <a:r>
              <a:rPr dirty="0" sz="1450" spc="-10">
                <a:latin typeface="Times New Roman"/>
                <a:cs typeface="Times New Roman"/>
              </a:rPr>
              <a:t>overborne</a:t>
            </a:r>
            <a:r>
              <a:rPr dirty="0" sz="1450" spc="145">
                <a:latin typeface="Times New Roman"/>
                <a:cs typeface="Times New Roman"/>
              </a:rPr>
              <a:t> </a:t>
            </a:r>
            <a:r>
              <a:rPr dirty="0" sz="1450" spc="-10">
                <a:latin typeface="Times New Roman"/>
                <a:cs typeface="Times New Roman"/>
              </a:rPr>
              <a:t>with</a:t>
            </a:r>
            <a:r>
              <a:rPr dirty="0" sz="1450" spc="145">
                <a:latin typeface="Times New Roman"/>
                <a:cs typeface="Times New Roman"/>
              </a:rPr>
              <a:t> </a:t>
            </a:r>
            <a:r>
              <a:rPr dirty="0" sz="1450" spc="-10">
                <a:latin typeface="Times New Roman"/>
                <a:cs typeface="Times New Roman"/>
              </a:rPr>
              <a:t>hurry</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panic;</a:t>
            </a:r>
            <a:r>
              <a:rPr dirty="0" sz="1450" spc="140">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though</a:t>
            </a:r>
            <a:r>
              <a:rPr dirty="0" sz="1450" spc="145">
                <a:latin typeface="Times New Roman"/>
                <a:cs typeface="Times New Roman"/>
              </a:rPr>
              <a:t> </a:t>
            </a:r>
            <a:r>
              <a:rPr dirty="0" sz="1450" spc="-5">
                <a:latin typeface="Times New Roman"/>
                <a:cs typeface="Times New Roman"/>
              </a:rPr>
              <a:t>none</a:t>
            </a:r>
            <a:r>
              <a:rPr dirty="0" sz="1450" spc="145">
                <a:latin typeface="Times New Roman"/>
                <a:cs typeface="Times New Roman"/>
              </a:rPr>
              <a:t> </a:t>
            </a:r>
            <a:r>
              <a:rPr dirty="0" sz="1450" spc="-10">
                <a:latin typeface="Times New Roman"/>
                <a:cs typeface="Times New Roman"/>
              </a:rPr>
              <a:t>spoke</a:t>
            </a:r>
            <a:r>
              <a:rPr dirty="0" sz="1450" spc="145">
                <a:latin typeface="Times New Roman"/>
                <a:cs typeface="Times New Roman"/>
              </a:rPr>
              <a:t> </a:t>
            </a:r>
            <a:r>
              <a:rPr dirty="0" sz="1450" spc="-10">
                <a:latin typeface="Times New Roman"/>
                <a:cs typeface="Times New Roman"/>
              </a:rPr>
              <a:t>above</a:t>
            </a:r>
            <a:r>
              <a:rPr dirty="0" sz="1450" spc="14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34402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breath, their speech sounded both anxious and</a:t>
            </a:r>
            <a:r>
              <a:rPr dirty="0" sz="1450" spc="30">
                <a:latin typeface="Times New Roman"/>
                <a:cs typeface="Times New Roman"/>
              </a:rPr>
              <a:t> </a:t>
            </a:r>
            <a:r>
              <a:rPr dirty="0" sz="1450" spc="-25">
                <a:latin typeface="Times New Roman"/>
                <a:cs typeface="Times New Roman"/>
              </a:rPr>
              <a:t>angry.</a:t>
            </a:r>
            <a:endParaRPr sz="1450">
              <a:latin typeface="Times New Roman"/>
              <a:cs typeface="Times New Roman"/>
            </a:endParaRPr>
          </a:p>
          <a:p>
            <a:pPr algn="just" marL="12700" marR="6985" indent="255904">
              <a:lnSpc>
                <a:spcPts val="1730"/>
              </a:lnSpc>
              <a:spcBef>
                <a:spcPts val="840"/>
              </a:spcBef>
            </a:pPr>
            <a:r>
              <a:rPr dirty="0" sz="1450" spc="-10">
                <a:latin typeface="Times New Roman"/>
                <a:cs typeface="Times New Roman"/>
              </a:rPr>
              <a:t>It was about this time that </a:t>
            </a:r>
            <a:r>
              <a:rPr dirty="0" sz="1450" spc="-5">
                <a:latin typeface="Times New Roman"/>
                <a:cs typeface="Times New Roman"/>
              </a:rPr>
              <a:t>a </a:t>
            </a:r>
            <a:r>
              <a:rPr dirty="0" sz="1450" spc="-10">
                <a:latin typeface="Times New Roman"/>
                <a:cs typeface="Times New Roman"/>
              </a:rPr>
              <a:t>lassie came </a:t>
            </a:r>
            <a:r>
              <a:rPr dirty="0" sz="1450" spc="-5">
                <a:latin typeface="Times New Roman"/>
                <a:cs typeface="Times New Roman"/>
              </a:rPr>
              <a:t>out of </a:t>
            </a:r>
            <a:r>
              <a:rPr dirty="0" sz="1450" spc="-10">
                <a:latin typeface="Times New Roman"/>
                <a:cs typeface="Times New Roman"/>
              </a:rPr>
              <a:t>the house carrying </a:t>
            </a:r>
            <a:r>
              <a:rPr dirty="0" sz="1450" spc="-5">
                <a:latin typeface="Times New Roman"/>
                <a:cs typeface="Times New Roman"/>
              </a:rPr>
              <a:t>a </a:t>
            </a:r>
            <a:r>
              <a:rPr dirty="0" sz="1450" spc="-10">
                <a:latin typeface="Times New Roman"/>
                <a:cs typeface="Times New Roman"/>
              </a:rPr>
              <a:t>pack </a:t>
            </a:r>
            <a:r>
              <a:rPr dirty="0" sz="1450" spc="-5">
                <a:latin typeface="Times New Roman"/>
                <a:cs typeface="Times New Roman"/>
              </a:rPr>
              <a:t>or  </a:t>
            </a:r>
            <a:r>
              <a:rPr dirty="0" sz="1450" spc="-10">
                <a:latin typeface="Times New Roman"/>
                <a:cs typeface="Times New Roman"/>
              </a:rPr>
              <a:t>bundle; and it has often made me smile to think how </a:t>
            </a:r>
            <a:r>
              <a:rPr dirty="0" sz="1450" spc="-25">
                <a:latin typeface="Times New Roman"/>
                <a:cs typeface="Times New Roman"/>
              </a:rPr>
              <a:t>Alan’s </a:t>
            </a:r>
            <a:r>
              <a:rPr dirty="0" sz="1450" spc="-10">
                <a:latin typeface="Times New Roman"/>
                <a:cs typeface="Times New Roman"/>
              </a:rPr>
              <a:t>instinct awoke at  the mere sight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50"/>
              </a:spcBef>
            </a:pPr>
            <a:r>
              <a:rPr dirty="0" sz="1450" spc="-20">
                <a:latin typeface="Times New Roman"/>
                <a:cs typeface="Times New Roman"/>
              </a:rPr>
              <a:t>“What’s </a:t>
            </a:r>
            <a:r>
              <a:rPr dirty="0" sz="1450" spc="-10">
                <a:latin typeface="Times New Roman"/>
                <a:cs typeface="Times New Roman"/>
              </a:rPr>
              <a:t>that the lassie has?”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6350" indent="255904">
              <a:lnSpc>
                <a:spcPts val="1730"/>
              </a:lnSpc>
              <a:spcBef>
                <a:spcPts val="844"/>
              </a:spcBef>
            </a:pPr>
            <a:r>
              <a:rPr dirty="0" sz="1450" spc="-30">
                <a:latin typeface="Times New Roman"/>
                <a:cs typeface="Times New Roman"/>
              </a:rPr>
              <a:t>“We’re </a:t>
            </a:r>
            <a:r>
              <a:rPr dirty="0" sz="1450" spc="-10">
                <a:latin typeface="Times New Roman"/>
                <a:cs typeface="Times New Roman"/>
              </a:rPr>
              <a:t>just setting the house in </a:t>
            </a:r>
            <a:r>
              <a:rPr dirty="0" sz="1450" spc="-20">
                <a:latin typeface="Times New Roman"/>
                <a:cs typeface="Times New Roman"/>
              </a:rPr>
              <a:t>order, </a:t>
            </a:r>
            <a:r>
              <a:rPr dirty="0" sz="1450" spc="-10">
                <a:latin typeface="Times New Roman"/>
                <a:cs typeface="Times New Roman"/>
              </a:rPr>
              <a:t>Alan,” said James, in his frightened  and somewhat fawning </a:t>
            </a:r>
            <a:r>
              <a:rPr dirty="0" sz="1450" spc="-35">
                <a:latin typeface="Times New Roman"/>
                <a:cs typeface="Times New Roman"/>
              </a:rPr>
              <a:t>way. </a:t>
            </a:r>
            <a:r>
              <a:rPr dirty="0" sz="1450" spc="-10">
                <a:latin typeface="Times New Roman"/>
                <a:cs typeface="Times New Roman"/>
              </a:rPr>
              <a:t>“They’ll search Appin with candles, and we must  have all things straight. </a:t>
            </a:r>
            <a:r>
              <a:rPr dirty="0" sz="1450" spc="-35">
                <a:latin typeface="Times New Roman"/>
                <a:cs typeface="Times New Roman"/>
              </a:rPr>
              <a:t>We’re </a:t>
            </a:r>
            <a:r>
              <a:rPr dirty="0" sz="1450" spc="-10">
                <a:latin typeface="Times New Roman"/>
                <a:cs typeface="Times New Roman"/>
              </a:rPr>
              <a:t>digging the </a:t>
            </a:r>
            <a:r>
              <a:rPr dirty="0" sz="1450" spc="-5">
                <a:latin typeface="Times New Roman"/>
                <a:cs typeface="Times New Roman"/>
              </a:rPr>
              <a:t>bit guns </a:t>
            </a:r>
            <a:r>
              <a:rPr dirty="0" sz="1450" spc="-10">
                <a:latin typeface="Times New Roman"/>
                <a:cs typeface="Times New Roman"/>
              </a:rPr>
              <a:t>and swords into the moss,  </a:t>
            </a:r>
            <a:r>
              <a:rPr dirty="0" sz="1450" spc="-5">
                <a:latin typeface="Times New Roman"/>
                <a:cs typeface="Times New Roman"/>
              </a:rPr>
              <a:t>ye </a:t>
            </a:r>
            <a:r>
              <a:rPr dirty="0" sz="1450" spc="-10">
                <a:latin typeface="Times New Roman"/>
                <a:cs typeface="Times New Roman"/>
              </a:rPr>
              <a:t>see; and these, </a:t>
            </a:r>
            <a:r>
              <a:rPr dirty="0" sz="1450" spc="-5">
                <a:latin typeface="Times New Roman"/>
                <a:cs typeface="Times New Roman"/>
              </a:rPr>
              <a:t>I </a:t>
            </a:r>
            <a:r>
              <a:rPr dirty="0" sz="1450" spc="-10">
                <a:latin typeface="Times New Roman"/>
                <a:cs typeface="Times New Roman"/>
              </a:rPr>
              <a:t>am thinking, will </a:t>
            </a:r>
            <a:r>
              <a:rPr dirty="0" sz="1450" spc="-5">
                <a:latin typeface="Times New Roman"/>
                <a:cs typeface="Times New Roman"/>
              </a:rPr>
              <a:t>be your </a:t>
            </a:r>
            <a:r>
              <a:rPr dirty="0" sz="1450" spc="-10">
                <a:latin typeface="Times New Roman"/>
                <a:cs typeface="Times New Roman"/>
              </a:rPr>
              <a:t>ain French clothes. </a:t>
            </a:r>
            <a:r>
              <a:rPr dirty="0" sz="1450" spc="-35">
                <a:latin typeface="Times New Roman"/>
                <a:cs typeface="Times New Roman"/>
              </a:rPr>
              <a:t>We’ll </a:t>
            </a:r>
            <a:r>
              <a:rPr dirty="0" sz="1450" spc="-5">
                <a:latin typeface="Times New Roman"/>
                <a:cs typeface="Times New Roman"/>
              </a:rPr>
              <a:t>be </a:t>
            </a:r>
            <a:r>
              <a:rPr dirty="0" sz="1450" spc="-10">
                <a:latin typeface="Times New Roman"/>
                <a:cs typeface="Times New Roman"/>
              </a:rPr>
              <a:t>to  bury them,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believe.”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“Bury my French clothes!” cried Alan. </a:t>
            </a:r>
            <a:r>
              <a:rPr dirty="0" sz="1450" spc="-15">
                <a:latin typeface="Times New Roman"/>
                <a:cs typeface="Times New Roman"/>
              </a:rPr>
              <a:t>“Troth, </a:t>
            </a:r>
            <a:r>
              <a:rPr dirty="0" sz="1450" spc="-10">
                <a:latin typeface="Times New Roman"/>
                <a:cs typeface="Times New Roman"/>
              </a:rPr>
              <a:t>no!” And </a:t>
            </a:r>
            <a:r>
              <a:rPr dirty="0" sz="1450" spc="-5">
                <a:latin typeface="Times New Roman"/>
                <a:cs typeface="Times New Roman"/>
              </a:rPr>
              <a:t>he </a:t>
            </a:r>
            <a:r>
              <a:rPr dirty="0" sz="1450" spc="-10">
                <a:latin typeface="Times New Roman"/>
                <a:cs typeface="Times New Roman"/>
              </a:rPr>
              <a:t>laid hold </a:t>
            </a:r>
            <a:r>
              <a:rPr dirty="0" sz="1450" spc="-5">
                <a:latin typeface="Times New Roman"/>
                <a:cs typeface="Times New Roman"/>
              </a:rPr>
              <a:t>upon  </a:t>
            </a:r>
            <a:r>
              <a:rPr dirty="0" sz="1450" spc="-10">
                <a:latin typeface="Times New Roman"/>
                <a:cs typeface="Times New Roman"/>
              </a:rPr>
              <a:t>the packet and retired into the barn to shift himself, recommending me in the  meanwhile to his</a:t>
            </a:r>
            <a:r>
              <a:rPr dirty="0" sz="1450">
                <a:latin typeface="Times New Roman"/>
                <a:cs typeface="Times New Roman"/>
              </a:rPr>
              <a:t> </a:t>
            </a:r>
            <a:r>
              <a:rPr dirty="0" sz="1450" spc="-10">
                <a:latin typeface="Times New Roman"/>
                <a:cs typeface="Times New Roman"/>
              </a:rPr>
              <a:t>kinsman.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James carried me accordingly into the kitchen, and sat down with me at  table, smiling and talking at first in </a:t>
            </a:r>
            <a:r>
              <a:rPr dirty="0" sz="1450" spc="-5">
                <a:latin typeface="Times New Roman"/>
                <a:cs typeface="Times New Roman"/>
              </a:rPr>
              <a:t>a </a:t>
            </a:r>
            <a:r>
              <a:rPr dirty="0" sz="1450" spc="-10">
                <a:latin typeface="Times New Roman"/>
                <a:cs typeface="Times New Roman"/>
              </a:rPr>
              <a:t>very hospitable </a:t>
            </a:r>
            <a:r>
              <a:rPr dirty="0" sz="1450" spc="-20">
                <a:latin typeface="Times New Roman"/>
                <a:cs typeface="Times New Roman"/>
              </a:rPr>
              <a:t>manner. </a:t>
            </a:r>
            <a:r>
              <a:rPr dirty="0" sz="1450" spc="-10">
                <a:latin typeface="Times New Roman"/>
                <a:cs typeface="Times New Roman"/>
              </a:rPr>
              <a:t>But presently  the gloom returned </a:t>
            </a:r>
            <a:r>
              <a:rPr dirty="0" sz="1450" spc="-5">
                <a:latin typeface="Times New Roman"/>
                <a:cs typeface="Times New Roman"/>
              </a:rPr>
              <a:t>upon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sat frowning and biting his fingers; only  remembered me from time to time; and then gave me </a:t>
            </a:r>
            <a:r>
              <a:rPr dirty="0" sz="1450" spc="-5">
                <a:latin typeface="Times New Roman"/>
                <a:cs typeface="Times New Roman"/>
              </a:rPr>
              <a:t>but 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and </a:t>
            </a:r>
            <a:r>
              <a:rPr dirty="0" sz="1450" spc="-5">
                <a:latin typeface="Times New Roman"/>
                <a:cs typeface="Times New Roman"/>
              </a:rPr>
              <a:t>a  poor </a:t>
            </a:r>
            <a:r>
              <a:rPr dirty="0" sz="1450" spc="-10">
                <a:latin typeface="Times New Roman"/>
                <a:cs typeface="Times New Roman"/>
              </a:rPr>
              <a:t>smile, and back into his private terrors. His wife sat </a:t>
            </a:r>
            <a:r>
              <a:rPr dirty="0" sz="1450" spc="-5">
                <a:latin typeface="Times New Roman"/>
                <a:cs typeface="Times New Roman"/>
              </a:rPr>
              <a:t>by </a:t>
            </a:r>
            <a:r>
              <a:rPr dirty="0" sz="1450" spc="-10">
                <a:latin typeface="Times New Roman"/>
                <a:cs typeface="Times New Roman"/>
              </a:rPr>
              <a:t>the fire and wept,  with her face in her hands; his eldest son was crouched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running  over </a:t>
            </a:r>
            <a:r>
              <a:rPr dirty="0" sz="1450" spc="-5">
                <a:latin typeface="Times New Roman"/>
                <a:cs typeface="Times New Roman"/>
              </a:rPr>
              <a:t>a </a:t>
            </a:r>
            <a:r>
              <a:rPr dirty="0" sz="1450" spc="-10">
                <a:latin typeface="Times New Roman"/>
                <a:cs typeface="Times New Roman"/>
              </a:rPr>
              <a:t>great mass </a:t>
            </a:r>
            <a:r>
              <a:rPr dirty="0" sz="1450" spc="-5">
                <a:latin typeface="Times New Roman"/>
                <a:cs typeface="Times New Roman"/>
              </a:rPr>
              <a:t>of </a:t>
            </a:r>
            <a:r>
              <a:rPr dirty="0" sz="1450" spc="-10">
                <a:latin typeface="Times New Roman"/>
                <a:cs typeface="Times New Roman"/>
              </a:rPr>
              <a:t>papers and now and again setting </a:t>
            </a:r>
            <a:r>
              <a:rPr dirty="0" sz="1450" spc="-5">
                <a:latin typeface="Times New Roman"/>
                <a:cs typeface="Times New Roman"/>
              </a:rPr>
              <a:t>one </a:t>
            </a:r>
            <a:r>
              <a:rPr dirty="0" sz="1450" spc="-10">
                <a:latin typeface="Times New Roman"/>
                <a:cs typeface="Times New Roman"/>
              </a:rPr>
              <a:t>alight and burning  it to the bitter end; all the while </a:t>
            </a:r>
            <a:r>
              <a:rPr dirty="0" sz="1450" spc="-5">
                <a:latin typeface="Times New Roman"/>
                <a:cs typeface="Times New Roman"/>
              </a:rPr>
              <a:t>a </a:t>
            </a:r>
            <a:r>
              <a:rPr dirty="0" sz="1450" spc="-10">
                <a:latin typeface="Times New Roman"/>
                <a:cs typeface="Times New Roman"/>
              </a:rPr>
              <a:t>servant lass with </a:t>
            </a:r>
            <a:r>
              <a:rPr dirty="0" sz="1450" spc="-5">
                <a:latin typeface="Times New Roman"/>
                <a:cs typeface="Times New Roman"/>
              </a:rPr>
              <a:t>a </a:t>
            </a:r>
            <a:r>
              <a:rPr dirty="0" sz="1450" spc="-10">
                <a:latin typeface="Times New Roman"/>
                <a:cs typeface="Times New Roman"/>
              </a:rPr>
              <a:t>red face was rummaging  about the room, in </a:t>
            </a:r>
            <a:r>
              <a:rPr dirty="0" sz="1450" spc="-5">
                <a:latin typeface="Times New Roman"/>
                <a:cs typeface="Times New Roman"/>
              </a:rPr>
              <a:t>a </a:t>
            </a:r>
            <a:r>
              <a:rPr dirty="0" sz="1450" spc="-10">
                <a:latin typeface="Times New Roman"/>
                <a:cs typeface="Times New Roman"/>
              </a:rPr>
              <a:t>blind hurry </a:t>
            </a:r>
            <a:r>
              <a:rPr dirty="0" sz="1450" spc="-5">
                <a:latin typeface="Times New Roman"/>
                <a:cs typeface="Times New Roman"/>
              </a:rPr>
              <a:t>of </a:t>
            </a:r>
            <a:r>
              <a:rPr dirty="0" sz="1450" spc="-20">
                <a:latin typeface="Times New Roman"/>
                <a:cs typeface="Times New Roman"/>
              </a:rPr>
              <a:t>fear, </a:t>
            </a:r>
            <a:r>
              <a:rPr dirty="0" sz="1450" spc="-10">
                <a:latin typeface="Times New Roman"/>
                <a:cs typeface="Times New Roman"/>
              </a:rPr>
              <a:t>and whimpering as she went; and  every now and again </a:t>
            </a:r>
            <a:r>
              <a:rPr dirty="0" sz="1450" spc="-5">
                <a:latin typeface="Times New Roman"/>
                <a:cs typeface="Times New Roman"/>
              </a:rPr>
              <a:t>one of </a:t>
            </a:r>
            <a:r>
              <a:rPr dirty="0" sz="1450" spc="-10">
                <a:latin typeface="Times New Roman"/>
                <a:cs typeface="Times New Roman"/>
              </a:rPr>
              <a:t>the men would thrust in his face from the yard,  and cry for</a:t>
            </a:r>
            <a:r>
              <a:rPr dirty="0" sz="1450">
                <a:latin typeface="Times New Roman"/>
                <a:cs typeface="Times New Roman"/>
              </a:rPr>
              <a:t> </a:t>
            </a:r>
            <a:r>
              <a:rPr dirty="0" sz="1450" spc="-10">
                <a:latin typeface="Times New Roman"/>
                <a:cs typeface="Times New Roman"/>
              </a:rPr>
              <a:t>orders.</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At last James could keep his seat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begged my permission to  </a:t>
            </a:r>
            <a:r>
              <a:rPr dirty="0" sz="1450" spc="-5">
                <a:latin typeface="Times New Roman"/>
                <a:cs typeface="Times New Roman"/>
              </a:rPr>
              <a:t>be </a:t>
            </a:r>
            <a:r>
              <a:rPr dirty="0" sz="1450" spc="-10">
                <a:latin typeface="Times New Roman"/>
                <a:cs typeface="Times New Roman"/>
              </a:rPr>
              <a:t>so unmannerly as walk about. “I am </a:t>
            </a:r>
            <a:r>
              <a:rPr dirty="0" sz="1450" spc="-5">
                <a:latin typeface="Times New Roman"/>
                <a:cs typeface="Times New Roman"/>
              </a:rPr>
              <a:t>but poor </a:t>
            </a:r>
            <a:r>
              <a:rPr dirty="0" sz="1450" spc="-10">
                <a:latin typeface="Times New Roman"/>
                <a:cs typeface="Times New Roman"/>
              </a:rPr>
              <a:t>company </a:t>
            </a:r>
            <a:r>
              <a:rPr dirty="0" sz="1450" spc="-15">
                <a:latin typeface="Times New Roman"/>
                <a:cs typeface="Times New Roman"/>
              </a:rPr>
              <a:t>altogether, </a:t>
            </a:r>
            <a:r>
              <a:rPr dirty="0" sz="1450" spc="-20">
                <a:latin typeface="Times New Roman"/>
                <a:cs typeface="Times New Roman"/>
              </a:rPr>
              <a:t>sir,” </a:t>
            </a:r>
            <a:r>
              <a:rPr dirty="0" sz="1450" spc="-10">
                <a:latin typeface="Times New Roman"/>
                <a:cs typeface="Times New Roman"/>
              </a:rPr>
              <a:t>says  he, “but </a:t>
            </a:r>
            <a:r>
              <a:rPr dirty="0" sz="1450" spc="-5">
                <a:latin typeface="Times New Roman"/>
                <a:cs typeface="Times New Roman"/>
              </a:rPr>
              <a:t>I </a:t>
            </a:r>
            <a:r>
              <a:rPr dirty="0" sz="1450" spc="-10">
                <a:latin typeface="Times New Roman"/>
                <a:cs typeface="Times New Roman"/>
              </a:rPr>
              <a:t>can think </a:t>
            </a:r>
            <a:r>
              <a:rPr dirty="0" sz="1450" spc="-5">
                <a:latin typeface="Times New Roman"/>
                <a:cs typeface="Times New Roman"/>
              </a:rPr>
              <a:t>of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this dreadful accident, and the trouble it is  like to bring </a:t>
            </a:r>
            <a:r>
              <a:rPr dirty="0" sz="1450" spc="-5">
                <a:latin typeface="Times New Roman"/>
                <a:cs typeface="Times New Roman"/>
              </a:rPr>
              <a:t>upon </a:t>
            </a:r>
            <a:r>
              <a:rPr dirty="0" sz="1450" spc="-10">
                <a:latin typeface="Times New Roman"/>
                <a:cs typeface="Times New Roman"/>
              </a:rPr>
              <a:t>quite innocent</a:t>
            </a:r>
            <a:r>
              <a:rPr dirty="0" sz="1450" spc="15">
                <a:latin typeface="Times New Roman"/>
                <a:cs typeface="Times New Roman"/>
              </a:rPr>
              <a:t> </a:t>
            </a:r>
            <a:r>
              <a:rPr dirty="0" sz="1450" spc="-10">
                <a:latin typeface="Times New Roman"/>
                <a:cs typeface="Times New Roman"/>
              </a:rPr>
              <a:t>persons.”</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A little after </a:t>
            </a:r>
            <a:r>
              <a:rPr dirty="0" sz="1450" spc="-5">
                <a:latin typeface="Times New Roman"/>
                <a:cs typeface="Times New Roman"/>
              </a:rPr>
              <a:t>he </a:t>
            </a:r>
            <a:r>
              <a:rPr dirty="0" sz="1450" spc="-10">
                <a:latin typeface="Times New Roman"/>
                <a:cs typeface="Times New Roman"/>
              </a:rPr>
              <a:t>observed his son burning </a:t>
            </a:r>
            <a:r>
              <a:rPr dirty="0" sz="1450" spc="-5">
                <a:latin typeface="Times New Roman"/>
                <a:cs typeface="Times New Roman"/>
              </a:rPr>
              <a:t>a </a:t>
            </a:r>
            <a:r>
              <a:rPr dirty="0" sz="1450" spc="-10">
                <a:latin typeface="Times New Roman"/>
                <a:cs typeface="Times New Roman"/>
              </a:rPr>
              <a:t>paper which </a:t>
            </a:r>
            <a:r>
              <a:rPr dirty="0" sz="1450" spc="-5">
                <a:latin typeface="Times New Roman"/>
                <a:cs typeface="Times New Roman"/>
              </a:rPr>
              <a:t>he thought </a:t>
            </a:r>
            <a:r>
              <a:rPr dirty="0" sz="1450" spc="-10">
                <a:latin typeface="Times New Roman"/>
                <a:cs typeface="Times New Roman"/>
              </a:rPr>
              <a:t>should  have been kept; and at that his excitement burst </a:t>
            </a:r>
            <a:r>
              <a:rPr dirty="0" sz="1450" spc="-5">
                <a:latin typeface="Times New Roman"/>
                <a:cs typeface="Times New Roman"/>
              </a:rPr>
              <a:t>out </a:t>
            </a:r>
            <a:r>
              <a:rPr dirty="0" sz="1450" spc="-10">
                <a:latin typeface="Times New Roman"/>
                <a:cs typeface="Times New Roman"/>
              </a:rPr>
              <a:t>so that it was painful to  witness. He struck the lad</a:t>
            </a:r>
            <a:r>
              <a:rPr dirty="0" sz="1450" spc="15">
                <a:latin typeface="Times New Roman"/>
                <a:cs typeface="Times New Roman"/>
              </a:rPr>
              <a:t> </a:t>
            </a:r>
            <a:r>
              <a:rPr dirty="0" sz="1450" spc="-20">
                <a:latin typeface="Times New Roman"/>
                <a:cs typeface="Times New Roman"/>
              </a:rPr>
              <a:t>repeatedly.</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“Are </a:t>
            </a:r>
            <a:r>
              <a:rPr dirty="0" sz="1450" spc="-5">
                <a:latin typeface="Times New Roman"/>
                <a:cs typeface="Times New Roman"/>
              </a:rPr>
              <a:t>you gone </a:t>
            </a:r>
            <a:r>
              <a:rPr dirty="0" sz="1450" spc="-10">
                <a:latin typeface="Times New Roman"/>
                <a:cs typeface="Times New Roman"/>
              </a:rPr>
              <a:t>gyte?” </a:t>
            </a:r>
            <a:r>
              <a:rPr dirty="0" sz="1450" spc="-5">
                <a:latin typeface="Times New Roman"/>
                <a:cs typeface="Times New Roman"/>
              </a:rPr>
              <a:t>he </a:t>
            </a:r>
            <a:r>
              <a:rPr dirty="0" sz="1450" spc="-10">
                <a:latin typeface="Times New Roman"/>
                <a:cs typeface="Times New Roman"/>
              </a:rPr>
              <a:t>cried. “Do </a:t>
            </a:r>
            <a:r>
              <a:rPr dirty="0" sz="1450" spc="-5">
                <a:latin typeface="Times New Roman"/>
                <a:cs typeface="Times New Roman"/>
              </a:rPr>
              <a:t>you </a:t>
            </a:r>
            <a:r>
              <a:rPr dirty="0" sz="1450" spc="-10">
                <a:latin typeface="Times New Roman"/>
                <a:cs typeface="Times New Roman"/>
              </a:rPr>
              <a:t>wish to hang </a:t>
            </a:r>
            <a:r>
              <a:rPr dirty="0" sz="1450" spc="-5">
                <a:latin typeface="Times New Roman"/>
                <a:cs typeface="Times New Roman"/>
              </a:rPr>
              <a:t>your </a:t>
            </a:r>
            <a:r>
              <a:rPr dirty="0" sz="1450" spc="-10">
                <a:latin typeface="Times New Roman"/>
                <a:cs typeface="Times New Roman"/>
              </a:rPr>
              <a:t>father?” and  forgetful </a:t>
            </a:r>
            <a:r>
              <a:rPr dirty="0" sz="1450" spc="-5">
                <a:latin typeface="Times New Roman"/>
                <a:cs typeface="Times New Roman"/>
              </a:rPr>
              <a:t>of </a:t>
            </a:r>
            <a:r>
              <a:rPr dirty="0" sz="1450" spc="-10">
                <a:latin typeface="Times New Roman"/>
                <a:cs typeface="Times New Roman"/>
              </a:rPr>
              <a:t>my presence, carried </a:t>
            </a:r>
            <a:r>
              <a:rPr dirty="0" sz="1450" spc="-5">
                <a:latin typeface="Times New Roman"/>
                <a:cs typeface="Times New Roman"/>
              </a:rPr>
              <a:t>on </a:t>
            </a:r>
            <a:r>
              <a:rPr dirty="0" sz="1450" spc="-10">
                <a:latin typeface="Times New Roman"/>
                <a:cs typeface="Times New Roman"/>
              </a:rPr>
              <a:t>at him </a:t>
            </a:r>
            <a:r>
              <a:rPr dirty="0" sz="1450" spc="-5">
                <a:latin typeface="Times New Roman"/>
                <a:cs typeface="Times New Roman"/>
              </a:rPr>
              <a:t>a </a:t>
            </a:r>
            <a:r>
              <a:rPr dirty="0" sz="1450" spc="-10">
                <a:latin typeface="Times New Roman"/>
                <a:cs typeface="Times New Roman"/>
              </a:rPr>
              <a:t>long time together in the Gaelic,  the </a:t>
            </a:r>
            <a:r>
              <a:rPr dirty="0" sz="1450" spc="-5">
                <a:latin typeface="Times New Roman"/>
                <a:cs typeface="Times New Roman"/>
              </a:rPr>
              <a:t>young </a:t>
            </a:r>
            <a:r>
              <a:rPr dirty="0" sz="1450" spc="-10">
                <a:latin typeface="Times New Roman"/>
                <a:cs typeface="Times New Roman"/>
              </a:rPr>
              <a:t>man answering nothing; only the wife, at the name </a:t>
            </a:r>
            <a:r>
              <a:rPr dirty="0" sz="1450" spc="-5">
                <a:latin typeface="Times New Roman"/>
                <a:cs typeface="Times New Roman"/>
              </a:rPr>
              <a:t>of </a:t>
            </a:r>
            <a:r>
              <a:rPr dirty="0" sz="1450" spc="-10">
                <a:latin typeface="Times New Roman"/>
                <a:cs typeface="Times New Roman"/>
              </a:rPr>
              <a:t>hanging,  throwing her apron over her face and sobbing </a:t>
            </a:r>
            <a:r>
              <a:rPr dirty="0" sz="1450" spc="-5">
                <a:latin typeface="Times New Roman"/>
                <a:cs typeface="Times New Roman"/>
              </a:rPr>
              <a:t>out </a:t>
            </a:r>
            <a:r>
              <a:rPr dirty="0" sz="1450" spc="-10">
                <a:latin typeface="Times New Roman"/>
                <a:cs typeface="Times New Roman"/>
              </a:rPr>
              <a:t>louder than</a:t>
            </a:r>
            <a:r>
              <a:rPr dirty="0" sz="1450" spc="8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This was all wretched for </a:t>
            </a:r>
            <a:r>
              <a:rPr dirty="0" sz="1450" spc="-5">
                <a:latin typeface="Times New Roman"/>
                <a:cs typeface="Times New Roman"/>
              </a:rPr>
              <a:t>a </a:t>
            </a:r>
            <a:r>
              <a:rPr dirty="0" sz="1450" spc="-10">
                <a:latin typeface="Times New Roman"/>
                <a:cs typeface="Times New Roman"/>
              </a:rPr>
              <a:t>stranger like myself to hear and see; and </a:t>
            </a:r>
            <a:r>
              <a:rPr dirty="0" sz="1450" spc="-5">
                <a:latin typeface="Times New Roman"/>
                <a:cs typeface="Times New Roman"/>
              </a:rPr>
              <a:t>I </a:t>
            </a:r>
            <a:r>
              <a:rPr dirty="0" sz="1450" spc="-10">
                <a:latin typeface="Times New Roman"/>
                <a:cs typeface="Times New Roman"/>
              </a:rPr>
              <a:t>was  right glad when Alan returned, looking like himself in his fine French clothes,  though</a:t>
            </a:r>
            <a:r>
              <a:rPr dirty="0" sz="1450" spc="75">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sure)</a:t>
            </a:r>
            <a:r>
              <a:rPr dirty="0" sz="1450" spc="80">
                <a:latin typeface="Times New Roman"/>
                <a:cs typeface="Times New Roman"/>
              </a:rPr>
              <a:t> </a:t>
            </a:r>
            <a:r>
              <a:rPr dirty="0" sz="1450" spc="-10">
                <a:latin typeface="Times New Roman"/>
                <a:cs typeface="Times New Roman"/>
              </a:rPr>
              <a:t>they</a:t>
            </a:r>
            <a:r>
              <a:rPr dirty="0" sz="1450" spc="85">
                <a:latin typeface="Times New Roman"/>
                <a:cs typeface="Times New Roman"/>
              </a:rPr>
              <a:t> </a:t>
            </a:r>
            <a:r>
              <a:rPr dirty="0" sz="1450" spc="-10">
                <a:latin typeface="Times New Roman"/>
                <a:cs typeface="Times New Roman"/>
              </a:rPr>
              <a:t>were</a:t>
            </a:r>
            <a:r>
              <a:rPr dirty="0" sz="1450" spc="80">
                <a:latin typeface="Times New Roman"/>
                <a:cs typeface="Times New Roman"/>
              </a:rPr>
              <a:t> </a:t>
            </a:r>
            <a:r>
              <a:rPr dirty="0" sz="1450" spc="-10">
                <a:latin typeface="Times New Roman"/>
                <a:cs typeface="Times New Roman"/>
              </a:rPr>
              <a:t>now</a:t>
            </a:r>
            <a:r>
              <a:rPr dirty="0" sz="1450" spc="75">
                <a:latin typeface="Times New Roman"/>
                <a:cs typeface="Times New Roman"/>
              </a:rPr>
              <a:t> </a:t>
            </a:r>
            <a:r>
              <a:rPr dirty="0" sz="1450" spc="-10">
                <a:latin typeface="Times New Roman"/>
                <a:cs typeface="Times New Roman"/>
              </a:rPr>
              <a:t>grown</a:t>
            </a:r>
            <a:r>
              <a:rPr dirty="0" sz="1450" spc="85">
                <a:latin typeface="Times New Roman"/>
                <a:cs typeface="Times New Roman"/>
              </a:rPr>
              <a:t> </a:t>
            </a:r>
            <a:r>
              <a:rPr dirty="0" sz="1450" spc="-10">
                <a:latin typeface="Times New Roman"/>
                <a:cs typeface="Times New Roman"/>
              </a:rPr>
              <a:t>almost</a:t>
            </a:r>
            <a:r>
              <a:rPr dirty="0" sz="1450" spc="75">
                <a:latin typeface="Times New Roman"/>
                <a:cs typeface="Times New Roman"/>
              </a:rPr>
              <a:t> </a:t>
            </a:r>
            <a:r>
              <a:rPr dirty="0" sz="1450" spc="-10">
                <a:latin typeface="Times New Roman"/>
                <a:cs typeface="Times New Roman"/>
              </a:rPr>
              <a:t>too</a:t>
            </a:r>
            <a:r>
              <a:rPr dirty="0" sz="1450" spc="85">
                <a:latin typeface="Times New Roman"/>
                <a:cs typeface="Times New Roman"/>
              </a:rPr>
              <a:t> </a:t>
            </a:r>
            <a:r>
              <a:rPr dirty="0" sz="1450" spc="-10">
                <a:latin typeface="Times New Roman"/>
                <a:cs typeface="Times New Roman"/>
              </a:rPr>
              <a:t>battered</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withered</a:t>
            </a:r>
            <a:r>
              <a:rPr dirty="0" sz="1450" spc="8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36307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deserve the name </a:t>
            </a:r>
            <a:r>
              <a:rPr dirty="0" sz="1450" spc="-5">
                <a:latin typeface="Times New Roman"/>
                <a:cs typeface="Times New Roman"/>
              </a:rPr>
              <a:t>of </a:t>
            </a:r>
            <a:r>
              <a:rPr dirty="0" sz="1450" spc="-10">
                <a:latin typeface="Times New Roman"/>
                <a:cs typeface="Times New Roman"/>
              </a:rPr>
              <a:t>fine. </a:t>
            </a:r>
            <a:r>
              <a:rPr dirty="0" sz="1450" spc="-5">
                <a:latin typeface="Times New Roman"/>
                <a:cs typeface="Times New Roman"/>
              </a:rPr>
              <a:t>I </a:t>
            </a:r>
            <a:r>
              <a:rPr dirty="0" sz="1450" spc="-10">
                <a:latin typeface="Times New Roman"/>
                <a:cs typeface="Times New Roman"/>
              </a:rPr>
              <a:t>was then taken </a:t>
            </a:r>
            <a:r>
              <a:rPr dirty="0" sz="1450" spc="-5">
                <a:latin typeface="Times New Roman"/>
                <a:cs typeface="Times New Roman"/>
              </a:rPr>
              <a:t>out </a:t>
            </a:r>
            <a:r>
              <a:rPr dirty="0" sz="1450" spc="-10">
                <a:latin typeface="Times New Roman"/>
                <a:cs typeface="Times New Roman"/>
              </a:rPr>
              <a:t>in my turn </a:t>
            </a:r>
            <a:r>
              <a:rPr dirty="0" sz="1450" spc="-5">
                <a:latin typeface="Times New Roman"/>
                <a:cs typeface="Times New Roman"/>
              </a:rPr>
              <a:t>by </a:t>
            </a:r>
            <a:r>
              <a:rPr dirty="0" sz="1450" spc="-10">
                <a:latin typeface="Times New Roman"/>
                <a:cs typeface="Times New Roman"/>
              </a:rPr>
              <a:t>another </a:t>
            </a:r>
            <a:r>
              <a:rPr dirty="0" sz="1450" spc="-5">
                <a:latin typeface="Times New Roman"/>
                <a:cs typeface="Times New Roman"/>
              </a:rPr>
              <a:t>of </a:t>
            </a:r>
            <a:r>
              <a:rPr dirty="0" sz="1450" spc="-10">
                <a:latin typeface="Times New Roman"/>
                <a:cs typeface="Times New Roman"/>
              </a:rPr>
              <a:t>the  sons, and given that change </a:t>
            </a:r>
            <a:r>
              <a:rPr dirty="0" sz="1450" spc="-5">
                <a:latin typeface="Times New Roman"/>
                <a:cs typeface="Times New Roman"/>
              </a:rPr>
              <a:t>of </a:t>
            </a:r>
            <a:r>
              <a:rPr dirty="0" sz="1450" spc="-10">
                <a:latin typeface="Times New Roman"/>
                <a:cs typeface="Times New Roman"/>
              </a:rPr>
              <a:t>clothing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stood so long in need,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Highland brogues made </a:t>
            </a:r>
            <a:r>
              <a:rPr dirty="0" sz="1450" spc="-5">
                <a:latin typeface="Times New Roman"/>
                <a:cs typeface="Times New Roman"/>
              </a:rPr>
              <a:t>of </a:t>
            </a:r>
            <a:r>
              <a:rPr dirty="0" sz="1450" spc="-15">
                <a:latin typeface="Times New Roman"/>
                <a:cs typeface="Times New Roman"/>
              </a:rPr>
              <a:t>deer-leather, </a:t>
            </a:r>
            <a:r>
              <a:rPr dirty="0" sz="1450" spc="-10">
                <a:latin typeface="Times New Roman"/>
                <a:cs typeface="Times New Roman"/>
              </a:rPr>
              <a:t>rather strange at first, </a:t>
            </a:r>
            <a:r>
              <a:rPr dirty="0" sz="1450" spc="-5">
                <a:latin typeface="Times New Roman"/>
                <a:cs typeface="Times New Roman"/>
              </a:rPr>
              <a:t>but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little practice very easy to the</a:t>
            </a:r>
            <a:r>
              <a:rPr dirty="0" sz="1450" spc="2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By the time </a:t>
            </a:r>
            <a:r>
              <a:rPr dirty="0" sz="1450" spc="-5">
                <a:latin typeface="Times New Roman"/>
                <a:cs typeface="Times New Roman"/>
              </a:rPr>
              <a:t>I </a:t>
            </a:r>
            <a:r>
              <a:rPr dirty="0" sz="1450" spc="-10">
                <a:latin typeface="Times New Roman"/>
                <a:cs typeface="Times New Roman"/>
              </a:rPr>
              <a:t>came back Alan must have told his story; for it seemed  understood that </a:t>
            </a:r>
            <a:r>
              <a:rPr dirty="0" sz="1450" spc="-5">
                <a:latin typeface="Times New Roman"/>
                <a:cs typeface="Times New Roman"/>
              </a:rPr>
              <a:t>I </a:t>
            </a:r>
            <a:r>
              <a:rPr dirty="0" sz="1450" spc="-10">
                <a:latin typeface="Times New Roman"/>
                <a:cs typeface="Times New Roman"/>
              </a:rPr>
              <a:t>was to fly with him, and they were all busy </a:t>
            </a:r>
            <a:r>
              <a:rPr dirty="0" sz="1450" spc="-5">
                <a:latin typeface="Times New Roman"/>
                <a:cs typeface="Times New Roman"/>
              </a:rPr>
              <a:t>upon our  </a:t>
            </a:r>
            <a:r>
              <a:rPr dirty="0" sz="1450" spc="-10">
                <a:latin typeface="Times New Roman"/>
                <a:cs typeface="Times New Roman"/>
              </a:rPr>
              <a:t>equipment. They gave </a:t>
            </a:r>
            <a:r>
              <a:rPr dirty="0" sz="1450" spc="-5">
                <a:latin typeface="Times New Roman"/>
                <a:cs typeface="Times New Roman"/>
              </a:rPr>
              <a:t>us </a:t>
            </a:r>
            <a:r>
              <a:rPr dirty="0" sz="1450" spc="-10">
                <a:latin typeface="Times New Roman"/>
                <a:cs typeface="Times New Roman"/>
              </a:rPr>
              <a:t>each </a:t>
            </a:r>
            <a:r>
              <a:rPr dirty="0" sz="1450" spc="-5">
                <a:latin typeface="Times New Roman"/>
                <a:cs typeface="Times New Roman"/>
              </a:rPr>
              <a:t>a </a:t>
            </a:r>
            <a:r>
              <a:rPr dirty="0" sz="1450" spc="-10">
                <a:latin typeface="Times New Roman"/>
                <a:cs typeface="Times New Roman"/>
              </a:rPr>
              <a:t>sword and pistols, though </a:t>
            </a:r>
            <a:r>
              <a:rPr dirty="0" sz="1450" spc="-5">
                <a:latin typeface="Times New Roman"/>
                <a:cs typeface="Times New Roman"/>
              </a:rPr>
              <a:t>I </a:t>
            </a:r>
            <a:r>
              <a:rPr dirty="0" sz="1450" spc="-10">
                <a:latin typeface="Times New Roman"/>
                <a:cs typeface="Times New Roman"/>
              </a:rPr>
              <a:t>professed my  inability to use the former; and with these, and some ammunition, </a:t>
            </a:r>
            <a:r>
              <a:rPr dirty="0" sz="1450" spc="-5">
                <a:latin typeface="Times New Roman"/>
                <a:cs typeface="Times New Roman"/>
              </a:rPr>
              <a:t>a </a:t>
            </a:r>
            <a:r>
              <a:rPr dirty="0" sz="1450" spc="-10">
                <a:latin typeface="Times New Roman"/>
                <a:cs typeface="Times New Roman"/>
              </a:rPr>
              <a:t>bag </a:t>
            </a:r>
            <a:r>
              <a:rPr dirty="0" sz="1450" spc="-5">
                <a:latin typeface="Times New Roman"/>
                <a:cs typeface="Times New Roman"/>
              </a:rPr>
              <a:t>of  </a:t>
            </a:r>
            <a:r>
              <a:rPr dirty="0" sz="1450" spc="-10">
                <a:latin typeface="Times New Roman"/>
                <a:cs typeface="Times New Roman"/>
              </a:rPr>
              <a:t>oatmeal, an iron pan,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right French </a:t>
            </a:r>
            <a:r>
              <a:rPr dirty="0" sz="1450" spc="-20">
                <a:latin typeface="Times New Roman"/>
                <a:cs typeface="Times New Roman"/>
              </a:rPr>
              <a:t>brandy, </a:t>
            </a:r>
            <a:r>
              <a:rPr dirty="0" sz="1450" spc="-10">
                <a:latin typeface="Times New Roman"/>
                <a:cs typeface="Times New Roman"/>
              </a:rPr>
              <a:t>we were ready for  the </a:t>
            </a:r>
            <a:r>
              <a:rPr dirty="0" sz="1450" spc="-20">
                <a:latin typeface="Times New Roman"/>
                <a:cs typeface="Times New Roman"/>
              </a:rPr>
              <a:t>heather. </a:t>
            </a:r>
            <a:r>
              <a:rPr dirty="0" sz="1450" spc="-25">
                <a:latin typeface="Times New Roman"/>
                <a:cs typeface="Times New Roman"/>
              </a:rPr>
              <a:t>Money, </a:t>
            </a:r>
            <a:r>
              <a:rPr dirty="0" sz="1450" spc="-10">
                <a:latin typeface="Times New Roman"/>
                <a:cs typeface="Times New Roman"/>
              </a:rPr>
              <a:t>indeed, was lacking. </a:t>
            </a:r>
            <a:r>
              <a:rPr dirty="0" sz="1450" spc="-5">
                <a:latin typeface="Times New Roman"/>
                <a:cs typeface="Times New Roman"/>
              </a:rPr>
              <a:t>I </a:t>
            </a:r>
            <a:r>
              <a:rPr dirty="0" sz="1450" spc="-10">
                <a:latin typeface="Times New Roman"/>
                <a:cs typeface="Times New Roman"/>
              </a:rPr>
              <a:t>had about two guineas left; </a:t>
            </a:r>
            <a:r>
              <a:rPr dirty="0" sz="1450" spc="-25">
                <a:latin typeface="Times New Roman"/>
                <a:cs typeface="Times New Roman"/>
              </a:rPr>
              <a:t>Alan’s  </a:t>
            </a:r>
            <a:r>
              <a:rPr dirty="0" sz="1450" spc="-10">
                <a:latin typeface="Times New Roman"/>
                <a:cs typeface="Times New Roman"/>
              </a:rPr>
              <a:t>belt having been despatched </a:t>
            </a:r>
            <a:r>
              <a:rPr dirty="0" sz="1450" spc="-5">
                <a:latin typeface="Times New Roman"/>
                <a:cs typeface="Times New Roman"/>
              </a:rPr>
              <a:t>by </a:t>
            </a:r>
            <a:r>
              <a:rPr dirty="0" sz="1450" spc="-10">
                <a:latin typeface="Times New Roman"/>
                <a:cs typeface="Times New Roman"/>
              </a:rPr>
              <a:t>another hand, that trusty messenger had </a:t>
            </a:r>
            <a:r>
              <a:rPr dirty="0" sz="1450" spc="-5">
                <a:latin typeface="Times New Roman"/>
                <a:cs typeface="Times New Roman"/>
              </a:rPr>
              <a:t>no  </a:t>
            </a:r>
            <a:r>
              <a:rPr dirty="0" sz="1450" spc="-10">
                <a:latin typeface="Times New Roman"/>
                <a:cs typeface="Times New Roman"/>
              </a:rPr>
              <a:t>more than seventeen-pence to his whole fortune; and as for James, it appears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himself so low with journeys to Edinburgh and legal expenses  </a:t>
            </a:r>
            <a:r>
              <a:rPr dirty="0" sz="1450" spc="-5">
                <a:latin typeface="Times New Roman"/>
                <a:cs typeface="Times New Roman"/>
              </a:rPr>
              <a:t>on </a:t>
            </a:r>
            <a:r>
              <a:rPr dirty="0" sz="1450" spc="-10">
                <a:latin typeface="Times New Roman"/>
                <a:cs typeface="Times New Roman"/>
              </a:rPr>
              <a:t>behalf </a:t>
            </a:r>
            <a:r>
              <a:rPr dirty="0" sz="1450" spc="-5">
                <a:latin typeface="Times New Roman"/>
                <a:cs typeface="Times New Roman"/>
              </a:rPr>
              <a:t>of </a:t>
            </a:r>
            <a:r>
              <a:rPr dirty="0" sz="1450" spc="-10">
                <a:latin typeface="Times New Roman"/>
                <a:cs typeface="Times New Roman"/>
              </a:rPr>
              <a:t>the tenants, that </a:t>
            </a:r>
            <a:r>
              <a:rPr dirty="0" sz="1450" spc="-5">
                <a:latin typeface="Times New Roman"/>
                <a:cs typeface="Times New Roman"/>
              </a:rPr>
              <a:t>he </a:t>
            </a:r>
            <a:r>
              <a:rPr dirty="0" sz="1450" spc="-10">
                <a:latin typeface="Times New Roman"/>
                <a:cs typeface="Times New Roman"/>
              </a:rPr>
              <a:t>could only scrape together three-and-five-  </a:t>
            </a:r>
            <a:r>
              <a:rPr dirty="0" sz="1450" spc="-15">
                <a:latin typeface="Times New Roman"/>
                <a:cs typeface="Times New Roman"/>
              </a:rPr>
              <a:t>pence-halfpenny, </a:t>
            </a:r>
            <a:r>
              <a:rPr dirty="0" sz="1450" spc="-10">
                <a:latin typeface="Times New Roman"/>
                <a:cs typeface="Times New Roman"/>
              </a:rPr>
              <a:t>the most </a:t>
            </a:r>
            <a:r>
              <a:rPr dirty="0" sz="1450" spc="-5">
                <a:latin typeface="Times New Roman"/>
                <a:cs typeface="Times New Roman"/>
              </a:rPr>
              <a:t>of </a:t>
            </a:r>
            <a:r>
              <a:rPr dirty="0" sz="1450" spc="-10">
                <a:latin typeface="Times New Roman"/>
                <a:cs typeface="Times New Roman"/>
              </a:rPr>
              <a:t>it in</a:t>
            </a:r>
            <a:r>
              <a:rPr dirty="0" sz="1450" spc="20">
                <a:latin typeface="Times New Roman"/>
                <a:cs typeface="Times New Roman"/>
              </a:rPr>
              <a:t> </a:t>
            </a:r>
            <a:r>
              <a:rPr dirty="0" sz="1450" spc="-10">
                <a:latin typeface="Times New Roman"/>
                <a:cs typeface="Times New Roman"/>
              </a:rPr>
              <a:t>coppers.</a:t>
            </a:r>
            <a:endParaRPr sz="1450">
              <a:latin typeface="Times New Roman"/>
              <a:cs typeface="Times New Roman"/>
            </a:endParaRPr>
          </a:p>
          <a:p>
            <a:pPr algn="just" marL="268605">
              <a:lnSpc>
                <a:spcPct val="100000"/>
              </a:lnSpc>
              <a:spcBef>
                <a:spcPts val="635"/>
              </a:spcBef>
            </a:pPr>
            <a:r>
              <a:rPr dirty="0" sz="1450" spc="-10">
                <a:latin typeface="Times New Roman"/>
                <a:cs typeface="Times New Roman"/>
              </a:rPr>
              <a:t>“This’ll </a:t>
            </a:r>
            <a:r>
              <a:rPr dirty="0" sz="1450" spc="-5">
                <a:latin typeface="Times New Roman"/>
                <a:cs typeface="Times New Roman"/>
              </a:rPr>
              <a:t>no do,” </a:t>
            </a:r>
            <a:r>
              <a:rPr dirty="0" sz="1450" spc="-10">
                <a:latin typeface="Times New Roman"/>
                <a:cs typeface="Times New Roman"/>
              </a:rPr>
              <a:t>said</a:t>
            </a:r>
            <a:r>
              <a:rPr dirty="0" sz="1450" spc="-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715" indent="255904">
              <a:lnSpc>
                <a:spcPts val="1730"/>
              </a:lnSpc>
              <a:spcBef>
                <a:spcPts val="850"/>
              </a:spcBef>
            </a:pPr>
            <a:r>
              <a:rPr dirty="0" sz="1450" spc="-60">
                <a:latin typeface="Times New Roman"/>
                <a:cs typeface="Times New Roman"/>
              </a:rPr>
              <a:t>“Ye </a:t>
            </a:r>
            <a:r>
              <a:rPr dirty="0" sz="1450" spc="-10">
                <a:latin typeface="Times New Roman"/>
                <a:cs typeface="Times New Roman"/>
              </a:rPr>
              <a:t>must find </a:t>
            </a:r>
            <a:r>
              <a:rPr dirty="0" sz="1450" spc="-5">
                <a:latin typeface="Times New Roman"/>
                <a:cs typeface="Times New Roman"/>
              </a:rPr>
              <a:t>a </a:t>
            </a:r>
            <a:r>
              <a:rPr dirty="0" sz="1450" spc="-10">
                <a:latin typeface="Times New Roman"/>
                <a:cs typeface="Times New Roman"/>
              </a:rPr>
              <a:t>safe </a:t>
            </a:r>
            <a:r>
              <a:rPr dirty="0" sz="1450" spc="-5">
                <a:latin typeface="Times New Roman"/>
                <a:cs typeface="Times New Roman"/>
              </a:rPr>
              <a:t>bit </a:t>
            </a:r>
            <a:r>
              <a:rPr dirty="0" sz="1450" spc="-10">
                <a:latin typeface="Times New Roman"/>
                <a:cs typeface="Times New Roman"/>
              </a:rPr>
              <a:t>somewhere near </a:t>
            </a:r>
            <a:r>
              <a:rPr dirty="0" sz="1450" spc="-30">
                <a:latin typeface="Times New Roman"/>
                <a:cs typeface="Times New Roman"/>
              </a:rPr>
              <a:t>by,” </a:t>
            </a:r>
            <a:r>
              <a:rPr dirty="0" sz="1450" spc="-10">
                <a:latin typeface="Times New Roman"/>
                <a:cs typeface="Times New Roman"/>
              </a:rPr>
              <a:t>said James, “and get word  sent to me. </a:t>
            </a:r>
            <a:r>
              <a:rPr dirty="0" sz="1450" spc="-85">
                <a:latin typeface="Times New Roman"/>
                <a:cs typeface="Times New Roman"/>
              </a:rPr>
              <a:t>Ye </a:t>
            </a:r>
            <a:r>
              <a:rPr dirty="0" sz="1450" spc="-10">
                <a:latin typeface="Times New Roman"/>
                <a:cs typeface="Times New Roman"/>
              </a:rPr>
              <a:t>see, ye’ll have to get this business prettily </a:t>
            </a:r>
            <a:r>
              <a:rPr dirty="0" sz="1450" spc="-15">
                <a:latin typeface="Times New Roman"/>
                <a:cs typeface="Times New Roman"/>
              </a:rPr>
              <a:t>off, </a:t>
            </a:r>
            <a:r>
              <a:rPr dirty="0" sz="1450" spc="-10">
                <a:latin typeface="Times New Roman"/>
                <a:cs typeface="Times New Roman"/>
              </a:rPr>
              <a:t>Alan. This is </a:t>
            </a:r>
            <a:r>
              <a:rPr dirty="0" sz="1450" spc="-5">
                <a:latin typeface="Times New Roman"/>
                <a:cs typeface="Times New Roman"/>
              </a:rPr>
              <a:t>no  </a:t>
            </a:r>
            <a:r>
              <a:rPr dirty="0" sz="1450" spc="-10">
                <a:latin typeface="Times New Roman"/>
                <a:cs typeface="Times New Roman"/>
              </a:rPr>
              <a:t>time to </a:t>
            </a:r>
            <a:r>
              <a:rPr dirty="0" sz="1450" spc="-5">
                <a:latin typeface="Times New Roman"/>
                <a:cs typeface="Times New Roman"/>
              </a:rPr>
              <a:t>be </a:t>
            </a:r>
            <a:r>
              <a:rPr dirty="0" sz="1450" spc="-10">
                <a:latin typeface="Times New Roman"/>
                <a:cs typeface="Times New Roman"/>
              </a:rPr>
              <a:t>stayed for </a:t>
            </a:r>
            <a:r>
              <a:rPr dirty="0" sz="1450" spc="-5">
                <a:latin typeface="Times New Roman"/>
                <a:cs typeface="Times New Roman"/>
              </a:rPr>
              <a:t>a </a:t>
            </a:r>
            <a:r>
              <a:rPr dirty="0" sz="1450" spc="-10">
                <a:latin typeface="Times New Roman"/>
                <a:cs typeface="Times New Roman"/>
              </a:rPr>
              <a:t>guinea </a:t>
            </a:r>
            <a:r>
              <a:rPr dirty="0" sz="1450" spc="-5">
                <a:latin typeface="Times New Roman"/>
                <a:cs typeface="Times New Roman"/>
              </a:rPr>
              <a:t>or </a:t>
            </a:r>
            <a:r>
              <a:rPr dirty="0" sz="1450" spc="-10">
                <a:latin typeface="Times New Roman"/>
                <a:cs typeface="Times New Roman"/>
              </a:rPr>
              <a:t>two. They’re sure to get wind </a:t>
            </a:r>
            <a:r>
              <a:rPr dirty="0" sz="1450" spc="-5">
                <a:latin typeface="Times New Roman"/>
                <a:cs typeface="Times New Roman"/>
              </a:rPr>
              <a:t>of </a:t>
            </a:r>
            <a:r>
              <a:rPr dirty="0" sz="1450" spc="-10">
                <a:latin typeface="Times New Roman"/>
                <a:cs typeface="Times New Roman"/>
              </a:rPr>
              <a:t>ye, sure to  seek ye, and </a:t>
            </a:r>
            <a:r>
              <a:rPr dirty="0" sz="1450" spc="-5">
                <a:latin typeface="Times New Roman"/>
                <a:cs typeface="Times New Roman"/>
              </a:rPr>
              <a:t>by </a:t>
            </a:r>
            <a:r>
              <a:rPr dirty="0" sz="1450" spc="-10">
                <a:latin typeface="Times New Roman"/>
                <a:cs typeface="Times New Roman"/>
              </a:rPr>
              <a:t>my way </a:t>
            </a:r>
            <a:r>
              <a:rPr dirty="0" sz="1450" spc="-5">
                <a:latin typeface="Times New Roman"/>
                <a:cs typeface="Times New Roman"/>
              </a:rPr>
              <a:t>of </a:t>
            </a:r>
            <a:r>
              <a:rPr dirty="0" sz="1450" spc="-10">
                <a:latin typeface="Times New Roman"/>
                <a:cs typeface="Times New Roman"/>
              </a:rPr>
              <a:t>it, sure to lay </a:t>
            </a:r>
            <a:r>
              <a:rPr dirty="0" sz="1450" spc="-5">
                <a:latin typeface="Times New Roman"/>
                <a:cs typeface="Times New Roman"/>
              </a:rPr>
              <a:t>on ye </a:t>
            </a:r>
            <a:r>
              <a:rPr dirty="0" sz="1450" spc="-10">
                <a:latin typeface="Times New Roman"/>
                <a:cs typeface="Times New Roman"/>
              </a:rPr>
              <a:t>the wyte </a:t>
            </a:r>
            <a:r>
              <a:rPr dirty="0" sz="1450" spc="-5">
                <a:latin typeface="Times New Roman"/>
                <a:cs typeface="Times New Roman"/>
              </a:rPr>
              <a:t>of </a:t>
            </a:r>
            <a:r>
              <a:rPr dirty="0" sz="1450" spc="-10">
                <a:latin typeface="Times New Roman"/>
                <a:cs typeface="Times New Roman"/>
              </a:rPr>
              <a:t>this </a:t>
            </a:r>
            <a:r>
              <a:rPr dirty="0" sz="1450" spc="-25">
                <a:latin typeface="Times New Roman"/>
                <a:cs typeface="Times New Roman"/>
              </a:rPr>
              <a:t>day’s </a:t>
            </a:r>
            <a:r>
              <a:rPr dirty="0" sz="1450" spc="-10">
                <a:latin typeface="Times New Roman"/>
                <a:cs typeface="Times New Roman"/>
              </a:rPr>
              <a:t>accident.  If it falls </a:t>
            </a:r>
            <a:r>
              <a:rPr dirty="0" sz="1450" spc="-5">
                <a:latin typeface="Times New Roman"/>
                <a:cs typeface="Times New Roman"/>
              </a:rPr>
              <a:t>on you, </a:t>
            </a:r>
            <a:r>
              <a:rPr dirty="0" sz="1450" spc="-10">
                <a:latin typeface="Times New Roman"/>
                <a:cs typeface="Times New Roman"/>
              </a:rPr>
              <a:t>it falls </a:t>
            </a:r>
            <a:r>
              <a:rPr dirty="0" sz="1450" spc="-5">
                <a:latin typeface="Times New Roman"/>
                <a:cs typeface="Times New Roman"/>
              </a:rPr>
              <a:t>on </a:t>
            </a:r>
            <a:r>
              <a:rPr dirty="0" sz="1450" spc="-10">
                <a:latin typeface="Times New Roman"/>
                <a:cs typeface="Times New Roman"/>
              </a:rPr>
              <a:t>me that am </a:t>
            </a:r>
            <a:r>
              <a:rPr dirty="0" sz="1450" spc="-5">
                <a:latin typeface="Times New Roman"/>
                <a:cs typeface="Times New Roman"/>
              </a:rPr>
              <a:t>your </a:t>
            </a:r>
            <a:r>
              <a:rPr dirty="0" sz="1450" spc="-10">
                <a:latin typeface="Times New Roman"/>
                <a:cs typeface="Times New Roman"/>
              </a:rPr>
              <a:t>near kinsman and harboured </a:t>
            </a:r>
            <a:r>
              <a:rPr dirty="0" sz="1450" spc="-5">
                <a:latin typeface="Times New Roman"/>
                <a:cs typeface="Times New Roman"/>
              </a:rPr>
              <a:t>ye  </a:t>
            </a:r>
            <a:r>
              <a:rPr dirty="0" sz="1450" spc="-10">
                <a:latin typeface="Times New Roman"/>
                <a:cs typeface="Times New Roman"/>
              </a:rPr>
              <a:t>while </a:t>
            </a:r>
            <a:r>
              <a:rPr dirty="0" sz="1450" spc="-5">
                <a:latin typeface="Times New Roman"/>
                <a:cs typeface="Times New Roman"/>
              </a:rPr>
              <a:t>ye </a:t>
            </a:r>
            <a:r>
              <a:rPr dirty="0" sz="1450" spc="-10">
                <a:latin typeface="Times New Roman"/>
                <a:cs typeface="Times New Roman"/>
              </a:rPr>
              <a:t>were in the </a:t>
            </a:r>
            <a:r>
              <a:rPr dirty="0" sz="1450" spc="-20">
                <a:latin typeface="Times New Roman"/>
                <a:cs typeface="Times New Roman"/>
              </a:rPr>
              <a:t>country. </a:t>
            </a:r>
            <a:r>
              <a:rPr dirty="0" sz="1450" spc="-10">
                <a:latin typeface="Times New Roman"/>
                <a:cs typeface="Times New Roman"/>
              </a:rPr>
              <a:t>And if it comes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he </a:t>
            </a:r>
            <a:r>
              <a:rPr dirty="0" sz="1450" spc="-10">
                <a:latin typeface="Times New Roman"/>
                <a:cs typeface="Times New Roman"/>
              </a:rPr>
              <a:t>paused, and </a:t>
            </a:r>
            <a:r>
              <a:rPr dirty="0" sz="1450" spc="-5">
                <a:latin typeface="Times New Roman"/>
                <a:cs typeface="Times New Roman"/>
              </a:rPr>
              <a:t>bit  </a:t>
            </a:r>
            <a:r>
              <a:rPr dirty="0" sz="1450" spc="-10">
                <a:latin typeface="Times New Roman"/>
                <a:cs typeface="Times New Roman"/>
              </a:rPr>
              <a:t>his fingers, with </a:t>
            </a:r>
            <a:r>
              <a:rPr dirty="0" sz="1450" spc="-5">
                <a:latin typeface="Times New Roman"/>
                <a:cs typeface="Times New Roman"/>
              </a:rPr>
              <a:t>a </a:t>
            </a:r>
            <a:r>
              <a:rPr dirty="0" sz="1450" spc="-10">
                <a:latin typeface="Times New Roman"/>
                <a:cs typeface="Times New Roman"/>
              </a:rPr>
              <a:t>white face. “It would </a:t>
            </a:r>
            <a:r>
              <a:rPr dirty="0" sz="1450" spc="-5">
                <a:latin typeface="Times New Roman"/>
                <a:cs typeface="Times New Roman"/>
              </a:rPr>
              <a:t>be a </a:t>
            </a:r>
            <a:r>
              <a:rPr dirty="0" sz="1450" spc="-10">
                <a:latin typeface="Times New Roman"/>
                <a:cs typeface="Times New Roman"/>
              </a:rPr>
              <a:t>painful thing for </a:t>
            </a:r>
            <a:r>
              <a:rPr dirty="0" sz="1450" spc="-5">
                <a:latin typeface="Times New Roman"/>
                <a:cs typeface="Times New Roman"/>
              </a:rPr>
              <a:t>our </a:t>
            </a:r>
            <a:r>
              <a:rPr dirty="0" sz="1450" spc="-10">
                <a:latin typeface="Times New Roman"/>
                <a:cs typeface="Times New Roman"/>
              </a:rPr>
              <a:t>friends if </a:t>
            </a:r>
            <a:r>
              <a:rPr dirty="0" sz="1450" spc="-5">
                <a:latin typeface="Times New Roman"/>
                <a:cs typeface="Times New Roman"/>
              </a:rPr>
              <a:t>I  </a:t>
            </a:r>
            <a:r>
              <a:rPr dirty="0" sz="1450" spc="-10">
                <a:latin typeface="Times New Roman"/>
                <a:cs typeface="Times New Roman"/>
              </a:rPr>
              <a:t>was to </a:t>
            </a:r>
            <a:r>
              <a:rPr dirty="0" sz="1450" spc="-5">
                <a:latin typeface="Times New Roman"/>
                <a:cs typeface="Times New Roman"/>
              </a:rPr>
              <a:t>hang,” </a:t>
            </a:r>
            <a:r>
              <a:rPr dirty="0" sz="1450" spc="-10">
                <a:latin typeface="Times New Roman"/>
                <a:cs typeface="Times New Roman"/>
              </a:rPr>
              <a:t>said</a:t>
            </a:r>
            <a:r>
              <a:rPr dirty="0" sz="145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an ill day for Appin,” says</a:t>
            </a:r>
            <a:r>
              <a:rPr dirty="0" sz="1450" spc="35">
                <a:latin typeface="Times New Roman"/>
                <a:cs typeface="Times New Roman"/>
              </a:rPr>
              <a:t> </a:t>
            </a:r>
            <a:r>
              <a:rPr dirty="0" sz="1450" spc="-10">
                <a:latin typeface="Times New Roman"/>
                <a:cs typeface="Times New Roman"/>
              </a:rPr>
              <a:t>Alan.</a:t>
            </a:r>
            <a:endParaRPr sz="1450">
              <a:latin typeface="Times New Roman"/>
              <a:cs typeface="Times New Roman"/>
            </a:endParaRPr>
          </a:p>
          <a:p>
            <a:pPr algn="just" marL="12700" marR="5715" indent="255904">
              <a:lnSpc>
                <a:spcPts val="1730"/>
              </a:lnSpc>
              <a:spcBef>
                <a:spcPts val="775"/>
              </a:spcBef>
            </a:pP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day that sticks in my throat,” said James. “O man, man, man—man  Alan! </a:t>
            </a:r>
            <a:r>
              <a:rPr dirty="0" sz="1450" spc="-5">
                <a:latin typeface="Times New Roman"/>
                <a:cs typeface="Times New Roman"/>
              </a:rPr>
              <a:t>you </a:t>
            </a:r>
            <a:r>
              <a:rPr dirty="0" sz="1450" spc="-10">
                <a:latin typeface="Times New Roman"/>
                <a:cs typeface="Times New Roman"/>
              </a:rPr>
              <a:t>and me have spoken like two fools!” </a:t>
            </a:r>
            <a:r>
              <a:rPr dirty="0" sz="1450" spc="-5">
                <a:latin typeface="Times New Roman"/>
                <a:cs typeface="Times New Roman"/>
              </a:rPr>
              <a:t>he </a:t>
            </a:r>
            <a:r>
              <a:rPr dirty="0" sz="1450" spc="-10">
                <a:latin typeface="Times New Roman"/>
                <a:cs typeface="Times New Roman"/>
              </a:rPr>
              <a:t>cried, striking his hand  </a:t>
            </a:r>
            <a:r>
              <a:rPr dirty="0" sz="1450" spc="-5">
                <a:latin typeface="Times New Roman"/>
                <a:cs typeface="Times New Roman"/>
              </a:rPr>
              <a:t>upon </a:t>
            </a:r>
            <a:r>
              <a:rPr dirty="0" sz="1450" spc="-10">
                <a:latin typeface="Times New Roman"/>
                <a:cs typeface="Times New Roman"/>
              </a:rPr>
              <a:t>the wall so that the house rang</a:t>
            </a:r>
            <a:r>
              <a:rPr dirty="0" sz="1450" spc="2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8255" indent="255904">
              <a:lnSpc>
                <a:spcPts val="1730"/>
              </a:lnSpc>
              <a:spcBef>
                <a:spcPts val="790"/>
              </a:spcBef>
            </a:pPr>
            <a:r>
              <a:rPr dirty="0" sz="1450" spc="-30">
                <a:latin typeface="Times New Roman"/>
                <a:cs typeface="Times New Roman"/>
              </a:rPr>
              <a:t>“Well, </a:t>
            </a:r>
            <a:r>
              <a:rPr dirty="0" sz="1450" spc="-10">
                <a:latin typeface="Times New Roman"/>
                <a:cs typeface="Times New Roman"/>
              </a:rPr>
              <a:t>and </a:t>
            </a:r>
            <a:r>
              <a:rPr dirty="0" sz="1450" spc="-25">
                <a:latin typeface="Times New Roman"/>
                <a:cs typeface="Times New Roman"/>
              </a:rPr>
              <a:t>that’s </a:t>
            </a:r>
            <a:r>
              <a:rPr dirty="0" sz="1450" spc="-10">
                <a:latin typeface="Times New Roman"/>
                <a:cs typeface="Times New Roman"/>
              </a:rPr>
              <a:t>true, </a:t>
            </a:r>
            <a:r>
              <a:rPr dirty="0" sz="1450" spc="-5">
                <a:latin typeface="Times New Roman"/>
                <a:cs typeface="Times New Roman"/>
              </a:rPr>
              <a:t>too,” </a:t>
            </a:r>
            <a:r>
              <a:rPr dirty="0" sz="1450" spc="-10">
                <a:latin typeface="Times New Roman"/>
                <a:cs typeface="Times New Roman"/>
              </a:rPr>
              <a:t>said Alan; “and my friend from the Lowlands  here” (nodding at me) “gave me </a:t>
            </a:r>
            <a:r>
              <a:rPr dirty="0" sz="1450" spc="-5">
                <a:latin typeface="Times New Roman"/>
                <a:cs typeface="Times New Roman"/>
              </a:rPr>
              <a:t>a good </a:t>
            </a:r>
            <a:r>
              <a:rPr dirty="0" sz="1450" spc="-10">
                <a:latin typeface="Times New Roman"/>
                <a:cs typeface="Times New Roman"/>
              </a:rPr>
              <a:t>word </a:t>
            </a:r>
            <a:r>
              <a:rPr dirty="0" sz="1450" spc="-5">
                <a:latin typeface="Times New Roman"/>
                <a:cs typeface="Times New Roman"/>
              </a:rPr>
              <a:t>upon </a:t>
            </a:r>
            <a:r>
              <a:rPr dirty="0" sz="1450" spc="-10">
                <a:latin typeface="Times New Roman"/>
                <a:cs typeface="Times New Roman"/>
              </a:rPr>
              <a:t>that head, if </a:t>
            </a:r>
            <a:r>
              <a:rPr dirty="0" sz="1450" spc="-5">
                <a:latin typeface="Times New Roman"/>
                <a:cs typeface="Times New Roman"/>
              </a:rPr>
              <a:t>I </a:t>
            </a:r>
            <a:r>
              <a:rPr dirty="0" sz="1450" spc="-10">
                <a:latin typeface="Times New Roman"/>
                <a:cs typeface="Times New Roman"/>
              </a:rPr>
              <a:t>would only  have listened to</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“But see here,” said James, returning to his former </a:t>
            </a:r>
            <a:r>
              <a:rPr dirty="0" sz="1450" spc="-15">
                <a:latin typeface="Times New Roman"/>
                <a:cs typeface="Times New Roman"/>
              </a:rPr>
              <a:t>manner, </a:t>
            </a:r>
            <a:r>
              <a:rPr dirty="0" sz="1450" spc="-10">
                <a:latin typeface="Times New Roman"/>
                <a:cs typeface="Times New Roman"/>
              </a:rPr>
              <a:t>“if they lay me  </a:t>
            </a:r>
            <a:r>
              <a:rPr dirty="0" sz="1450" spc="-5">
                <a:latin typeface="Times New Roman"/>
                <a:cs typeface="Times New Roman"/>
              </a:rPr>
              <a:t>by </a:t>
            </a:r>
            <a:r>
              <a:rPr dirty="0" sz="1450" spc="-10">
                <a:latin typeface="Times New Roman"/>
                <a:cs typeface="Times New Roman"/>
              </a:rPr>
              <a:t>the heels, Alan, </a:t>
            </a:r>
            <a:r>
              <a:rPr dirty="0" sz="1450" spc="-30">
                <a:latin typeface="Times New Roman"/>
                <a:cs typeface="Times New Roman"/>
              </a:rPr>
              <a:t>it’s </a:t>
            </a:r>
            <a:r>
              <a:rPr dirty="0" sz="1450" spc="-10">
                <a:latin typeface="Times New Roman"/>
                <a:cs typeface="Times New Roman"/>
              </a:rPr>
              <a:t>then that you’ll </a:t>
            </a:r>
            <a:r>
              <a:rPr dirty="0" sz="1450" spc="-5">
                <a:latin typeface="Times New Roman"/>
                <a:cs typeface="Times New Roman"/>
              </a:rPr>
              <a:t>be </a:t>
            </a:r>
            <a:r>
              <a:rPr dirty="0" sz="1450" spc="-10">
                <a:latin typeface="Times New Roman"/>
                <a:cs typeface="Times New Roman"/>
              </a:rPr>
              <a:t>needing the </a:t>
            </a:r>
            <a:r>
              <a:rPr dirty="0" sz="1450" spc="-25">
                <a:latin typeface="Times New Roman"/>
                <a:cs typeface="Times New Roman"/>
              </a:rPr>
              <a:t>money. </a:t>
            </a:r>
            <a:r>
              <a:rPr dirty="0" sz="1450" spc="-10">
                <a:latin typeface="Times New Roman"/>
                <a:cs typeface="Times New Roman"/>
              </a:rPr>
              <a:t>For with all that  </a:t>
            </a:r>
            <a:r>
              <a:rPr dirty="0" sz="1450" spc="-5">
                <a:latin typeface="Times New Roman"/>
                <a:cs typeface="Times New Roman"/>
              </a:rPr>
              <a:t>I </a:t>
            </a:r>
            <a:r>
              <a:rPr dirty="0" sz="1450" spc="-10">
                <a:latin typeface="Times New Roman"/>
                <a:cs typeface="Times New Roman"/>
              </a:rPr>
              <a:t>have said and that </a:t>
            </a:r>
            <a:r>
              <a:rPr dirty="0" sz="1450" spc="-5">
                <a:latin typeface="Times New Roman"/>
                <a:cs typeface="Times New Roman"/>
              </a:rPr>
              <a:t>you </a:t>
            </a:r>
            <a:r>
              <a:rPr dirty="0" sz="1450" spc="-10">
                <a:latin typeface="Times New Roman"/>
                <a:cs typeface="Times New Roman"/>
              </a:rPr>
              <a:t>have said, it will look very black against the two </a:t>
            </a:r>
            <a:r>
              <a:rPr dirty="0" sz="1450" spc="-5">
                <a:latin typeface="Times New Roman"/>
                <a:cs typeface="Times New Roman"/>
              </a:rPr>
              <a:t>of  </a:t>
            </a:r>
            <a:r>
              <a:rPr dirty="0" sz="1450" spc="-10">
                <a:latin typeface="Times New Roman"/>
                <a:cs typeface="Times New Roman"/>
              </a:rPr>
              <a:t>us; </a:t>
            </a:r>
            <a:r>
              <a:rPr dirty="0" sz="1450" spc="-5">
                <a:latin typeface="Times New Roman"/>
                <a:cs typeface="Times New Roman"/>
              </a:rPr>
              <a:t>do ye </a:t>
            </a:r>
            <a:r>
              <a:rPr dirty="0" sz="1450" spc="-10">
                <a:latin typeface="Times New Roman"/>
                <a:cs typeface="Times New Roman"/>
              </a:rPr>
              <a:t>mark that? </a:t>
            </a:r>
            <a:r>
              <a:rPr dirty="0" sz="1450" spc="-35">
                <a:latin typeface="Times New Roman"/>
                <a:cs typeface="Times New Roman"/>
              </a:rPr>
              <a:t>Well, </a:t>
            </a:r>
            <a:r>
              <a:rPr dirty="0" sz="1450" spc="-10">
                <a:latin typeface="Times New Roman"/>
                <a:cs typeface="Times New Roman"/>
              </a:rPr>
              <a:t>follow me </a:t>
            </a:r>
            <a:r>
              <a:rPr dirty="0" sz="1450" spc="-5">
                <a:latin typeface="Times New Roman"/>
                <a:cs typeface="Times New Roman"/>
              </a:rPr>
              <a:t>out, </a:t>
            </a:r>
            <a:r>
              <a:rPr dirty="0" sz="1450" spc="-10">
                <a:latin typeface="Times New Roman"/>
                <a:cs typeface="Times New Roman"/>
              </a:rPr>
              <a:t>and ye’ll, I’ll see that I’ll have to get  </a:t>
            </a:r>
            <a:r>
              <a:rPr dirty="0" sz="1450" spc="-5">
                <a:latin typeface="Times New Roman"/>
                <a:cs typeface="Times New Roman"/>
              </a:rPr>
              <a:t>a </a:t>
            </a:r>
            <a:r>
              <a:rPr dirty="0" sz="1450" spc="-10">
                <a:latin typeface="Times New Roman"/>
                <a:cs typeface="Times New Roman"/>
              </a:rPr>
              <a:t>paper </a:t>
            </a:r>
            <a:r>
              <a:rPr dirty="0" sz="1450" spc="-5">
                <a:latin typeface="Times New Roman"/>
                <a:cs typeface="Times New Roman"/>
              </a:rPr>
              <a:t>out </a:t>
            </a:r>
            <a:r>
              <a:rPr dirty="0" sz="1450" spc="-10">
                <a:latin typeface="Times New Roman"/>
                <a:cs typeface="Times New Roman"/>
              </a:rPr>
              <a:t>against </a:t>
            </a:r>
            <a:r>
              <a:rPr dirty="0" sz="1450" spc="-5">
                <a:latin typeface="Times New Roman"/>
                <a:cs typeface="Times New Roman"/>
              </a:rPr>
              <a:t>ye </a:t>
            </a:r>
            <a:r>
              <a:rPr dirty="0" sz="1450" spc="-10">
                <a:latin typeface="Times New Roman"/>
                <a:cs typeface="Times New Roman"/>
              </a:rPr>
              <a:t>mysel’; have to </a:t>
            </a:r>
            <a:r>
              <a:rPr dirty="0" sz="1450" spc="-15">
                <a:latin typeface="Times New Roman"/>
                <a:cs typeface="Times New Roman"/>
              </a:rPr>
              <a:t>offer </a:t>
            </a:r>
            <a:r>
              <a:rPr dirty="0" sz="1450" spc="-5">
                <a:latin typeface="Times New Roman"/>
                <a:cs typeface="Times New Roman"/>
              </a:rPr>
              <a:t>a </a:t>
            </a:r>
            <a:r>
              <a:rPr dirty="0" sz="1450" spc="-10">
                <a:latin typeface="Times New Roman"/>
                <a:cs typeface="Times New Roman"/>
              </a:rPr>
              <a:t>reward for ye; </a:t>
            </a:r>
            <a:r>
              <a:rPr dirty="0" sz="1450" spc="-40">
                <a:latin typeface="Times New Roman"/>
                <a:cs typeface="Times New Roman"/>
              </a:rPr>
              <a:t>ay, </a:t>
            </a:r>
            <a:r>
              <a:rPr dirty="0" sz="1450" spc="-10">
                <a:latin typeface="Times New Roman"/>
                <a:cs typeface="Times New Roman"/>
              </a:rPr>
              <a:t>will I!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sore thing to </a:t>
            </a:r>
            <a:r>
              <a:rPr dirty="0" sz="1450" spc="-5">
                <a:latin typeface="Times New Roman"/>
                <a:cs typeface="Times New Roman"/>
              </a:rPr>
              <a:t>do </a:t>
            </a:r>
            <a:r>
              <a:rPr dirty="0" sz="1450" spc="-10">
                <a:latin typeface="Times New Roman"/>
                <a:cs typeface="Times New Roman"/>
              </a:rPr>
              <a:t>between such near friends;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get the dirdum </a:t>
            </a:r>
            <a:r>
              <a:rPr dirty="0" sz="1450" spc="-5">
                <a:latin typeface="Times New Roman"/>
                <a:cs typeface="Times New Roman"/>
              </a:rPr>
              <a:t>of </a:t>
            </a:r>
            <a:r>
              <a:rPr dirty="0" sz="1450" spc="-10">
                <a:latin typeface="Times New Roman"/>
                <a:cs typeface="Times New Roman"/>
              </a:rPr>
              <a:t>this  dreadful accident, I’ll have to fend for myself, man. Do </a:t>
            </a:r>
            <a:r>
              <a:rPr dirty="0" sz="1450" spc="-5">
                <a:latin typeface="Times New Roman"/>
                <a:cs typeface="Times New Roman"/>
              </a:rPr>
              <a:t>ye </a:t>
            </a:r>
            <a:r>
              <a:rPr dirty="0" sz="1450" spc="-10">
                <a:latin typeface="Times New Roman"/>
                <a:cs typeface="Times New Roman"/>
              </a:rPr>
              <a:t>see</a:t>
            </a:r>
            <a:r>
              <a:rPr dirty="0" sz="1450" spc="7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He</a:t>
            </a:r>
            <a:r>
              <a:rPr dirty="0" sz="1450" spc="250">
                <a:latin typeface="Times New Roman"/>
                <a:cs typeface="Times New Roman"/>
              </a:rPr>
              <a:t> </a:t>
            </a:r>
            <a:r>
              <a:rPr dirty="0" sz="1450" spc="-10">
                <a:latin typeface="Times New Roman"/>
                <a:cs typeface="Times New Roman"/>
              </a:rPr>
              <a:t>spoke</a:t>
            </a:r>
            <a:r>
              <a:rPr dirty="0" sz="1450" spc="254">
                <a:latin typeface="Times New Roman"/>
                <a:cs typeface="Times New Roman"/>
              </a:rPr>
              <a:t> </a:t>
            </a:r>
            <a:r>
              <a:rPr dirty="0" sz="1450" spc="-10">
                <a:latin typeface="Times New Roman"/>
                <a:cs typeface="Times New Roman"/>
              </a:rPr>
              <a:t>with</a:t>
            </a:r>
            <a:r>
              <a:rPr dirty="0" sz="1450" spc="254">
                <a:latin typeface="Times New Roman"/>
                <a:cs typeface="Times New Roman"/>
              </a:rPr>
              <a:t> </a:t>
            </a:r>
            <a:r>
              <a:rPr dirty="0" sz="1450" spc="-5">
                <a:latin typeface="Times New Roman"/>
                <a:cs typeface="Times New Roman"/>
              </a:rPr>
              <a:t>a</a:t>
            </a:r>
            <a:r>
              <a:rPr dirty="0" sz="1450" spc="250">
                <a:latin typeface="Times New Roman"/>
                <a:cs typeface="Times New Roman"/>
              </a:rPr>
              <a:t> </a:t>
            </a:r>
            <a:r>
              <a:rPr dirty="0" sz="1450" spc="-10">
                <a:latin typeface="Times New Roman"/>
                <a:cs typeface="Times New Roman"/>
              </a:rPr>
              <a:t>pleading</a:t>
            </a:r>
            <a:r>
              <a:rPr dirty="0" sz="1450" spc="254">
                <a:latin typeface="Times New Roman"/>
                <a:cs typeface="Times New Roman"/>
              </a:rPr>
              <a:t> </a:t>
            </a:r>
            <a:r>
              <a:rPr dirty="0" sz="1450" spc="-10">
                <a:latin typeface="Times New Roman"/>
                <a:cs typeface="Times New Roman"/>
              </a:rPr>
              <a:t>earnestness,</a:t>
            </a:r>
            <a:r>
              <a:rPr dirty="0" sz="1450" spc="254">
                <a:latin typeface="Times New Roman"/>
                <a:cs typeface="Times New Roman"/>
              </a:rPr>
              <a:t> </a:t>
            </a:r>
            <a:r>
              <a:rPr dirty="0" sz="1450" spc="-10">
                <a:latin typeface="Times New Roman"/>
                <a:cs typeface="Times New Roman"/>
              </a:rPr>
              <a:t>taking</a:t>
            </a:r>
            <a:r>
              <a:rPr dirty="0" sz="1450" spc="250">
                <a:latin typeface="Times New Roman"/>
                <a:cs typeface="Times New Roman"/>
              </a:rPr>
              <a:t> </a:t>
            </a:r>
            <a:r>
              <a:rPr dirty="0" sz="1450" spc="-10">
                <a:latin typeface="Times New Roman"/>
                <a:cs typeface="Times New Roman"/>
              </a:rPr>
              <a:t>Alan</a:t>
            </a:r>
            <a:r>
              <a:rPr dirty="0" sz="1450" spc="254">
                <a:latin typeface="Times New Roman"/>
                <a:cs typeface="Times New Roman"/>
              </a:rPr>
              <a:t> </a:t>
            </a:r>
            <a:r>
              <a:rPr dirty="0" sz="1450" spc="-5">
                <a:latin typeface="Times New Roman"/>
                <a:cs typeface="Times New Roman"/>
              </a:rPr>
              <a:t>by</a:t>
            </a:r>
            <a:r>
              <a:rPr dirty="0" sz="1450" spc="254">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breast</a:t>
            </a:r>
            <a:r>
              <a:rPr dirty="0" sz="1450" spc="254">
                <a:latin typeface="Times New Roman"/>
                <a:cs typeface="Times New Roman"/>
              </a:rPr>
              <a:t> </a:t>
            </a:r>
            <a:r>
              <a:rPr dirty="0" sz="1450" spc="-5">
                <a:latin typeface="Times New Roman"/>
                <a:cs typeface="Times New Roman"/>
              </a:rPr>
              <a:t>of</a:t>
            </a:r>
            <a:r>
              <a:rPr dirty="0" sz="1450" spc="25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542145"/>
          </a:xfrm>
          <a:prstGeom prst="rect">
            <a:avLst/>
          </a:prstGeom>
        </p:spPr>
        <p:txBody>
          <a:bodyPr wrap="square" lIns="0" tIns="114300" rIns="0" bIns="0" rtlCol="0" vert="horz">
            <a:spAutoFit/>
          </a:bodyPr>
          <a:lstStyle/>
          <a:p>
            <a:pPr marL="12700">
              <a:lnSpc>
                <a:spcPct val="100000"/>
              </a:lnSpc>
              <a:spcBef>
                <a:spcPts val="900"/>
              </a:spcBef>
            </a:pPr>
            <a:r>
              <a:rPr dirty="0" sz="1450" spc="-10">
                <a:latin typeface="Times New Roman"/>
                <a:cs typeface="Times New Roman"/>
              </a:rPr>
              <a:t>coat.</a:t>
            </a:r>
            <a:endParaRPr sz="1450">
              <a:latin typeface="Times New Roman"/>
              <a:cs typeface="Times New Roman"/>
            </a:endParaRPr>
          </a:p>
          <a:p>
            <a:pPr algn="just" marL="268605">
              <a:lnSpc>
                <a:spcPct val="100000"/>
              </a:lnSpc>
              <a:spcBef>
                <a:spcPts val="800"/>
              </a:spcBef>
            </a:pPr>
            <a:r>
              <a:rPr dirty="0" sz="1450" spc="-40">
                <a:latin typeface="Times New Roman"/>
                <a:cs typeface="Times New Roman"/>
              </a:rPr>
              <a:t>“Ay” </a:t>
            </a:r>
            <a:r>
              <a:rPr dirty="0" sz="1450" spc="-10">
                <a:latin typeface="Times New Roman"/>
                <a:cs typeface="Times New Roman"/>
              </a:rPr>
              <a:t>said Alan, “I see</a:t>
            </a:r>
            <a:r>
              <a:rPr dirty="0" sz="1450" spc="4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ts val="1735"/>
              </a:lnSpc>
              <a:spcBef>
                <a:spcPts val="705"/>
              </a:spcBef>
            </a:pP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ye’ll</a:t>
            </a:r>
            <a:r>
              <a:rPr dirty="0" sz="1450" spc="35">
                <a:latin typeface="Times New Roman"/>
                <a:cs typeface="Times New Roman"/>
              </a:rPr>
              <a:t> </a:t>
            </a:r>
            <a:r>
              <a:rPr dirty="0" sz="1450" spc="-10">
                <a:latin typeface="Times New Roman"/>
                <a:cs typeface="Times New Roman"/>
              </a:rPr>
              <a:t>have</a:t>
            </a:r>
            <a:r>
              <a:rPr dirty="0" sz="1450" spc="35">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clear</a:t>
            </a:r>
            <a:r>
              <a:rPr dirty="0" sz="1450" spc="35">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20">
                <a:latin typeface="Times New Roman"/>
                <a:cs typeface="Times New Roman"/>
              </a:rPr>
              <a:t>country,</a:t>
            </a:r>
            <a:r>
              <a:rPr dirty="0" sz="1450" spc="35">
                <a:latin typeface="Times New Roman"/>
                <a:cs typeface="Times New Roman"/>
              </a:rPr>
              <a:t> </a:t>
            </a:r>
            <a:r>
              <a:rPr dirty="0" sz="1450" spc="-20">
                <a:latin typeface="Times New Roman"/>
                <a:cs typeface="Times New Roman"/>
              </a:rPr>
              <a:t>Alan—ay,</a:t>
            </a:r>
            <a:r>
              <a:rPr dirty="0" sz="1450" spc="35">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clear</a:t>
            </a:r>
            <a:r>
              <a:rPr dirty="0" sz="1450" spc="35">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Scotland</a:t>
            </a:r>
            <a:endParaRPr sz="1450">
              <a:latin typeface="Times New Roman"/>
              <a:cs typeface="Times New Roman"/>
            </a:endParaRPr>
          </a:p>
          <a:p>
            <a:pPr algn="just" marL="12700" marR="9525">
              <a:lnSpc>
                <a:spcPts val="1730"/>
              </a:lnSpc>
              <a:spcBef>
                <a:spcPts val="60"/>
              </a:spcBef>
            </a:pPr>
            <a:r>
              <a:rPr dirty="0" sz="1450" spc="-10">
                <a:latin typeface="Times New Roman"/>
                <a:cs typeface="Times New Roman"/>
              </a:rPr>
              <a:t>—you and </a:t>
            </a:r>
            <a:r>
              <a:rPr dirty="0" sz="1450" spc="-5">
                <a:latin typeface="Times New Roman"/>
                <a:cs typeface="Times New Roman"/>
              </a:rPr>
              <a:t>your </a:t>
            </a:r>
            <a:r>
              <a:rPr dirty="0" sz="1450" spc="-10">
                <a:latin typeface="Times New Roman"/>
                <a:cs typeface="Times New Roman"/>
              </a:rPr>
              <a:t>friend from the Lowlands, </a:t>
            </a:r>
            <a:r>
              <a:rPr dirty="0" sz="1450" spc="-5">
                <a:latin typeface="Times New Roman"/>
                <a:cs typeface="Times New Roman"/>
              </a:rPr>
              <a:t>too. </a:t>
            </a:r>
            <a:r>
              <a:rPr dirty="0" sz="1450" spc="-10">
                <a:latin typeface="Times New Roman"/>
                <a:cs typeface="Times New Roman"/>
              </a:rPr>
              <a:t>For I’ll have to paper </a:t>
            </a:r>
            <a:r>
              <a:rPr dirty="0" sz="1450" spc="-5">
                <a:latin typeface="Times New Roman"/>
                <a:cs typeface="Times New Roman"/>
              </a:rPr>
              <a:t>your  </a:t>
            </a:r>
            <a:r>
              <a:rPr dirty="0" sz="1450" spc="-10">
                <a:latin typeface="Times New Roman"/>
                <a:cs typeface="Times New Roman"/>
              </a:rPr>
              <a:t>friend from the Lowlands. </a:t>
            </a:r>
            <a:r>
              <a:rPr dirty="0" sz="1450" spc="-85">
                <a:latin typeface="Times New Roman"/>
                <a:cs typeface="Times New Roman"/>
              </a:rPr>
              <a:t>Ye </a:t>
            </a:r>
            <a:r>
              <a:rPr dirty="0" sz="1450" spc="-10">
                <a:latin typeface="Times New Roman"/>
                <a:cs typeface="Times New Roman"/>
              </a:rPr>
              <a:t>see that, Alan—say that </a:t>
            </a:r>
            <a:r>
              <a:rPr dirty="0" sz="1450" spc="-5">
                <a:latin typeface="Times New Roman"/>
                <a:cs typeface="Times New Roman"/>
              </a:rPr>
              <a:t>ye </a:t>
            </a:r>
            <a:r>
              <a:rPr dirty="0" sz="1450" spc="-10">
                <a:latin typeface="Times New Roman"/>
                <a:cs typeface="Times New Roman"/>
              </a:rPr>
              <a:t>see</a:t>
            </a:r>
            <a:r>
              <a:rPr dirty="0" sz="1450" spc="13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11430" indent="255904">
              <a:lnSpc>
                <a:spcPts val="1730"/>
              </a:lnSpc>
              <a:spcBef>
                <a:spcPts val="790"/>
              </a:spcBef>
            </a:pPr>
            <a:r>
              <a:rPr dirty="0" sz="1450" spc="-5">
                <a:latin typeface="Times New Roman"/>
                <a:cs typeface="Times New Roman"/>
              </a:rPr>
              <a:t>I thought </a:t>
            </a:r>
            <a:r>
              <a:rPr dirty="0" sz="1450" spc="-10">
                <a:latin typeface="Times New Roman"/>
                <a:cs typeface="Times New Roman"/>
              </a:rPr>
              <a:t>Alan flushed </a:t>
            </a:r>
            <a:r>
              <a:rPr dirty="0" sz="1450" spc="-5">
                <a:latin typeface="Times New Roman"/>
                <a:cs typeface="Times New Roman"/>
              </a:rPr>
              <a:t>a </a:t>
            </a:r>
            <a:r>
              <a:rPr dirty="0" sz="1450" spc="-10">
                <a:latin typeface="Times New Roman"/>
                <a:cs typeface="Times New Roman"/>
              </a:rPr>
              <a:t>bit. “This is unco hard </a:t>
            </a:r>
            <a:r>
              <a:rPr dirty="0" sz="1450" spc="-5">
                <a:latin typeface="Times New Roman"/>
                <a:cs typeface="Times New Roman"/>
              </a:rPr>
              <a:t>on </a:t>
            </a:r>
            <a:r>
              <a:rPr dirty="0" sz="1450" spc="-10">
                <a:latin typeface="Times New Roman"/>
                <a:cs typeface="Times New Roman"/>
              </a:rPr>
              <a:t>me that </a:t>
            </a:r>
            <a:r>
              <a:rPr dirty="0" sz="1450" spc="-5">
                <a:latin typeface="Times New Roman"/>
                <a:cs typeface="Times New Roman"/>
              </a:rPr>
              <a:t>brought </a:t>
            </a:r>
            <a:r>
              <a:rPr dirty="0" sz="1450" spc="-10">
                <a:latin typeface="Times New Roman"/>
                <a:cs typeface="Times New Roman"/>
              </a:rPr>
              <a:t>him  here, James,” said he, throwing his head back. </a:t>
            </a:r>
            <a:r>
              <a:rPr dirty="0" sz="1450" spc="-25">
                <a:latin typeface="Times New Roman"/>
                <a:cs typeface="Times New Roman"/>
              </a:rPr>
              <a:t>“It’s </a:t>
            </a:r>
            <a:r>
              <a:rPr dirty="0" sz="1450" spc="-10">
                <a:latin typeface="Times New Roman"/>
                <a:cs typeface="Times New Roman"/>
              </a:rPr>
              <a:t>like making me </a:t>
            </a:r>
            <a:r>
              <a:rPr dirty="0" sz="1450" spc="-5">
                <a:latin typeface="Times New Roman"/>
                <a:cs typeface="Times New Roman"/>
              </a:rPr>
              <a:t>a</a:t>
            </a:r>
            <a:r>
              <a:rPr dirty="0" sz="1450" spc="150">
                <a:latin typeface="Times New Roman"/>
                <a:cs typeface="Times New Roman"/>
              </a:rPr>
              <a:t> </a:t>
            </a:r>
            <a:r>
              <a:rPr dirty="0" sz="1450" spc="-10">
                <a:latin typeface="Times New Roman"/>
                <a:cs typeface="Times New Roman"/>
              </a:rPr>
              <a:t>traitor!”</a:t>
            </a:r>
            <a:endParaRPr sz="1450">
              <a:latin typeface="Times New Roman"/>
              <a:cs typeface="Times New Roman"/>
            </a:endParaRPr>
          </a:p>
          <a:p>
            <a:pPr algn="just" marL="12700" marR="6350" indent="255904">
              <a:lnSpc>
                <a:spcPts val="1730"/>
              </a:lnSpc>
              <a:spcBef>
                <a:spcPts val="790"/>
              </a:spcBef>
            </a:pPr>
            <a:r>
              <a:rPr dirty="0" sz="1450" spc="-30">
                <a:latin typeface="Times New Roman"/>
                <a:cs typeface="Times New Roman"/>
              </a:rPr>
              <a:t>“Now, </a:t>
            </a:r>
            <a:r>
              <a:rPr dirty="0" sz="1450" spc="-10">
                <a:latin typeface="Times New Roman"/>
                <a:cs typeface="Times New Roman"/>
              </a:rPr>
              <a:t>Alan, man!” cried James. “Look things in the face! He’ll </a:t>
            </a:r>
            <a:r>
              <a:rPr dirty="0" sz="1450" spc="-5">
                <a:latin typeface="Times New Roman"/>
                <a:cs typeface="Times New Roman"/>
              </a:rPr>
              <a:t>be </a:t>
            </a:r>
            <a:r>
              <a:rPr dirty="0" sz="1450" spc="-10">
                <a:latin typeface="Times New Roman"/>
                <a:cs typeface="Times New Roman"/>
              </a:rPr>
              <a:t>papered  anyway; Mungo Campbell’ll </a:t>
            </a:r>
            <a:r>
              <a:rPr dirty="0" sz="1450" spc="-5">
                <a:latin typeface="Times New Roman"/>
                <a:cs typeface="Times New Roman"/>
              </a:rPr>
              <a:t>be </a:t>
            </a:r>
            <a:r>
              <a:rPr dirty="0" sz="1450" spc="-10">
                <a:latin typeface="Times New Roman"/>
                <a:cs typeface="Times New Roman"/>
              </a:rPr>
              <a:t>sure to paper him; what matters if </a:t>
            </a:r>
            <a:r>
              <a:rPr dirty="0" sz="1450" spc="-5">
                <a:latin typeface="Times New Roman"/>
                <a:cs typeface="Times New Roman"/>
              </a:rPr>
              <a:t>I </a:t>
            </a:r>
            <a:r>
              <a:rPr dirty="0" sz="1450" spc="-10">
                <a:latin typeface="Times New Roman"/>
                <a:cs typeface="Times New Roman"/>
              </a:rPr>
              <a:t>paper him  too? And then, Alan,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man that has </a:t>
            </a:r>
            <a:r>
              <a:rPr dirty="0" sz="1450" spc="-5">
                <a:latin typeface="Times New Roman"/>
                <a:cs typeface="Times New Roman"/>
              </a:rPr>
              <a:t>a </a:t>
            </a:r>
            <a:r>
              <a:rPr dirty="0" sz="1450" spc="-20">
                <a:latin typeface="Times New Roman"/>
                <a:cs typeface="Times New Roman"/>
              </a:rPr>
              <a:t>family.” </a:t>
            </a:r>
            <a:r>
              <a:rPr dirty="0" sz="1450" spc="-10">
                <a:latin typeface="Times New Roman"/>
                <a:cs typeface="Times New Roman"/>
              </a:rPr>
              <a:t>And then, after </a:t>
            </a:r>
            <a:r>
              <a:rPr dirty="0" sz="1450" spc="-5">
                <a:latin typeface="Times New Roman"/>
                <a:cs typeface="Times New Roman"/>
              </a:rPr>
              <a:t>a </a:t>
            </a:r>
            <a:r>
              <a:rPr dirty="0" sz="1450" spc="-10">
                <a:latin typeface="Times New Roman"/>
                <a:cs typeface="Times New Roman"/>
              </a:rPr>
              <a:t>little  pause </a:t>
            </a:r>
            <a:r>
              <a:rPr dirty="0" sz="1450" spc="-5">
                <a:latin typeface="Times New Roman"/>
                <a:cs typeface="Times New Roman"/>
              </a:rPr>
              <a:t>on </a:t>
            </a:r>
            <a:r>
              <a:rPr dirty="0" sz="1450" spc="-10">
                <a:latin typeface="Times New Roman"/>
                <a:cs typeface="Times New Roman"/>
              </a:rPr>
              <a:t>both sides, “And, Alan, it’ll </a:t>
            </a:r>
            <a:r>
              <a:rPr dirty="0" sz="1450" spc="-5">
                <a:latin typeface="Times New Roman"/>
                <a:cs typeface="Times New Roman"/>
              </a:rPr>
              <a:t>be a </a:t>
            </a:r>
            <a:r>
              <a:rPr dirty="0" sz="1450" spc="-10">
                <a:latin typeface="Times New Roman"/>
                <a:cs typeface="Times New Roman"/>
              </a:rPr>
              <a:t>jury </a:t>
            </a:r>
            <a:r>
              <a:rPr dirty="0" sz="1450" spc="-5">
                <a:latin typeface="Times New Roman"/>
                <a:cs typeface="Times New Roman"/>
              </a:rPr>
              <a:t>of </a:t>
            </a:r>
            <a:r>
              <a:rPr dirty="0" sz="1450" spc="-10">
                <a:latin typeface="Times New Roman"/>
                <a:cs typeface="Times New Roman"/>
              </a:rPr>
              <a:t>Campbells,” said</a:t>
            </a:r>
            <a:r>
              <a:rPr dirty="0" sz="1450" spc="7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268605" marR="12700">
              <a:lnSpc>
                <a:spcPts val="2520"/>
              </a:lnSpc>
              <a:spcBef>
                <a:spcPts val="80"/>
              </a:spcBef>
            </a:pPr>
            <a:r>
              <a:rPr dirty="0" sz="1450" spc="-20">
                <a:latin typeface="Times New Roman"/>
                <a:cs typeface="Times New Roman"/>
              </a:rPr>
              <a:t>“There’s </a:t>
            </a:r>
            <a:r>
              <a:rPr dirty="0" sz="1450" spc="-5">
                <a:latin typeface="Times New Roman"/>
                <a:cs typeface="Times New Roman"/>
              </a:rPr>
              <a:t>one </a:t>
            </a:r>
            <a:r>
              <a:rPr dirty="0" sz="1450" spc="-10">
                <a:latin typeface="Times New Roman"/>
                <a:cs typeface="Times New Roman"/>
              </a:rPr>
              <a:t>thing,” said Alan, </a:t>
            </a:r>
            <a:r>
              <a:rPr dirty="0" sz="1450" spc="-20">
                <a:latin typeface="Times New Roman"/>
                <a:cs typeface="Times New Roman"/>
              </a:rPr>
              <a:t>musingly, </a:t>
            </a:r>
            <a:r>
              <a:rPr dirty="0" sz="1450" spc="-10">
                <a:latin typeface="Times New Roman"/>
                <a:cs typeface="Times New Roman"/>
              </a:rPr>
              <a:t>“that naebody kens his name.”  “Nor</a:t>
            </a:r>
            <a:r>
              <a:rPr dirty="0" sz="1450" spc="135">
                <a:latin typeface="Times New Roman"/>
                <a:cs typeface="Times New Roman"/>
              </a:rPr>
              <a:t> </a:t>
            </a:r>
            <a:r>
              <a:rPr dirty="0" sz="1450" spc="-10">
                <a:latin typeface="Times New Roman"/>
                <a:cs typeface="Times New Roman"/>
              </a:rPr>
              <a:t>yet</a:t>
            </a:r>
            <a:r>
              <a:rPr dirty="0" sz="1450" spc="140">
                <a:latin typeface="Times New Roman"/>
                <a:cs typeface="Times New Roman"/>
              </a:rPr>
              <a:t> </a:t>
            </a:r>
            <a:r>
              <a:rPr dirty="0" sz="1450" spc="-10">
                <a:latin typeface="Times New Roman"/>
                <a:cs typeface="Times New Roman"/>
              </a:rPr>
              <a:t>they</a:t>
            </a:r>
            <a:r>
              <a:rPr dirty="0" sz="1450" spc="140">
                <a:latin typeface="Times New Roman"/>
                <a:cs typeface="Times New Roman"/>
              </a:rPr>
              <a:t> </a:t>
            </a:r>
            <a:r>
              <a:rPr dirty="0" sz="1450" spc="-10">
                <a:latin typeface="Times New Roman"/>
                <a:cs typeface="Times New Roman"/>
              </a:rPr>
              <a:t>shallnae,</a:t>
            </a:r>
            <a:r>
              <a:rPr dirty="0" sz="1450" spc="140">
                <a:latin typeface="Times New Roman"/>
                <a:cs typeface="Times New Roman"/>
              </a:rPr>
              <a:t> </a:t>
            </a:r>
            <a:r>
              <a:rPr dirty="0" sz="1450" spc="-10">
                <a:latin typeface="Times New Roman"/>
                <a:cs typeface="Times New Roman"/>
              </a:rPr>
              <a:t>Alan!</a:t>
            </a:r>
            <a:r>
              <a:rPr dirty="0" sz="1450" spc="140">
                <a:latin typeface="Times New Roman"/>
                <a:cs typeface="Times New Roman"/>
              </a:rPr>
              <a:t> </a:t>
            </a:r>
            <a:r>
              <a:rPr dirty="0" sz="1450" spc="-20">
                <a:latin typeface="Times New Roman"/>
                <a:cs typeface="Times New Roman"/>
              </a:rPr>
              <a:t>There’s</a:t>
            </a:r>
            <a:r>
              <a:rPr dirty="0" sz="1450" spc="140">
                <a:latin typeface="Times New Roman"/>
                <a:cs typeface="Times New Roman"/>
              </a:rPr>
              <a:t> </a:t>
            </a:r>
            <a:r>
              <a:rPr dirty="0" sz="1450" spc="-10">
                <a:latin typeface="Times New Roman"/>
                <a:cs typeface="Times New Roman"/>
              </a:rPr>
              <a:t>my</a:t>
            </a:r>
            <a:r>
              <a:rPr dirty="0" sz="1450" spc="145">
                <a:latin typeface="Times New Roman"/>
                <a:cs typeface="Times New Roman"/>
              </a:rPr>
              <a:t> </a:t>
            </a:r>
            <a:r>
              <a:rPr dirty="0" sz="1450" spc="-10">
                <a:latin typeface="Times New Roman"/>
                <a:cs typeface="Times New Roman"/>
              </a:rPr>
              <a:t>hand</a:t>
            </a:r>
            <a:r>
              <a:rPr dirty="0" sz="1450" spc="140">
                <a:latin typeface="Times New Roman"/>
                <a:cs typeface="Times New Roman"/>
              </a:rPr>
              <a:t> </a:t>
            </a:r>
            <a:r>
              <a:rPr dirty="0" sz="1450" spc="-5">
                <a:latin typeface="Times New Roman"/>
                <a:cs typeface="Times New Roman"/>
              </a:rPr>
              <a:t>on</a:t>
            </a:r>
            <a:r>
              <a:rPr dirty="0" sz="1450" spc="140">
                <a:latin typeface="Times New Roman"/>
                <a:cs typeface="Times New Roman"/>
              </a:rPr>
              <a:t> </a:t>
            </a:r>
            <a:r>
              <a:rPr dirty="0" sz="1450" spc="-10">
                <a:latin typeface="Times New Roman"/>
                <a:cs typeface="Times New Roman"/>
              </a:rPr>
              <a:t>that,”</a:t>
            </a:r>
            <a:r>
              <a:rPr dirty="0" sz="1450" spc="140">
                <a:latin typeface="Times New Roman"/>
                <a:cs typeface="Times New Roman"/>
              </a:rPr>
              <a:t> </a:t>
            </a:r>
            <a:r>
              <a:rPr dirty="0" sz="1450" spc="-10">
                <a:latin typeface="Times New Roman"/>
                <a:cs typeface="Times New Roman"/>
              </a:rPr>
              <a:t>cried</a:t>
            </a:r>
            <a:r>
              <a:rPr dirty="0" sz="1450" spc="140">
                <a:latin typeface="Times New Roman"/>
                <a:cs typeface="Times New Roman"/>
              </a:rPr>
              <a:t> </a:t>
            </a:r>
            <a:r>
              <a:rPr dirty="0" sz="1450" spc="-10">
                <a:latin typeface="Times New Roman"/>
                <a:cs typeface="Times New Roman"/>
              </a:rPr>
              <a:t>James,</a:t>
            </a:r>
            <a:r>
              <a:rPr dirty="0" sz="1450" spc="140">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a:lnSpc>
                <a:spcPts val="1510"/>
              </a:lnSpc>
            </a:pPr>
            <a:r>
              <a:rPr dirty="0" sz="1450" spc="-10">
                <a:latin typeface="Times New Roman"/>
                <a:cs typeface="Times New Roman"/>
              </a:rPr>
              <a:t>all</a:t>
            </a:r>
            <a:r>
              <a:rPr dirty="0" sz="1450" spc="229">
                <a:latin typeface="Times New Roman"/>
                <a:cs typeface="Times New Roman"/>
              </a:rPr>
              <a:t> </a:t>
            </a:r>
            <a:r>
              <a:rPr dirty="0" sz="1450" spc="-10">
                <a:latin typeface="Times New Roman"/>
                <a:cs typeface="Times New Roman"/>
              </a:rPr>
              <a:t>the</a:t>
            </a:r>
            <a:r>
              <a:rPr dirty="0" sz="1450" spc="235">
                <a:latin typeface="Times New Roman"/>
                <a:cs typeface="Times New Roman"/>
              </a:rPr>
              <a:t> </a:t>
            </a:r>
            <a:r>
              <a:rPr dirty="0" sz="1450" spc="-10">
                <a:latin typeface="Times New Roman"/>
                <a:cs typeface="Times New Roman"/>
              </a:rPr>
              <a:t>world</a:t>
            </a:r>
            <a:r>
              <a:rPr dirty="0" sz="1450" spc="229">
                <a:latin typeface="Times New Roman"/>
                <a:cs typeface="Times New Roman"/>
              </a:rPr>
              <a:t> </a:t>
            </a:r>
            <a:r>
              <a:rPr dirty="0" sz="1450" spc="-10">
                <a:latin typeface="Times New Roman"/>
                <a:cs typeface="Times New Roman"/>
              </a:rPr>
              <a:t>as</a:t>
            </a:r>
            <a:r>
              <a:rPr dirty="0" sz="1450" spc="235">
                <a:latin typeface="Times New Roman"/>
                <a:cs typeface="Times New Roman"/>
              </a:rPr>
              <a:t> </a:t>
            </a:r>
            <a:r>
              <a:rPr dirty="0" sz="1450" spc="-10">
                <a:latin typeface="Times New Roman"/>
                <a:cs typeface="Times New Roman"/>
              </a:rPr>
              <a:t>if</a:t>
            </a:r>
            <a:r>
              <a:rPr dirty="0" sz="1450" spc="229">
                <a:latin typeface="Times New Roman"/>
                <a:cs typeface="Times New Roman"/>
              </a:rPr>
              <a:t> </a:t>
            </a:r>
            <a:r>
              <a:rPr dirty="0" sz="1450" spc="-5">
                <a:latin typeface="Times New Roman"/>
                <a:cs typeface="Times New Roman"/>
              </a:rPr>
              <a:t>he</a:t>
            </a:r>
            <a:r>
              <a:rPr dirty="0" sz="1450" spc="235">
                <a:latin typeface="Times New Roman"/>
                <a:cs typeface="Times New Roman"/>
              </a:rPr>
              <a:t> </a:t>
            </a:r>
            <a:r>
              <a:rPr dirty="0" sz="1450" spc="-10">
                <a:latin typeface="Times New Roman"/>
                <a:cs typeface="Times New Roman"/>
              </a:rPr>
              <a:t>had</a:t>
            </a:r>
            <a:r>
              <a:rPr dirty="0" sz="1450" spc="235">
                <a:latin typeface="Times New Roman"/>
                <a:cs typeface="Times New Roman"/>
              </a:rPr>
              <a:t> </a:t>
            </a:r>
            <a:r>
              <a:rPr dirty="0" sz="1450" spc="-10">
                <a:latin typeface="Times New Roman"/>
                <a:cs typeface="Times New Roman"/>
              </a:rPr>
              <a:t>really</a:t>
            </a:r>
            <a:r>
              <a:rPr dirty="0" sz="1450" spc="229">
                <a:latin typeface="Times New Roman"/>
                <a:cs typeface="Times New Roman"/>
              </a:rPr>
              <a:t> </a:t>
            </a:r>
            <a:r>
              <a:rPr dirty="0" sz="1450" spc="-10">
                <a:latin typeface="Times New Roman"/>
                <a:cs typeface="Times New Roman"/>
              </a:rPr>
              <a:t>known</a:t>
            </a:r>
            <a:r>
              <a:rPr dirty="0" sz="1450" spc="235">
                <a:latin typeface="Times New Roman"/>
                <a:cs typeface="Times New Roman"/>
              </a:rPr>
              <a:t> </a:t>
            </a:r>
            <a:r>
              <a:rPr dirty="0" sz="1450" spc="-10">
                <a:latin typeface="Times New Roman"/>
                <a:cs typeface="Times New Roman"/>
              </a:rPr>
              <a:t>my</a:t>
            </a:r>
            <a:r>
              <a:rPr dirty="0" sz="1450" spc="229">
                <a:latin typeface="Times New Roman"/>
                <a:cs typeface="Times New Roman"/>
              </a:rPr>
              <a:t> </a:t>
            </a:r>
            <a:r>
              <a:rPr dirty="0" sz="1450" spc="-10">
                <a:latin typeface="Times New Roman"/>
                <a:cs typeface="Times New Roman"/>
              </a:rPr>
              <a:t>name</a:t>
            </a:r>
            <a:r>
              <a:rPr dirty="0" sz="1450" spc="235">
                <a:latin typeface="Times New Roman"/>
                <a:cs typeface="Times New Roman"/>
              </a:rPr>
              <a:t> </a:t>
            </a:r>
            <a:r>
              <a:rPr dirty="0" sz="1450" spc="-10">
                <a:latin typeface="Times New Roman"/>
                <a:cs typeface="Times New Roman"/>
              </a:rPr>
              <a:t>and</a:t>
            </a:r>
            <a:r>
              <a:rPr dirty="0" sz="1450" spc="235">
                <a:latin typeface="Times New Roman"/>
                <a:cs typeface="Times New Roman"/>
              </a:rPr>
              <a:t> </a:t>
            </a:r>
            <a:r>
              <a:rPr dirty="0" sz="1450" spc="-10">
                <a:latin typeface="Times New Roman"/>
                <a:cs typeface="Times New Roman"/>
              </a:rPr>
              <a:t>was</a:t>
            </a:r>
            <a:r>
              <a:rPr dirty="0" sz="1450" spc="229">
                <a:latin typeface="Times New Roman"/>
                <a:cs typeface="Times New Roman"/>
              </a:rPr>
              <a:t> </a:t>
            </a:r>
            <a:r>
              <a:rPr dirty="0" sz="1450" spc="-10">
                <a:latin typeface="Times New Roman"/>
                <a:cs typeface="Times New Roman"/>
              </a:rPr>
              <a:t>foregoing</a:t>
            </a:r>
            <a:r>
              <a:rPr dirty="0" sz="1450" spc="235">
                <a:latin typeface="Times New Roman"/>
                <a:cs typeface="Times New Roman"/>
              </a:rPr>
              <a:t> </a:t>
            </a:r>
            <a:r>
              <a:rPr dirty="0" sz="1450" spc="-10">
                <a:latin typeface="Times New Roman"/>
                <a:cs typeface="Times New Roman"/>
              </a:rPr>
              <a:t>some</a:t>
            </a:r>
            <a:endParaRPr sz="1450">
              <a:latin typeface="Times New Roman"/>
              <a:cs typeface="Times New Roman"/>
            </a:endParaRPr>
          </a:p>
          <a:p>
            <a:pPr algn="just" marL="12700" marR="8890">
              <a:lnSpc>
                <a:spcPts val="1730"/>
              </a:lnSpc>
              <a:spcBef>
                <a:spcPts val="60"/>
              </a:spcBef>
            </a:pPr>
            <a:r>
              <a:rPr dirty="0" sz="1450" spc="-10">
                <a:latin typeface="Times New Roman"/>
                <a:cs typeface="Times New Roman"/>
              </a:rPr>
              <a:t>advantage. “But just the habit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in, </a:t>
            </a:r>
            <a:r>
              <a:rPr dirty="0" sz="1450" spc="-10">
                <a:latin typeface="Times New Roman"/>
                <a:cs typeface="Times New Roman"/>
              </a:rPr>
              <a:t>and what </a:t>
            </a:r>
            <a:r>
              <a:rPr dirty="0" sz="1450" spc="-5">
                <a:latin typeface="Times New Roman"/>
                <a:cs typeface="Times New Roman"/>
              </a:rPr>
              <a:t>he </a:t>
            </a:r>
            <a:r>
              <a:rPr dirty="0" sz="1450" spc="-10">
                <a:latin typeface="Times New Roman"/>
                <a:cs typeface="Times New Roman"/>
              </a:rPr>
              <a:t>looked like, and his age,  and the like? </a:t>
            </a:r>
            <a:r>
              <a:rPr dirty="0" sz="1450" spc="-5">
                <a:latin typeface="Times New Roman"/>
                <a:cs typeface="Times New Roman"/>
              </a:rPr>
              <a:t>I </a:t>
            </a:r>
            <a:r>
              <a:rPr dirty="0" sz="1450" spc="-10">
                <a:latin typeface="Times New Roman"/>
                <a:cs typeface="Times New Roman"/>
              </a:rPr>
              <a:t>couldnae well </a:t>
            </a:r>
            <a:r>
              <a:rPr dirty="0" sz="1450" spc="-5">
                <a:latin typeface="Times New Roman"/>
                <a:cs typeface="Times New Roman"/>
              </a:rPr>
              <a:t>do</a:t>
            </a:r>
            <a:r>
              <a:rPr dirty="0" sz="1450" spc="20">
                <a:latin typeface="Times New Roman"/>
                <a:cs typeface="Times New Roman"/>
              </a:rPr>
              <a:t> </a:t>
            </a:r>
            <a:r>
              <a:rPr dirty="0" sz="1450" spc="-10">
                <a:latin typeface="Times New Roman"/>
                <a:cs typeface="Times New Roman"/>
              </a:rPr>
              <a:t>less.”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wonder at </a:t>
            </a:r>
            <a:r>
              <a:rPr dirty="0" sz="1450" spc="-5">
                <a:latin typeface="Times New Roman"/>
                <a:cs typeface="Times New Roman"/>
              </a:rPr>
              <a:t>your </a:t>
            </a:r>
            <a:r>
              <a:rPr dirty="0" sz="1450" spc="-15">
                <a:latin typeface="Times New Roman"/>
                <a:cs typeface="Times New Roman"/>
              </a:rPr>
              <a:t>father’s </a:t>
            </a:r>
            <a:r>
              <a:rPr dirty="0" sz="1450" spc="-5">
                <a:latin typeface="Times New Roman"/>
                <a:cs typeface="Times New Roman"/>
              </a:rPr>
              <a:t>son,” </a:t>
            </a:r>
            <a:r>
              <a:rPr dirty="0" sz="1450" spc="-10">
                <a:latin typeface="Times New Roman"/>
                <a:cs typeface="Times New Roman"/>
              </a:rPr>
              <a:t>cried Alan, </a:t>
            </a:r>
            <a:r>
              <a:rPr dirty="0" sz="1450" spc="-20">
                <a:latin typeface="Times New Roman"/>
                <a:cs typeface="Times New Roman"/>
              </a:rPr>
              <a:t>sternly.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sell the lad  with </a:t>
            </a:r>
            <a:r>
              <a:rPr dirty="0" sz="1450" spc="-5">
                <a:latin typeface="Times New Roman"/>
                <a:cs typeface="Times New Roman"/>
              </a:rPr>
              <a:t>a </a:t>
            </a:r>
            <a:r>
              <a:rPr dirty="0" sz="1450" spc="-10">
                <a:latin typeface="Times New Roman"/>
                <a:cs typeface="Times New Roman"/>
              </a:rPr>
              <a:t>gift?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change his clothes and then betray</a:t>
            </a:r>
            <a:r>
              <a:rPr dirty="0" sz="1450" spc="6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Alan,” said James. “No, </a:t>
            </a:r>
            <a:r>
              <a:rPr dirty="0" sz="1450" spc="-5">
                <a:latin typeface="Times New Roman"/>
                <a:cs typeface="Times New Roman"/>
              </a:rPr>
              <a:t>no: </a:t>
            </a:r>
            <a:r>
              <a:rPr dirty="0" sz="1450" spc="-10">
                <a:latin typeface="Times New Roman"/>
                <a:cs typeface="Times New Roman"/>
              </a:rPr>
              <a:t>the habit </a:t>
            </a:r>
            <a:r>
              <a:rPr dirty="0" sz="1450" spc="-5">
                <a:latin typeface="Times New Roman"/>
                <a:cs typeface="Times New Roman"/>
              </a:rPr>
              <a:t>he </a:t>
            </a:r>
            <a:r>
              <a:rPr dirty="0" sz="1450" spc="-10">
                <a:latin typeface="Times New Roman"/>
                <a:cs typeface="Times New Roman"/>
              </a:rPr>
              <a:t>took </a:t>
            </a:r>
            <a:r>
              <a:rPr dirty="0" sz="1450" spc="-15">
                <a:latin typeface="Times New Roman"/>
                <a:cs typeface="Times New Roman"/>
              </a:rPr>
              <a:t>off—the </a:t>
            </a:r>
            <a:r>
              <a:rPr dirty="0" sz="1450" spc="-10">
                <a:latin typeface="Times New Roman"/>
                <a:cs typeface="Times New Roman"/>
              </a:rPr>
              <a:t>habit  Mungo saw him </a:t>
            </a:r>
            <a:r>
              <a:rPr dirty="0" sz="1450" spc="-5">
                <a:latin typeface="Times New Roman"/>
                <a:cs typeface="Times New Roman"/>
              </a:rPr>
              <a:t>in.” </a:t>
            </a:r>
            <a:r>
              <a:rPr dirty="0" sz="1450" spc="-10">
                <a:latin typeface="Times New Roman"/>
                <a:cs typeface="Times New Roman"/>
              </a:rPr>
              <a:t>But </a:t>
            </a:r>
            <a:r>
              <a:rPr dirty="0" sz="1450" spc="-5">
                <a:latin typeface="Times New Roman"/>
                <a:cs typeface="Times New Roman"/>
              </a:rPr>
              <a:t>I thought he </a:t>
            </a:r>
            <a:r>
              <a:rPr dirty="0" sz="1450" spc="-10">
                <a:latin typeface="Times New Roman"/>
                <a:cs typeface="Times New Roman"/>
              </a:rPr>
              <a:t>seemed crestfallen; indeed, </a:t>
            </a:r>
            <a:r>
              <a:rPr dirty="0" sz="1450" spc="-5">
                <a:latin typeface="Times New Roman"/>
                <a:cs typeface="Times New Roman"/>
              </a:rPr>
              <a:t>he </a:t>
            </a:r>
            <a:r>
              <a:rPr dirty="0" sz="1450" spc="-10">
                <a:latin typeface="Times New Roman"/>
                <a:cs typeface="Times New Roman"/>
              </a:rPr>
              <a:t>was  clutching at every </a:t>
            </a:r>
            <a:r>
              <a:rPr dirty="0" sz="1450" spc="-25">
                <a:latin typeface="Times New Roman"/>
                <a:cs typeface="Times New Roman"/>
              </a:rPr>
              <a:t>straw, </a:t>
            </a:r>
            <a:r>
              <a:rPr dirty="0" sz="1450" spc="-10">
                <a:latin typeface="Times New Roman"/>
                <a:cs typeface="Times New Roman"/>
              </a:rPr>
              <a:t>and all the time,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saw the faces </a:t>
            </a:r>
            <a:r>
              <a:rPr dirty="0" sz="1450" spc="-5">
                <a:latin typeface="Times New Roman"/>
                <a:cs typeface="Times New Roman"/>
              </a:rPr>
              <a:t>of </a:t>
            </a:r>
            <a:r>
              <a:rPr dirty="0" sz="1450" spc="-10">
                <a:latin typeface="Times New Roman"/>
                <a:cs typeface="Times New Roman"/>
              </a:rPr>
              <a:t>his  hereditary foes </a:t>
            </a:r>
            <a:r>
              <a:rPr dirty="0" sz="1450" spc="-5">
                <a:latin typeface="Times New Roman"/>
                <a:cs typeface="Times New Roman"/>
              </a:rPr>
              <a:t>on </a:t>
            </a:r>
            <a:r>
              <a:rPr dirty="0" sz="1450" spc="-10">
                <a:latin typeface="Times New Roman"/>
                <a:cs typeface="Times New Roman"/>
              </a:rPr>
              <a:t>the bench, and in the jury-box, and the gallows in the  background.</a:t>
            </a:r>
            <a:endParaRPr sz="1450">
              <a:latin typeface="Times New Roman"/>
              <a:cs typeface="Times New Roman"/>
            </a:endParaRPr>
          </a:p>
          <a:p>
            <a:pPr algn="just" marL="12700" marR="5080" indent="255904">
              <a:lnSpc>
                <a:spcPts val="1730"/>
              </a:lnSpc>
              <a:spcBef>
                <a:spcPts val="78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says Alan, turning to me, “what say </a:t>
            </a:r>
            <a:r>
              <a:rPr dirty="0" sz="1450" spc="-5">
                <a:latin typeface="Times New Roman"/>
                <a:cs typeface="Times New Roman"/>
              </a:rPr>
              <a:t>ye </a:t>
            </a:r>
            <a:r>
              <a:rPr dirty="0" sz="1450" spc="-10">
                <a:latin typeface="Times New Roman"/>
                <a:cs typeface="Times New Roman"/>
              </a:rPr>
              <a:t>to that? </a:t>
            </a:r>
            <a:r>
              <a:rPr dirty="0" sz="1450" spc="-85">
                <a:latin typeface="Times New Roman"/>
                <a:cs typeface="Times New Roman"/>
              </a:rPr>
              <a:t>Ye </a:t>
            </a:r>
            <a:r>
              <a:rPr dirty="0" sz="1450" spc="-10">
                <a:latin typeface="Times New Roman"/>
                <a:cs typeface="Times New Roman"/>
              </a:rPr>
              <a:t>are here  under the safeguard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honour; </a:t>
            </a:r>
            <a:r>
              <a:rPr dirty="0" sz="1450" spc="-10">
                <a:latin typeface="Times New Roman"/>
                <a:cs typeface="Times New Roman"/>
              </a:rPr>
              <a:t>and </a:t>
            </a:r>
            <a:r>
              <a:rPr dirty="0" sz="1450" spc="-30">
                <a:latin typeface="Times New Roman"/>
                <a:cs typeface="Times New Roman"/>
              </a:rPr>
              <a:t>it’s </a:t>
            </a:r>
            <a:r>
              <a:rPr dirty="0" sz="1450" spc="-10">
                <a:latin typeface="Times New Roman"/>
                <a:cs typeface="Times New Roman"/>
              </a:rPr>
              <a:t>my part to see nothing </a:t>
            </a:r>
            <a:r>
              <a:rPr dirty="0" sz="1450" spc="-5">
                <a:latin typeface="Times New Roman"/>
                <a:cs typeface="Times New Roman"/>
              </a:rPr>
              <a:t>done but  </a:t>
            </a:r>
            <a:r>
              <a:rPr dirty="0" sz="1450" spc="-10">
                <a:latin typeface="Times New Roman"/>
                <a:cs typeface="Times New Roman"/>
              </a:rPr>
              <a:t>what shall please</a:t>
            </a:r>
            <a:r>
              <a:rPr dirty="0" sz="145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have </a:t>
            </a:r>
            <a:r>
              <a:rPr dirty="0" sz="1450" spc="-5">
                <a:latin typeface="Times New Roman"/>
                <a:cs typeface="Times New Roman"/>
              </a:rPr>
              <a:t>but one </a:t>
            </a:r>
            <a:r>
              <a:rPr dirty="0" sz="1450" spc="-10">
                <a:latin typeface="Times New Roman"/>
                <a:cs typeface="Times New Roman"/>
              </a:rPr>
              <a:t>word to </a:t>
            </a:r>
            <a:r>
              <a:rPr dirty="0" sz="1450" spc="-25">
                <a:latin typeface="Times New Roman"/>
                <a:cs typeface="Times New Roman"/>
              </a:rPr>
              <a:t>say,” </a:t>
            </a:r>
            <a:r>
              <a:rPr dirty="0" sz="1450" spc="-10">
                <a:latin typeface="Times New Roman"/>
                <a:cs typeface="Times New Roman"/>
              </a:rPr>
              <a:t>said I; “for to all this dispute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perfect  </a:t>
            </a:r>
            <a:r>
              <a:rPr dirty="0" sz="1450" spc="-20">
                <a:latin typeface="Times New Roman"/>
                <a:cs typeface="Times New Roman"/>
              </a:rPr>
              <a:t>stranger. </a:t>
            </a:r>
            <a:r>
              <a:rPr dirty="0" sz="1450" spc="-10">
                <a:latin typeface="Times New Roman"/>
                <a:cs typeface="Times New Roman"/>
              </a:rPr>
              <a:t>But the plain common-sense is to set the blame where it belongs, and  that is </a:t>
            </a:r>
            <a:r>
              <a:rPr dirty="0" sz="1450" spc="-5">
                <a:latin typeface="Times New Roman"/>
                <a:cs typeface="Times New Roman"/>
              </a:rPr>
              <a:t>on </a:t>
            </a:r>
            <a:r>
              <a:rPr dirty="0" sz="1450" spc="-10">
                <a:latin typeface="Times New Roman"/>
                <a:cs typeface="Times New Roman"/>
              </a:rPr>
              <a:t>the man who fired the shot. Paper him, as </a:t>
            </a:r>
            <a:r>
              <a:rPr dirty="0" sz="1450" spc="-5">
                <a:latin typeface="Times New Roman"/>
                <a:cs typeface="Times New Roman"/>
              </a:rPr>
              <a:t>ye </a:t>
            </a:r>
            <a:r>
              <a:rPr dirty="0" sz="1450" spc="-10">
                <a:latin typeface="Times New Roman"/>
                <a:cs typeface="Times New Roman"/>
              </a:rPr>
              <a:t>call it, set the </a:t>
            </a:r>
            <a:r>
              <a:rPr dirty="0" sz="1450" spc="-5">
                <a:latin typeface="Times New Roman"/>
                <a:cs typeface="Times New Roman"/>
              </a:rPr>
              <a:t>hunt on  </a:t>
            </a:r>
            <a:r>
              <a:rPr dirty="0" sz="1450" spc="-10">
                <a:latin typeface="Times New Roman"/>
                <a:cs typeface="Times New Roman"/>
              </a:rPr>
              <a:t>him; and let honest, innocent folk show their faces in </a:t>
            </a:r>
            <a:r>
              <a:rPr dirty="0" sz="1450" spc="-20">
                <a:latin typeface="Times New Roman"/>
                <a:cs typeface="Times New Roman"/>
              </a:rPr>
              <a:t>safety.” </a:t>
            </a:r>
            <a:r>
              <a:rPr dirty="0" sz="1450" spc="-10">
                <a:latin typeface="Times New Roman"/>
                <a:cs typeface="Times New Roman"/>
              </a:rPr>
              <a:t>But at this both  Alan and James cried </a:t>
            </a:r>
            <a:r>
              <a:rPr dirty="0" sz="1450" spc="-5">
                <a:latin typeface="Times New Roman"/>
                <a:cs typeface="Times New Roman"/>
              </a:rPr>
              <a:t>out </a:t>
            </a:r>
            <a:r>
              <a:rPr dirty="0" sz="1450" spc="-10">
                <a:latin typeface="Times New Roman"/>
                <a:cs typeface="Times New Roman"/>
              </a:rPr>
              <a:t>in horror; bidding me hold my tongue, for that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thought </a:t>
            </a:r>
            <a:r>
              <a:rPr dirty="0" sz="1450" spc="-10">
                <a:latin typeface="Times New Roman"/>
                <a:cs typeface="Times New Roman"/>
              </a:rPr>
              <a:t>of; and asking me what the Camerons would think? (which  confirmed me, it must have been </a:t>
            </a:r>
            <a:r>
              <a:rPr dirty="0" sz="1450" spc="-5">
                <a:latin typeface="Times New Roman"/>
                <a:cs typeface="Times New Roman"/>
              </a:rPr>
              <a:t>a </a:t>
            </a:r>
            <a:r>
              <a:rPr dirty="0" sz="1450" spc="-10">
                <a:latin typeface="Times New Roman"/>
                <a:cs typeface="Times New Roman"/>
              </a:rPr>
              <a:t>Cameron from Mamore that did the act)  and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 that the lad might </a:t>
            </a:r>
            <a:r>
              <a:rPr dirty="0" sz="1450" spc="-5">
                <a:latin typeface="Times New Roman"/>
                <a:cs typeface="Times New Roman"/>
              </a:rPr>
              <a:t>be </a:t>
            </a:r>
            <a:r>
              <a:rPr dirty="0" sz="1450" spc="-10">
                <a:latin typeface="Times New Roman"/>
                <a:cs typeface="Times New Roman"/>
              </a:rPr>
              <a:t>caught? </a:t>
            </a:r>
            <a:r>
              <a:rPr dirty="0" sz="1450" spc="-60">
                <a:latin typeface="Times New Roman"/>
                <a:cs typeface="Times New Roman"/>
              </a:rPr>
              <a:t>“Ye </a:t>
            </a:r>
            <a:r>
              <a:rPr dirty="0" sz="1450" spc="-10">
                <a:latin typeface="Times New Roman"/>
                <a:cs typeface="Times New Roman"/>
              </a:rPr>
              <a:t>havenae surely </a:t>
            </a:r>
            <a:r>
              <a:rPr dirty="0" sz="1450" spc="-5">
                <a:latin typeface="Times New Roman"/>
                <a:cs typeface="Times New Roman"/>
              </a:rPr>
              <a:t>thought  of </a:t>
            </a:r>
            <a:r>
              <a:rPr dirty="0" sz="1450" spc="-10">
                <a:latin typeface="Times New Roman"/>
                <a:cs typeface="Times New Roman"/>
              </a:rPr>
              <a:t>that?” said </a:t>
            </a:r>
            <a:r>
              <a:rPr dirty="0" sz="1450" spc="-25">
                <a:latin typeface="Times New Roman"/>
                <a:cs typeface="Times New Roman"/>
              </a:rPr>
              <a:t>they, </a:t>
            </a:r>
            <a:r>
              <a:rPr dirty="0" sz="1450" spc="-10">
                <a:latin typeface="Times New Roman"/>
                <a:cs typeface="Times New Roman"/>
              </a:rPr>
              <a:t>with such innocent earnestness, that my hands dropped at  my side and </a:t>
            </a:r>
            <a:r>
              <a:rPr dirty="0" sz="1450" spc="-5">
                <a:latin typeface="Times New Roman"/>
                <a:cs typeface="Times New Roman"/>
              </a:rPr>
              <a:t>I </a:t>
            </a:r>
            <a:r>
              <a:rPr dirty="0" sz="1450" spc="-10">
                <a:latin typeface="Times New Roman"/>
                <a:cs typeface="Times New Roman"/>
              </a:rPr>
              <a:t>despaired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argument.</a:t>
            </a:r>
            <a:endParaRPr sz="1450">
              <a:latin typeface="Times New Roman"/>
              <a:cs typeface="Times New Roman"/>
            </a:endParaRPr>
          </a:p>
          <a:p>
            <a:pPr algn="just" marL="12700" marR="7620" indent="255904">
              <a:lnSpc>
                <a:spcPts val="1730"/>
              </a:lnSpc>
              <a:spcBef>
                <a:spcPts val="705"/>
              </a:spcBef>
            </a:pPr>
            <a:r>
              <a:rPr dirty="0" sz="1450" spc="-45">
                <a:latin typeface="Times New Roman"/>
                <a:cs typeface="Times New Roman"/>
              </a:rPr>
              <a:t>“Very </a:t>
            </a:r>
            <a:r>
              <a:rPr dirty="0" sz="1450" spc="-10">
                <a:latin typeface="Times New Roman"/>
                <a:cs typeface="Times New Roman"/>
              </a:rPr>
              <a:t>well, then,” said I, “paper me, if </a:t>
            </a:r>
            <a:r>
              <a:rPr dirty="0" sz="1450" spc="-5">
                <a:latin typeface="Times New Roman"/>
                <a:cs typeface="Times New Roman"/>
              </a:rPr>
              <a:t>you </a:t>
            </a:r>
            <a:r>
              <a:rPr dirty="0" sz="1450" spc="-10">
                <a:latin typeface="Times New Roman"/>
                <a:cs typeface="Times New Roman"/>
              </a:rPr>
              <a:t>please, paper Alan, paper King  </a:t>
            </a:r>
            <a:r>
              <a:rPr dirty="0" sz="1450" spc="-15">
                <a:latin typeface="Times New Roman"/>
                <a:cs typeface="Times New Roman"/>
              </a:rPr>
              <a:t>George!</a:t>
            </a:r>
            <a:r>
              <a:rPr dirty="0" sz="1450" spc="105">
                <a:latin typeface="Times New Roman"/>
                <a:cs typeface="Times New Roman"/>
              </a:rPr>
              <a:t> </a:t>
            </a:r>
            <a:r>
              <a:rPr dirty="0" sz="1450" spc="-35">
                <a:latin typeface="Times New Roman"/>
                <a:cs typeface="Times New Roman"/>
              </a:rPr>
              <a:t>We’re</a:t>
            </a:r>
            <a:r>
              <a:rPr dirty="0" sz="1450" spc="110">
                <a:latin typeface="Times New Roman"/>
                <a:cs typeface="Times New Roman"/>
              </a:rPr>
              <a:t> </a:t>
            </a:r>
            <a:r>
              <a:rPr dirty="0" sz="1450" spc="-10">
                <a:latin typeface="Times New Roman"/>
                <a:cs typeface="Times New Roman"/>
              </a:rPr>
              <a:t>all</a:t>
            </a:r>
            <a:r>
              <a:rPr dirty="0" sz="1450" spc="110">
                <a:latin typeface="Times New Roman"/>
                <a:cs typeface="Times New Roman"/>
              </a:rPr>
              <a:t> </a:t>
            </a:r>
            <a:r>
              <a:rPr dirty="0" sz="1450" spc="-10">
                <a:latin typeface="Times New Roman"/>
                <a:cs typeface="Times New Roman"/>
              </a:rPr>
              <a:t>three</a:t>
            </a:r>
            <a:r>
              <a:rPr dirty="0" sz="1450" spc="110">
                <a:latin typeface="Times New Roman"/>
                <a:cs typeface="Times New Roman"/>
              </a:rPr>
              <a:t> </a:t>
            </a:r>
            <a:r>
              <a:rPr dirty="0" sz="1450" spc="-10">
                <a:latin typeface="Times New Roman"/>
                <a:cs typeface="Times New Roman"/>
              </a:rPr>
              <a:t>innocent,</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that</a:t>
            </a:r>
            <a:r>
              <a:rPr dirty="0" sz="1450" spc="110">
                <a:latin typeface="Times New Roman"/>
                <a:cs typeface="Times New Roman"/>
              </a:rPr>
              <a:t> </a:t>
            </a:r>
            <a:r>
              <a:rPr dirty="0" sz="1450" spc="-10">
                <a:latin typeface="Times New Roman"/>
                <a:cs typeface="Times New Roman"/>
              </a:rPr>
              <a:t>seems</a:t>
            </a:r>
            <a:r>
              <a:rPr dirty="0" sz="1450" spc="110">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5">
                <a:latin typeface="Times New Roman"/>
                <a:cs typeface="Times New Roman"/>
              </a:rPr>
              <a:t>be</a:t>
            </a:r>
            <a:r>
              <a:rPr dirty="0" sz="1450" spc="105">
                <a:latin typeface="Times New Roman"/>
                <a:cs typeface="Times New Roman"/>
              </a:rPr>
              <a:t> </a:t>
            </a:r>
            <a:r>
              <a:rPr dirty="0" sz="1450" spc="-25">
                <a:latin typeface="Times New Roman"/>
                <a:cs typeface="Times New Roman"/>
              </a:rPr>
              <a:t>what’s</a:t>
            </a:r>
            <a:r>
              <a:rPr dirty="0" sz="1450" spc="110">
                <a:latin typeface="Times New Roman"/>
                <a:cs typeface="Times New Roman"/>
              </a:rPr>
              <a:t> </a:t>
            </a:r>
            <a:r>
              <a:rPr dirty="0" sz="1450" spc="-10">
                <a:latin typeface="Times New Roman"/>
                <a:cs typeface="Times New Roman"/>
              </a:rPr>
              <a:t>wanted.</a:t>
            </a:r>
            <a:r>
              <a:rPr dirty="0" sz="1450" spc="110">
                <a:latin typeface="Times New Roman"/>
                <a:cs typeface="Times New Roman"/>
              </a:rPr>
              <a:t> </a:t>
            </a:r>
            <a:r>
              <a:rPr dirty="0" sz="1450" spc="-10">
                <a:latin typeface="Times New Roman"/>
                <a:cs typeface="Times New Roman"/>
              </a:rPr>
              <a:t>But</a:t>
            </a:r>
            <a:r>
              <a:rPr dirty="0" sz="1450" spc="110">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47835"/>
          </a:xfrm>
          <a:prstGeom prst="rect">
            <a:avLst/>
          </a:prstGeom>
        </p:spPr>
        <p:txBody>
          <a:bodyPr wrap="square" lIns="0" tIns="11430" rIns="0" bIns="0" rtlCol="0" vert="horz">
            <a:spAutoFit/>
          </a:bodyPr>
          <a:lstStyle/>
          <a:p>
            <a:pPr algn="just" marL="12700" marR="10795">
              <a:lnSpc>
                <a:spcPct val="99800"/>
              </a:lnSpc>
              <a:spcBef>
                <a:spcPts val="90"/>
              </a:spcBef>
            </a:pPr>
            <a:r>
              <a:rPr dirty="0" sz="1450" spc="-10">
                <a:latin typeface="Times New Roman"/>
                <a:cs typeface="Times New Roman"/>
              </a:rPr>
              <a:t>least, </a:t>
            </a:r>
            <a:r>
              <a:rPr dirty="0" sz="1450" spc="-20">
                <a:latin typeface="Times New Roman"/>
                <a:cs typeface="Times New Roman"/>
              </a:rPr>
              <a:t>sir,”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to James, recovering from my little fit </a:t>
            </a:r>
            <a:r>
              <a:rPr dirty="0" sz="1450" spc="-5">
                <a:latin typeface="Times New Roman"/>
                <a:cs typeface="Times New Roman"/>
              </a:rPr>
              <a:t>of </a:t>
            </a:r>
            <a:r>
              <a:rPr dirty="0" sz="1450" spc="-10">
                <a:latin typeface="Times New Roman"/>
                <a:cs typeface="Times New Roman"/>
              </a:rPr>
              <a:t>annoyance, “I am  </a:t>
            </a:r>
            <a:r>
              <a:rPr dirty="0" sz="1450" spc="-25">
                <a:latin typeface="Times New Roman"/>
                <a:cs typeface="Times New Roman"/>
              </a:rPr>
              <a:t>Alan’s </a:t>
            </a:r>
            <a:r>
              <a:rPr dirty="0" sz="1450" spc="-10">
                <a:latin typeface="Times New Roman"/>
                <a:cs typeface="Times New Roman"/>
              </a:rPr>
              <a:t>friend, and 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helpful to friends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stumble at the  risk.”</a:t>
            </a:r>
            <a:endParaRPr sz="1450">
              <a:latin typeface="Times New Roman"/>
              <a:cs typeface="Times New Roman"/>
            </a:endParaRPr>
          </a:p>
          <a:p>
            <a:pPr algn="just" marL="12700" marR="5715" indent="255904">
              <a:lnSpc>
                <a:spcPts val="1730"/>
              </a:lnSpc>
              <a:spcBef>
                <a:spcPts val="850"/>
              </a:spcBef>
            </a:pPr>
            <a:r>
              <a:rPr dirty="0" sz="1450" spc="-5">
                <a:latin typeface="Times New Roman"/>
                <a:cs typeface="Times New Roman"/>
              </a:rPr>
              <a:t>I thought </a:t>
            </a:r>
            <a:r>
              <a:rPr dirty="0" sz="1450" spc="-10">
                <a:latin typeface="Times New Roman"/>
                <a:cs typeface="Times New Roman"/>
              </a:rPr>
              <a:t>it best to </a:t>
            </a:r>
            <a:r>
              <a:rPr dirty="0" sz="1450" spc="-5">
                <a:latin typeface="Times New Roman"/>
                <a:cs typeface="Times New Roman"/>
              </a:rPr>
              <a:t>put a </a:t>
            </a:r>
            <a:r>
              <a:rPr dirty="0" sz="1450" spc="-10">
                <a:latin typeface="Times New Roman"/>
                <a:cs typeface="Times New Roman"/>
              </a:rPr>
              <a:t>fair face </a:t>
            </a:r>
            <a:r>
              <a:rPr dirty="0" sz="1450" spc="-5">
                <a:latin typeface="Times New Roman"/>
                <a:cs typeface="Times New Roman"/>
              </a:rPr>
              <a:t>on </a:t>
            </a:r>
            <a:r>
              <a:rPr dirty="0" sz="1450" spc="-10">
                <a:latin typeface="Times New Roman"/>
                <a:cs typeface="Times New Roman"/>
              </a:rPr>
              <a:t>my consent, for </a:t>
            </a:r>
            <a:r>
              <a:rPr dirty="0" sz="1450" spc="-5">
                <a:latin typeface="Times New Roman"/>
                <a:cs typeface="Times New Roman"/>
              </a:rPr>
              <a:t>I </a:t>
            </a:r>
            <a:r>
              <a:rPr dirty="0" sz="1450" spc="-10">
                <a:latin typeface="Times New Roman"/>
                <a:cs typeface="Times New Roman"/>
              </a:rPr>
              <a:t>saw Alan troubled;  and, besides (thinks </a:t>
            </a:r>
            <a:r>
              <a:rPr dirty="0" sz="1450" spc="-5">
                <a:latin typeface="Times New Roman"/>
                <a:cs typeface="Times New Roman"/>
              </a:rPr>
              <a:t>I </a:t>
            </a:r>
            <a:r>
              <a:rPr dirty="0" sz="1450" spc="-10">
                <a:latin typeface="Times New Roman"/>
                <a:cs typeface="Times New Roman"/>
              </a:rPr>
              <a:t>to myself), as soon as my back is turned, they will paper  me, as they call it, whether </a:t>
            </a:r>
            <a:r>
              <a:rPr dirty="0" sz="1450" spc="-5">
                <a:latin typeface="Times New Roman"/>
                <a:cs typeface="Times New Roman"/>
              </a:rPr>
              <a:t>I </a:t>
            </a:r>
            <a:r>
              <a:rPr dirty="0" sz="1450" spc="-10">
                <a:latin typeface="Times New Roman"/>
                <a:cs typeface="Times New Roman"/>
              </a:rPr>
              <a:t>consent </a:t>
            </a:r>
            <a:r>
              <a:rPr dirty="0" sz="1450" spc="-5">
                <a:latin typeface="Times New Roman"/>
                <a:cs typeface="Times New Roman"/>
              </a:rPr>
              <a:t>or not. </a:t>
            </a:r>
            <a:r>
              <a:rPr dirty="0" sz="1450" spc="-10">
                <a:latin typeface="Times New Roman"/>
                <a:cs typeface="Times New Roman"/>
              </a:rPr>
              <a:t>But in this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I </a:t>
            </a:r>
            <a:r>
              <a:rPr dirty="0" sz="1450" spc="-10">
                <a:latin typeface="Times New Roman"/>
                <a:cs typeface="Times New Roman"/>
              </a:rPr>
              <a:t>was wrong; for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said the words, than Mrs. Stewart leaped </a:t>
            </a:r>
            <a:r>
              <a:rPr dirty="0" sz="1450" spc="-5">
                <a:latin typeface="Times New Roman"/>
                <a:cs typeface="Times New Roman"/>
              </a:rPr>
              <a:t>out of </a:t>
            </a:r>
            <a:r>
              <a:rPr dirty="0" sz="1450" spc="-10">
                <a:latin typeface="Times New Roman"/>
                <a:cs typeface="Times New Roman"/>
              </a:rPr>
              <a:t>her </a:t>
            </a:r>
            <a:r>
              <a:rPr dirty="0" sz="1450" spc="-20">
                <a:latin typeface="Times New Roman"/>
                <a:cs typeface="Times New Roman"/>
              </a:rPr>
              <a:t>chair,  </a:t>
            </a:r>
            <a:r>
              <a:rPr dirty="0" sz="1450" spc="-10">
                <a:latin typeface="Times New Roman"/>
                <a:cs typeface="Times New Roman"/>
              </a:rPr>
              <a:t>came running over to us, and wept first </a:t>
            </a:r>
            <a:r>
              <a:rPr dirty="0" sz="1450" spc="-5">
                <a:latin typeface="Times New Roman"/>
                <a:cs typeface="Times New Roman"/>
              </a:rPr>
              <a:t>upon </a:t>
            </a:r>
            <a:r>
              <a:rPr dirty="0" sz="1450" spc="-10">
                <a:latin typeface="Times New Roman"/>
                <a:cs typeface="Times New Roman"/>
              </a:rPr>
              <a:t>my neck and then </a:t>
            </a:r>
            <a:r>
              <a:rPr dirty="0" sz="1450" spc="-5">
                <a:latin typeface="Times New Roman"/>
                <a:cs typeface="Times New Roman"/>
              </a:rPr>
              <a:t>on </a:t>
            </a:r>
            <a:r>
              <a:rPr dirty="0" sz="1450" spc="-20">
                <a:latin typeface="Times New Roman"/>
                <a:cs typeface="Times New Roman"/>
              </a:rPr>
              <a:t>Alan’s,  </a:t>
            </a:r>
            <a:r>
              <a:rPr dirty="0" sz="1450" spc="-10">
                <a:latin typeface="Times New Roman"/>
                <a:cs typeface="Times New Roman"/>
              </a:rPr>
              <a:t>blessing God for </a:t>
            </a:r>
            <a:r>
              <a:rPr dirty="0" sz="1450" spc="-5">
                <a:latin typeface="Times New Roman"/>
                <a:cs typeface="Times New Roman"/>
              </a:rPr>
              <a:t>our </a:t>
            </a:r>
            <a:r>
              <a:rPr dirty="0" sz="1450" spc="-10">
                <a:latin typeface="Times New Roman"/>
                <a:cs typeface="Times New Roman"/>
              </a:rPr>
              <a:t>goodness to her</a:t>
            </a:r>
            <a:r>
              <a:rPr dirty="0" sz="1450" spc="20">
                <a:latin typeface="Times New Roman"/>
                <a:cs typeface="Times New Roman"/>
              </a:rPr>
              <a:t> </a:t>
            </a:r>
            <a:r>
              <a:rPr dirty="0" sz="1450" spc="-25">
                <a:latin typeface="Times New Roman"/>
                <a:cs typeface="Times New Roman"/>
              </a:rPr>
              <a:t>family.</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“As for </a:t>
            </a:r>
            <a:r>
              <a:rPr dirty="0" sz="1450" spc="-5">
                <a:latin typeface="Times New Roman"/>
                <a:cs typeface="Times New Roman"/>
              </a:rPr>
              <a:t>you, </a:t>
            </a:r>
            <a:r>
              <a:rPr dirty="0" sz="1450" spc="-10">
                <a:latin typeface="Times New Roman"/>
                <a:cs typeface="Times New Roman"/>
              </a:rPr>
              <a:t>Alan, it was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your </a:t>
            </a:r>
            <a:r>
              <a:rPr dirty="0" sz="1450" spc="-10">
                <a:latin typeface="Times New Roman"/>
                <a:cs typeface="Times New Roman"/>
              </a:rPr>
              <a:t>bounden </a:t>
            </a:r>
            <a:r>
              <a:rPr dirty="0" sz="1450" spc="-25">
                <a:latin typeface="Times New Roman"/>
                <a:cs typeface="Times New Roman"/>
              </a:rPr>
              <a:t>duty,” </a:t>
            </a:r>
            <a:r>
              <a:rPr dirty="0" sz="1450" spc="-10">
                <a:latin typeface="Times New Roman"/>
                <a:cs typeface="Times New Roman"/>
              </a:rPr>
              <a:t>she said. “But  for this lad that has come here and seen </a:t>
            </a:r>
            <a:r>
              <a:rPr dirty="0" sz="1450" spc="-5">
                <a:latin typeface="Times New Roman"/>
                <a:cs typeface="Times New Roman"/>
              </a:rPr>
              <a:t>us </a:t>
            </a:r>
            <a:r>
              <a:rPr dirty="0" sz="1450" spc="-10">
                <a:latin typeface="Times New Roman"/>
                <a:cs typeface="Times New Roman"/>
              </a:rPr>
              <a:t>at </a:t>
            </a:r>
            <a:r>
              <a:rPr dirty="0" sz="1450" spc="-5">
                <a:latin typeface="Times New Roman"/>
                <a:cs typeface="Times New Roman"/>
              </a:rPr>
              <a:t>our </a:t>
            </a:r>
            <a:r>
              <a:rPr dirty="0" sz="1450" spc="-10">
                <a:latin typeface="Times New Roman"/>
                <a:cs typeface="Times New Roman"/>
              </a:rPr>
              <a:t>worst, and seen the goodman  fleeching like </a:t>
            </a:r>
            <a:r>
              <a:rPr dirty="0" sz="1450" spc="-5">
                <a:latin typeface="Times New Roman"/>
                <a:cs typeface="Times New Roman"/>
              </a:rPr>
              <a:t>a </a:t>
            </a:r>
            <a:r>
              <a:rPr dirty="0" sz="1450" spc="-15">
                <a:latin typeface="Times New Roman"/>
                <a:cs typeface="Times New Roman"/>
              </a:rPr>
              <a:t>suitor, </a:t>
            </a:r>
            <a:r>
              <a:rPr dirty="0" sz="1450" spc="-10">
                <a:latin typeface="Times New Roman"/>
                <a:cs typeface="Times New Roman"/>
              </a:rPr>
              <a:t>him that </a:t>
            </a:r>
            <a:r>
              <a:rPr dirty="0" sz="1450" spc="-5">
                <a:latin typeface="Times New Roman"/>
                <a:cs typeface="Times New Roman"/>
              </a:rPr>
              <a:t>by </a:t>
            </a:r>
            <a:r>
              <a:rPr dirty="0" sz="1450" spc="-10">
                <a:latin typeface="Times New Roman"/>
                <a:cs typeface="Times New Roman"/>
              </a:rPr>
              <a:t>rights should give his commands like any  king—as for </a:t>
            </a:r>
            <a:r>
              <a:rPr dirty="0" sz="1450" spc="-5">
                <a:latin typeface="Times New Roman"/>
                <a:cs typeface="Times New Roman"/>
              </a:rPr>
              <a:t>you, </a:t>
            </a:r>
            <a:r>
              <a:rPr dirty="0" sz="1450" spc="-10">
                <a:latin typeface="Times New Roman"/>
                <a:cs typeface="Times New Roman"/>
              </a:rPr>
              <a:t>my lad,” she says, “my heart is wae </a:t>
            </a:r>
            <a:r>
              <a:rPr dirty="0" sz="1450" spc="-5">
                <a:latin typeface="Times New Roman"/>
                <a:cs typeface="Times New Roman"/>
              </a:rPr>
              <a:t>not </a:t>
            </a:r>
            <a:r>
              <a:rPr dirty="0" sz="1450" spc="-10">
                <a:latin typeface="Times New Roman"/>
                <a:cs typeface="Times New Roman"/>
              </a:rPr>
              <a:t>to have </a:t>
            </a:r>
            <a:r>
              <a:rPr dirty="0" sz="1450" spc="-5">
                <a:latin typeface="Times New Roman"/>
                <a:cs typeface="Times New Roman"/>
              </a:rPr>
              <a:t>your </a:t>
            </a:r>
            <a:r>
              <a:rPr dirty="0" sz="1450" spc="-10">
                <a:latin typeface="Times New Roman"/>
                <a:cs typeface="Times New Roman"/>
              </a:rPr>
              <a:t>name,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your </a:t>
            </a:r>
            <a:r>
              <a:rPr dirty="0" sz="1450" spc="-10">
                <a:latin typeface="Times New Roman"/>
                <a:cs typeface="Times New Roman"/>
              </a:rPr>
              <a:t>face; and as long as my heart beats under my bosom, </a:t>
            </a:r>
            <a:r>
              <a:rPr dirty="0" sz="1450" spc="-5">
                <a:latin typeface="Times New Roman"/>
                <a:cs typeface="Times New Roman"/>
              </a:rPr>
              <a:t>I </a:t>
            </a:r>
            <a:r>
              <a:rPr dirty="0" sz="1450" spc="-10">
                <a:latin typeface="Times New Roman"/>
                <a:cs typeface="Times New Roman"/>
              </a:rPr>
              <a:t>will  keep it, and think </a:t>
            </a:r>
            <a:r>
              <a:rPr dirty="0" sz="1450" spc="-5">
                <a:latin typeface="Times New Roman"/>
                <a:cs typeface="Times New Roman"/>
              </a:rPr>
              <a:t>of </a:t>
            </a:r>
            <a:r>
              <a:rPr dirty="0" sz="1450" spc="-10">
                <a:latin typeface="Times New Roman"/>
                <a:cs typeface="Times New Roman"/>
              </a:rPr>
              <a:t>it, and bless it.” And with that she kissed me, and burst  once more into such sobbing, that </a:t>
            </a:r>
            <a:r>
              <a:rPr dirty="0" sz="1450" spc="-5">
                <a:latin typeface="Times New Roman"/>
                <a:cs typeface="Times New Roman"/>
              </a:rPr>
              <a:t>I </a:t>
            </a:r>
            <a:r>
              <a:rPr dirty="0" sz="1450" spc="-10">
                <a:latin typeface="Times New Roman"/>
                <a:cs typeface="Times New Roman"/>
              </a:rPr>
              <a:t>stood</a:t>
            </a:r>
            <a:r>
              <a:rPr dirty="0" sz="1450" spc="30">
                <a:latin typeface="Times New Roman"/>
                <a:cs typeface="Times New Roman"/>
              </a:rPr>
              <a:t> </a:t>
            </a:r>
            <a:r>
              <a:rPr dirty="0" sz="1450" spc="-10">
                <a:latin typeface="Times New Roman"/>
                <a:cs typeface="Times New Roman"/>
              </a:rPr>
              <a:t>abashed.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“Hoot, </a:t>
            </a:r>
            <a:r>
              <a:rPr dirty="0" sz="1450" spc="-5">
                <a:latin typeface="Times New Roman"/>
                <a:cs typeface="Times New Roman"/>
              </a:rPr>
              <a:t>hoot,” </a:t>
            </a:r>
            <a:r>
              <a:rPr dirty="0" sz="1450" spc="-10">
                <a:latin typeface="Times New Roman"/>
                <a:cs typeface="Times New Roman"/>
              </a:rPr>
              <a:t>said Alan, looking mighty </a:t>
            </a:r>
            <a:r>
              <a:rPr dirty="0" sz="1450" spc="-25">
                <a:latin typeface="Times New Roman"/>
                <a:cs typeface="Times New Roman"/>
              </a:rPr>
              <a:t>silly. </a:t>
            </a:r>
            <a:r>
              <a:rPr dirty="0" sz="1450" spc="-10">
                <a:latin typeface="Times New Roman"/>
                <a:cs typeface="Times New Roman"/>
              </a:rPr>
              <a:t>“The day comes unco soon  in this month </a:t>
            </a:r>
            <a:r>
              <a:rPr dirty="0" sz="1450" spc="-5">
                <a:latin typeface="Times New Roman"/>
                <a:cs typeface="Times New Roman"/>
              </a:rPr>
              <a:t>of </a:t>
            </a:r>
            <a:r>
              <a:rPr dirty="0" sz="1450" spc="-10">
                <a:latin typeface="Times New Roman"/>
                <a:cs typeface="Times New Roman"/>
              </a:rPr>
              <a:t>July; and to-morrow there’ll </a:t>
            </a:r>
            <a:r>
              <a:rPr dirty="0" sz="1450" spc="-5">
                <a:latin typeface="Times New Roman"/>
                <a:cs typeface="Times New Roman"/>
              </a:rPr>
              <a:t>be a </a:t>
            </a:r>
            <a:r>
              <a:rPr dirty="0" sz="1450" spc="-10">
                <a:latin typeface="Times New Roman"/>
                <a:cs typeface="Times New Roman"/>
              </a:rPr>
              <a:t>fine to-do in Appin, </a:t>
            </a:r>
            <a:r>
              <a:rPr dirty="0" sz="1450" spc="-5">
                <a:latin typeface="Times New Roman"/>
                <a:cs typeface="Times New Roman"/>
              </a:rPr>
              <a:t>a </a:t>
            </a:r>
            <a:r>
              <a:rPr dirty="0" sz="1450" spc="-10">
                <a:latin typeface="Times New Roman"/>
                <a:cs typeface="Times New Roman"/>
              </a:rPr>
              <a:t>fine  riding </a:t>
            </a:r>
            <a:r>
              <a:rPr dirty="0" sz="1450" spc="-5">
                <a:latin typeface="Times New Roman"/>
                <a:cs typeface="Times New Roman"/>
              </a:rPr>
              <a:t>of </a:t>
            </a:r>
            <a:r>
              <a:rPr dirty="0" sz="1450" spc="-10">
                <a:latin typeface="Times New Roman"/>
                <a:cs typeface="Times New Roman"/>
              </a:rPr>
              <a:t>dragoons, and crying </a:t>
            </a:r>
            <a:r>
              <a:rPr dirty="0" sz="1450" spc="-5">
                <a:latin typeface="Times New Roman"/>
                <a:cs typeface="Times New Roman"/>
              </a:rPr>
              <a:t>of </a:t>
            </a:r>
            <a:r>
              <a:rPr dirty="0" sz="1450" spc="-10">
                <a:latin typeface="Times New Roman"/>
                <a:cs typeface="Times New Roman"/>
              </a:rPr>
              <a:t>‘Cruachan!’ and running </a:t>
            </a:r>
            <a:r>
              <a:rPr dirty="0" sz="1450" spc="-5">
                <a:latin typeface="Times New Roman"/>
                <a:cs typeface="Times New Roman"/>
              </a:rPr>
              <a:t>of </a:t>
            </a:r>
            <a:r>
              <a:rPr dirty="0" sz="1450" spc="-10">
                <a:latin typeface="Times New Roman"/>
                <a:cs typeface="Times New Roman"/>
              </a:rPr>
              <a:t>red-coats; and it  behoves </a:t>
            </a:r>
            <a:r>
              <a:rPr dirty="0" sz="1450" spc="-5">
                <a:latin typeface="Times New Roman"/>
                <a:cs typeface="Times New Roman"/>
              </a:rPr>
              <a:t>you </a:t>
            </a:r>
            <a:r>
              <a:rPr dirty="0" sz="1450" spc="-10">
                <a:latin typeface="Times New Roman"/>
                <a:cs typeface="Times New Roman"/>
              </a:rPr>
              <a:t>and me to the sooner </a:t>
            </a:r>
            <a:r>
              <a:rPr dirty="0" sz="1450" spc="-5">
                <a:latin typeface="Times New Roman"/>
                <a:cs typeface="Times New Roman"/>
              </a:rPr>
              <a:t>be</a:t>
            </a:r>
            <a:r>
              <a:rPr dirty="0" sz="1450" spc="20">
                <a:latin typeface="Times New Roman"/>
                <a:cs typeface="Times New Roman"/>
              </a:rPr>
              <a:t> </a:t>
            </a:r>
            <a:r>
              <a:rPr dirty="0" sz="1450" spc="-5">
                <a:latin typeface="Times New Roman"/>
                <a:cs typeface="Times New Roman"/>
              </a:rPr>
              <a:t>gone.”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Thereupon we said farewell, and set </a:t>
            </a:r>
            <a:r>
              <a:rPr dirty="0" sz="1450" spc="-5">
                <a:latin typeface="Times New Roman"/>
                <a:cs typeface="Times New Roman"/>
              </a:rPr>
              <a:t>out </a:t>
            </a:r>
            <a:r>
              <a:rPr dirty="0" sz="1450" spc="-10">
                <a:latin typeface="Times New Roman"/>
                <a:cs typeface="Times New Roman"/>
              </a:rPr>
              <a:t>again, bending somewhat  eastwards, in </a:t>
            </a:r>
            <a:r>
              <a:rPr dirty="0" sz="1450" spc="-5">
                <a:latin typeface="Times New Roman"/>
                <a:cs typeface="Times New Roman"/>
              </a:rPr>
              <a:t>a </a:t>
            </a:r>
            <a:r>
              <a:rPr dirty="0" sz="1450" spc="-10">
                <a:latin typeface="Times New Roman"/>
                <a:cs typeface="Times New Roman"/>
              </a:rPr>
              <a:t>fine mild dark night, and over much the same broken country  as before.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2300">
              <a:latin typeface="Times New Roman"/>
              <a:cs typeface="Times New Roman"/>
            </a:endParaRPr>
          </a:p>
          <a:p>
            <a:pPr algn="ctr">
              <a:lnSpc>
                <a:spcPct val="100000"/>
              </a:lnSpc>
            </a:pPr>
            <a:r>
              <a:rPr dirty="0" sz="1450" spc="-15" b="1">
                <a:latin typeface="Times New Roman"/>
                <a:cs typeface="Times New Roman"/>
              </a:rPr>
              <a:t>CHAPTER</a:t>
            </a:r>
            <a:r>
              <a:rPr dirty="0" sz="1450" spc="-10" b="1">
                <a:latin typeface="Times New Roman"/>
                <a:cs typeface="Times New Roman"/>
              </a:rPr>
              <a:t> XX</a:t>
            </a:r>
            <a:endParaRPr sz="1450">
              <a:latin typeface="Times New Roman"/>
              <a:cs typeface="Times New Roman"/>
            </a:endParaRPr>
          </a:p>
          <a:p>
            <a:pPr algn="ctr">
              <a:lnSpc>
                <a:spcPct val="100000"/>
              </a:lnSpc>
              <a:spcBef>
                <a:spcPts val="710"/>
              </a:spcBef>
            </a:pPr>
            <a:r>
              <a:rPr dirty="0" sz="1450" spc="-10" b="1">
                <a:latin typeface="Times New Roman"/>
                <a:cs typeface="Times New Roman"/>
              </a:rPr>
              <a:t>THE </a:t>
            </a:r>
            <a:r>
              <a:rPr dirty="0" sz="1450" spc="-15" b="1">
                <a:latin typeface="Times New Roman"/>
                <a:cs typeface="Times New Roman"/>
              </a:rPr>
              <a:t>FLIGHT </a:t>
            </a:r>
            <a:r>
              <a:rPr dirty="0" sz="1450" spc="-10" b="1">
                <a:latin typeface="Times New Roman"/>
                <a:cs typeface="Times New Roman"/>
              </a:rPr>
              <a:t>IN THE </a:t>
            </a:r>
            <a:r>
              <a:rPr dirty="0" sz="1450" spc="-25" b="1">
                <a:latin typeface="Times New Roman"/>
                <a:cs typeface="Times New Roman"/>
              </a:rPr>
              <a:t>HEATHER: </a:t>
            </a:r>
            <a:r>
              <a:rPr dirty="0" sz="1450" spc="-10" b="1">
                <a:latin typeface="Times New Roman"/>
                <a:cs typeface="Times New Roman"/>
              </a:rPr>
              <a:t>THE</a:t>
            </a:r>
            <a:r>
              <a:rPr dirty="0" sz="1450" spc="5" b="1">
                <a:latin typeface="Times New Roman"/>
                <a:cs typeface="Times New Roman"/>
              </a:rPr>
              <a:t> </a:t>
            </a:r>
            <a:r>
              <a:rPr dirty="0" sz="1450" spc="-15" b="1">
                <a:latin typeface="Times New Roman"/>
                <a:cs typeface="Times New Roman"/>
              </a:rPr>
              <a:t>ROCKS</a:t>
            </a:r>
            <a:endParaRPr sz="1450">
              <a:latin typeface="Times New Roman"/>
              <a:cs typeface="Times New Roman"/>
            </a:endParaRPr>
          </a:p>
          <a:p>
            <a:pPr>
              <a:lnSpc>
                <a:spcPct val="100000"/>
              </a:lnSpc>
            </a:pPr>
            <a:endParaRPr sz="1600">
              <a:latin typeface="Times New Roman"/>
              <a:cs typeface="Times New Roman"/>
            </a:endParaRPr>
          </a:p>
          <a:p>
            <a:pPr algn="just" marL="12700" marR="5715" indent="255904">
              <a:lnSpc>
                <a:spcPts val="1730"/>
              </a:lnSpc>
              <a:spcBef>
                <a:spcPts val="950"/>
              </a:spcBef>
            </a:pPr>
            <a:r>
              <a:rPr dirty="0" sz="1450" spc="-10">
                <a:latin typeface="Times New Roman"/>
                <a:cs typeface="Times New Roman"/>
              </a:rPr>
              <a:t>Sometimes we walked, sometimes ran; and as it drew </a:t>
            </a:r>
            <a:r>
              <a:rPr dirty="0" sz="1450" spc="-5">
                <a:latin typeface="Times New Roman"/>
                <a:cs typeface="Times New Roman"/>
              </a:rPr>
              <a:t>on </a:t>
            </a:r>
            <a:r>
              <a:rPr dirty="0" sz="1450" spc="-10">
                <a:latin typeface="Times New Roman"/>
                <a:cs typeface="Times New Roman"/>
              </a:rPr>
              <a:t>to morning,  walked ever the less and ran the more. Though, </a:t>
            </a:r>
            <a:r>
              <a:rPr dirty="0" sz="1450" spc="-5">
                <a:latin typeface="Times New Roman"/>
                <a:cs typeface="Times New Roman"/>
              </a:rPr>
              <a:t>upon </a:t>
            </a:r>
            <a:r>
              <a:rPr dirty="0" sz="1450" spc="-10">
                <a:latin typeface="Times New Roman"/>
                <a:cs typeface="Times New Roman"/>
              </a:rPr>
              <a:t>its face, that country  appeared to </a:t>
            </a:r>
            <a:r>
              <a:rPr dirty="0" sz="1450" spc="-5">
                <a:latin typeface="Times New Roman"/>
                <a:cs typeface="Times New Roman"/>
              </a:rPr>
              <a:t>be a </a:t>
            </a:r>
            <a:r>
              <a:rPr dirty="0" sz="1450" spc="-10">
                <a:latin typeface="Times New Roman"/>
                <a:cs typeface="Times New Roman"/>
              </a:rPr>
              <a:t>desert, yet there were huts and houses </a:t>
            </a:r>
            <a:r>
              <a:rPr dirty="0" sz="1450" spc="-5">
                <a:latin typeface="Times New Roman"/>
                <a:cs typeface="Times New Roman"/>
              </a:rPr>
              <a:t>of </a:t>
            </a:r>
            <a:r>
              <a:rPr dirty="0" sz="1450" spc="-10">
                <a:latin typeface="Times New Roman"/>
                <a:cs typeface="Times New Roman"/>
              </a:rPr>
              <a:t>the people, </a:t>
            </a:r>
            <a:r>
              <a:rPr dirty="0" sz="1450" spc="-5">
                <a:latin typeface="Times New Roman"/>
                <a:cs typeface="Times New Roman"/>
              </a:rPr>
              <a:t>of </a:t>
            </a:r>
            <a:r>
              <a:rPr dirty="0" sz="1450" spc="-10">
                <a:latin typeface="Times New Roman"/>
                <a:cs typeface="Times New Roman"/>
              </a:rPr>
              <a:t>which  we must have passed more than </a:t>
            </a:r>
            <a:r>
              <a:rPr dirty="0" sz="1450" spc="-25">
                <a:latin typeface="Times New Roman"/>
                <a:cs typeface="Times New Roman"/>
              </a:rPr>
              <a:t>twenty, </a:t>
            </a:r>
            <a:r>
              <a:rPr dirty="0" sz="1450" spc="-10">
                <a:latin typeface="Times New Roman"/>
                <a:cs typeface="Times New Roman"/>
              </a:rPr>
              <a:t>hidden in quiet places </a:t>
            </a:r>
            <a:r>
              <a:rPr dirty="0" sz="1450" spc="-5">
                <a:latin typeface="Times New Roman"/>
                <a:cs typeface="Times New Roman"/>
              </a:rPr>
              <a:t>of </a:t>
            </a:r>
            <a:r>
              <a:rPr dirty="0" sz="1450" spc="-10">
                <a:latin typeface="Times New Roman"/>
                <a:cs typeface="Times New Roman"/>
              </a:rPr>
              <a:t>the hills.  When we came to </a:t>
            </a:r>
            <a:r>
              <a:rPr dirty="0" sz="1450" spc="-5">
                <a:latin typeface="Times New Roman"/>
                <a:cs typeface="Times New Roman"/>
              </a:rPr>
              <a:t>one of </a:t>
            </a:r>
            <a:r>
              <a:rPr dirty="0" sz="1450" spc="-10">
                <a:latin typeface="Times New Roman"/>
                <a:cs typeface="Times New Roman"/>
              </a:rPr>
              <a:t>these, Alan would leave me in the </a:t>
            </a:r>
            <a:r>
              <a:rPr dirty="0" sz="1450" spc="-35">
                <a:latin typeface="Times New Roman"/>
                <a:cs typeface="Times New Roman"/>
              </a:rPr>
              <a:t>way, </a:t>
            </a:r>
            <a:r>
              <a:rPr dirty="0" sz="1450" spc="-10">
                <a:latin typeface="Times New Roman"/>
                <a:cs typeface="Times New Roman"/>
              </a:rPr>
              <a:t>and </a:t>
            </a:r>
            <a:r>
              <a:rPr dirty="0" sz="1450" spc="-5">
                <a:latin typeface="Times New Roman"/>
                <a:cs typeface="Times New Roman"/>
              </a:rPr>
              <a:t>go  </a:t>
            </a:r>
            <a:r>
              <a:rPr dirty="0" sz="1450" spc="-10">
                <a:latin typeface="Times New Roman"/>
                <a:cs typeface="Times New Roman"/>
              </a:rPr>
              <a:t>himself and rap </a:t>
            </a:r>
            <a:r>
              <a:rPr dirty="0" sz="1450" spc="-5">
                <a:latin typeface="Times New Roman"/>
                <a:cs typeface="Times New Roman"/>
              </a:rPr>
              <a:t>upon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house and speak awhile at the window  with some sleeper awakened. This was to pass the news; which, in that  </a:t>
            </a:r>
            <a:r>
              <a:rPr dirty="0" sz="1450" spc="-20">
                <a:latin typeface="Times New Roman"/>
                <a:cs typeface="Times New Roman"/>
              </a:rPr>
              <a:t>country, </a:t>
            </a:r>
            <a:r>
              <a:rPr dirty="0" sz="1450" spc="-10">
                <a:latin typeface="Times New Roman"/>
                <a:cs typeface="Times New Roman"/>
              </a:rPr>
              <a:t>was so much </a:t>
            </a:r>
            <a:r>
              <a:rPr dirty="0" sz="1450" spc="-5">
                <a:latin typeface="Times New Roman"/>
                <a:cs typeface="Times New Roman"/>
              </a:rPr>
              <a:t>of a </a:t>
            </a:r>
            <a:r>
              <a:rPr dirty="0" sz="1450" spc="-10">
                <a:latin typeface="Times New Roman"/>
                <a:cs typeface="Times New Roman"/>
              </a:rPr>
              <a:t>duty that Alan must pause to attend to it even while  fleeing for his life; and so well attended to </a:t>
            </a:r>
            <a:r>
              <a:rPr dirty="0" sz="1450" spc="-5">
                <a:latin typeface="Times New Roman"/>
                <a:cs typeface="Times New Roman"/>
              </a:rPr>
              <a:t>by </a:t>
            </a:r>
            <a:r>
              <a:rPr dirty="0" sz="1450" spc="-10">
                <a:latin typeface="Times New Roman"/>
                <a:cs typeface="Times New Roman"/>
              </a:rPr>
              <a:t>others, that in more than half </a:t>
            </a:r>
            <a:r>
              <a:rPr dirty="0" sz="1450" spc="-5">
                <a:latin typeface="Times New Roman"/>
                <a:cs typeface="Times New Roman"/>
              </a:rPr>
              <a:t>of  </a:t>
            </a:r>
            <a:r>
              <a:rPr dirty="0" sz="1450" spc="-10">
                <a:latin typeface="Times New Roman"/>
                <a:cs typeface="Times New Roman"/>
              </a:rPr>
              <a:t>the houses where we called they had heard already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murder. </a:t>
            </a:r>
            <a:r>
              <a:rPr dirty="0" sz="1450" spc="-10">
                <a:latin typeface="Times New Roman"/>
                <a:cs typeface="Times New Roman"/>
              </a:rPr>
              <a:t>In the  others,</a:t>
            </a:r>
            <a:r>
              <a:rPr dirty="0" sz="1450" spc="75">
                <a:latin typeface="Times New Roman"/>
                <a:cs typeface="Times New Roman"/>
              </a:rPr>
              <a:t> </a:t>
            </a:r>
            <a:r>
              <a:rPr dirty="0" sz="1450" spc="-10">
                <a:latin typeface="Times New Roman"/>
                <a:cs typeface="Times New Roman"/>
              </a:rPr>
              <a:t>as</a:t>
            </a:r>
            <a:r>
              <a:rPr dirty="0" sz="1450" spc="75">
                <a:latin typeface="Times New Roman"/>
                <a:cs typeface="Times New Roman"/>
              </a:rPr>
              <a:t> </a:t>
            </a:r>
            <a:r>
              <a:rPr dirty="0" sz="1450" spc="-10">
                <a:latin typeface="Times New Roman"/>
                <a:cs typeface="Times New Roman"/>
              </a:rPr>
              <a:t>well</a:t>
            </a:r>
            <a:r>
              <a:rPr dirty="0" sz="1450" spc="75">
                <a:latin typeface="Times New Roman"/>
                <a:cs typeface="Times New Roman"/>
              </a:rPr>
              <a:t> </a:t>
            </a:r>
            <a:r>
              <a:rPr dirty="0" sz="1450" spc="-10">
                <a:latin typeface="Times New Roman"/>
                <a:cs typeface="Times New Roman"/>
              </a:rPr>
              <a:t>as</a:t>
            </a:r>
            <a:r>
              <a:rPr dirty="0" sz="1450" spc="80">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could</a:t>
            </a:r>
            <a:r>
              <a:rPr dirty="0" sz="1450" spc="75">
                <a:latin typeface="Times New Roman"/>
                <a:cs typeface="Times New Roman"/>
              </a:rPr>
              <a:t> </a:t>
            </a:r>
            <a:r>
              <a:rPr dirty="0" sz="1450" spc="-10">
                <a:latin typeface="Times New Roman"/>
                <a:cs typeface="Times New Roman"/>
              </a:rPr>
              <a:t>make</a:t>
            </a:r>
            <a:r>
              <a:rPr dirty="0" sz="1450" spc="75">
                <a:latin typeface="Times New Roman"/>
                <a:cs typeface="Times New Roman"/>
              </a:rPr>
              <a:t> </a:t>
            </a:r>
            <a:r>
              <a:rPr dirty="0" sz="1450" spc="-5">
                <a:latin typeface="Times New Roman"/>
                <a:cs typeface="Times New Roman"/>
              </a:rPr>
              <a:t>out</a:t>
            </a:r>
            <a:r>
              <a:rPr dirty="0" sz="1450" spc="75">
                <a:latin typeface="Times New Roman"/>
                <a:cs typeface="Times New Roman"/>
              </a:rPr>
              <a:t> </a:t>
            </a:r>
            <a:r>
              <a:rPr dirty="0" sz="1450" spc="-10">
                <a:latin typeface="Times New Roman"/>
                <a:cs typeface="Times New Roman"/>
              </a:rPr>
              <a:t>(standing</a:t>
            </a:r>
            <a:r>
              <a:rPr dirty="0" sz="1450" spc="75">
                <a:latin typeface="Times New Roman"/>
                <a:cs typeface="Times New Roman"/>
              </a:rPr>
              <a:t> </a:t>
            </a:r>
            <a:r>
              <a:rPr dirty="0" sz="1450" spc="-10">
                <a:latin typeface="Times New Roman"/>
                <a:cs typeface="Times New Roman"/>
              </a:rPr>
              <a:t>back</a:t>
            </a:r>
            <a:r>
              <a:rPr dirty="0" sz="1450" spc="80">
                <a:latin typeface="Times New Roman"/>
                <a:cs typeface="Times New Roman"/>
              </a:rPr>
              <a:t> </a:t>
            </a:r>
            <a:r>
              <a:rPr dirty="0" sz="1450" spc="-10">
                <a:latin typeface="Times New Roman"/>
                <a:cs typeface="Times New Roman"/>
              </a:rPr>
              <a:t>at</a:t>
            </a:r>
            <a:r>
              <a:rPr dirty="0" sz="1450" spc="75">
                <a:latin typeface="Times New Roman"/>
                <a:cs typeface="Times New Roman"/>
              </a:rPr>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distance</a:t>
            </a:r>
            <a:r>
              <a:rPr dirty="0" sz="1450" spc="75">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hearing</a:t>
            </a:r>
            <a:r>
              <a:rPr dirty="0" sz="1450" spc="8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268460"/>
          </a:xfrm>
          <a:prstGeom prst="rect">
            <a:avLst/>
          </a:prstGeom>
        </p:spPr>
        <p:txBody>
          <a:bodyPr wrap="square" lIns="0" tIns="22860" rIns="0" bIns="0" rtlCol="0" vert="horz">
            <a:spAutoFit/>
          </a:bodyPr>
          <a:lstStyle/>
          <a:p>
            <a:pPr algn="just" marL="12700" marR="9525">
              <a:lnSpc>
                <a:spcPts val="1700"/>
              </a:lnSpc>
              <a:spcBef>
                <a:spcPts val="180"/>
              </a:spcBef>
            </a:pPr>
            <a:r>
              <a:rPr dirty="0" sz="1450" spc="-10">
                <a:latin typeface="Times New Roman"/>
                <a:cs typeface="Times New Roman"/>
              </a:rPr>
              <a:t>strange tongue), the news was received with more </a:t>
            </a:r>
            <a:r>
              <a:rPr dirty="0" sz="1450" spc="-5">
                <a:latin typeface="Times New Roman"/>
                <a:cs typeface="Times New Roman"/>
              </a:rPr>
              <a:t>of </a:t>
            </a:r>
            <a:r>
              <a:rPr dirty="0" sz="1450" spc="-10">
                <a:latin typeface="Times New Roman"/>
                <a:cs typeface="Times New Roman"/>
              </a:rPr>
              <a:t>consternation than  surprise.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For all </a:t>
            </a:r>
            <a:r>
              <a:rPr dirty="0" sz="1450" spc="-5">
                <a:latin typeface="Times New Roman"/>
                <a:cs typeface="Times New Roman"/>
              </a:rPr>
              <a:t>our </a:t>
            </a:r>
            <a:r>
              <a:rPr dirty="0" sz="1450" spc="-25">
                <a:latin typeface="Times New Roman"/>
                <a:cs typeface="Times New Roman"/>
              </a:rPr>
              <a:t>hurry, </a:t>
            </a:r>
            <a:r>
              <a:rPr dirty="0" sz="1450" spc="-10">
                <a:latin typeface="Times New Roman"/>
                <a:cs typeface="Times New Roman"/>
              </a:rPr>
              <a:t>day began to come in while we were still far from any  </a:t>
            </a:r>
            <a:r>
              <a:rPr dirty="0" sz="1450" spc="-20">
                <a:latin typeface="Times New Roman"/>
                <a:cs typeface="Times New Roman"/>
              </a:rPr>
              <a:t>shelter. </a:t>
            </a:r>
            <a:r>
              <a:rPr dirty="0" sz="1450" spc="-10">
                <a:latin typeface="Times New Roman"/>
                <a:cs typeface="Times New Roman"/>
              </a:rPr>
              <a:t>It found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prodigious </a:t>
            </a:r>
            <a:r>
              <a:rPr dirty="0" sz="1450" spc="-20">
                <a:latin typeface="Times New Roman"/>
                <a:cs typeface="Times New Roman"/>
              </a:rPr>
              <a:t>valley, </a:t>
            </a:r>
            <a:r>
              <a:rPr dirty="0" sz="1450" spc="-10">
                <a:latin typeface="Times New Roman"/>
                <a:cs typeface="Times New Roman"/>
              </a:rPr>
              <a:t>strewn with rocks and where ran </a:t>
            </a:r>
            <a:r>
              <a:rPr dirty="0" sz="1450" spc="-5">
                <a:latin typeface="Times New Roman"/>
                <a:cs typeface="Times New Roman"/>
              </a:rPr>
              <a:t>a  </a:t>
            </a:r>
            <a:r>
              <a:rPr dirty="0" sz="1450" spc="-10">
                <a:latin typeface="Times New Roman"/>
                <a:cs typeface="Times New Roman"/>
              </a:rPr>
              <a:t>foaming </a:t>
            </a:r>
            <a:r>
              <a:rPr dirty="0" sz="1450" spc="-20">
                <a:latin typeface="Times New Roman"/>
                <a:cs typeface="Times New Roman"/>
              </a:rPr>
              <a:t>river. </a:t>
            </a:r>
            <a:r>
              <a:rPr dirty="0" sz="1450" spc="-25">
                <a:latin typeface="Times New Roman"/>
                <a:cs typeface="Times New Roman"/>
              </a:rPr>
              <a:t>Wild </a:t>
            </a:r>
            <a:r>
              <a:rPr dirty="0" sz="1450" spc="-10">
                <a:latin typeface="Times New Roman"/>
                <a:cs typeface="Times New Roman"/>
              </a:rPr>
              <a:t>mountains stood around it; there grew there neither grass  </a:t>
            </a:r>
            <a:r>
              <a:rPr dirty="0" sz="1450" spc="-5">
                <a:latin typeface="Times New Roman"/>
                <a:cs typeface="Times New Roman"/>
              </a:rPr>
              <a:t>nor </a:t>
            </a:r>
            <a:r>
              <a:rPr dirty="0" sz="1450" spc="-10">
                <a:latin typeface="Times New Roman"/>
                <a:cs typeface="Times New Roman"/>
              </a:rPr>
              <a:t>trees; and </a:t>
            </a:r>
            <a:r>
              <a:rPr dirty="0" sz="1450" spc="-5">
                <a:latin typeface="Times New Roman"/>
                <a:cs typeface="Times New Roman"/>
              </a:rPr>
              <a:t>I </a:t>
            </a:r>
            <a:r>
              <a:rPr dirty="0" sz="1450" spc="-10">
                <a:latin typeface="Times New Roman"/>
                <a:cs typeface="Times New Roman"/>
              </a:rPr>
              <a:t>have sometimes </a:t>
            </a:r>
            <a:r>
              <a:rPr dirty="0" sz="1450" spc="-5">
                <a:latin typeface="Times New Roman"/>
                <a:cs typeface="Times New Roman"/>
              </a:rPr>
              <a:t>thought </a:t>
            </a:r>
            <a:r>
              <a:rPr dirty="0" sz="1450" spc="-10">
                <a:latin typeface="Times New Roman"/>
                <a:cs typeface="Times New Roman"/>
              </a:rPr>
              <a:t>since then, that it may have been the  valley called Glencoe, where the massacre was in the time </a:t>
            </a:r>
            <a:r>
              <a:rPr dirty="0" sz="1450" spc="-5">
                <a:latin typeface="Times New Roman"/>
                <a:cs typeface="Times New Roman"/>
              </a:rPr>
              <a:t>of </a:t>
            </a:r>
            <a:r>
              <a:rPr dirty="0" sz="1450" spc="-10">
                <a:latin typeface="Times New Roman"/>
                <a:cs typeface="Times New Roman"/>
              </a:rPr>
              <a:t>King </a:t>
            </a:r>
            <a:r>
              <a:rPr dirty="0" sz="1450" spc="-20">
                <a:latin typeface="Times New Roman"/>
                <a:cs typeface="Times New Roman"/>
              </a:rPr>
              <a:t>William. </a:t>
            </a:r>
            <a:r>
              <a:rPr dirty="0" sz="1450" spc="320">
                <a:latin typeface="Times New Roman"/>
                <a:cs typeface="Times New Roman"/>
              </a:rPr>
              <a:t> </a:t>
            </a:r>
            <a:r>
              <a:rPr dirty="0" sz="1450" spc="-10">
                <a:latin typeface="Times New Roman"/>
                <a:cs typeface="Times New Roman"/>
              </a:rPr>
              <a:t>But for the details </a:t>
            </a:r>
            <a:r>
              <a:rPr dirty="0" sz="1450" spc="-5">
                <a:latin typeface="Times New Roman"/>
                <a:cs typeface="Times New Roman"/>
              </a:rPr>
              <a:t>of our </a:t>
            </a:r>
            <a:r>
              <a:rPr dirty="0" sz="1450" spc="-20">
                <a:latin typeface="Times New Roman"/>
                <a:cs typeface="Times New Roman"/>
              </a:rPr>
              <a:t>itinerary, </a:t>
            </a:r>
            <a:r>
              <a:rPr dirty="0" sz="1450" spc="-5">
                <a:latin typeface="Times New Roman"/>
                <a:cs typeface="Times New Roman"/>
              </a:rPr>
              <a:t>I </a:t>
            </a:r>
            <a:r>
              <a:rPr dirty="0" sz="1450" spc="-10">
                <a:latin typeface="Times New Roman"/>
                <a:cs typeface="Times New Roman"/>
              </a:rPr>
              <a:t>am all to seek; </a:t>
            </a:r>
            <a:r>
              <a:rPr dirty="0" sz="1450" spc="-5">
                <a:latin typeface="Times New Roman"/>
                <a:cs typeface="Times New Roman"/>
              </a:rPr>
              <a:t>our </a:t>
            </a:r>
            <a:r>
              <a:rPr dirty="0" sz="1450" spc="-10">
                <a:latin typeface="Times New Roman"/>
                <a:cs typeface="Times New Roman"/>
              </a:rPr>
              <a:t>way lying now </a:t>
            </a:r>
            <a:r>
              <a:rPr dirty="0" sz="1450" spc="-5">
                <a:latin typeface="Times New Roman"/>
                <a:cs typeface="Times New Roman"/>
              </a:rPr>
              <a:t>by </a:t>
            </a:r>
            <a:r>
              <a:rPr dirty="0" sz="1450" spc="-10">
                <a:latin typeface="Times New Roman"/>
                <a:cs typeface="Times New Roman"/>
              </a:rPr>
              <a:t>short  cuts, now </a:t>
            </a:r>
            <a:r>
              <a:rPr dirty="0" sz="1450" spc="-5">
                <a:latin typeface="Times New Roman"/>
                <a:cs typeface="Times New Roman"/>
              </a:rPr>
              <a:t>by </a:t>
            </a:r>
            <a:r>
              <a:rPr dirty="0" sz="1450" spc="-10">
                <a:latin typeface="Times New Roman"/>
                <a:cs typeface="Times New Roman"/>
              </a:rPr>
              <a:t>great detours; </a:t>
            </a:r>
            <a:r>
              <a:rPr dirty="0" sz="1450" spc="-5">
                <a:latin typeface="Times New Roman"/>
                <a:cs typeface="Times New Roman"/>
              </a:rPr>
              <a:t>our </a:t>
            </a:r>
            <a:r>
              <a:rPr dirty="0" sz="1450" spc="-10">
                <a:latin typeface="Times New Roman"/>
                <a:cs typeface="Times New Roman"/>
              </a:rPr>
              <a:t>pace being so hurried, </a:t>
            </a:r>
            <a:r>
              <a:rPr dirty="0" sz="1450" spc="-5">
                <a:latin typeface="Times New Roman"/>
                <a:cs typeface="Times New Roman"/>
              </a:rPr>
              <a:t>our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journeying  usually </a:t>
            </a:r>
            <a:r>
              <a:rPr dirty="0" sz="1450" spc="-5">
                <a:latin typeface="Times New Roman"/>
                <a:cs typeface="Times New Roman"/>
              </a:rPr>
              <a:t>by </a:t>
            </a:r>
            <a:r>
              <a:rPr dirty="0" sz="1450" spc="-10">
                <a:latin typeface="Times New Roman"/>
                <a:cs typeface="Times New Roman"/>
              </a:rPr>
              <a:t>night; and the names </a:t>
            </a:r>
            <a:r>
              <a:rPr dirty="0" sz="1450" spc="-5">
                <a:latin typeface="Times New Roman"/>
                <a:cs typeface="Times New Roman"/>
              </a:rPr>
              <a:t>of </a:t>
            </a:r>
            <a:r>
              <a:rPr dirty="0" sz="1450" spc="-10">
                <a:latin typeface="Times New Roman"/>
                <a:cs typeface="Times New Roman"/>
              </a:rPr>
              <a:t>such places as </a:t>
            </a:r>
            <a:r>
              <a:rPr dirty="0" sz="1450" spc="-5">
                <a:latin typeface="Times New Roman"/>
                <a:cs typeface="Times New Roman"/>
              </a:rPr>
              <a:t>I </a:t>
            </a:r>
            <a:r>
              <a:rPr dirty="0" sz="1450" spc="-10">
                <a:latin typeface="Times New Roman"/>
                <a:cs typeface="Times New Roman"/>
              </a:rPr>
              <a:t>asked and heard being in  the Gaelic </a:t>
            </a:r>
            <a:r>
              <a:rPr dirty="0" sz="1450" spc="-5">
                <a:latin typeface="Times New Roman"/>
                <a:cs typeface="Times New Roman"/>
              </a:rPr>
              <a:t>tongue </a:t>
            </a:r>
            <a:r>
              <a:rPr dirty="0" sz="1450" spc="-10">
                <a:latin typeface="Times New Roman"/>
                <a:cs typeface="Times New Roman"/>
              </a:rPr>
              <a:t>and the more easily</a:t>
            </a:r>
            <a:r>
              <a:rPr dirty="0" sz="1450" spc="15">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first peep </a:t>
            </a:r>
            <a:r>
              <a:rPr dirty="0" sz="1450" spc="-5">
                <a:latin typeface="Times New Roman"/>
                <a:cs typeface="Times New Roman"/>
              </a:rPr>
              <a:t>of </a:t>
            </a:r>
            <a:r>
              <a:rPr dirty="0" sz="1450" spc="-10">
                <a:latin typeface="Times New Roman"/>
                <a:cs typeface="Times New Roman"/>
              </a:rPr>
              <a:t>morning, then, showed </a:t>
            </a:r>
            <a:r>
              <a:rPr dirty="0" sz="1450" spc="-5">
                <a:latin typeface="Times New Roman"/>
                <a:cs typeface="Times New Roman"/>
              </a:rPr>
              <a:t>us </a:t>
            </a:r>
            <a:r>
              <a:rPr dirty="0" sz="1450" spc="-10">
                <a:latin typeface="Times New Roman"/>
                <a:cs typeface="Times New Roman"/>
              </a:rPr>
              <a:t>this horrible place, and </a:t>
            </a:r>
            <a:r>
              <a:rPr dirty="0" sz="1450" spc="-5">
                <a:latin typeface="Times New Roman"/>
                <a:cs typeface="Times New Roman"/>
              </a:rPr>
              <a:t>I </a:t>
            </a:r>
            <a:r>
              <a:rPr dirty="0" sz="1450" spc="-10">
                <a:latin typeface="Times New Roman"/>
                <a:cs typeface="Times New Roman"/>
              </a:rPr>
              <a:t>could  see Alan </a:t>
            </a:r>
            <a:r>
              <a:rPr dirty="0" sz="1450" spc="-5">
                <a:latin typeface="Times New Roman"/>
                <a:cs typeface="Times New Roman"/>
              </a:rPr>
              <a:t>knit </a:t>
            </a:r>
            <a:r>
              <a:rPr dirty="0" sz="1450" spc="-10">
                <a:latin typeface="Times New Roman"/>
                <a:cs typeface="Times New Roman"/>
              </a:rPr>
              <a:t>his</a:t>
            </a:r>
            <a:r>
              <a:rPr dirty="0" sz="1450">
                <a:latin typeface="Times New Roman"/>
                <a:cs typeface="Times New Roman"/>
              </a:rPr>
              <a:t> </a:t>
            </a:r>
            <a:r>
              <a:rPr dirty="0" sz="1450" spc="-25">
                <a:latin typeface="Times New Roman"/>
                <a:cs typeface="Times New Roman"/>
              </a:rPr>
              <a:t>brow.</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“This is </a:t>
            </a:r>
            <a:r>
              <a:rPr dirty="0" sz="1450" spc="-5">
                <a:latin typeface="Times New Roman"/>
                <a:cs typeface="Times New Roman"/>
              </a:rPr>
              <a:t>no </a:t>
            </a:r>
            <a:r>
              <a:rPr dirty="0" sz="1450" spc="-10">
                <a:latin typeface="Times New Roman"/>
                <a:cs typeface="Times New Roman"/>
              </a:rPr>
              <a:t>fit place for </a:t>
            </a:r>
            <a:r>
              <a:rPr dirty="0" sz="1450" spc="-5">
                <a:latin typeface="Times New Roman"/>
                <a:cs typeface="Times New Roman"/>
              </a:rPr>
              <a:t>you </a:t>
            </a:r>
            <a:r>
              <a:rPr dirty="0" sz="1450" spc="-10">
                <a:latin typeface="Times New Roman"/>
                <a:cs typeface="Times New Roman"/>
              </a:rPr>
              <a:t>and me,” </a:t>
            </a:r>
            <a:r>
              <a:rPr dirty="0" sz="1450" spc="-5">
                <a:latin typeface="Times New Roman"/>
                <a:cs typeface="Times New Roman"/>
              </a:rPr>
              <a:t>he </a:t>
            </a:r>
            <a:r>
              <a:rPr dirty="0" sz="1450" spc="-10">
                <a:latin typeface="Times New Roman"/>
                <a:cs typeface="Times New Roman"/>
              </a:rPr>
              <a:t>said. “This is </a:t>
            </a:r>
            <a:r>
              <a:rPr dirty="0" sz="1450" spc="-5">
                <a:latin typeface="Times New Roman"/>
                <a:cs typeface="Times New Roman"/>
              </a:rPr>
              <a:t>a </a:t>
            </a:r>
            <a:r>
              <a:rPr dirty="0" sz="1450" spc="-10">
                <a:latin typeface="Times New Roman"/>
                <a:cs typeface="Times New Roman"/>
              </a:rPr>
              <a:t>place they’re  </a:t>
            </a:r>
            <a:r>
              <a:rPr dirty="0" sz="1450" spc="-5">
                <a:latin typeface="Times New Roman"/>
                <a:cs typeface="Times New Roman"/>
              </a:rPr>
              <a:t>bound </a:t>
            </a:r>
            <a:r>
              <a:rPr dirty="0" sz="1450" spc="-10">
                <a:latin typeface="Times New Roman"/>
                <a:cs typeface="Times New Roman"/>
              </a:rPr>
              <a:t>to watch.”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ran harder than ever down to the </a:t>
            </a:r>
            <a:r>
              <a:rPr dirty="0" sz="1450" spc="-15">
                <a:latin typeface="Times New Roman"/>
                <a:cs typeface="Times New Roman"/>
              </a:rPr>
              <a:t>water-side,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part  where the river was split in two among three rocks. It went through with </a:t>
            </a:r>
            <a:r>
              <a:rPr dirty="0" sz="1450" spc="-5">
                <a:latin typeface="Times New Roman"/>
                <a:cs typeface="Times New Roman"/>
              </a:rPr>
              <a:t>a  </a:t>
            </a:r>
            <a:r>
              <a:rPr dirty="0" sz="1450" spc="-10">
                <a:latin typeface="Times New Roman"/>
                <a:cs typeface="Times New Roman"/>
              </a:rPr>
              <a:t>horrid thundering that made my belly quake; and there </a:t>
            </a:r>
            <a:r>
              <a:rPr dirty="0" sz="1450" spc="-5">
                <a:latin typeface="Times New Roman"/>
                <a:cs typeface="Times New Roman"/>
              </a:rPr>
              <a:t>hung </a:t>
            </a:r>
            <a:r>
              <a:rPr dirty="0" sz="1450" spc="-10">
                <a:latin typeface="Times New Roman"/>
                <a:cs typeface="Times New Roman"/>
              </a:rPr>
              <a:t>over the lynn </a:t>
            </a:r>
            <a:r>
              <a:rPr dirty="0" sz="1450" spc="-5">
                <a:latin typeface="Times New Roman"/>
                <a:cs typeface="Times New Roman"/>
              </a:rPr>
              <a:t>a  </a:t>
            </a:r>
            <a:r>
              <a:rPr dirty="0" sz="1450" spc="-10">
                <a:latin typeface="Times New Roman"/>
                <a:cs typeface="Times New Roman"/>
              </a:rPr>
              <a:t>little mist </a:t>
            </a:r>
            <a:r>
              <a:rPr dirty="0" sz="1450" spc="-5">
                <a:latin typeface="Times New Roman"/>
                <a:cs typeface="Times New Roman"/>
              </a:rPr>
              <a:t>of </a:t>
            </a:r>
            <a:r>
              <a:rPr dirty="0" sz="1450" spc="-25">
                <a:latin typeface="Times New Roman"/>
                <a:cs typeface="Times New Roman"/>
              </a:rPr>
              <a:t>spray. </a:t>
            </a:r>
            <a:r>
              <a:rPr dirty="0" sz="1450" spc="-10">
                <a:latin typeface="Times New Roman"/>
                <a:cs typeface="Times New Roman"/>
              </a:rPr>
              <a:t>Alan looked neither to the right </a:t>
            </a:r>
            <a:r>
              <a:rPr dirty="0" sz="1450" spc="-5">
                <a:latin typeface="Times New Roman"/>
                <a:cs typeface="Times New Roman"/>
              </a:rPr>
              <a:t>nor </a:t>
            </a:r>
            <a:r>
              <a:rPr dirty="0" sz="1450" spc="-10">
                <a:latin typeface="Times New Roman"/>
                <a:cs typeface="Times New Roman"/>
              </a:rPr>
              <a:t>to the left, </a:t>
            </a:r>
            <a:r>
              <a:rPr dirty="0" sz="1450" spc="-5">
                <a:latin typeface="Times New Roman"/>
                <a:cs typeface="Times New Roman"/>
              </a:rPr>
              <a:t>but </a:t>
            </a:r>
            <a:r>
              <a:rPr dirty="0" sz="1450" spc="-10">
                <a:latin typeface="Times New Roman"/>
                <a:cs typeface="Times New Roman"/>
              </a:rPr>
              <a:t>jumped  clean </a:t>
            </a:r>
            <a:r>
              <a:rPr dirty="0" sz="1450" spc="-5">
                <a:latin typeface="Times New Roman"/>
                <a:cs typeface="Times New Roman"/>
              </a:rPr>
              <a:t>upon </a:t>
            </a:r>
            <a:r>
              <a:rPr dirty="0" sz="1450" spc="-10">
                <a:latin typeface="Times New Roman"/>
                <a:cs typeface="Times New Roman"/>
              </a:rPr>
              <a:t>the middle rock and fell there </a:t>
            </a:r>
            <a:r>
              <a:rPr dirty="0" sz="1450" spc="-5">
                <a:latin typeface="Times New Roman"/>
                <a:cs typeface="Times New Roman"/>
              </a:rPr>
              <a:t>on </a:t>
            </a:r>
            <a:r>
              <a:rPr dirty="0" sz="1450" spc="-10">
                <a:latin typeface="Times New Roman"/>
                <a:cs typeface="Times New Roman"/>
              </a:rPr>
              <a:t>his hands and knees to check  himself, for that rock was small and </a:t>
            </a:r>
            <a:r>
              <a:rPr dirty="0" sz="1450" spc="-5">
                <a:latin typeface="Times New Roman"/>
                <a:cs typeface="Times New Roman"/>
              </a:rPr>
              <a:t>he </a:t>
            </a:r>
            <a:r>
              <a:rPr dirty="0" sz="1450" spc="-10">
                <a:latin typeface="Times New Roman"/>
                <a:cs typeface="Times New Roman"/>
              </a:rPr>
              <a:t>might have pitched over </a:t>
            </a:r>
            <a:r>
              <a:rPr dirty="0" sz="1450" spc="-5">
                <a:latin typeface="Times New Roman"/>
                <a:cs typeface="Times New Roman"/>
              </a:rPr>
              <a:t>on </a:t>
            </a:r>
            <a:r>
              <a:rPr dirty="0" sz="1450" spc="-10">
                <a:latin typeface="Times New Roman"/>
                <a:cs typeface="Times New Roman"/>
              </a:rPr>
              <a:t>the far  side. </a:t>
            </a:r>
            <a:r>
              <a:rPr dirty="0" sz="1450" spc="-5">
                <a:latin typeface="Times New Roman"/>
                <a:cs typeface="Times New Roman"/>
              </a:rPr>
              <a:t>I </a:t>
            </a:r>
            <a:r>
              <a:rPr dirty="0" sz="1450" spc="-10">
                <a:latin typeface="Times New Roman"/>
                <a:cs typeface="Times New Roman"/>
              </a:rPr>
              <a:t>had scarce time to measure the distance </a:t>
            </a:r>
            <a:r>
              <a:rPr dirty="0" sz="1450" spc="-5">
                <a:latin typeface="Times New Roman"/>
                <a:cs typeface="Times New Roman"/>
              </a:rPr>
              <a:t>or </a:t>
            </a:r>
            <a:r>
              <a:rPr dirty="0" sz="1450" spc="-10">
                <a:latin typeface="Times New Roman"/>
                <a:cs typeface="Times New Roman"/>
              </a:rPr>
              <a:t>to understand the peril  before </a:t>
            </a:r>
            <a:r>
              <a:rPr dirty="0" sz="1450" spc="-5">
                <a:latin typeface="Times New Roman"/>
                <a:cs typeface="Times New Roman"/>
              </a:rPr>
              <a:t>I </a:t>
            </a:r>
            <a:r>
              <a:rPr dirty="0" sz="1450" spc="-10">
                <a:latin typeface="Times New Roman"/>
                <a:cs typeface="Times New Roman"/>
              </a:rPr>
              <a:t>had followed him, and </a:t>
            </a:r>
            <a:r>
              <a:rPr dirty="0" sz="1450" spc="-5">
                <a:latin typeface="Times New Roman"/>
                <a:cs typeface="Times New Roman"/>
              </a:rPr>
              <a:t>he </a:t>
            </a:r>
            <a:r>
              <a:rPr dirty="0" sz="1450" spc="-10">
                <a:latin typeface="Times New Roman"/>
                <a:cs typeface="Times New Roman"/>
              </a:rPr>
              <a:t>had caught and stopped</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So there we stood, side </a:t>
            </a:r>
            <a:r>
              <a:rPr dirty="0" sz="1450" spc="-5">
                <a:latin typeface="Times New Roman"/>
                <a:cs typeface="Times New Roman"/>
              </a:rPr>
              <a:t>by </a:t>
            </a:r>
            <a:r>
              <a:rPr dirty="0" sz="1450" spc="-10">
                <a:latin typeface="Times New Roman"/>
                <a:cs typeface="Times New Roman"/>
              </a:rPr>
              <a:t>side </a:t>
            </a:r>
            <a:r>
              <a:rPr dirty="0" sz="1450" spc="-5">
                <a:latin typeface="Times New Roman"/>
                <a:cs typeface="Times New Roman"/>
              </a:rPr>
              <a:t>upon a </a:t>
            </a:r>
            <a:r>
              <a:rPr dirty="0" sz="1450" spc="-10">
                <a:latin typeface="Times New Roman"/>
                <a:cs typeface="Times New Roman"/>
              </a:rPr>
              <a:t>small rock slippery with </a:t>
            </a:r>
            <a:r>
              <a:rPr dirty="0" sz="1450" spc="-25">
                <a:latin typeface="Times New Roman"/>
                <a:cs typeface="Times New Roman"/>
              </a:rPr>
              <a:t>spray, </a:t>
            </a:r>
            <a:r>
              <a:rPr dirty="0" sz="1450" spc="-5">
                <a:latin typeface="Times New Roman"/>
                <a:cs typeface="Times New Roman"/>
              </a:rPr>
              <a:t>a </a:t>
            </a:r>
            <a:r>
              <a:rPr dirty="0" sz="1450" spc="-10">
                <a:latin typeface="Times New Roman"/>
                <a:cs typeface="Times New Roman"/>
              </a:rPr>
              <a:t>far  broader leap in front </a:t>
            </a:r>
            <a:r>
              <a:rPr dirty="0" sz="1450" spc="-5">
                <a:latin typeface="Times New Roman"/>
                <a:cs typeface="Times New Roman"/>
              </a:rPr>
              <a:t>of </a:t>
            </a:r>
            <a:r>
              <a:rPr dirty="0" sz="1450" spc="-10">
                <a:latin typeface="Times New Roman"/>
                <a:cs typeface="Times New Roman"/>
              </a:rPr>
              <a:t>us, and the river dinning </a:t>
            </a:r>
            <a:r>
              <a:rPr dirty="0" sz="1450" spc="-5">
                <a:latin typeface="Times New Roman"/>
                <a:cs typeface="Times New Roman"/>
              </a:rPr>
              <a:t>upon </a:t>
            </a:r>
            <a:r>
              <a:rPr dirty="0" sz="1450" spc="-10">
                <a:latin typeface="Times New Roman"/>
                <a:cs typeface="Times New Roman"/>
              </a:rPr>
              <a:t>all sides. When </a:t>
            </a:r>
            <a:r>
              <a:rPr dirty="0" sz="1450" spc="-5">
                <a:latin typeface="Times New Roman"/>
                <a:cs typeface="Times New Roman"/>
              </a:rPr>
              <a:t>I </a:t>
            </a:r>
            <a:r>
              <a:rPr dirty="0" sz="1450" spc="-10">
                <a:latin typeface="Times New Roman"/>
                <a:cs typeface="Times New Roman"/>
              </a:rPr>
              <a:t>saw  where </a:t>
            </a:r>
            <a:r>
              <a:rPr dirty="0" sz="1450" spc="-5">
                <a:latin typeface="Times New Roman"/>
                <a:cs typeface="Times New Roman"/>
              </a:rPr>
              <a:t>I </a:t>
            </a:r>
            <a:r>
              <a:rPr dirty="0" sz="1450" spc="-10">
                <a:latin typeface="Times New Roman"/>
                <a:cs typeface="Times New Roman"/>
              </a:rPr>
              <a:t>was, there came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deadly sickness </a:t>
            </a:r>
            <a:r>
              <a:rPr dirty="0" sz="1450" spc="-5">
                <a:latin typeface="Times New Roman"/>
                <a:cs typeface="Times New Roman"/>
              </a:rPr>
              <a:t>of </a:t>
            </a:r>
            <a:r>
              <a:rPr dirty="0" sz="1450" spc="-20">
                <a:latin typeface="Times New Roman"/>
                <a:cs typeface="Times New Roman"/>
              </a:rPr>
              <a:t>fear, </a:t>
            </a:r>
            <a:r>
              <a:rPr dirty="0" sz="1450" spc="-10">
                <a:latin typeface="Times New Roman"/>
                <a:cs typeface="Times New Roman"/>
              </a:rPr>
              <a:t>and </a:t>
            </a:r>
            <a:r>
              <a:rPr dirty="0" sz="1450" spc="-5">
                <a:latin typeface="Times New Roman"/>
                <a:cs typeface="Times New Roman"/>
              </a:rPr>
              <a:t>I put </a:t>
            </a:r>
            <a:r>
              <a:rPr dirty="0" sz="1450" spc="-10">
                <a:latin typeface="Times New Roman"/>
                <a:cs typeface="Times New Roman"/>
              </a:rPr>
              <a:t>my hand  over my eyes. Alan took me and shook me;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he </a:t>
            </a:r>
            <a:r>
              <a:rPr dirty="0" sz="1450" spc="-10">
                <a:latin typeface="Times New Roman"/>
                <a:cs typeface="Times New Roman"/>
              </a:rPr>
              <a:t>was speaking, </a:t>
            </a:r>
            <a:r>
              <a:rPr dirty="0" sz="1450" spc="-5">
                <a:latin typeface="Times New Roman"/>
                <a:cs typeface="Times New Roman"/>
              </a:rPr>
              <a:t>but </a:t>
            </a:r>
            <a:r>
              <a:rPr dirty="0" sz="1450" spc="-10">
                <a:latin typeface="Times New Roman"/>
                <a:cs typeface="Times New Roman"/>
              </a:rPr>
              <a:t>the  roaring </a:t>
            </a:r>
            <a:r>
              <a:rPr dirty="0" sz="1450" spc="-5">
                <a:latin typeface="Times New Roman"/>
                <a:cs typeface="Times New Roman"/>
              </a:rPr>
              <a:t>of </a:t>
            </a:r>
            <a:r>
              <a:rPr dirty="0" sz="1450" spc="-10">
                <a:latin typeface="Times New Roman"/>
                <a:cs typeface="Times New Roman"/>
              </a:rPr>
              <a:t>the falls and the trouble </a:t>
            </a:r>
            <a:r>
              <a:rPr dirty="0" sz="1450" spc="-5">
                <a:latin typeface="Times New Roman"/>
                <a:cs typeface="Times New Roman"/>
              </a:rPr>
              <a:t>of </a:t>
            </a:r>
            <a:r>
              <a:rPr dirty="0" sz="1450" spc="-10">
                <a:latin typeface="Times New Roman"/>
                <a:cs typeface="Times New Roman"/>
              </a:rPr>
              <a:t>my mind prevented me from hearing;  only </a:t>
            </a:r>
            <a:r>
              <a:rPr dirty="0" sz="1450" spc="-5">
                <a:latin typeface="Times New Roman"/>
                <a:cs typeface="Times New Roman"/>
              </a:rPr>
              <a:t>I </a:t>
            </a:r>
            <a:r>
              <a:rPr dirty="0" sz="1450" spc="-10">
                <a:latin typeface="Times New Roman"/>
                <a:cs typeface="Times New Roman"/>
              </a:rPr>
              <a:t>saw his face was red with </a:t>
            </a:r>
            <a:r>
              <a:rPr dirty="0" sz="1450" spc="-20">
                <a:latin typeface="Times New Roman"/>
                <a:cs typeface="Times New Roman"/>
              </a:rPr>
              <a:t>anger,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stamped </a:t>
            </a:r>
            <a:r>
              <a:rPr dirty="0" sz="1450" spc="-5">
                <a:latin typeface="Times New Roman"/>
                <a:cs typeface="Times New Roman"/>
              </a:rPr>
              <a:t>upon </a:t>
            </a:r>
            <a:r>
              <a:rPr dirty="0" sz="1450" spc="-10">
                <a:latin typeface="Times New Roman"/>
                <a:cs typeface="Times New Roman"/>
              </a:rPr>
              <a:t>the rock. The  same look showed me the water raging </a:t>
            </a:r>
            <a:r>
              <a:rPr dirty="0" sz="1450" spc="-40">
                <a:latin typeface="Times New Roman"/>
                <a:cs typeface="Times New Roman"/>
              </a:rPr>
              <a:t>by, </a:t>
            </a:r>
            <a:r>
              <a:rPr dirty="0" sz="1450" spc="-10">
                <a:latin typeface="Times New Roman"/>
                <a:cs typeface="Times New Roman"/>
              </a:rPr>
              <a:t>and the mist hanging in the air: and  with that </a:t>
            </a:r>
            <a:r>
              <a:rPr dirty="0" sz="1450" spc="-5">
                <a:latin typeface="Times New Roman"/>
                <a:cs typeface="Times New Roman"/>
              </a:rPr>
              <a:t>I </a:t>
            </a:r>
            <a:r>
              <a:rPr dirty="0" sz="1450" spc="-10">
                <a:latin typeface="Times New Roman"/>
                <a:cs typeface="Times New Roman"/>
              </a:rPr>
              <a:t>covered my eyes again and</a:t>
            </a:r>
            <a:r>
              <a:rPr dirty="0" sz="1450" spc="25">
                <a:latin typeface="Times New Roman"/>
                <a:cs typeface="Times New Roman"/>
              </a:rPr>
              <a:t> </a:t>
            </a:r>
            <a:r>
              <a:rPr dirty="0" sz="1450" spc="-10">
                <a:latin typeface="Times New Roman"/>
                <a:cs typeface="Times New Roman"/>
              </a:rPr>
              <a:t>shuddered.</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The next minute Alan had set the brandy bottle to my lips, and forced me  to drink about </a:t>
            </a:r>
            <a:r>
              <a:rPr dirty="0" sz="1450" spc="-5">
                <a:latin typeface="Times New Roman"/>
                <a:cs typeface="Times New Roman"/>
              </a:rPr>
              <a:t>a </a:t>
            </a:r>
            <a:r>
              <a:rPr dirty="0" sz="1450" spc="-10">
                <a:latin typeface="Times New Roman"/>
                <a:cs typeface="Times New Roman"/>
              </a:rPr>
              <a:t>gill, which sent the blood into my head again. Then, putting  his hands to his mouth, and his mouth to my </a:t>
            </a:r>
            <a:r>
              <a:rPr dirty="0" sz="1450" spc="-25">
                <a:latin typeface="Times New Roman"/>
                <a:cs typeface="Times New Roman"/>
              </a:rPr>
              <a:t>ear, </a:t>
            </a:r>
            <a:r>
              <a:rPr dirty="0" sz="1450" spc="-5">
                <a:latin typeface="Times New Roman"/>
                <a:cs typeface="Times New Roman"/>
              </a:rPr>
              <a:t>he </a:t>
            </a:r>
            <a:r>
              <a:rPr dirty="0" sz="1450" spc="-10">
                <a:latin typeface="Times New Roman"/>
                <a:cs typeface="Times New Roman"/>
              </a:rPr>
              <a:t>shouted, “Hang </a:t>
            </a:r>
            <a:r>
              <a:rPr dirty="0" sz="1450" spc="-5">
                <a:latin typeface="Times New Roman"/>
                <a:cs typeface="Times New Roman"/>
              </a:rPr>
              <a:t>or  </a:t>
            </a:r>
            <a:r>
              <a:rPr dirty="0" sz="1450" spc="-10">
                <a:latin typeface="Times New Roman"/>
                <a:cs typeface="Times New Roman"/>
              </a:rPr>
              <a:t>drown!” and turning his back </a:t>
            </a:r>
            <a:r>
              <a:rPr dirty="0" sz="1450" spc="-5">
                <a:latin typeface="Times New Roman"/>
                <a:cs typeface="Times New Roman"/>
              </a:rPr>
              <a:t>upon </a:t>
            </a:r>
            <a:r>
              <a:rPr dirty="0" sz="1450" spc="-10">
                <a:latin typeface="Times New Roman"/>
                <a:cs typeface="Times New Roman"/>
              </a:rPr>
              <a:t>me, leaped over the farther branch </a:t>
            </a:r>
            <a:r>
              <a:rPr dirty="0" sz="1450" spc="-5">
                <a:latin typeface="Times New Roman"/>
                <a:cs typeface="Times New Roman"/>
              </a:rPr>
              <a:t>of </a:t>
            </a:r>
            <a:r>
              <a:rPr dirty="0" sz="1450" spc="-10">
                <a:latin typeface="Times New Roman"/>
                <a:cs typeface="Times New Roman"/>
              </a:rPr>
              <a:t>the  stream, and landed</a:t>
            </a:r>
            <a:r>
              <a:rPr dirty="0" sz="1450">
                <a:latin typeface="Times New Roman"/>
                <a:cs typeface="Times New Roman"/>
              </a:rPr>
              <a:t> </a:t>
            </a:r>
            <a:r>
              <a:rPr dirty="0" sz="1450" spc="-10">
                <a:latin typeface="Times New Roman"/>
                <a:cs typeface="Times New Roman"/>
              </a:rPr>
              <a:t>safe.</a:t>
            </a:r>
            <a:endParaRPr sz="1450">
              <a:latin typeface="Times New Roman"/>
              <a:cs typeface="Times New Roman"/>
            </a:endParaRPr>
          </a:p>
          <a:p>
            <a:pPr algn="just" marL="12700" marR="762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now alone </a:t>
            </a:r>
            <a:r>
              <a:rPr dirty="0" sz="1450" spc="-5">
                <a:latin typeface="Times New Roman"/>
                <a:cs typeface="Times New Roman"/>
              </a:rPr>
              <a:t>upon </a:t>
            </a:r>
            <a:r>
              <a:rPr dirty="0" sz="1450" spc="-10">
                <a:latin typeface="Times New Roman"/>
                <a:cs typeface="Times New Roman"/>
              </a:rPr>
              <a:t>the rock, which gave me the more room; the brandy  was singing in my ears; </a:t>
            </a:r>
            <a:r>
              <a:rPr dirty="0" sz="1450" spc="-5">
                <a:latin typeface="Times New Roman"/>
                <a:cs typeface="Times New Roman"/>
              </a:rPr>
              <a:t>I </a:t>
            </a:r>
            <a:r>
              <a:rPr dirty="0" sz="1450" spc="-10">
                <a:latin typeface="Times New Roman"/>
                <a:cs typeface="Times New Roman"/>
              </a:rPr>
              <a:t>had this </a:t>
            </a:r>
            <a:r>
              <a:rPr dirty="0" sz="1450" spc="-5">
                <a:latin typeface="Times New Roman"/>
                <a:cs typeface="Times New Roman"/>
              </a:rPr>
              <a:t>good </a:t>
            </a:r>
            <a:r>
              <a:rPr dirty="0" sz="1450" spc="-10">
                <a:latin typeface="Times New Roman"/>
                <a:cs typeface="Times New Roman"/>
              </a:rPr>
              <a:t>example fresh before me, and just wit  enough</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see</a:t>
            </a:r>
            <a:r>
              <a:rPr dirty="0" sz="1450" spc="140">
                <a:latin typeface="Times New Roman"/>
                <a:cs typeface="Times New Roman"/>
              </a:rPr>
              <a:t> </a:t>
            </a:r>
            <a:r>
              <a:rPr dirty="0" sz="1450" spc="-10">
                <a:latin typeface="Times New Roman"/>
                <a:cs typeface="Times New Roman"/>
              </a:rPr>
              <a:t>that</a:t>
            </a:r>
            <a:r>
              <a:rPr dirty="0" sz="1450" spc="130">
                <a:latin typeface="Times New Roman"/>
                <a:cs typeface="Times New Roman"/>
              </a:rPr>
              <a:t> </a:t>
            </a:r>
            <a:r>
              <a:rPr dirty="0" sz="1450" spc="-10">
                <a:latin typeface="Times New Roman"/>
                <a:cs typeface="Times New Roman"/>
              </a:rPr>
              <a:t>if</a:t>
            </a:r>
            <a:r>
              <a:rPr dirty="0" sz="1450" spc="130">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did</a:t>
            </a:r>
            <a:r>
              <a:rPr dirty="0" sz="1450" spc="135">
                <a:latin typeface="Times New Roman"/>
                <a:cs typeface="Times New Roman"/>
              </a:rPr>
              <a:t> </a:t>
            </a:r>
            <a:r>
              <a:rPr dirty="0" sz="1450" spc="-5">
                <a:latin typeface="Times New Roman"/>
                <a:cs typeface="Times New Roman"/>
              </a:rPr>
              <a:t>not</a:t>
            </a:r>
            <a:r>
              <a:rPr dirty="0" sz="1450" spc="130">
                <a:latin typeface="Times New Roman"/>
                <a:cs typeface="Times New Roman"/>
              </a:rPr>
              <a:t> </a:t>
            </a:r>
            <a:r>
              <a:rPr dirty="0" sz="1450" spc="-10">
                <a:latin typeface="Times New Roman"/>
                <a:cs typeface="Times New Roman"/>
              </a:rPr>
              <a:t>leap</a:t>
            </a:r>
            <a:r>
              <a:rPr dirty="0" sz="1450" spc="135">
                <a:latin typeface="Times New Roman"/>
                <a:cs typeface="Times New Roman"/>
              </a:rPr>
              <a:t> </a:t>
            </a:r>
            <a:r>
              <a:rPr dirty="0" sz="1450" spc="-10">
                <a:latin typeface="Times New Roman"/>
                <a:cs typeface="Times New Roman"/>
              </a:rPr>
              <a:t>at</a:t>
            </a:r>
            <a:r>
              <a:rPr dirty="0" sz="1450" spc="130">
                <a:latin typeface="Times New Roman"/>
                <a:cs typeface="Times New Roman"/>
              </a:rPr>
              <a:t> </a:t>
            </a:r>
            <a:r>
              <a:rPr dirty="0" sz="1450" spc="-10">
                <a:latin typeface="Times New Roman"/>
                <a:cs typeface="Times New Roman"/>
              </a:rPr>
              <a:t>once,</a:t>
            </a:r>
            <a:r>
              <a:rPr dirty="0" sz="1450" spc="130">
                <a:latin typeface="Times New Roman"/>
                <a:cs typeface="Times New Roman"/>
              </a:rPr>
              <a:t> </a:t>
            </a:r>
            <a:r>
              <a:rPr dirty="0" sz="1450" spc="-5">
                <a:latin typeface="Times New Roman"/>
                <a:cs typeface="Times New Roman"/>
              </a:rPr>
              <a:t>I</a:t>
            </a:r>
            <a:r>
              <a:rPr dirty="0" sz="1450" spc="140">
                <a:latin typeface="Times New Roman"/>
                <a:cs typeface="Times New Roman"/>
              </a:rPr>
              <a:t> </a:t>
            </a:r>
            <a:r>
              <a:rPr dirty="0" sz="1450" spc="-10">
                <a:latin typeface="Times New Roman"/>
                <a:cs typeface="Times New Roman"/>
              </a:rPr>
              <a:t>should</a:t>
            </a:r>
            <a:r>
              <a:rPr dirty="0" sz="1450" spc="130">
                <a:latin typeface="Times New Roman"/>
                <a:cs typeface="Times New Roman"/>
              </a:rPr>
              <a:t> </a:t>
            </a:r>
            <a:r>
              <a:rPr dirty="0" sz="1450" spc="-10">
                <a:latin typeface="Times New Roman"/>
                <a:cs typeface="Times New Roman"/>
              </a:rPr>
              <a:t>never</a:t>
            </a:r>
            <a:r>
              <a:rPr dirty="0" sz="1450" spc="130">
                <a:latin typeface="Times New Roman"/>
                <a:cs typeface="Times New Roman"/>
              </a:rPr>
              <a:t> </a:t>
            </a:r>
            <a:r>
              <a:rPr dirty="0" sz="1450" spc="-10">
                <a:latin typeface="Times New Roman"/>
                <a:cs typeface="Times New Roman"/>
              </a:rPr>
              <a:t>leap</a:t>
            </a:r>
            <a:r>
              <a:rPr dirty="0" sz="1450" spc="140">
                <a:latin typeface="Times New Roman"/>
                <a:cs typeface="Times New Roman"/>
              </a:rPr>
              <a:t> </a:t>
            </a:r>
            <a:r>
              <a:rPr dirty="0" sz="1450" spc="-10">
                <a:latin typeface="Times New Roman"/>
                <a:cs typeface="Times New Roman"/>
              </a:rPr>
              <a:t>at</a:t>
            </a:r>
            <a:r>
              <a:rPr dirty="0" sz="1450" spc="130">
                <a:latin typeface="Times New Roman"/>
                <a:cs typeface="Times New Roman"/>
              </a:rPr>
              <a:t> </a:t>
            </a:r>
            <a:r>
              <a:rPr dirty="0" sz="1450" spc="-10">
                <a:latin typeface="Times New Roman"/>
                <a:cs typeface="Times New Roman"/>
              </a:rPr>
              <a:t>all.</a:t>
            </a:r>
            <a:r>
              <a:rPr dirty="0" sz="1450" spc="135">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bent</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dc:title>Kidnapped</dc:title>
  <dcterms:created xsi:type="dcterms:W3CDTF">2021-02-04T17:16:06Z</dcterms:created>
  <dcterms:modified xsi:type="dcterms:W3CDTF">2021-02-04T17:16:06Z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2018-10-13T00:00:00Z</vt:filetime>
  </property>
  <property fmtid="{D5CDD505-2E9C-101B-9397-08002B2CF9AE}" pid="3" name="Creator">
    <vt:lpwstr>calibre 2.53.0 [http://calibre-ebook.com]</vt:lpwstr>
  </property>
  <property fmtid="{D5CDD505-2E9C-101B-9397-08002B2CF9AE}" pid="4" name="LastSaved">
    <vt:filetime>2018-10-13T00:00:00Z</vt:filetime>
  </property>
</Properties>
</file>