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014" y="1583181"/>
            <a:ext cx="3484371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1583181"/>
            <a:ext cx="3481704" cy="16167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7340">
              <a:lnSpc>
                <a:spcPct val="108800"/>
              </a:lnSpc>
              <a:spcBef>
                <a:spcPts val="95"/>
              </a:spcBef>
            </a:pPr>
            <a:r>
              <a:rPr dirty="0"/>
              <a:t>Love and  </a:t>
            </a:r>
            <a:r>
              <a:rPr dirty="0" spc="-5"/>
              <a:t>Freindship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0947" y="4032348"/>
            <a:ext cx="2267585" cy="909319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334"/>
              </a:spcBef>
            </a:pPr>
            <a:r>
              <a:rPr dirty="0" sz="2600" b="1">
                <a:latin typeface="Georgia"/>
                <a:cs typeface="Georgia"/>
              </a:rPr>
              <a:t>By</a:t>
            </a:r>
            <a:endParaRPr sz="2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800" spc="-5" b="1">
                <a:latin typeface="Georgia"/>
                <a:cs typeface="Georgia"/>
              </a:rPr>
              <a:t>Jane</a:t>
            </a:r>
            <a:r>
              <a:rPr dirty="0" sz="2800" spc="-70" b="1">
                <a:latin typeface="Georgia"/>
                <a:cs typeface="Georgia"/>
              </a:rPr>
              <a:t> </a:t>
            </a:r>
            <a:r>
              <a:rPr dirty="0" sz="2800" spc="-10" b="1">
                <a:latin typeface="Georgia"/>
                <a:cs typeface="Georgia"/>
              </a:rPr>
              <a:t>Austen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7220" y="8249411"/>
            <a:ext cx="2458085" cy="53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1540" cy="7976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</a:t>
            </a:r>
            <a:r>
              <a:rPr dirty="0" sz="1200" b="1">
                <a:latin typeface="Georgia"/>
                <a:cs typeface="Georgia"/>
              </a:rPr>
              <a:t>9th From </a:t>
            </a:r>
            <a:r>
              <a:rPr dirty="0" sz="1200" spc="-5" b="1">
                <a:latin typeface="Georgia"/>
                <a:cs typeface="Georgia"/>
              </a:rPr>
              <a:t>the same to the</a:t>
            </a:r>
            <a:r>
              <a:rPr dirty="0" sz="1200" spc="-2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same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Georgia"/>
                <a:cs typeface="Georgia"/>
              </a:rPr>
              <a:t>Towards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close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day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received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following Letter </a:t>
            </a:r>
            <a:r>
              <a:rPr dirty="0" sz="1200">
                <a:latin typeface="Georgia"/>
                <a:cs typeface="Georgia"/>
              </a:rPr>
              <a:t>from</a:t>
            </a:r>
            <a:r>
              <a:rPr dirty="0" sz="1200" spc="-25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Philippa.</a:t>
            </a:r>
            <a:endParaRPr sz="1200">
              <a:latin typeface="Georgia"/>
              <a:cs typeface="Georgia"/>
            </a:endParaRPr>
          </a:p>
          <a:p>
            <a:pPr algn="just" marL="12700" marR="5715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"Sir Edward is greatly incensed by your abrupt departure; </a:t>
            </a:r>
            <a:r>
              <a:rPr dirty="0" sz="1200">
                <a:latin typeface="Georgia"/>
                <a:cs typeface="Georgia"/>
              </a:rPr>
              <a:t>he has taken </a:t>
            </a:r>
            <a:r>
              <a:rPr dirty="0" sz="1200" spc="-5">
                <a:latin typeface="Georgia"/>
                <a:cs typeface="Georgia"/>
              </a:rPr>
              <a:t>back Augusta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Bedfordshire. Much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wish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enjoy again your charming society,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cannot determine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snatch you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that, of such </a:t>
            </a:r>
            <a:r>
              <a:rPr dirty="0" sz="1200" spc="-10">
                <a:latin typeface="Georgia"/>
                <a:cs typeface="Georgia"/>
              </a:rPr>
              <a:t>dear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deserving </a:t>
            </a:r>
            <a:r>
              <a:rPr dirty="0" sz="1200">
                <a:latin typeface="Georgia"/>
                <a:cs typeface="Georgia"/>
              </a:rPr>
              <a:t>Freinds—When </a:t>
            </a:r>
            <a:r>
              <a:rPr dirty="0" sz="1200" spc="-5">
                <a:latin typeface="Georgia"/>
                <a:cs typeface="Georgia"/>
              </a:rPr>
              <a:t>your Visit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them is  terminated, </a:t>
            </a:r>
            <a:r>
              <a:rPr dirty="0" sz="1200">
                <a:latin typeface="Georgia"/>
                <a:cs typeface="Georgia"/>
              </a:rPr>
              <a:t>I trust </a:t>
            </a:r>
            <a:r>
              <a:rPr dirty="0" sz="1200" spc="-5">
                <a:latin typeface="Georgia"/>
                <a:cs typeface="Georgia"/>
              </a:rPr>
              <a:t>you will return 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arms of your"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"Philippa."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returned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suitable answer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this affectionate Note and after thanking her for her  kind invitation assured her that </a:t>
            </a:r>
            <a:r>
              <a:rPr dirty="0" sz="1200">
                <a:latin typeface="Georgia"/>
                <a:cs typeface="Georgia"/>
              </a:rPr>
              <a:t>we would </a:t>
            </a:r>
            <a:r>
              <a:rPr dirty="0" sz="1200" spc="-10">
                <a:latin typeface="Georgia"/>
                <a:cs typeface="Georgia"/>
              </a:rPr>
              <a:t>certainly </a:t>
            </a:r>
            <a:r>
              <a:rPr dirty="0" sz="1200" spc="-5">
                <a:latin typeface="Georgia"/>
                <a:cs typeface="Georgia"/>
              </a:rPr>
              <a:t>avail ourselves of it, whenever </a:t>
            </a:r>
            <a:r>
              <a:rPr dirty="0" sz="1200">
                <a:latin typeface="Georgia"/>
                <a:cs typeface="Georgia"/>
              </a:rPr>
              <a:t>we  </a:t>
            </a:r>
            <a:r>
              <a:rPr dirty="0" sz="1200" spc="-5">
                <a:latin typeface="Georgia"/>
                <a:cs typeface="Georgia"/>
              </a:rPr>
              <a:t>might have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other place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go to. </a:t>
            </a:r>
            <a:r>
              <a:rPr dirty="0" sz="1200">
                <a:latin typeface="Georgia"/>
                <a:cs typeface="Georgia"/>
              </a:rPr>
              <a:t>Tho' </a:t>
            </a:r>
            <a:r>
              <a:rPr dirty="0" sz="1200" spc="-5">
                <a:latin typeface="Georgia"/>
                <a:cs typeface="Georgia"/>
              </a:rPr>
              <a:t>certainly nothing could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any </a:t>
            </a:r>
            <a:r>
              <a:rPr dirty="0" sz="1200" spc="-5">
                <a:latin typeface="Georgia"/>
                <a:cs typeface="Georgia"/>
              </a:rPr>
              <a:t>reasonable Being,  have appeared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satisfactory, than so gratefull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reply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</a:t>
            </a:r>
            <a:r>
              <a:rPr dirty="0" sz="1200">
                <a:latin typeface="Georgia"/>
                <a:cs typeface="Georgia"/>
              </a:rPr>
              <a:t>invitation, </a:t>
            </a:r>
            <a:r>
              <a:rPr dirty="0" sz="1200" spc="-5">
                <a:latin typeface="Georgia"/>
                <a:cs typeface="Georgia"/>
              </a:rPr>
              <a:t>yet </a:t>
            </a:r>
            <a:r>
              <a:rPr dirty="0" sz="1200">
                <a:latin typeface="Georgia"/>
                <a:cs typeface="Georgia"/>
              </a:rPr>
              <a:t>I know  not </a:t>
            </a:r>
            <a:r>
              <a:rPr dirty="0" sz="1200" spc="-5">
                <a:latin typeface="Georgia"/>
                <a:cs typeface="Georgia"/>
              </a:rPr>
              <a:t>how it was, but she was certainly capricious enough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displeased </a:t>
            </a:r>
            <a:r>
              <a:rPr dirty="0" sz="1200">
                <a:latin typeface="Georgia"/>
                <a:cs typeface="Georgia"/>
              </a:rPr>
              <a:t>with our  </a:t>
            </a:r>
            <a:r>
              <a:rPr dirty="0" sz="1200" spc="-5">
                <a:latin typeface="Georgia"/>
                <a:cs typeface="Georgia"/>
              </a:rPr>
              <a:t>behaviour and in </a:t>
            </a:r>
            <a:r>
              <a:rPr dirty="0" sz="1200">
                <a:latin typeface="Georgia"/>
                <a:cs typeface="Georgia"/>
              </a:rPr>
              <a:t>a few </a:t>
            </a:r>
            <a:r>
              <a:rPr dirty="0" sz="1200" spc="-5">
                <a:latin typeface="Georgia"/>
                <a:cs typeface="Georgia"/>
              </a:rPr>
              <a:t>weeks after, either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revenge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Conduct, or releive her own  solitude, married </a:t>
            </a:r>
            <a:r>
              <a:rPr dirty="0" sz="1200">
                <a:latin typeface="Georgia"/>
                <a:cs typeface="Georgia"/>
              </a:rPr>
              <a:t>a young </a:t>
            </a:r>
            <a:r>
              <a:rPr dirty="0" sz="1200" spc="-5">
                <a:latin typeface="Georgia"/>
                <a:cs typeface="Georgia"/>
              </a:rPr>
              <a:t>and illiterate </a:t>
            </a:r>
            <a:r>
              <a:rPr dirty="0" sz="1200">
                <a:latin typeface="Georgia"/>
                <a:cs typeface="Georgia"/>
              </a:rPr>
              <a:t>Fortune-hunter. </a:t>
            </a:r>
            <a:r>
              <a:rPr dirty="0" sz="1200" spc="-5">
                <a:latin typeface="Georgia"/>
                <a:cs typeface="Georgia"/>
              </a:rPr>
              <a:t>This imprudent </a:t>
            </a:r>
            <a:r>
              <a:rPr dirty="0" sz="1200">
                <a:latin typeface="Georgia"/>
                <a:cs typeface="Georgia"/>
              </a:rPr>
              <a:t>step (tho' we  </a:t>
            </a:r>
            <a:r>
              <a:rPr dirty="0" sz="1200" spc="-5">
                <a:latin typeface="Georgia"/>
                <a:cs typeface="Georgia"/>
              </a:rPr>
              <a:t>were sensible that it would probably deprive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of that fortune which Philippa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ever  taught </a:t>
            </a:r>
            <a:r>
              <a:rPr dirty="0" sz="1200">
                <a:latin typeface="Georgia"/>
                <a:cs typeface="Georgia"/>
              </a:rPr>
              <a:t>us to </a:t>
            </a:r>
            <a:r>
              <a:rPr dirty="0" sz="1200" spc="-10">
                <a:latin typeface="Georgia"/>
                <a:cs typeface="Georgia"/>
              </a:rPr>
              <a:t>expect) </a:t>
            </a:r>
            <a:r>
              <a:rPr dirty="0" sz="1200">
                <a:latin typeface="Georgia"/>
                <a:cs typeface="Georgia"/>
              </a:rPr>
              <a:t>could not </a:t>
            </a:r>
            <a:r>
              <a:rPr dirty="0" sz="1200" spc="-5">
                <a:latin typeface="Georgia"/>
                <a:cs typeface="Georgia"/>
              </a:rPr>
              <a:t>on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own accounts, excite </a:t>
            </a:r>
            <a:r>
              <a:rPr dirty="0" sz="1200">
                <a:latin typeface="Georgia"/>
                <a:cs typeface="Georgia"/>
              </a:rPr>
              <a:t>from our </a:t>
            </a:r>
            <a:r>
              <a:rPr dirty="0" sz="1200" spc="-5">
                <a:latin typeface="Georgia"/>
                <a:cs typeface="Georgia"/>
              </a:rPr>
              <a:t>exalted minds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single sigh; yet fearfull lest it might prove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source of </a:t>
            </a:r>
            <a:r>
              <a:rPr dirty="0" sz="1200" spc="-10">
                <a:latin typeface="Georgia"/>
                <a:cs typeface="Georgia"/>
              </a:rPr>
              <a:t>endless </a:t>
            </a:r>
            <a:r>
              <a:rPr dirty="0" sz="1200" spc="-5">
                <a:latin typeface="Georgia"/>
                <a:cs typeface="Georgia"/>
              </a:rPr>
              <a:t>misery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deluded  Bride,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trembling Sensibility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greatly affected when </a:t>
            </a:r>
            <a:r>
              <a:rPr dirty="0" sz="1200" spc="5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first informed of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Event.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affectionate Entreaties of Augustus and Sophia that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would for ever  consider their House as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Home, easily prevailed on </a:t>
            </a:r>
            <a:r>
              <a:rPr dirty="0" sz="1200">
                <a:latin typeface="Georgia"/>
                <a:cs typeface="Georgia"/>
              </a:rPr>
              <a:t>us to </a:t>
            </a:r>
            <a:r>
              <a:rPr dirty="0" sz="1200" spc="-5">
                <a:latin typeface="Georgia"/>
                <a:cs typeface="Georgia"/>
              </a:rPr>
              <a:t>determine never </a:t>
            </a:r>
            <a:r>
              <a:rPr dirty="0" sz="1200">
                <a:latin typeface="Georgia"/>
                <a:cs typeface="Georgia"/>
              </a:rPr>
              <a:t>more to  </a:t>
            </a:r>
            <a:r>
              <a:rPr dirty="0" sz="1200" spc="-5">
                <a:latin typeface="Georgia"/>
                <a:cs typeface="Georgia"/>
              </a:rPr>
              <a:t>leave them, </a:t>
            </a:r>
            <a:r>
              <a:rPr dirty="0" sz="1200">
                <a:latin typeface="Georgia"/>
                <a:cs typeface="Georgia"/>
              </a:rPr>
              <a:t>In the </a:t>
            </a:r>
            <a:r>
              <a:rPr dirty="0" sz="1200" spc="-5">
                <a:latin typeface="Georgia"/>
                <a:cs typeface="Georgia"/>
              </a:rPr>
              <a:t>society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Edward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this Amiable Pair,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passed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happiest  moments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Life; Our time was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delightfully spent, in </a:t>
            </a:r>
            <a:r>
              <a:rPr dirty="0" sz="1200">
                <a:latin typeface="Georgia"/>
                <a:cs typeface="Georgia"/>
              </a:rPr>
              <a:t>mutual </a:t>
            </a:r>
            <a:r>
              <a:rPr dirty="0" sz="1200" spc="-5">
                <a:latin typeface="Georgia"/>
                <a:cs typeface="Georgia"/>
              </a:rPr>
              <a:t>Protestations </a:t>
            </a:r>
            <a:r>
              <a:rPr dirty="0" sz="1200" spc="-10">
                <a:latin typeface="Georgia"/>
                <a:cs typeface="Georgia"/>
              </a:rPr>
              <a:t>of  </a:t>
            </a:r>
            <a:r>
              <a:rPr dirty="0" sz="1200" spc="-5">
                <a:latin typeface="Georgia"/>
                <a:cs typeface="Georgia"/>
              </a:rPr>
              <a:t>Freindship, and in </a:t>
            </a:r>
            <a:r>
              <a:rPr dirty="0" sz="1200">
                <a:latin typeface="Georgia"/>
                <a:cs typeface="Georgia"/>
              </a:rPr>
              <a:t>vows </a:t>
            </a:r>
            <a:r>
              <a:rPr dirty="0" sz="1200" spc="-5">
                <a:latin typeface="Georgia"/>
                <a:cs typeface="Georgia"/>
              </a:rPr>
              <a:t>of unalterable </a:t>
            </a:r>
            <a:r>
              <a:rPr dirty="0" sz="1200">
                <a:latin typeface="Georgia"/>
                <a:cs typeface="Georgia"/>
              </a:rPr>
              <a:t>Love, </a:t>
            </a:r>
            <a:r>
              <a:rPr dirty="0" sz="1200" spc="-5">
                <a:latin typeface="Georgia"/>
                <a:cs typeface="Georgia"/>
              </a:rPr>
              <a:t>in which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secure </a:t>
            </a:r>
            <a:r>
              <a:rPr dirty="0" sz="1200" spc="1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being  interrupted, by intruding and disagreable Visitors, as Augustus and Sophia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on their  first Entrance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Neighbourhood, </a:t>
            </a:r>
            <a:r>
              <a:rPr dirty="0" sz="1200">
                <a:latin typeface="Georgia"/>
                <a:cs typeface="Georgia"/>
              </a:rPr>
              <a:t>taken </a:t>
            </a:r>
            <a:r>
              <a:rPr dirty="0" sz="1200" spc="-5">
                <a:latin typeface="Georgia"/>
                <a:cs typeface="Georgia"/>
              </a:rPr>
              <a:t>due </a:t>
            </a:r>
            <a:r>
              <a:rPr dirty="0" sz="1200">
                <a:latin typeface="Georgia"/>
                <a:cs typeface="Georgia"/>
              </a:rPr>
              <a:t>care to </a:t>
            </a:r>
            <a:r>
              <a:rPr dirty="0" sz="1200" spc="-5">
                <a:latin typeface="Georgia"/>
                <a:cs typeface="Georgia"/>
              </a:rPr>
              <a:t>inform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surrounding  Families, that as their happiness centered </a:t>
            </a:r>
            <a:r>
              <a:rPr dirty="0" sz="1200">
                <a:latin typeface="Georgia"/>
                <a:cs typeface="Georgia"/>
              </a:rPr>
              <a:t>wholly </a:t>
            </a:r>
            <a:r>
              <a:rPr dirty="0" sz="1200" spc="-5">
                <a:latin typeface="Georgia"/>
                <a:cs typeface="Georgia"/>
              </a:rPr>
              <a:t>in themselves, they </a:t>
            </a:r>
            <a:r>
              <a:rPr dirty="0" sz="1200">
                <a:latin typeface="Georgia"/>
                <a:cs typeface="Georgia"/>
              </a:rPr>
              <a:t>wished </a:t>
            </a:r>
            <a:r>
              <a:rPr dirty="0" sz="1200" spc="-5">
                <a:latin typeface="Georgia"/>
                <a:cs typeface="Georgia"/>
              </a:rPr>
              <a:t>for </a:t>
            </a:r>
            <a:r>
              <a:rPr dirty="0" sz="1200" spc="20">
                <a:latin typeface="Georgia"/>
                <a:cs typeface="Georgia"/>
              </a:rPr>
              <a:t>no  </a:t>
            </a:r>
            <a:r>
              <a:rPr dirty="0" sz="1200" spc="-5">
                <a:latin typeface="Georgia"/>
                <a:cs typeface="Georgia"/>
              </a:rPr>
              <a:t>other society. But alas!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 Marianne </a:t>
            </a:r>
            <a:r>
              <a:rPr dirty="0" sz="1200">
                <a:latin typeface="Georgia"/>
                <a:cs typeface="Georgia"/>
              </a:rPr>
              <a:t>such </a:t>
            </a:r>
            <a:r>
              <a:rPr dirty="0" sz="1200" spc="-5">
                <a:latin typeface="Georgia"/>
                <a:cs typeface="Georgia"/>
              </a:rPr>
              <a:t>Happiness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then enjoyed was too  perfect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lasting. </a:t>
            </a:r>
            <a:r>
              <a:rPr dirty="0" sz="1200">
                <a:latin typeface="Georgia"/>
                <a:cs typeface="Georgia"/>
              </a:rPr>
              <a:t>A most </a:t>
            </a:r>
            <a:r>
              <a:rPr dirty="0" sz="1200" spc="-5">
                <a:latin typeface="Georgia"/>
                <a:cs typeface="Georgia"/>
              </a:rPr>
              <a:t>severe and unexpected Blow at </a:t>
            </a:r>
            <a:r>
              <a:rPr dirty="0" sz="1200">
                <a:latin typeface="Georgia"/>
                <a:cs typeface="Georgia"/>
              </a:rPr>
              <a:t>once </a:t>
            </a:r>
            <a:r>
              <a:rPr dirty="0" sz="1200" spc="-5">
                <a:latin typeface="Georgia"/>
                <a:cs typeface="Georgia"/>
              </a:rPr>
              <a:t>destroyed every  sensation of Pleasure. Convinced as you must be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what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already told you  concerning Augustus and Sophia, that there never were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happier Couple,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need </a:t>
            </a:r>
            <a:r>
              <a:rPr dirty="0" sz="1200">
                <a:latin typeface="Georgia"/>
                <a:cs typeface="Georgia"/>
              </a:rPr>
              <a:t>not I  </a:t>
            </a:r>
            <a:r>
              <a:rPr dirty="0" sz="1200" spc="-5">
                <a:latin typeface="Georgia"/>
                <a:cs typeface="Georgia"/>
              </a:rPr>
              <a:t>imagine, inform you that their union had </a:t>
            </a:r>
            <a:r>
              <a:rPr dirty="0" sz="1200">
                <a:latin typeface="Georgia"/>
                <a:cs typeface="Georgia"/>
              </a:rPr>
              <a:t>been </a:t>
            </a:r>
            <a:r>
              <a:rPr dirty="0" sz="1200" spc="-5">
                <a:latin typeface="Georgia"/>
                <a:cs typeface="Georgia"/>
              </a:rPr>
              <a:t>contrary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inclinations of their Cruel  and Mercenery Parents; who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vainly endeavoured with obstinate Perseverance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force them into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Marriage with those whom they had ever abhorred; but with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Heroic  Fortitude worthy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related and admired, </a:t>
            </a:r>
            <a:r>
              <a:rPr dirty="0" sz="1200">
                <a:latin typeface="Georgia"/>
                <a:cs typeface="Georgia"/>
              </a:rPr>
              <a:t>they had </a:t>
            </a:r>
            <a:r>
              <a:rPr dirty="0" sz="1200" spc="-5">
                <a:latin typeface="Georgia"/>
                <a:cs typeface="Georgia"/>
              </a:rPr>
              <a:t>both, constantly refused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submit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such despotic</a:t>
            </a:r>
            <a:r>
              <a:rPr dirty="0" sz="1200" spc="-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Power.</a:t>
            </a:r>
            <a:endParaRPr sz="1200">
              <a:latin typeface="Georgia"/>
              <a:cs typeface="Georgia"/>
            </a:endParaRPr>
          </a:p>
          <a:p>
            <a:pPr marL="12700" marR="6985">
              <a:lnSpc>
                <a:spcPts val="157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After having so </a:t>
            </a:r>
            <a:r>
              <a:rPr dirty="0" sz="1200">
                <a:latin typeface="Georgia"/>
                <a:cs typeface="Georgia"/>
              </a:rPr>
              <a:t>nobly </a:t>
            </a:r>
            <a:r>
              <a:rPr dirty="0" sz="1200" spc="-5">
                <a:latin typeface="Georgia"/>
                <a:cs typeface="Georgia"/>
              </a:rPr>
              <a:t>disentangled themselves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shackles of Parental Authority,  by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Clandestine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Marriage,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they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were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determined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never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forfeit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good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opinion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they</a:t>
            </a:r>
            <a:endParaRPr sz="1200">
              <a:latin typeface="Georgia"/>
              <a:cs typeface="Georgia"/>
            </a:endParaRPr>
          </a:p>
          <a:p>
            <a:pPr marL="12700" marR="6985">
              <a:lnSpc>
                <a:spcPts val="1560"/>
              </a:lnSpc>
              <a:spcBef>
                <a:spcPts val="15"/>
              </a:spcBef>
            </a:pPr>
            <a:r>
              <a:rPr dirty="0" sz="1200" spc="-5">
                <a:latin typeface="Georgia"/>
                <a:cs typeface="Georgia"/>
              </a:rPr>
              <a:t>had gained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World, in so doing, by accepting any proposals of reconciliation that  might be offered them by their </a:t>
            </a:r>
            <a:r>
              <a:rPr dirty="0" sz="1200">
                <a:latin typeface="Georgia"/>
                <a:cs typeface="Georgia"/>
              </a:rPr>
              <a:t>Fathers—to </a:t>
            </a:r>
            <a:r>
              <a:rPr dirty="0" sz="1200" spc="-5">
                <a:latin typeface="Georgia"/>
                <a:cs typeface="Georgia"/>
              </a:rPr>
              <a:t>this farther tryal of their </a:t>
            </a:r>
            <a:r>
              <a:rPr dirty="0" sz="1200">
                <a:latin typeface="Georgia"/>
                <a:cs typeface="Georgia"/>
              </a:rPr>
              <a:t>noble</a:t>
            </a:r>
            <a:r>
              <a:rPr dirty="0" sz="1200" spc="2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independance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however they never </a:t>
            </a:r>
            <a:r>
              <a:rPr dirty="0" sz="1200">
                <a:latin typeface="Georgia"/>
                <a:cs typeface="Georgia"/>
              </a:rPr>
              <a:t>were</a:t>
            </a:r>
            <a:r>
              <a:rPr dirty="0" sz="1200" spc="-5">
                <a:latin typeface="Georgia"/>
                <a:cs typeface="Georgia"/>
              </a:rPr>
              <a:t> exposed.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67730" cy="2815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9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They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been </a:t>
            </a:r>
            <a:r>
              <a:rPr dirty="0" sz="1200">
                <a:latin typeface="Georgia"/>
                <a:cs typeface="Georgia"/>
              </a:rPr>
              <a:t>married </a:t>
            </a:r>
            <a:r>
              <a:rPr dirty="0" sz="1200" spc="-5">
                <a:latin typeface="Georgia"/>
                <a:cs typeface="Georgia"/>
              </a:rPr>
              <a:t>but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</a:t>
            </a:r>
            <a:r>
              <a:rPr dirty="0" sz="1200">
                <a:latin typeface="Georgia"/>
                <a:cs typeface="Georgia"/>
              </a:rPr>
              <a:t>months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visit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them commenced during  which time they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been </a:t>
            </a:r>
            <a:r>
              <a:rPr dirty="0" sz="1200">
                <a:latin typeface="Georgia"/>
                <a:cs typeface="Georgia"/>
              </a:rPr>
              <a:t>amply </a:t>
            </a:r>
            <a:r>
              <a:rPr dirty="0" sz="1200" spc="-5">
                <a:latin typeface="Georgia"/>
                <a:cs typeface="Georgia"/>
              </a:rPr>
              <a:t>supported by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considerable </a:t>
            </a:r>
            <a:r>
              <a:rPr dirty="0" sz="1200">
                <a:latin typeface="Georgia"/>
                <a:cs typeface="Georgia"/>
              </a:rPr>
              <a:t>sum </a:t>
            </a:r>
            <a:r>
              <a:rPr dirty="0" sz="1200" spc="-5">
                <a:latin typeface="Georgia"/>
                <a:cs typeface="Georgia"/>
              </a:rPr>
              <a:t>of money which  Augustus had gracefully purloined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his unworthy father's </a:t>
            </a:r>
            <a:r>
              <a:rPr dirty="0" sz="1200" spc="-10">
                <a:latin typeface="Georgia"/>
                <a:cs typeface="Georgia"/>
              </a:rPr>
              <a:t>Escritoire,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</a:t>
            </a:r>
            <a:r>
              <a:rPr dirty="0" sz="1200" spc="-10">
                <a:latin typeface="Georgia"/>
                <a:cs typeface="Georgia"/>
              </a:rPr>
              <a:t>days  </a:t>
            </a:r>
            <a:r>
              <a:rPr dirty="0" sz="1200" spc="-5">
                <a:latin typeface="Georgia"/>
                <a:cs typeface="Georgia"/>
              </a:rPr>
              <a:t>before his union with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Sophia.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By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arrival their Expenses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considerably encreased </a:t>
            </a:r>
            <a:r>
              <a:rPr dirty="0" sz="1200">
                <a:latin typeface="Georgia"/>
                <a:cs typeface="Georgia"/>
              </a:rPr>
              <a:t>tho' </a:t>
            </a:r>
            <a:r>
              <a:rPr dirty="0" sz="1200" spc="-5">
                <a:latin typeface="Georgia"/>
                <a:cs typeface="Georgia"/>
              </a:rPr>
              <a:t>their means for  supplying them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then nearly exhausted. But they, Exalted Creatures! scorned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reflect </a:t>
            </a:r>
            <a:r>
              <a:rPr dirty="0" sz="1200">
                <a:latin typeface="Georgia"/>
                <a:cs typeface="Georgia"/>
              </a:rPr>
              <a:t>a moment on </a:t>
            </a:r>
            <a:r>
              <a:rPr dirty="0" sz="1200" spc="-5">
                <a:latin typeface="Georgia"/>
                <a:cs typeface="Georgia"/>
              </a:rPr>
              <a:t>their pecuniary Distresses and </a:t>
            </a:r>
            <a:r>
              <a:rPr dirty="0" sz="1200">
                <a:latin typeface="Georgia"/>
                <a:cs typeface="Georgia"/>
              </a:rPr>
              <a:t>would </a:t>
            </a:r>
            <a:r>
              <a:rPr dirty="0" sz="1200" spc="-5">
                <a:latin typeface="Georgia"/>
                <a:cs typeface="Georgia"/>
              </a:rPr>
              <a:t>have blushed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idea of  paying their Debts.—Alas! what was their Reward for such disinterested Behaviour!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beautifull Augustus was arrested and </a:t>
            </a:r>
            <a:r>
              <a:rPr dirty="0" sz="1200" spc="5">
                <a:latin typeface="Georgia"/>
                <a:cs typeface="Georgia"/>
              </a:rPr>
              <a:t>we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all undone. Such perfidious Treachery in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merciless perpetrators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Deed will shock your gentle nature Dearest Marianne  as much as it then affected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Delicate sensibility of Edward, </a:t>
            </a:r>
            <a:r>
              <a:rPr dirty="0" sz="1200">
                <a:latin typeface="Georgia"/>
                <a:cs typeface="Georgia"/>
              </a:rPr>
              <a:t>Sophia, </a:t>
            </a:r>
            <a:r>
              <a:rPr dirty="0" sz="1200" spc="-5">
                <a:latin typeface="Georgia"/>
                <a:cs typeface="Georgia"/>
              </a:rPr>
              <a:t>your Laura, and of  Augustus himself.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compleat such unparalelled Barbarity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informed that an  Execution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House </a:t>
            </a:r>
            <a:r>
              <a:rPr dirty="0" sz="1200">
                <a:latin typeface="Georgia"/>
                <a:cs typeface="Georgia"/>
              </a:rPr>
              <a:t>would </a:t>
            </a:r>
            <a:r>
              <a:rPr dirty="0" sz="1200" spc="-5">
                <a:latin typeface="Georgia"/>
                <a:cs typeface="Georgia"/>
              </a:rPr>
              <a:t>shortly take place. </a:t>
            </a:r>
            <a:r>
              <a:rPr dirty="0" sz="1200">
                <a:latin typeface="Georgia"/>
                <a:cs typeface="Georgia"/>
              </a:rPr>
              <a:t>Ah! </a:t>
            </a:r>
            <a:r>
              <a:rPr dirty="0" sz="1200" spc="-5">
                <a:latin typeface="Georgia"/>
                <a:cs typeface="Georgia"/>
              </a:rPr>
              <a:t>what could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do but what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did! 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10">
                <a:latin typeface="Georgia"/>
                <a:cs typeface="Georgia"/>
              </a:rPr>
              <a:t>sighed </a:t>
            </a:r>
            <a:r>
              <a:rPr dirty="0" sz="1200" spc="-5">
                <a:latin typeface="Georgia"/>
                <a:cs typeface="Georgia"/>
              </a:rPr>
              <a:t>and fainted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sofa. Adeiu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270" cy="817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</a:t>
            </a:r>
            <a:r>
              <a:rPr dirty="0" sz="1200" b="1">
                <a:latin typeface="Georgia"/>
                <a:cs typeface="Georgia"/>
              </a:rPr>
              <a:t>10th </a:t>
            </a:r>
            <a:r>
              <a:rPr dirty="0" sz="1200" spc="-5" b="1">
                <a:latin typeface="Georgia"/>
                <a:cs typeface="Georgia"/>
              </a:rPr>
              <a:t>LAURA in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8900"/>
              </a:lnSpc>
            </a:pP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somewhat recovered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overpowering Effusions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grief,  Edward desired that </a:t>
            </a:r>
            <a:r>
              <a:rPr dirty="0" sz="1200" spc="5">
                <a:latin typeface="Georgia"/>
                <a:cs typeface="Georgia"/>
              </a:rPr>
              <a:t>we </a:t>
            </a:r>
            <a:r>
              <a:rPr dirty="0" sz="1200">
                <a:latin typeface="Georgia"/>
                <a:cs typeface="Georgia"/>
              </a:rPr>
              <a:t>would </a:t>
            </a:r>
            <a:r>
              <a:rPr dirty="0" sz="1200" spc="-5">
                <a:latin typeface="Georgia"/>
                <a:cs typeface="Georgia"/>
              </a:rPr>
              <a:t>consider </a:t>
            </a:r>
            <a:r>
              <a:rPr dirty="0" sz="1200">
                <a:latin typeface="Georgia"/>
                <a:cs typeface="Georgia"/>
              </a:rPr>
              <a:t>what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the most </a:t>
            </a:r>
            <a:r>
              <a:rPr dirty="0" sz="1200" spc="-5">
                <a:latin typeface="Georgia"/>
                <a:cs typeface="Georgia"/>
              </a:rPr>
              <a:t>prudent step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taken in 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unhappy situation while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repaired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his imprisoned freind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lament over his  misfortunes.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10">
                <a:latin typeface="Georgia"/>
                <a:cs typeface="Georgia"/>
              </a:rPr>
              <a:t>promised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would, and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set forwards on </a:t>
            </a:r>
            <a:r>
              <a:rPr dirty="0" sz="1200" spc="-1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journey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Town.  </a:t>
            </a:r>
            <a:r>
              <a:rPr dirty="0" sz="1200">
                <a:latin typeface="Georgia"/>
                <a:cs typeface="Georgia"/>
              </a:rPr>
              <a:t>During </a:t>
            </a:r>
            <a:r>
              <a:rPr dirty="0" sz="1200" spc="-5">
                <a:latin typeface="Georgia"/>
                <a:cs typeface="Georgia"/>
              </a:rPr>
              <a:t>his absence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faithfully complied with his </a:t>
            </a:r>
            <a:r>
              <a:rPr dirty="0" sz="1200">
                <a:latin typeface="Georgia"/>
                <a:cs typeface="Georgia"/>
              </a:rPr>
              <a:t>Desire and after the most </a:t>
            </a:r>
            <a:r>
              <a:rPr dirty="0" sz="1200" spc="-5">
                <a:latin typeface="Georgia"/>
                <a:cs typeface="Georgia"/>
              </a:rPr>
              <a:t>mature  Deliberation, at length agreed 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best thing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could do was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leave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House; of  which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every </a:t>
            </a:r>
            <a:r>
              <a:rPr dirty="0" sz="1200">
                <a:latin typeface="Georgia"/>
                <a:cs typeface="Georgia"/>
              </a:rPr>
              <a:t>moment </a:t>
            </a:r>
            <a:r>
              <a:rPr dirty="0" sz="1200" spc="-5">
                <a:latin typeface="Georgia"/>
                <a:cs typeface="Georgia"/>
              </a:rPr>
              <a:t>expected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officers of Justice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take possession.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waited  therefore with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greatest </a:t>
            </a:r>
            <a:r>
              <a:rPr dirty="0" sz="1200" spc="-5">
                <a:latin typeface="Georgia"/>
                <a:cs typeface="Georgia"/>
              </a:rPr>
              <a:t>impatience, for the return of Edward in order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impart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him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result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Deliberations. But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Edward appeared.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vain </a:t>
            </a:r>
            <a:r>
              <a:rPr dirty="0" sz="1200">
                <a:latin typeface="Georgia"/>
                <a:cs typeface="Georgia"/>
              </a:rPr>
              <a:t>did we </a:t>
            </a:r>
            <a:r>
              <a:rPr dirty="0" sz="1200" spc="-5">
                <a:latin typeface="Georgia"/>
                <a:cs typeface="Georgia"/>
              </a:rPr>
              <a:t>count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tedious moments of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absence—in vain did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weep—in vain </a:t>
            </a:r>
            <a:r>
              <a:rPr dirty="0" sz="1200">
                <a:latin typeface="Georgia"/>
                <a:cs typeface="Georgia"/>
              </a:rPr>
              <a:t>even </a:t>
            </a:r>
            <a:r>
              <a:rPr dirty="0" sz="1200" spc="-5">
                <a:latin typeface="Georgia"/>
                <a:cs typeface="Georgia"/>
              </a:rPr>
              <a:t>did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sigh—no  Edward returned—. This was too cruel, too unexpected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Blow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our Gentle  Sensibility—we 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support </a:t>
            </a:r>
            <a:r>
              <a:rPr dirty="0" sz="1200">
                <a:latin typeface="Georgia"/>
                <a:cs typeface="Georgia"/>
              </a:rPr>
              <a:t>it—we </a:t>
            </a:r>
            <a:r>
              <a:rPr dirty="0" sz="1200" spc="-5">
                <a:latin typeface="Georgia"/>
                <a:cs typeface="Georgia"/>
              </a:rPr>
              <a:t>could only faint. </a:t>
            </a:r>
            <a:r>
              <a:rPr dirty="0" sz="1200" spc="-1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length collecting all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Resolution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Mistress </a:t>
            </a:r>
            <a:r>
              <a:rPr dirty="0" sz="1200">
                <a:latin typeface="Georgia"/>
                <a:cs typeface="Georgia"/>
              </a:rPr>
              <a:t>of, I arose </a:t>
            </a:r>
            <a:r>
              <a:rPr dirty="0" sz="1200" spc="-5">
                <a:latin typeface="Georgia"/>
                <a:cs typeface="Georgia"/>
              </a:rPr>
              <a:t>and after packing </a:t>
            </a:r>
            <a:r>
              <a:rPr dirty="0" sz="1200">
                <a:latin typeface="Georgia"/>
                <a:cs typeface="Georgia"/>
              </a:rPr>
              <a:t>up </a:t>
            </a:r>
            <a:r>
              <a:rPr dirty="0" sz="1200" spc="-5">
                <a:latin typeface="Georgia"/>
                <a:cs typeface="Georgia"/>
              </a:rPr>
              <a:t>some necessary apparel for  Sophia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myself,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dragged </a:t>
            </a:r>
            <a:r>
              <a:rPr dirty="0" sz="1200" spc="5">
                <a:latin typeface="Georgia"/>
                <a:cs typeface="Georgia"/>
              </a:rPr>
              <a:t>her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Carriage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ordered </a:t>
            </a:r>
            <a:r>
              <a:rPr dirty="0" sz="1200">
                <a:latin typeface="Georgia"/>
                <a:cs typeface="Georgia"/>
              </a:rPr>
              <a:t>and we </a:t>
            </a:r>
            <a:r>
              <a:rPr dirty="0" sz="1200" spc="-5">
                <a:latin typeface="Georgia"/>
                <a:cs typeface="Georgia"/>
              </a:rPr>
              <a:t>instantly set </a:t>
            </a:r>
            <a:r>
              <a:rPr dirty="0" sz="1200">
                <a:latin typeface="Georgia"/>
                <a:cs typeface="Georgia"/>
              </a:rPr>
              <a:t>out </a:t>
            </a:r>
            <a:r>
              <a:rPr dirty="0" sz="1200" spc="-5">
                <a:latin typeface="Georgia"/>
                <a:cs typeface="Georgia"/>
              </a:rPr>
              <a:t>for  London. </a:t>
            </a:r>
            <a:r>
              <a:rPr dirty="0" sz="1200">
                <a:latin typeface="Georgia"/>
                <a:cs typeface="Georgia"/>
              </a:rPr>
              <a:t>As the </a:t>
            </a:r>
            <a:r>
              <a:rPr dirty="0" sz="1200" spc="-5">
                <a:latin typeface="Georgia"/>
                <a:cs typeface="Georgia"/>
              </a:rPr>
              <a:t>Habitation of Augustus was within twelve miles of </a:t>
            </a:r>
            <a:r>
              <a:rPr dirty="0" sz="1200">
                <a:latin typeface="Georgia"/>
                <a:cs typeface="Georgia"/>
              </a:rPr>
              <a:t>Town, </a:t>
            </a:r>
            <a:r>
              <a:rPr dirty="0" sz="1200" spc="-5">
                <a:latin typeface="Georgia"/>
                <a:cs typeface="Georgia"/>
              </a:rPr>
              <a:t>it was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long  e'er </a:t>
            </a:r>
            <a:r>
              <a:rPr dirty="0" sz="1200">
                <a:latin typeface="Georgia"/>
                <a:cs typeface="Georgia"/>
              </a:rPr>
              <a:t>we arrived </a:t>
            </a:r>
            <a:r>
              <a:rPr dirty="0" sz="1200" spc="-5">
                <a:latin typeface="Georgia"/>
                <a:cs typeface="Georgia"/>
              </a:rPr>
              <a:t>there, and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sooner had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entered Holboun </a:t>
            </a:r>
            <a:r>
              <a:rPr dirty="0" sz="1200">
                <a:latin typeface="Georgia"/>
                <a:cs typeface="Georgia"/>
              </a:rPr>
              <a:t>than </a:t>
            </a:r>
            <a:r>
              <a:rPr dirty="0" sz="1200" spc="-5">
                <a:latin typeface="Georgia"/>
                <a:cs typeface="Georgia"/>
              </a:rPr>
              <a:t>letting down one of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Front Glasses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enquired of every decent-looking Person that we passed </a:t>
            </a:r>
            <a:r>
              <a:rPr dirty="0" sz="1200">
                <a:latin typeface="Georgia"/>
                <a:cs typeface="Georgia"/>
              </a:rPr>
              <a:t>"If </a:t>
            </a:r>
            <a:r>
              <a:rPr dirty="0" sz="1200" spc="-5">
                <a:latin typeface="Georgia"/>
                <a:cs typeface="Georgia"/>
              </a:rPr>
              <a:t>they had  seen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-5">
                <a:latin typeface="Georgia"/>
                <a:cs typeface="Georgia"/>
              </a:rPr>
              <a:t> Edward?"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But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drove too </a:t>
            </a:r>
            <a:r>
              <a:rPr dirty="0" sz="1200" spc="-10">
                <a:latin typeface="Georgia"/>
                <a:cs typeface="Georgia"/>
              </a:rPr>
              <a:t>rapidly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allow them to answer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repeated Enquiries,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gained  little, 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or 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indeed, 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information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concerning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him.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"Where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drive?" 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said 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  <a:p>
            <a:pPr algn="just" marL="12700" marR="10160">
              <a:lnSpc>
                <a:spcPts val="1560"/>
              </a:lnSpc>
              <a:spcBef>
                <a:spcPts val="15"/>
              </a:spcBef>
            </a:pPr>
            <a:r>
              <a:rPr dirty="0" sz="1200" spc="-5">
                <a:latin typeface="Georgia"/>
                <a:cs typeface="Georgia"/>
              </a:rPr>
              <a:t>Postilion. </a:t>
            </a:r>
            <a:r>
              <a:rPr dirty="0" sz="1200">
                <a:latin typeface="Georgia"/>
                <a:cs typeface="Georgia"/>
              </a:rPr>
              <a:t>"To </a:t>
            </a:r>
            <a:r>
              <a:rPr dirty="0" sz="1200" spc="-5">
                <a:latin typeface="Georgia"/>
                <a:cs typeface="Georgia"/>
              </a:rPr>
              <a:t>Newgate Gentle </a:t>
            </a:r>
            <a:r>
              <a:rPr dirty="0" sz="1200">
                <a:latin typeface="Georgia"/>
                <a:cs typeface="Georgia"/>
              </a:rPr>
              <a:t>Youth </a:t>
            </a:r>
            <a:r>
              <a:rPr dirty="0" sz="1200" spc="-5">
                <a:latin typeface="Georgia"/>
                <a:cs typeface="Georgia"/>
              </a:rPr>
              <a:t>(replied </a:t>
            </a:r>
            <a:r>
              <a:rPr dirty="0" sz="1200">
                <a:latin typeface="Georgia"/>
                <a:cs typeface="Georgia"/>
              </a:rPr>
              <a:t>I), to </a:t>
            </a:r>
            <a:r>
              <a:rPr dirty="0" sz="1200" spc="-5">
                <a:latin typeface="Georgia"/>
                <a:cs typeface="Georgia"/>
              </a:rPr>
              <a:t>see Augustus." "Oh! </a:t>
            </a:r>
            <a:r>
              <a:rPr dirty="0" sz="1200">
                <a:latin typeface="Georgia"/>
                <a:cs typeface="Georgia"/>
              </a:rPr>
              <a:t>no, no,  </a:t>
            </a:r>
            <a:r>
              <a:rPr dirty="0" sz="1200" spc="-5">
                <a:latin typeface="Georgia"/>
                <a:cs typeface="Georgia"/>
              </a:rPr>
              <a:t>(exclaimed Sophia) </a:t>
            </a:r>
            <a:r>
              <a:rPr dirty="0" sz="1200">
                <a:latin typeface="Georgia"/>
                <a:cs typeface="Georgia"/>
              </a:rPr>
              <a:t>I cannot </a:t>
            </a:r>
            <a:r>
              <a:rPr dirty="0" sz="1200" spc="-5">
                <a:latin typeface="Georgia"/>
                <a:cs typeface="Georgia"/>
              </a:rPr>
              <a:t>go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Newgate;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shall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be able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support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sight of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Augustus  in   so   cruel  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2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confinement—my   feelings   are   sufficiently  shocked   by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  <a:p>
            <a:pPr algn="just" marL="12700" marR="6985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RECITAL, of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Distress, but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behold it </a:t>
            </a:r>
            <a:r>
              <a:rPr dirty="0" sz="1200">
                <a:latin typeface="Georgia"/>
                <a:cs typeface="Georgia"/>
              </a:rPr>
              <a:t>will </a:t>
            </a:r>
            <a:r>
              <a:rPr dirty="0" sz="1200" spc="-5">
                <a:latin typeface="Georgia"/>
                <a:cs typeface="Georgia"/>
              </a:rPr>
              <a:t>overpower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Sensibility." </a:t>
            </a:r>
            <a:r>
              <a:rPr dirty="0" sz="1200">
                <a:latin typeface="Georgia"/>
                <a:cs typeface="Georgia"/>
              </a:rPr>
              <a:t>As I </a:t>
            </a:r>
            <a:r>
              <a:rPr dirty="0" sz="1200" spc="-5">
                <a:latin typeface="Georgia"/>
                <a:cs typeface="Georgia"/>
              </a:rPr>
              <a:t>perfectly  agreed with </a:t>
            </a:r>
            <a:r>
              <a:rPr dirty="0" sz="1200">
                <a:latin typeface="Georgia"/>
                <a:cs typeface="Georgia"/>
              </a:rPr>
              <a:t>her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Justice of her Sentiments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Postilion was instantly directed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return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Country. You may perhaps </a:t>
            </a:r>
            <a:r>
              <a:rPr dirty="0" sz="1200">
                <a:latin typeface="Georgia"/>
                <a:cs typeface="Georgia"/>
              </a:rPr>
              <a:t>have </a:t>
            </a:r>
            <a:r>
              <a:rPr dirty="0" sz="1200" spc="-5">
                <a:latin typeface="Georgia"/>
                <a:cs typeface="Georgia"/>
              </a:rPr>
              <a:t>been somewhat surprised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Dearest  Marianne, that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Distress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then endured, destitute of any support, and unprovided  with any Habitation,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should never once </a:t>
            </a:r>
            <a:r>
              <a:rPr dirty="0" sz="1200">
                <a:latin typeface="Georgia"/>
                <a:cs typeface="Georgia"/>
              </a:rPr>
              <a:t>have </a:t>
            </a:r>
            <a:r>
              <a:rPr dirty="0" sz="1200" spc="-5">
                <a:latin typeface="Georgia"/>
                <a:cs typeface="Georgia"/>
              </a:rPr>
              <a:t>remembered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and Mother or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paternal Cottage </a:t>
            </a:r>
            <a:r>
              <a:rPr dirty="0" sz="1200">
                <a:latin typeface="Georgia"/>
                <a:cs typeface="Georgia"/>
              </a:rPr>
              <a:t>in the </a:t>
            </a:r>
            <a:r>
              <a:rPr dirty="0" sz="1200" spc="-5">
                <a:latin typeface="Georgia"/>
                <a:cs typeface="Georgia"/>
              </a:rPr>
              <a:t>Vale of Uske. </a:t>
            </a:r>
            <a:r>
              <a:rPr dirty="0" sz="1200" spc="5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account for this seeming forgetfullness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must inform you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trifling circumstance concerning </a:t>
            </a:r>
            <a:r>
              <a:rPr dirty="0" sz="1200">
                <a:latin typeface="Georgia"/>
                <a:cs typeface="Georgia"/>
              </a:rPr>
              <a:t>them </a:t>
            </a:r>
            <a:r>
              <a:rPr dirty="0" sz="1200" spc="-5">
                <a:latin typeface="Georgia"/>
                <a:cs typeface="Georgia"/>
              </a:rPr>
              <a:t>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as </a:t>
            </a:r>
            <a:r>
              <a:rPr dirty="0" sz="1200">
                <a:latin typeface="Georgia"/>
                <a:cs typeface="Georgia"/>
              </a:rPr>
              <a:t>yet </a:t>
            </a:r>
            <a:r>
              <a:rPr dirty="0" sz="1200" spc="-5">
                <a:latin typeface="Georgia"/>
                <a:cs typeface="Georgia"/>
              </a:rPr>
              <a:t>never  mentioned. </a:t>
            </a:r>
            <a:r>
              <a:rPr dirty="0" sz="1200">
                <a:latin typeface="Georgia"/>
                <a:cs typeface="Georgia"/>
              </a:rPr>
              <a:t>The death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Parents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weeks after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Departure, is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circumstance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allude to. By their decease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became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lawfull Inheritress of their  House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Fortune. </a:t>
            </a:r>
            <a:r>
              <a:rPr dirty="0" sz="1200">
                <a:latin typeface="Georgia"/>
                <a:cs typeface="Georgia"/>
              </a:rPr>
              <a:t>But alas! the </a:t>
            </a:r>
            <a:r>
              <a:rPr dirty="0" sz="1200" spc="-5">
                <a:latin typeface="Georgia"/>
                <a:cs typeface="Georgia"/>
              </a:rPr>
              <a:t>House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never been their own and their Fortune  had only been an </a:t>
            </a:r>
            <a:r>
              <a:rPr dirty="0" sz="1200">
                <a:latin typeface="Georgia"/>
                <a:cs typeface="Georgia"/>
              </a:rPr>
              <a:t>Annuity </a:t>
            </a:r>
            <a:r>
              <a:rPr dirty="0" sz="1200" spc="-5">
                <a:latin typeface="Georgia"/>
                <a:cs typeface="Georgia"/>
              </a:rPr>
              <a:t>on their own Lives. Such is </a:t>
            </a:r>
            <a:r>
              <a:rPr dirty="0" sz="1200">
                <a:latin typeface="Georgia"/>
                <a:cs typeface="Georgia"/>
              </a:rPr>
              <a:t>the Depravity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World! </a:t>
            </a:r>
            <a:r>
              <a:rPr dirty="0" sz="1200" spc="-1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your Mother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should have returned with Pleasure, should have been happy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have  introduced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charming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and should with Chearfullness </a:t>
            </a:r>
            <a:r>
              <a:rPr dirty="0" sz="1200">
                <a:latin typeface="Georgia"/>
                <a:cs typeface="Georgia"/>
              </a:rPr>
              <a:t>have </a:t>
            </a:r>
            <a:r>
              <a:rPr dirty="0" sz="1200" spc="-5">
                <a:latin typeface="Georgia"/>
                <a:cs typeface="Georgia"/>
              </a:rPr>
              <a:t>passed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remainder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Life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their dear Society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Vale of Uske, had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one obstacle </a:t>
            </a:r>
            <a:r>
              <a:rPr dirty="0" sz="1200">
                <a:latin typeface="Georgia"/>
                <a:cs typeface="Georgia"/>
              </a:rPr>
              <a:t>to  the </a:t>
            </a:r>
            <a:r>
              <a:rPr dirty="0" sz="1200" spc="-5">
                <a:latin typeface="Georgia"/>
                <a:cs typeface="Georgia"/>
              </a:rPr>
              <a:t>execution of so agreable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scheme, intervened; which </a:t>
            </a:r>
            <a:r>
              <a:rPr dirty="0" sz="1200">
                <a:latin typeface="Georgia"/>
                <a:cs typeface="Georgia"/>
              </a:rPr>
              <a:t>was the </a:t>
            </a:r>
            <a:r>
              <a:rPr dirty="0" sz="1200" spc="-5">
                <a:latin typeface="Georgia"/>
                <a:cs typeface="Georgia"/>
              </a:rPr>
              <a:t>Marriage and Removal  of your Mother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distant part of Ireland. Adeiu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1540" cy="7976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</a:t>
            </a:r>
            <a:r>
              <a:rPr dirty="0" sz="1200" b="1">
                <a:latin typeface="Georgia"/>
                <a:cs typeface="Georgia"/>
              </a:rPr>
              <a:t>11th </a:t>
            </a:r>
            <a:r>
              <a:rPr dirty="0" sz="1200" spc="-5" b="1">
                <a:latin typeface="Georgia"/>
                <a:cs typeface="Georgia"/>
              </a:rPr>
              <a:t>LAURA in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have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Relation in Scotland (said </a:t>
            </a:r>
            <a:r>
              <a:rPr dirty="0" sz="1200">
                <a:latin typeface="Georgia"/>
                <a:cs typeface="Georgia"/>
              </a:rPr>
              <a:t>Sophia to me </a:t>
            </a:r>
            <a:r>
              <a:rPr dirty="0" sz="1200" spc="-5">
                <a:latin typeface="Georgia"/>
                <a:cs typeface="Georgia"/>
              </a:rPr>
              <a:t>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left London) who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certain  </a:t>
            </a:r>
            <a:r>
              <a:rPr dirty="0" sz="1200">
                <a:latin typeface="Georgia"/>
                <a:cs typeface="Georgia"/>
              </a:rPr>
              <a:t>would not </a:t>
            </a:r>
            <a:r>
              <a:rPr dirty="0" sz="1200" spc="-5">
                <a:latin typeface="Georgia"/>
                <a:cs typeface="Georgia"/>
              </a:rPr>
              <a:t>hesitate in receiving me." "Shall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order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Boy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drive there?" said </a:t>
            </a:r>
            <a:r>
              <a:rPr dirty="0" sz="1200" spc="5">
                <a:latin typeface="Georgia"/>
                <a:cs typeface="Georgia"/>
              </a:rPr>
              <a:t>I—but </a:t>
            </a:r>
            <a:r>
              <a:rPr dirty="0" sz="1200" spc="2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instantly recollecting myself, exclaimed, </a:t>
            </a:r>
            <a:r>
              <a:rPr dirty="0" sz="1200">
                <a:latin typeface="Georgia"/>
                <a:cs typeface="Georgia"/>
              </a:rPr>
              <a:t>"Alas I </a:t>
            </a:r>
            <a:r>
              <a:rPr dirty="0" sz="1200" spc="-5">
                <a:latin typeface="Georgia"/>
                <a:cs typeface="Georgia"/>
              </a:rPr>
              <a:t>fear it will be too long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Journey for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Horses." </a:t>
            </a:r>
            <a:r>
              <a:rPr dirty="0" sz="1200">
                <a:latin typeface="Georgia"/>
                <a:cs typeface="Georgia"/>
              </a:rPr>
              <a:t>Unwilling </a:t>
            </a:r>
            <a:r>
              <a:rPr dirty="0" sz="1200" spc="-5">
                <a:latin typeface="Georgia"/>
                <a:cs typeface="Georgia"/>
              </a:rPr>
              <a:t>however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act only </a:t>
            </a:r>
            <a:r>
              <a:rPr dirty="0" sz="1200">
                <a:latin typeface="Georgia"/>
                <a:cs typeface="Georgia"/>
              </a:rPr>
              <a:t>from my </a:t>
            </a:r>
            <a:r>
              <a:rPr dirty="0" sz="1200" spc="-5">
                <a:latin typeface="Georgia"/>
                <a:cs typeface="Georgia"/>
              </a:rPr>
              <a:t>own inadequate Knowledge of </a:t>
            </a:r>
            <a:r>
              <a:rPr dirty="0" sz="1200">
                <a:latin typeface="Georgia"/>
                <a:cs typeface="Georgia"/>
              </a:rPr>
              <a:t>the  Strength </a:t>
            </a:r>
            <a:r>
              <a:rPr dirty="0" sz="1200" spc="-5">
                <a:latin typeface="Georgia"/>
                <a:cs typeface="Georgia"/>
              </a:rPr>
              <a:t>and Abilities of Horses,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consulted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Postilion, </a:t>
            </a:r>
            <a:r>
              <a:rPr dirty="0" sz="1200">
                <a:latin typeface="Georgia"/>
                <a:cs typeface="Georgia"/>
              </a:rPr>
              <a:t>who </a:t>
            </a:r>
            <a:r>
              <a:rPr dirty="0" sz="1200" spc="-5">
                <a:latin typeface="Georgia"/>
                <a:cs typeface="Georgia"/>
              </a:rPr>
              <a:t>was entirely of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Opinion concerning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Affair.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therefore determined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change Horses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next  </a:t>
            </a:r>
            <a:r>
              <a:rPr dirty="0" sz="1200">
                <a:latin typeface="Georgia"/>
                <a:cs typeface="Georgia"/>
              </a:rPr>
              <a:t>Town </a:t>
            </a:r>
            <a:r>
              <a:rPr dirty="0" sz="1200" spc="-5">
                <a:latin typeface="Georgia"/>
                <a:cs typeface="Georgia"/>
              </a:rPr>
              <a:t>and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travel </a:t>
            </a:r>
            <a:r>
              <a:rPr dirty="0" sz="1200">
                <a:latin typeface="Georgia"/>
                <a:cs typeface="Georgia"/>
              </a:rPr>
              <a:t>Post the </a:t>
            </a:r>
            <a:r>
              <a:rPr dirty="0" sz="1200" spc="-5">
                <a:latin typeface="Georgia"/>
                <a:cs typeface="Georgia"/>
              </a:rPr>
              <a:t>remainder of </a:t>
            </a:r>
            <a:r>
              <a:rPr dirty="0" sz="1200">
                <a:latin typeface="Georgia"/>
                <a:cs typeface="Georgia"/>
              </a:rPr>
              <a:t>the Journey—.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we arrived </a:t>
            </a:r>
            <a:r>
              <a:rPr dirty="0" sz="1200" spc="-5">
                <a:latin typeface="Georgia"/>
                <a:cs typeface="Georgia"/>
              </a:rPr>
              <a:t>at </a:t>
            </a:r>
            <a:r>
              <a:rPr dirty="0" sz="1200">
                <a:latin typeface="Georgia"/>
                <a:cs typeface="Georgia"/>
              </a:rPr>
              <a:t>the last Inn  we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stop at, which was but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miles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House </a:t>
            </a:r>
            <a:r>
              <a:rPr dirty="0" sz="1200" spc="5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Sophia's Relation,  </a:t>
            </a:r>
            <a:r>
              <a:rPr dirty="0" sz="1200">
                <a:latin typeface="Georgia"/>
                <a:cs typeface="Georgia"/>
              </a:rPr>
              <a:t>unwilling to </a:t>
            </a:r>
            <a:r>
              <a:rPr dirty="0" sz="1200" spc="-5">
                <a:latin typeface="Georgia"/>
                <a:cs typeface="Georgia"/>
              </a:rPr>
              <a:t>intrude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Society on him unexpected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unthought </a:t>
            </a:r>
            <a:r>
              <a:rPr dirty="0" sz="1200">
                <a:latin typeface="Georgia"/>
                <a:cs typeface="Georgia"/>
              </a:rPr>
              <a:t>of, we </a:t>
            </a:r>
            <a:r>
              <a:rPr dirty="0" sz="1200" spc="-5">
                <a:latin typeface="Georgia"/>
                <a:cs typeface="Georgia"/>
              </a:rPr>
              <a:t>wrote </a:t>
            </a:r>
            <a:r>
              <a:rPr dirty="0" sz="1200">
                <a:latin typeface="Georgia"/>
                <a:cs typeface="Georgia"/>
              </a:rPr>
              <a:t>a very  </a:t>
            </a:r>
            <a:r>
              <a:rPr dirty="0" sz="1200" spc="-5">
                <a:latin typeface="Georgia"/>
                <a:cs typeface="Georgia"/>
              </a:rPr>
              <a:t>elegant and well penned Note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him containing an account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Destitute and  melancholy Situation, and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intention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spend some </a:t>
            </a:r>
            <a:r>
              <a:rPr dirty="0" sz="1200">
                <a:latin typeface="Georgia"/>
                <a:cs typeface="Georgia"/>
              </a:rPr>
              <a:t>months </a:t>
            </a:r>
            <a:r>
              <a:rPr dirty="0" sz="1200" spc="-5">
                <a:latin typeface="Georgia"/>
                <a:cs typeface="Georgia"/>
              </a:rPr>
              <a:t>with him in Scotland. 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soon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dispatched this Letter,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immediately prepared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follow it in person  and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stepping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Carriage for that </a:t>
            </a:r>
            <a:r>
              <a:rPr dirty="0" sz="1200">
                <a:latin typeface="Georgia"/>
                <a:cs typeface="Georgia"/>
              </a:rPr>
              <a:t>Purpose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attention was attracted 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Entrance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coroneted Coach </a:t>
            </a:r>
            <a:r>
              <a:rPr dirty="0" sz="1200">
                <a:latin typeface="Georgia"/>
                <a:cs typeface="Georgia"/>
              </a:rPr>
              <a:t>and 4 </a:t>
            </a:r>
            <a:r>
              <a:rPr dirty="0" sz="1200" spc="-5">
                <a:latin typeface="Georgia"/>
                <a:cs typeface="Georgia"/>
              </a:rPr>
              <a:t>into </a:t>
            </a:r>
            <a:r>
              <a:rPr dirty="0" sz="1200">
                <a:latin typeface="Georgia"/>
                <a:cs typeface="Georgia"/>
              </a:rPr>
              <a:t>the Inn-yard. A </a:t>
            </a:r>
            <a:r>
              <a:rPr dirty="0" sz="1200" spc="-5">
                <a:latin typeface="Georgia"/>
                <a:cs typeface="Georgia"/>
              </a:rPr>
              <a:t>Gentleman  considerably advanced in years descended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it.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his first Appearance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Sensibility  was wonderfully affected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e'er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gazed </a:t>
            </a:r>
            <a:r>
              <a:rPr dirty="0" sz="1200" spc="-5">
                <a:latin typeface="Georgia"/>
                <a:cs typeface="Georgia"/>
              </a:rPr>
              <a:t>at him </a:t>
            </a:r>
            <a:r>
              <a:rPr dirty="0" sz="1200">
                <a:latin typeface="Georgia"/>
                <a:cs typeface="Georgia"/>
              </a:rPr>
              <a:t>a 2d </a:t>
            </a:r>
            <a:r>
              <a:rPr dirty="0" sz="1200" spc="-5">
                <a:latin typeface="Georgia"/>
                <a:cs typeface="Georgia"/>
              </a:rPr>
              <a:t>time, an instinctive sympathy  whispered </a:t>
            </a:r>
            <a:r>
              <a:rPr dirty="0" sz="1200">
                <a:latin typeface="Georgia"/>
                <a:cs typeface="Georgia"/>
              </a:rPr>
              <a:t>to my </a:t>
            </a:r>
            <a:r>
              <a:rPr dirty="0" sz="1200" spc="-5">
                <a:latin typeface="Georgia"/>
                <a:cs typeface="Georgia"/>
              </a:rPr>
              <a:t>Heart, 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Grandfather. Convinced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be  mistaken in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conjecture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instantly sprang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Carriage </a:t>
            </a:r>
            <a:r>
              <a:rPr dirty="0" sz="1200">
                <a:latin typeface="Georgia"/>
                <a:cs typeface="Georgia"/>
              </a:rPr>
              <a:t>I had </a:t>
            </a:r>
            <a:r>
              <a:rPr dirty="0" sz="1200" spc="-5">
                <a:latin typeface="Georgia"/>
                <a:cs typeface="Georgia"/>
              </a:rPr>
              <a:t>just </a:t>
            </a:r>
            <a:r>
              <a:rPr dirty="0" sz="1200" spc="-10">
                <a:latin typeface="Georgia"/>
                <a:cs typeface="Georgia"/>
              </a:rPr>
              <a:t>entered, </a:t>
            </a:r>
            <a:r>
              <a:rPr dirty="0" sz="1200" spc="-5">
                <a:latin typeface="Georgia"/>
                <a:cs typeface="Georgia"/>
              </a:rPr>
              <a:t>and  following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Venerable Stranger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Room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been shewn to,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threw myself  on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knees before him and besought him to acknowledge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as his Grand Child. He  started, and having attentively examined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features, raised </a:t>
            </a:r>
            <a:r>
              <a:rPr dirty="0" sz="1200">
                <a:latin typeface="Georgia"/>
                <a:cs typeface="Georgia"/>
              </a:rPr>
              <a:t>me from the Ground </a:t>
            </a:r>
            <a:r>
              <a:rPr dirty="0" sz="1200" spc="-5">
                <a:latin typeface="Georgia"/>
                <a:cs typeface="Georgia"/>
              </a:rPr>
              <a:t>and  throwing his Grand-fatherly arms </a:t>
            </a:r>
            <a:r>
              <a:rPr dirty="0" sz="1200">
                <a:latin typeface="Georgia"/>
                <a:cs typeface="Georgia"/>
              </a:rPr>
              <a:t>around my </a:t>
            </a:r>
            <a:r>
              <a:rPr dirty="0" sz="1200" spc="-5">
                <a:latin typeface="Georgia"/>
                <a:cs typeface="Georgia"/>
              </a:rPr>
              <a:t>Neck, exclaimed, "Acknowledge thee! Yes  </a:t>
            </a:r>
            <a:r>
              <a:rPr dirty="0" sz="1200" spc="-10">
                <a:latin typeface="Georgia"/>
                <a:cs typeface="Georgia"/>
              </a:rPr>
              <a:t>dear </a:t>
            </a:r>
            <a:r>
              <a:rPr dirty="0" sz="1200" spc="-5">
                <a:latin typeface="Georgia"/>
                <a:cs typeface="Georgia"/>
              </a:rPr>
              <a:t>resemblance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Laurina and Laurina's Daughter, sweet </a:t>
            </a:r>
            <a:r>
              <a:rPr dirty="0" sz="1200" spc="-10">
                <a:latin typeface="Georgia"/>
                <a:cs typeface="Georgia"/>
              </a:rPr>
              <a:t>image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Claudia  and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Claudia's Mother,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do acknowledge thee 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Daughter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one and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Grandaughter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other." While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was thus tenderly embracing me, Sophia  astonished at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precipitate </a:t>
            </a:r>
            <a:r>
              <a:rPr dirty="0" sz="1200">
                <a:latin typeface="Georgia"/>
                <a:cs typeface="Georgia"/>
              </a:rPr>
              <a:t>Departure, </a:t>
            </a:r>
            <a:r>
              <a:rPr dirty="0" sz="1200" spc="-5">
                <a:latin typeface="Georgia"/>
                <a:cs typeface="Georgia"/>
              </a:rPr>
              <a:t>entered </a:t>
            </a:r>
            <a:r>
              <a:rPr dirty="0" sz="1200">
                <a:latin typeface="Georgia"/>
                <a:cs typeface="Georgia"/>
              </a:rPr>
              <a:t>the Room </a:t>
            </a:r>
            <a:r>
              <a:rPr dirty="0" sz="1200" spc="-5">
                <a:latin typeface="Georgia"/>
                <a:cs typeface="Georgia"/>
              </a:rPr>
              <a:t>in search of me. No sooner  had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caught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eye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venerable Peer, than </a:t>
            </a:r>
            <a:r>
              <a:rPr dirty="0" sz="1200">
                <a:latin typeface="Georgia"/>
                <a:cs typeface="Georgia"/>
              </a:rPr>
              <a:t>he exclaimed </a:t>
            </a:r>
            <a:r>
              <a:rPr dirty="0" sz="1200" spc="-5">
                <a:latin typeface="Georgia"/>
                <a:cs typeface="Georgia"/>
              </a:rPr>
              <a:t>with every mark </a:t>
            </a:r>
            <a:r>
              <a:rPr dirty="0" sz="1200" spc="-10">
                <a:latin typeface="Georgia"/>
                <a:cs typeface="Georgia"/>
              </a:rPr>
              <a:t>of  </a:t>
            </a:r>
            <a:r>
              <a:rPr dirty="0" sz="1200" spc="-5">
                <a:latin typeface="Georgia"/>
                <a:cs typeface="Georgia"/>
              </a:rPr>
              <a:t>Astonishment—"Another Grandaughter! Yes, yes,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see you are </a:t>
            </a:r>
            <a:r>
              <a:rPr dirty="0" sz="1200" spc="5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Daughter of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Laurina's eldest Girl; your resemblance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the beauteous Matilda sufficiently proclaims  it. "Oh!" replied Sophia, "when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first beheld you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instinct of Nature whispered </a:t>
            </a:r>
            <a:r>
              <a:rPr dirty="0" sz="1200">
                <a:latin typeface="Georgia"/>
                <a:cs typeface="Georgia"/>
              </a:rPr>
              <a:t>me 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in some </a:t>
            </a:r>
            <a:r>
              <a:rPr dirty="0" sz="1200" spc="-10">
                <a:latin typeface="Georgia"/>
                <a:cs typeface="Georgia"/>
              </a:rPr>
              <a:t>degree </a:t>
            </a:r>
            <a:r>
              <a:rPr dirty="0" sz="1200" spc="-5">
                <a:latin typeface="Georgia"/>
                <a:cs typeface="Georgia"/>
              </a:rPr>
              <a:t>related—But whether Grandfathers, or Grandmothers,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pretend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determine." He folded her in his </a:t>
            </a:r>
            <a:r>
              <a:rPr dirty="0" sz="1200">
                <a:latin typeface="Georgia"/>
                <a:cs typeface="Georgia"/>
              </a:rPr>
              <a:t>arms, and </a:t>
            </a:r>
            <a:r>
              <a:rPr dirty="0" sz="1200" spc="-5">
                <a:latin typeface="Georgia"/>
                <a:cs typeface="Georgia"/>
              </a:rPr>
              <a:t>whilst they were  tenderly embracing, </a:t>
            </a:r>
            <a:r>
              <a:rPr dirty="0" sz="1200">
                <a:latin typeface="Georgia"/>
                <a:cs typeface="Georgia"/>
              </a:rPr>
              <a:t>the Door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Apartment opened and </a:t>
            </a:r>
            <a:r>
              <a:rPr dirty="0" sz="1200">
                <a:latin typeface="Georgia"/>
                <a:cs typeface="Georgia"/>
              </a:rPr>
              <a:t>a most beautifull </a:t>
            </a:r>
            <a:r>
              <a:rPr dirty="0" sz="1200" spc="-5">
                <a:latin typeface="Georgia"/>
                <a:cs typeface="Georgia"/>
              </a:rPr>
              <a:t>young  Man appeared. On perceiving him Lord </a:t>
            </a:r>
            <a:r>
              <a:rPr dirty="0" sz="1200">
                <a:latin typeface="Georgia"/>
                <a:cs typeface="Georgia"/>
              </a:rPr>
              <a:t>St. </a:t>
            </a:r>
            <a:r>
              <a:rPr dirty="0" sz="1200" spc="-5">
                <a:latin typeface="Georgia"/>
                <a:cs typeface="Georgia"/>
              </a:rPr>
              <a:t>Clair started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retreating back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paces,  with uplifted Hands, </a:t>
            </a:r>
            <a:r>
              <a:rPr dirty="0" sz="1200" spc="-10">
                <a:latin typeface="Georgia"/>
                <a:cs typeface="Georgia"/>
              </a:rPr>
              <a:t>said, </a:t>
            </a:r>
            <a:r>
              <a:rPr dirty="0" sz="1200" spc="-5">
                <a:latin typeface="Georgia"/>
                <a:cs typeface="Georgia"/>
              </a:rPr>
              <a:t>"Another Grand-child! What </a:t>
            </a:r>
            <a:r>
              <a:rPr dirty="0" sz="1200">
                <a:latin typeface="Georgia"/>
                <a:cs typeface="Georgia"/>
              </a:rPr>
              <a:t>an </a:t>
            </a:r>
            <a:r>
              <a:rPr dirty="0" sz="1200" spc="-5">
                <a:latin typeface="Georgia"/>
                <a:cs typeface="Georgia"/>
              </a:rPr>
              <a:t>unexpected Happiness is  this!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discover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space of </a:t>
            </a:r>
            <a:r>
              <a:rPr dirty="0" sz="1200">
                <a:latin typeface="Georgia"/>
                <a:cs typeface="Georgia"/>
              </a:rPr>
              <a:t>3 </a:t>
            </a:r>
            <a:r>
              <a:rPr dirty="0" sz="1200" spc="-5">
                <a:latin typeface="Georgia"/>
                <a:cs typeface="Georgia"/>
              </a:rPr>
              <a:t>minutes, as many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Descendants! This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 certain </a:t>
            </a:r>
            <a:r>
              <a:rPr dirty="0" sz="1200">
                <a:latin typeface="Georgia"/>
                <a:cs typeface="Georgia"/>
              </a:rPr>
              <a:t>is </a:t>
            </a:r>
            <a:r>
              <a:rPr dirty="0" sz="1200" spc="-5">
                <a:latin typeface="Georgia"/>
                <a:cs typeface="Georgia"/>
              </a:rPr>
              <a:t>Philander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Laurina's </a:t>
            </a:r>
            <a:r>
              <a:rPr dirty="0" sz="1200">
                <a:latin typeface="Georgia"/>
                <a:cs typeface="Georgia"/>
              </a:rPr>
              <a:t>3d </a:t>
            </a:r>
            <a:r>
              <a:rPr dirty="0" sz="1200" spc="-5">
                <a:latin typeface="Georgia"/>
                <a:cs typeface="Georgia"/>
              </a:rPr>
              <a:t>girl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amiable Bertha; there wants </a:t>
            </a:r>
            <a:r>
              <a:rPr dirty="0" sz="1200">
                <a:latin typeface="Georgia"/>
                <a:cs typeface="Georgia"/>
              </a:rPr>
              <a:t>now  </a:t>
            </a:r>
            <a:r>
              <a:rPr dirty="0" sz="1200" spc="-5">
                <a:latin typeface="Georgia"/>
                <a:cs typeface="Georgia"/>
              </a:rPr>
              <a:t>but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presence </a:t>
            </a:r>
            <a:r>
              <a:rPr dirty="0" sz="1200" spc="-5">
                <a:latin typeface="Georgia"/>
                <a:cs typeface="Georgia"/>
              </a:rPr>
              <a:t>of Gustavus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compleat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Union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Laurina's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Grand-Children."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905" cy="1620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9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"And </a:t>
            </a:r>
            <a:r>
              <a:rPr dirty="0" sz="1200">
                <a:latin typeface="Georgia"/>
                <a:cs typeface="Georgia"/>
              </a:rPr>
              <a:t>here he is; </a:t>
            </a:r>
            <a:r>
              <a:rPr dirty="0" sz="1200" spc="-5">
                <a:latin typeface="Georgia"/>
                <a:cs typeface="Georgia"/>
              </a:rPr>
              <a:t>(said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Gracefull Youth </a:t>
            </a:r>
            <a:r>
              <a:rPr dirty="0" sz="1200">
                <a:latin typeface="Georgia"/>
                <a:cs typeface="Georgia"/>
              </a:rPr>
              <a:t>who </a:t>
            </a:r>
            <a:r>
              <a:rPr dirty="0" sz="1200" spc="-5">
                <a:latin typeface="Georgia"/>
                <a:cs typeface="Georgia"/>
              </a:rPr>
              <a:t>that instant entered </a:t>
            </a:r>
            <a:r>
              <a:rPr dirty="0" sz="1200">
                <a:latin typeface="Georgia"/>
                <a:cs typeface="Georgia"/>
              </a:rPr>
              <a:t>the room) </a:t>
            </a:r>
            <a:r>
              <a:rPr dirty="0" sz="1200" spc="-5">
                <a:latin typeface="Georgia"/>
                <a:cs typeface="Georgia"/>
              </a:rPr>
              <a:t>here is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Gustavus you desire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see.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son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Agatha your Laurina's 4th and youngest  Daughter," </a:t>
            </a: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see you are indeed; replied Lord </a:t>
            </a:r>
            <a:r>
              <a:rPr dirty="0" sz="1200">
                <a:latin typeface="Georgia"/>
                <a:cs typeface="Georgia"/>
              </a:rPr>
              <a:t>St. Clair—But </a:t>
            </a:r>
            <a:r>
              <a:rPr dirty="0" sz="1200" spc="-5">
                <a:latin typeface="Georgia"/>
                <a:cs typeface="Georgia"/>
              </a:rPr>
              <a:t>tell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(continued </a:t>
            </a:r>
            <a:r>
              <a:rPr dirty="0" sz="1200">
                <a:latin typeface="Georgia"/>
                <a:cs typeface="Georgia"/>
              </a:rPr>
              <a:t>he  </a:t>
            </a:r>
            <a:r>
              <a:rPr dirty="0" sz="1200" spc="-5">
                <a:latin typeface="Georgia"/>
                <a:cs typeface="Georgia"/>
              </a:rPr>
              <a:t>looking fearfully towards </a:t>
            </a:r>
            <a:r>
              <a:rPr dirty="0" sz="1200">
                <a:latin typeface="Georgia"/>
                <a:cs typeface="Georgia"/>
              </a:rPr>
              <a:t>the Door) </a:t>
            </a:r>
            <a:r>
              <a:rPr dirty="0" sz="1200" spc="-5">
                <a:latin typeface="Georgia"/>
                <a:cs typeface="Georgia"/>
              </a:rPr>
              <a:t>tell me, have </a:t>
            </a:r>
            <a:r>
              <a:rPr dirty="0" sz="1200">
                <a:latin typeface="Georgia"/>
                <a:cs typeface="Georgia"/>
              </a:rPr>
              <a:t>I any </a:t>
            </a:r>
            <a:r>
              <a:rPr dirty="0" sz="1200" spc="-5">
                <a:latin typeface="Georgia"/>
                <a:cs typeface="Georgia"/>
              </a:rPr>
              <a:t>other </a:t>
            </a:r>
            <a:r>
              <a:rPr dirty="0" sz="1200">
                <a:latin typeface="Georgia"/>
                <a:cs typeface="Georgia"/>
              </a:rPr>
              <a:t>Grand-children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5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House." </a:t>
            </a:r>
            <a:r>
              <a:rPr dirty="0" sz="1200">
                <a:latin typeface="Georgia"/>
                <a:cs typeface="Georgia"/>
              </a:rPr>
              <a:t>"None my </a:t>
            </a:r>
            <a:r>
              <a:rPr dirty="0" sz="1200" spc="-5">
                <a:latin typeface="Georgia"/>
                <a:cs typeface="Georgia"/>
              </a:rPr>
              <a:t>Lord." "Then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will </a:t>
            </a:r>
            <a:r>
              <a:rPr dirty="0" sz="1200" spc="-10">
                <a:latin typeface="Georgia"/>
                <a:cs typeface="Georgia"/>
              </a:rPr>
              <a:t>provide </a:t>
            </a:r>
            <a:r>
              <a:rPr dirty="0" sz="1200" spc="-5">
                <a:latin typeface="Georgia"/>
                <a:cs typeface="Georgia"/>
              </a:rPr>
              <a:t>for you all without farther delay—Here  are </a:t>
            </a:r>
            <a:r>
              <a:rPr dirty="0" sz="1200">
                <a:latin typeface="Georgia"/>
                <a:cs typeface="Georgia"/>
              </a:rPr>
              <a:t>4 </a:t>
            </a:r>
            <a:r>
              <a:rPr dirty="0" sz="1200" spc="-5">
                <a:latin typeface="Georgia"/>
                <a:cs typeface="Georgia"/>
              </a:rPr>
              <a:t>Banknotes of 50L each—Take them and remember </a:t>
            </a:r>
            <a:r>
              <a:rPr dirty="0" sz="1200">
                <a:latin typeface="Georgia"/>
                <a:cs typeface="Georgia"/>
              </a:rPr>
              <a:t>I have </a:t>
            </a:r>
            <a:r>
              <a:rPr dirty="0" sz="1200" spc="-5">
                <a:latin typeface="Georgia"/>
                <a:cs typeface="Georgia"/>
              </a:rPr>
              <a:t>done </a:t>
            </a:r>
            <a:r>
              <a:rPr dirty="0" sz="1200">
                <a:latin typeface="Georgia"/>
                <a:cs typeface="Georgia"/>
              </a:rPr>
              <a:t>the Duty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Grandfather." He instantly left </a:t>
            </a:r>
            <a:r>
              <a:rPr dirty="0" sz="1200">
                <a:latin typeface="Georgia"/>
                <a:cs typeface="Georgia"/>
              </a:rPr>
              <a:t>the Room </a:t>
            </a:r>
            <a:r>
              <a:rPr dirty="0" sz="1200" spc="-5">
                <a:latin typeface="Georgia"/>
                <a:cs typeface="Georgia"/>
              </a:rPr>
              <a:t>and immediately afterwards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House. Adeiu,  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68365" cy="817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12th LAURA in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8900"/>
              </a:lnSpc>
            </a:pPr>
            <a:r>
              <a:rPr dirty="0" sz="1200" spc="-5">
                <a:latin typeface="Georgia"/>
                <a:cs typeface="Georgia"/>
              </a:rPr>
              <a:t>You may imagine </a:t>
            </a:r>
            <a:r>
              <a:rPr dirty="0" sz="1200">
                <a:latin typeface="Georgia"/>
                <a:cs typeface="Georgia"/>
              </a:rPr>
              <a:t>how </a:t>
            </a:r>
            <a:r>
              <a:rPr dirty="0" sz="1200" spc="-5">
                <a:latin typeface="Georgia"/>
                <a:cs typeface="Georgia"/>
              </a:rPr>
              <a:t>greatly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surprised </a:t>
            </a:r>
            <a:r>
              <a:rPr dirty="0" sz="1200" spc="5">
                <a:latin typeface="Georgia"/>
                <a:cs typeface="Georgia"/>
              </a:rPr>
              <a:t>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sudden departure of Lord </a:t>
            </a:r>
            <a:r>
              <a:rPr dirty="0" sz="1200">
                <a:latin typeface="Georgia"/>
                <a:cs typeface="Georgia"/>
              </a:rPr>
              <a:t>St  </a:t>
            </a:r>
            <a:r>
              <a:rPr dirty="0" sz="1200" spc="-5">
                <a:latin typeface="Georgia"/>
                <a:cs typeface="Georgia"/>
              </a:rPr>
              <a:t>Clair. </a:t>
            </a:r>
            <a:r>
              <a:rPr dirty="0" sz="1200">
                <a:latin typeface="Georgia"/>
                <a:cs typeface="Georgia"/>
              </a:rPr>
              <a:t>"Ignoble </a:t>
            </a:r>
            <a:r>
              <a:rPr dirty="0" sz="1200" spc="-5">
                <a:latin typeface="Georgia"/>
                <a:cs typeface="Georgia"/>
              </a:rPr>
              <a:t>Grand-sire!" exclaimed Sophia. "Unworthy Grandfather!" said </a:t>
            </a:r>
            <a:r>
              <a:rPr dirty="0" sz="1200">
                <a:latin typeface="Georgia"/>
                <a:cs typeface="Georgia"/>
              </a:rPr>
              <a:t>I, and  </a:t>
            </a:r>
            <a:r>
              <a:rPr dirty="0" sz="1200" spc="-5">
                <a:latin typeface="Georgia"/>
                <a:cs typeface="Georgia"/>
              </a:rPr>
              <a:t>instantly fainted in </a:t>
            </a:r>
            <a:r>
              <a:rPr dirty="0" sz="1200">
                <a:latin typeface="Georgia"/>
                <a:cs typeface="Georgia"/>
              </a:rPr>
              <a:t>each </a:t>
            </a:r>
            <a:r>
              <a:rPr dirty="0" sz="1200" spc="-5">
                <a:latin typeface="Georgia"/>
                <a:cs typeface="Georgia"/>
              </a:rPr>
              <a:t>other's arms. How long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remained in this situation </a:t>
            </a:r>
            <a:r>
              <a:rPr dirty="0" sz="1200">
                <a:latin typeface="Georgia"/>
                <a:cs typeface="Georgia"/>
              </a:rPr>
              <a:t>I know  not; </a:t>
            </a:r>
            <a:r>
              <a:rPr dirty="0" sz="1200" spc="-5">
                <a:latin typeface="Georgia"/>
                <a:cs typeface="Georgia"/>
              </a:rPr>
              <a:t>but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10">
                <a:latin typeface="Georgia"/>
                <a:cs typeface="Georgia"/>
              </a:rPr>
              <a:t>recovered </a:t>
            </a:r>
            <a:r>
              <a:rPr dirty="0" sz="1200">
                <a:latin typeface="Georgia"/>
                <a:cs typeface="Georgia"/>
              </a:rPr>
              <a:t>we found </a:t>
            </a:r>
            <a:r>
              <a:rPr dirty="0" sz="1200" spc="-5">
                <a:latin typeface="Georgia"/>
                <a:cs typeface="Georgia"/>
              </a:rPr>
              <a:t>ourselves alone, without either Gustavus,  Philander, 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Banknotes. </a:t>
            </a:r>
            <a:r>
              <a:rPr dirty="0" sz="1200">
                <a:latin typeface="Georgia"/>
                <a:cs typeface="Georgia"/>
              </a:rPr>
              <a:t>As we </a:t>
            </a:r>
            <a:r>
              <a:rPr dirty="0" sz="1200" spc="-5">
                <a:latin typeface="Georgia"/>
                <a:cs typeface="Georgia"/>
              </a:rPr>
              <a:t>were deploring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unhappy fate, </a:t>
            </a:r>
            <a:r>
              <a:rPr dirty="0" sz="1200">
                <a:latin typeface="Georgia"/>
                <a:cs typeface="Georgia"/>
              </a:rPr>
              <a:t>the Door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Apartment opened and "Macdonald" was announced. He was Sophia's cousin.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haste  with which </a:t>
            </a:r>
            <a:r>
              <a:rPr dirty="0" sz="1200">
                <a:latin typeface="Georgia"/>
                <a:cs typeface="Georgia"/>
              </a:rPr>
              <a:t>he came to our </a:t>
            </a:r>
            <a:r>
              <a:rPr dirty="0" sz="1200" spc="-5">
                <a:latin typeface="Georgia"/>
                <a:cs typeface="Georgia"/>
              </a:rPr>
              <a:t>releif so soon after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receipt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Note, spoke so greatly in  his favour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hesitated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to pronounce him at first sight,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10">
                <a:latin typeface="Georgia"/>
                <a:cs typeface="Georgia"/>
              </a:rPr>
              <a:t>tender </a:t>
            </a:r>
            <a:r>
              <a:rPr dirty="0" sz="1200" spc="-5">
                <a:latin typeface="Georgia"/>
                <a:cs typeface="Georgia"/>
              </a:rPr>
              <a:t>and simpathetic  Freind. Alas!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little deserved </a:t>
            </a:r>
            <a:r>
              <a:rPr dirty="0" sz="1200">
                <a:latin typeface="Georgia"/>
                <a:cs typeface="Georgia"/>
              </a:rPr>
              <a:t>the name—for </a:t>
            </a:r>
            <a:r>
              <a:rPr dirty="0" sz="1200" spc="-5">
                <a:latin typeface="Georgia"/>
                <a:cs typeface="Georgia"/>
              </a:rPr>
              <a:t>though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told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was much  concerned at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Misfortunes, yet by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own account it appeared 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perusal of  them, had neither </a:t>
            </a:r>
            <a:r>
              <a:rPr dirty="0" sz="1200">
                <a:latin typeface="Georgia"/>
                <a:cs typeface="Georgia"/>
              </a:rPr>
              <a:t>drawn from </a:t>
            </a:r>
            <a:r>
              <a:rPr dirty="0" sz="1200" spc="-5">
                <a:latin typeface="Georgia"/>
                <a:cs typeface="Georgia"/>
              </a:rPr>
              <a:t>him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single sigh, </a:t>
            </a:r>
            <a:r>
              <a:rPr dirty="0" sz="1200">
                <a:latin typeface="Georgia"/>
                <a:cs typeface="Georgia"/>
              </a:rPr>
              <a:t>nor </a:t>
            </a:r>
            <a:r>
              <a:rPr dirty="0" sz="1200" spc="-5">
                <a:latin typeface="Georgia"/>
                <a:cs typeface="Georgia"/>
              </a:rPr>
              <a:t>induced </a:t>
            </a:r>
            <a:r>
              <a:rPr dirty="0" sz="1200">
                <a:latin typeface="Georgia"/>
                <a:cs typeface="Georgia"/>
              </a:rPr>
              <a:t>him to </a:t>
            </a:r>
            <a:r>
              <a:rPr dirty="0" sz="1200" spc="-5">
                <a:latin typeface="Georgia"/>
                <a:cs typeface="Georgia"/>
              </a:rPr>
              <a:t>bestow one curse  on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vindictive stars—. He told Sophia </a:t>
            </a:r>
            <a:r>
              <a:rPr dirty="0" sz="1200">
                <a:latin typeface="Georgia"/>
                <a:cs typeface="Georgia"/>
              </a:rPr>
              <a:t>that </a:t>
            </a:r>
            <a:r>
              <a:rPr dirty="0" sz="1200" spc="-5">
                <a:latin typeface="Georgia"/>
                <a:cs typeface="Georgia"/>
              </a:rPr>
              <a:t>his Daughter depended on her </a:t>
            </a:r>
            <a:r>
              <a:rPr dirty="0" sz="1200">
                <a:latin typeface="Georgia"/>
                <a:cs typeface="Georgia"/>
              </a:rPr>
              <a:t>returning  </a:t>
            </a:r>
            <a:r>
              <a:rPr dirty="0" sz="1200" spc="-5">
                <a:latin typeface="Georgia"/>
                <a:cs typeface="Georgia"/>
              </a:rPr>
              <a:t>with him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Macdonald-Hall, and that as his Cousin's freind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should be happy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see 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there also.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Macdonald-Hall, therefore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went, and were received with great  kindness by </a:t>
            </a:r>
            <a:r>
              <a:rPr dirty="0" sz="1200">
                <a:latin typeface="Georgia"/>
                <a:cs typeface="Georgia"/>
              </a:rPr>
              <a:t>Janetta the </a:t>
            </a:r>
            <a:r>
              <a:rPr dirty="0" sz="1200" spc="-5">
                <a:latin typeface="Georgia"/>
                <a:cs typeface="Georgia"/>
              </a:rPr>
              <a:t>Daughter of Macdonald, </a:t>
            </a:r>
            <a:r>
              <a:rPr dirty="0" sz="1200">
                <a:latin typeface="Georgia"/>
                <a:cs typeface="Georgia"/>
              </a:rPr>
              <a:t>and the </a:t>
            </a:r>
            <a:r>
              <a:rPr dirty="0" sz="1200" spc="-5">
                <a:latin typeface="Georgia"/>
                <a:cs typeface="Georgia"/>
              </a:rPr>
              <a:t>Mistress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Mansion.  Janetta was then only fifteen; naturally well disposed, endowed with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susceptible  Heart, and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simpathetic Disposition,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might, had these amiable qualities been  properly encouraged, have been an </a:t>
            </a:r>
            <a:r>
              <a:rPr dirty="0" sz="1200">
                <a:latin typeface="Georgia"/>
                <a:cs typeface="Georgia"/>
              </a:rPr>
              <a:t>ornament to human </a:t>
            </a:r>
            <a:r>
              <a:rPr dirty="0" sz="1200" spc="-5">
                <a:latin typeface="Georgia"/>
                <a:cs typeface="Georgia"/>
              </a:rPr>
              <a:t>Nature; but unfortunately her  Father possessed </a:t>
            </a:r>
            <a:r>
              <a:rPr dirty="0" sz="1200">
                <a:latin typeface="Georgia"/>
                <a:cs typeface="Georgia"/>
              </a:rPr>
              <a:t>not a </a:t>
            </a:r>
            <a:r>
              <a:rPr dirty="0" sz="1200" spc="-5">
                <a:latin typeface="Georgia"/>
                <a:cs typeface="Georgia"/>
              </a:rPr>
              <a:t>soul sufficiently exalted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admire so promising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Disposition,  and had endeavoured by every </a:t>
            </a:r>
            <a:r>
              <a:rPr dirty="0" sz="1200">
                <a:latin typeface="Georgia"/>
                <a:cs typeface="Georgia"/>
              </a:rPr>
              <a:t>means </a:t>
            </a:r>
            <a:r>
              <a:rPr dirty="0" sz="1200" spc="-5">
                <a:latin typeface="Georgia"/>
                <a:cs typeface="Georgia"/>
              </a:rPr>
              <a:t>on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power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prevent it encreasing with her  Years. He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actually so far extinguished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natural </a:t>
            </a:r>
            <a:r>
              <a:rPr dirty="0" sz="1200">
                <a:latin typeface="Georgia"/>
                <a:cs typeface="Georgia"/>
              </a:rPr>
              <a:t>noble </a:t>
            </a:r>
            <a:r>
              <a:rPr dirty="0" sz="1200" spc="-5">
                <a:latin typeface="Georgia"/>
                <a:cs typeface="Georgia"/>
              </a:rPr>
              <a:t>Sensibility of her Heart, as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prevail on her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accept </a:t>
            </a:r>
            <a:r>
              <a:rPr dirty="0" sz="1200">
                <a:latin typeface="Georgia"/>
                <a:cs typeface="Georgia"/>
              </a:rPr>
              <a:t>an </a:t>
            </a:r>
            <a:r>
              <a:rPr dirty="0" sz="1200" spc="-5">
                <a:latin typeface="Georgia"/>
                <a:cs typeface="Georgia"/>
              </a:rPr>
              <a:t>offer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young Man of his Recommendation. </a:t>
            </a:r>
            <a:r>
              <a:rPr dirty="0" sz="1200">
                <a:latin typeface="Georgia"/>
                <a:cs typeface="Georgia"/>
              </a:rPr>
              <a:t>They 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married </a:t>
            </a:r>
            <a:r>
              <a:rPr dirty="0" sz="1200">
                <a:latin typeface="Georgia"/>
                <a:cs typeface="Georgia"/>
              </a:rPr>
              <a:t>in a </a:t>
            </a:r>
            <a:r>
              <a:rPr dirty="0" sz="1200" spc="-5">
                <a:latin typeface="Georgia"/>
                <a:cs typeface="Georgia"/>
              </a:rPr>
              <a:t>few months, and Graham, was </a:t>
            </a:r>
            <a:r>
              <a:rPr dirty="0" sz="1200">
                <a:latin typeface="Georgia"/>
                <a:cs typeface="Georgia"/>
              </a:rPr>
              <a:t>in the </a:t>
            </a:r>
            <a:r>
              <a:rPr dirty="0" sz="1200" spc="-5">
                <a:latin typeface="Georgia"/>
                <a:cs typeface="Georgia"/>
              </a:rPr>
              <a:t>House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arrived. 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soon saw through his character. He was </a:t>
            </a:r>
            <a:r>
              <a:rPr dirty="0" sz="1200">
                <a:latin typeface="Georgia"/>
                <a:cs typeface="Georgia"/>
              </a:rPr>
              <a:t>just </a:t>
            </a:r>
            <a:r>
              <a:rPr dirty="0" sz="1200" spc="-5">
                <a:latin typeface="Georgia"/>
                <a:cs typeface="Georgia"/>
              </a:rPr>
              <a:t>such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Man as </a:t>
            </a:r>
            <a:r>
              <a:rPr dirty="0" sz="1200">
                <a:latin typeface="Georgia"/>
                <a:cs typeface="Georgia"/>
              </a:rPr>
              <a:t>one </a:t>
            </a:r>
            <a:r>
              <a:rPr dirty="0" sz="1200" spc="-5">
                <a:latin typeface="Georgia"/>
                <a:cs typeface="Georgia"/>
              </a:rPr>
              <a:t>might have expected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choice of Macdonald. </a:t>
            </a:r>
            <a:r>
              <a:rPr dirty="0" sz="1200" spc="5">
                <a:latin typeface="Georgia"/>
                <a:cs typeface="Georgia"/>
              </a:rPr>
              <a:t>They </a:t>
            </a:r>
            <a:r>
              <a:rPr dirty="0" sz="1200" spc="-5">
                <a:latin typeface="Georgia"/>
                <a:cs typeface="Georgia"/>
              </a:rPr>
              <a:t>said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was Sensible, well-informed,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Agreable; 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did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pretend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Judge of such trifles, but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convinced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soul,  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never </a:t>
            </a:r>
            <a:r>
              <a:rPr dirty="0" sz="1200">
                <a:latin typeface="Georgia"/>
                <a:cs typeface="Georgia"/>
              </a:rPr>
              <a:t>read the </a:t>
            </a:r>
            <a:r>
              <a:rPr dirty="0" sz="1200" spc="-5">
                <a:latin typeface="Georgia"/>
                <a:cs typeface="Georgia"/>
              </a:rPr>
              <a:t>sorrows of Werter, and that his Hair bore </a:t>
            </a:r>
            <a:r>
              <a:rPr dirty="0" sz="1200">
                <a:latin typeface="Georgia"/>
                <a:cs typeface="Georgia"/>
              </a:rPr>
              <a:t>not the </a:t>
            </a:r>
            <a:r>
              <a:rPr dirty="0" sz="1200" spc="-5">
                <a:latin typeface="Georgia"/>
                <a:cs typeface="Georgia"/>
              </a:rPr>
              <a:t>least  resemblance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auburn,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certain that </a:t>
            </a:r>
            <a:r>
              <a:rPr dirty="0" sz="1200" spc="-5">
                <a:latin typeface="Georgia"/>
                <a:cs typeface="Georgia"/>
              </a:rPr>
              <a:t>Janetta could feel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affection for him, or  at least that </a:t>
            </a:r>
            <a:r>
              <a:rPr dirty="0" sz="1200">
                <a:latin typeface="Georgia"/>
                <a:cs typeface="Georgia"/>
              </a:rPr>
              <a:t>she ought to </a:t>
            </a:r>
            <a:r>
              <a:rPr dirty="0" sz="1200" spc="-5">
                <a:latin typeface="Georgia"/>
                <a:cs typeface="Georgia"/>
              </a:rPr>
              <a:t>feel none. </a:t>
            </a:r>
            <a:r>
              <a:rPr dirty="0" sz="1200">
                <a:latin typeface="Georgia"/>
                <a:cs typeface="Georgia"/>
              </a:rPr>
              <a:t>The very </a:t>
            </a:r>
            <a:r>
              <a:rPr dirty="0" sz="1200" spc="-5">
                <a:latin typeface="Georgia"/>
                <a:cs typeface="Georgia"/>
              </a:rPr>
              <a:t>circumstance of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being her father's  choice too, was so </a:t>
            </a:r>
            <a:r>
              <a:rPr dirty="0" sz="1200">
                <a:latin typeface="Georgia"/>
                <a:cs typeface="Georgia"/>
              </a:rPr>
              <a:t>much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disfavour, that had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been deserving her, in every other  respect yet THAT of itself ought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have </a:t>
            </a:r>
            <a:r>
              <a:rPr dirty="0" sz="1200">
                <a:latin typeface="Georgia"/>
                <a:cs typeface="Georgia"/>
              </a:rPr>
              <a:t>been a </a:t>
            </a:r>
            <a:r>
              <a:rPr dirty="0" sz="1200" spc="-5">
                <a:latin typeface="Georgia"/>
                <a:cs typeface="Georgia"/>
              </a:rPr>
              <a:t>sufficient reason </a:t>
            </a:r>
            <a:r>
              <a:rPr dirty="0" sz="1200">
                <a:latin typeface="Georgia"/>
                <a:cs typeface="Georgia"/>
              </a:rPr>
              <a:t>in the </a:t>
            </a:r>
            <a:r>
              <a:rPr dirty="0" sz="1200" spc="-5">
                <a:latin typeface="Georgia"/>
                <a:cs typeface="Georgia"/>
              </a:rPr>
              <a:t>Eyes of Janetta  for rejecting him. </a:t>
            </a:r>
            <a:r>
              <a:rPr dirty="0" sz="1200">
                <a:latin typeface="Georgia"/>
                <a:cs typeface="Georgia"/>
              </a:rPr>
              <a:t>These </a:t>
            </a:r>
            <a:r>
              <a:rPr dirty="0" sz="1200" spc="-5">
                <a:latin typeface="Georgia"/>
                <a:cs typeface="Georgia"/>
              </a:rPr>
              <a:t>considerations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determined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represent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in their  proper light and doubted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of meeting with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desired success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one naturally so  well </a:t>
            </a:r>
            <a:r>
              <a:rPr dirty="0" sz="1200" spc="-10">
                <a:latin typeface="Georgia"/>
                <a:cs typeface="Georgia"/>
              </a:rPr>
              <a:t>disposed; </a:t>
            </a:r>
            <a:r>
              <a:rPr dirty="0" sz="1200">
                <a:latin typeface="Georgia"/>
                <a:cs typeface="Georgia"/>
              </a:rPr>
              <a:t>whose </a:t>
            </a:r>
            <a:r>
              <a:rPr dirty="0" sz="1200" spc="-5">
                <a:latin typeface="Georgia"/>
                <a:cs typeface="Georgia"/>
              </a:rPr>
              <a:t>errors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affair had only arisen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want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proper  confidence in her own opinion, and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suitable contempt of her father's.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found her  indeed all that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warmest wishes could have </a:t>
            </a:r>
            <a:r>
              <a:rPr dirty="0" sz="1200">
                <a:latin typeface="Georgia"/>
                <a:cs typeface="Georgia"/>
              </a:rPr>
              <a:t>hoped </a:t>
            </a:r>
            <a:r>
              <a:rPr dirty="0" sz="1200" spc="-5">
                <a:latin typeface="Georgia"/>
                <a:cs typeface="Georgia"/>
              </a:rPr>
              <a:t>for;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difficulty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convince </a:t>
            </a:r>
            <a:r>
              <a:rPr dirty="0" sz="1200">
                <a:latin typeface="Georgia"/>
                <a:cs typeface="Georgia"/>
              </a:rPr>
              <a:t>her </a:t>
            </a:r>
            <a:r>
              <a:rPr dirty="0" sz="1200" spc="-5">
                <a:latin typeface="Georgia"/>
                <a:cs typeface="Georgia"/>
              </a:rPr>
              <a:t>that it was </a:t>
            </a:r>
            <a:r>
              <a:rPr dirty="0" sz="1200">
                <a:latin typeface="Georgia"/>
                <a:cs typeface="Georgia"/>
              </a:rPr>
              <a:t>impossible she </a:t>
            </a:r>
            <a:r>
              <a:rPr dirty="0" sz="1200" spc="-5">
                <a:latin typeface="Georgia"/>
                <a:cs typeface="Georgia"/>
              </a:rPr>
              <a:t>could love Graham, or </a:t>
            </a:r>
            <a:r>
              <a:rPr dirty="0" sz="1200">
                <a:latin typeface="Georgia"/>
                <a:cs typeface="Georgia"/>
              </a:rPr>
              <a:t>that </a:t>
            </a:r>
            <a:r>
              <a:rPr dirty="0" sz="1200" spc="-5">
                <a:latin typeface="Georgia"/>
                <a:cs typeface="Georgia"/>
              </a:rPr>
              <a:t>it was her </a:t>
            </a:r>
            <a:r>
              <a:rPr dirty="0" sz="1200">
                <a:latin typeface="Georgia"/>
                <a:cs typeface="Georgia"/>
              </a:rPr>
              <a:t>Duty </a:t>
            </a:r>
            <a:r>
              <a:rPr dirty="0" sz="1200" spc="-5">
                <a:latin typeface="Georgia"/>
                <a:cs typeface="Georgia"/>
              </a:rPr>
              <a:t>to  disobey </a:t>
            </a:r>
            <a:r>
              <a:rPr dirty="0" sz="1200">
                <a:latin typeface="Georgia"/>
                <a:cs typeface="Georgia"/>
              </a:rPr>
              <a:t>her </a:t>
            </a:r>
            <a:r>
              <a:rPr dirty="0" sz="1200" spc="-5">
                <a:latin typeface="Georgia"/>
                <a:cs typeface="Georgia"/>
              </a:rPr>
              <a:t>Father;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only thing at which she rather seemed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hesitate was </a:t>
            </a:r>
            <a:r>
              <a:rPr dirty="0" sz="1200">
                <a:latin typeface="Georgia"/>
                <a:cs typeface="Georgia"/>
              </a:rPr>
              <a:t>our  </a:t>
            </a:r>
            <a:r>
              <a:rPr dirty="0" sz="1200" spc="-5">
                <a:latin typeface="Georgia"/>
                <a:cs typeface="Georgia"/>
              </a:rPr>
              <a:t>assertion that she </a:t>
            </a:r>
            <a:r>
              <a:rPr dirty="0" sz="1200">
                <a:latin typeface="Georgia"/>
                <a:cs typeface="Georgia"/>
              </a:rPr>
              <a:t>must </a:t>
            </a:r>
            <a:r>
              <a:rPr dirty="0" sz="1200" spc="-5">
                <a:latin typeface="Georgia"/>
                <a:cs typeface="Georgia"/>
              </a:rPr>
              <a:t>be attached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some other Person. </a:t>
            </a:r>
            <a:r>
              <a:rPr dirty="0" sz="1200">
                <a:latin typeface="Georgia"/>
                <a:cs typeface="Georgia"/>
              </a:rPr>
              <a:t>For </a:t>
            </a:r>
            <a:r>
              <a:rPr dirty="0" sz="1200" spc="-5">
                <a:latin typeface="Georgia"/>
                <a:cs typeface="Georgia"/>
              </a:rPr>
              <a:t>some time,</a:t>
            </a:r>
            <a:r>
              <a:rPr dirty="0" sz="1200" spc="-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she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270" cy="699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6985">
              <a:lnSpc>
                <a:spcPct val="1089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persevered in declaring that she knew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other young man for whom she </a:t>
            </a:r>
            <a:r>
              <a:rPr dirty="0" sz="1200">
                <a:latin typeface="Georgia"/>
                <a:cs typeface="Georgia"/>
              </a:rPr>
              <a:t>had the the  </a:t>
            </a:r>
            <a:r>
              <a:rPr dirty="0" sz="1200" spc="-5">
                <a:latin typeface="Georgia"/>
                <a:cs typeface="Georgia"/>
              </a:rPr>
              <a:t>smallest Affection; but upon explaining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impossibility of such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thing she </a:t>
            </a:r>
            <a:r>
              <a:rPr dirty="0" sz="1200">
                <a:latin typeface="Georgia"/>
                <a:cs typeface="Georgia"/>
              </a:rPr>
              <a:t>said </a:t>
            </a:r>
            <a:r>
              <a:rPr dirty="0" sz="1200" spc="-5">
                <a:latin typeface="Georgia"/>
                <a:cs typeface="Georgia"/>
              </a:rPr>
              <a:t>that  she beleived she DID </a:t>
            </a:r>
            <a:r>
              <a:rPr dirty="0" sz="1200">
                <a:latin typeface="Georgia"/>
                <a:cs typeface="Georgia"/>
              </a:rPr>
              <a:t>LIKE </a:t>
            </a:r>
            <a:r>
              <a:rPr dirty="0" sz="1200" spc="-5">
                <a:latin typeface="Georgia"/>
                <a:cs typeface="Georgia"/>
              </a:rPr>
              <a:t>Captain M'Kenrie better than any one she knew besides. </a:t>
            </a:r>
            <a:r>
              <a:rPr dirty="0" sz="1200">
                <a:latin typeface="Georgia"/>
                <a:cs typeface="Georgia"/>
              </a:rPr>
              <a:t>This  </a:t>
            </a:r>
            <a:r>
              <a:rPr dirty="0" sz="1200" spc="-5">
                <a:latin typeface="Georgia"/>
                <a:cs typeface="Georgia"/>
              </a:rPr>
              <a:t>confession satisfied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and after having enumerated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good Qualities of M'Kenrie and  assured her that she was violently in love with him,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desired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know whether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 ever in any wise declared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affection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-5">
                <a:latin typeface="Georgia"/>
                <a:cs typeface="Georgia"/>
              </a:rPr>
              <a:t> her.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"So far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having ever declared it,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reason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imagine 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has ever felt  any for me." said Janetta. "That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certainly adores you (replied Sophia) there can be </a:t>
            </a:r>
            <a:r>
              <a:rPr dirty="0" sz="1200">
                <a:latin typeface="Georgia"/>
                <a:cs typeface="Georgia"/>
              </a:rPr>
              <a:t>no  </a:t>
            </a:r>
            <a:r>
              <a:rPr dirty="0" sz="1200" spc="-5">
                <a:latin typeface="Georgia"/>
                <a:cs typeface="Georgia"/>
              </a:rPr>
              <a:t>doubt—.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Attachment must be reciprocal. </a:t>
            </a:r>
            <a:r>
              <a:rPr dirty="0" sz="1200">
                <a:latin typeface="Georgia"/>
                <a:cs typeface="Georgia"/>
              </a:rPr>
              <a:t>Did he </a:t>
            </a:r>
            <a:r>
              <a:rPr dirty="0" sz="1200" spc="-5">
                <a:latin typeface="Georgia"/>
                <a:cs typeface="Georgia"/>
              </a:rPr>
              <a:t>never gaze on you with  admiration—tenderly press your </a:t>
            </a:r>
            <a:r>
              <a:rPr dirty="0" sz="1200">
                <a:latin typeface="Georgia"/>
                <a:cs typeface="Georgia"/>
              </a:rPr>
              <a:t>hand—drop </a:t>
            </a:r>
            <a:r>
              <a:rPr dirty="0" sz="1200" spc="-5">
                <a:latin typeface="Georgia"/>
                <a:cs typeface="Georgia"/>
              </a:rPr>
              <a:t>an involantary </a:t>
            </a:r>
            <a:r>
              <a:rPr dirty="0" sz="1200">
                <a:latin typeface="Georgia"/>
                <a:cs typeface="Georgia"/>
              </a:rPr>
              <a:t>tear—and </a:t>
            </a:r>
            <a:r>
              <a:rPr dirty="0" sz="1200" spc="-5">
                <a:latin typeface="Georgia"/>
                <a:cs typeface="Georgia"/>
              </a:rPr>
              <a:t>leave </a:t>
            </a:r>
            <a:r>
              <a:rPr dirty="0" sz="1200">
                <a:latin typeface="Georgia"/>
                <a:cs typeface="Georgia"/>
              </a:rPr>
              <a:t>the room  </a:t>
            </a:r>
            <a:r>
              <a:rPr dirty="0" sz="1200" spc="-5">
                <a:latin typeface="Georgia"/>
                <a:cs typeface="Georgia"/>
              </a:rPr>
              <a:t>abruptly?" </a:t>
            </a:r>
            <a:r>
              <a:rPr dirty="0" sz="1200">
                <a:latin typeface="Georgia"/>
                <a:cs typeface="Georgia"/>
              </a:rPr>
              <a:t>"Never </a:t>
            </a:r>
            <a:r>
              <a:rPr dirty="0" sz="1200" spc="-5">
                <a:latin typeface="Georgia"/>
                <a:cs typeface="Georgia"/>
              </a:rPr>
              <a:t>(replied she) that </a:t>
            </a:r>
            <a:r>
              <a:rPr dirty="0" sz="1200">
                <a:latin typeface="Georgia"/>
                <a:cs typeface="Georgia"/>
              </a:rPr>
              <a:t>I remember—he has </a:t>
            </a:r>
            <a:r>
              <a:rPr dirty="0" sz="1200" spc="-5">
                <a:latin typeface="Georgia"/>
                <a:cs typeface="Georgia"/>
              </a:rPr>
              <a:t>always </a:t>
            </a:r>
            <a:r>
              <a:rPr dirty="0" sz="1200">
                <a:latin typeface="Georgia"/>
                <a:cs typeface="Georgia"/>
              </a:rPr>
              <a:t>left the room </a:t>
            </a:r>
            <a:r>
              <a:rPr dirty="0" sz="1200" spc="-5">
                <a:latin typeface="Georgia"/>
                <a:cs typeface="Georgia"/>
              </a:rPr>
              <a:t>indeed  when his visit </a:t>
            </a:r>
            <a:r>
              <a:rPr dirty="0" sz="1200">
                <a:latin typeface="Georgia"/>
                <a:cs typeface="Georgia"/>
              </a:rPr>
              <a:t>has </a:t>
            </a:r>
            <a:r>
              <a:rPr dirty="0" sz="1200" spc="-5">
                <a:latin typeface="Georgia"/>
                <a:cs typeface="Georgia"/>
              </a:rPr>
              <a:t>been ended, but has never gone away particularly abruptly or without  making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bow." Indeed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Love (said </a:t>
            </a:r>
            <a:r>
              <a:rPr dirty="0" sz="1200">
                <a:latin typeface="Georgia"/>
                <a:cs typeface="Georgia"/>
              </a:rPr>
              <a:t>I) </a:t>
            </a:r>
            <a:r>
              <a:rPr dirty="0" sz="1200" spc="-5">
                <a:latin typeface="Georgia"/>
                <a:cs typeface="Georgia"/>
              </a:rPr>
              <a:t>you must be mistaken—for it is absolutely  impossible that </a:t>
            </a:r>
            <a:r>
              <a:rPr dirty="0" sz="1200">
                <a:latin typeface="Georgia"/>
                <a:cs typeface="Georgia"/>
              </a:rPr>
              <a:t>he should </a:t>
            </a:r>
            <a:r>
              <a:rPr dirty="0" sz="1200" spc="-5">
                <a:latin typeface="Georgia"/>
                <a:cs typeface="Georgia"/>
              </a:rPr>
              <a:t>ever have left you but with Confusion, Despair, and  Precipitation. Consider but for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moment Janetta, and you must be convinced how  absurd it is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suppose 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could ever </a:t>
            </a:r>
            <a:r>
              <a:rPr dirty="0" sz="1200">
                <a:latin typeface="Georgia"/>
                <a:cs typeface="Georgia"/>
              </a:rPr>
              <a:t>make a </a:t>
            </a:r>
            <a:r>
              <a:rPr dirty="0" sz="1200" spc="-5">
                <a:latin typeface="Georgia"/>
                <a:cs typeface="Georgia"/>
              </a:rPr>
              <a:t>Bow, or behave like any other </a:t>
            </a:r>
            <a:r>
              <a:rPr dirty="0" sz="1200">
                <a:latin typeface="Georgia"/>
                <a:cs typeface="Georgia"/>
              </a:rPr>
              <a:t>Person."  </a:t>
            </a:r>
            <a:r>
              <a:rPr dirty="0" sz="1200" spc="-5">
                <a:latin typeface="Georgia"/>
                <a:cs typeface="Georgia"/>
              </a:rPr>
              <a:t>Having settled this </a:t>
            </a:r>
            <a:r>
              <a:rPr dirty="0" sz="1200">
                <a:latin typeface="Georgia"/>
                <a:cs typeface="Georgia"/>
              </a:rPr>
              <a:t>Point to </a:t>
            </a:r>
            <a:r>
              <a:rPr dirty="0" sz="1200" spc="-5">
                <a:latin typeface="Georgia"/>
                <a:cs typeface="Georgia"/>
              </a:rPr>
              <a:t>our satisfaction,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next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took into consideration was,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determine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what manner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should inform M'Kenrie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favourable Opinion  Janetta entertained of him....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at length agreed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acquaint him with it by an  anonymous Letter </a:t>
            </a:r>
            <a:r>
              <a:rPr dirty="0" sz="1200">
                <a:latin typeface="Georgia"/>
                <a:cs typeface="Georgia"/>
              </a:rPr>
              <a:t>which Sophia </a:t>
            </a:r>
            <a:r>
              <a:rPr dirty="0" sz="1200" spc="-5">
                <a:latin typeface="Georgia"/>
                <a:cs typeface="Georgia"/>
              </a:rPr>
              <a:t>drew </a:t>
            </a:r>
            <a:r>
              <a:rPr dirty="0" sz="1200">
                <a:latin typeface="Georgia"/>
                <a:cs typeface="Georgia"/>
              </a:rPr>
              <a:t>up </a:t>
            </a:r>
            <a:r>
              <a:rPr dirty="0" sz="1200" spc="-5">
                <a:latin typeface="Georgia"/>
                <a:cs typeface="Georgia"/>
              </a:rPr>
              <a:t>in the following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manner.</a:t>
            </a:r>
            <a:endParaRPr sz="1200">
              <a:latin typeface="Georgia"/>
              <a:cs typeface="Georgia"/>
            </a:endParaRPr>
          </a:p>
          <a:p>
            <a:pPr algn="just" marL="12700" marR="8890">
              <a:lnSpc>
                <a:spcPts val="157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"Oh! happy Lover of the beautifull Janetta, oh! amiable Possessor of HER Heart whose  hand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is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destined</a:t>
            </a:r>
            <a:r>
              <a:rPr dirty="0" sz="1200" spc="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another,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why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do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thus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delay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confession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your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attachment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endParaRPr sz="1200">
              <a:latin typeface="Georgia"/>
              <a:cs typeface="Georgia"/>
            </a:endParaRPr>
          </a:p>
          <a:p>
            <a:pPr algn="just" marL="12700" marR="8890">
              <a:lnSpc>
                <a:spcPts val="1560"/>
              </a:lnSpc>
              <a:spcBef>
                <a:spcPts val="15"/>
              </a:spcBef>
            </a:pP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amiable Object of </a:t>
            </a:r>
            <a:r>
              <a:rPr dirty="0" sz="1200">
                <a:latin typeface="Georgia"/>
                <a:cs typeface="Georgia"/>
              </a:rPr>
              <a:t>it? </a:t>
            </a:r>
            <a:r>
              <a:rPr dirty="0" sz="1200" spc="-5">
                <a:latin typeface="Georgia"/>
                <a:cs typeface="Georgia"/>
              </a:rPr>
              <a:t>Oh! consider </a:t>
            </a:r>
            <a:r>
              <a:rPr dirty="0" sz="1200">
                <a:latin typeface="Georgia"/>
                <a:cs typeface="Georgia"/>
              </a:rPr>
              <a:t>that a </a:t>
            </a:r>
            <a:r>
              <a:rPr dirty="0" sz="1200" spc="-5">
                <a:latin typeface="Georgia"/>
                <a:cs typeface="Georgia"/>
              </a:rPr>
              <a:t>few weeks will at once put an end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every  flattering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Hope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you</a:t>
            </a:r>
            <a:r>
              <a:rPr dirty="0" sz="1200" spc="1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may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now</a:t>
            </a:r>
            <a:r>
              <a:rPr dirty="0" sz="1200" spc="1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entertain,</a:t>
            </a:r>
            <a:r>
              <a:rPr dirty="0" sz="1200" spc="1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by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uniting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unfortunate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Victim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her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father's Cruelty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execrable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detested</a:t>
            </a:r>
            <a:r>
              <a:rPr dirty="0" sz="1200" spc="-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Graham."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"Alas! </a:t>
            </a:r>
            <a:r>
              <a:rPr dirty="0" sz="1200">
                <a:latin typeface="Georgia"/>
                <a:cs typeface="Georgia"/>
              </a:rPr>
              <a:t>why </a:t>
            </a:r>
            <a:r>
              <a:rPr dirty="0" sz="1200" spc="-5">
                <a:latin typeface="Georgia"/>
                <a:cs typeface="Georgia"/>
              </a:rPr>
              <a:t>do you thus so cruelly connive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projected Misery </a:t>
            </a:r>
            <a:r>
              <a:rPr dirty="0" sz="1200" spc="20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her and of yourself  by delaying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communicate that scheme which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doubtless long </a:t>
            </a:r>
            <a:r>
              <a:rPr dirty="0" sz="1200" spc="-10">
                <a:latin typeface="Georgia"/>
                <a:cs typeface="Georgia"/>
              </a:rPr>
              <a:t>possessed </a:t>
            </a:r>
            <a:r>
              <a:rPr dirty="0" sz="1200" spc="-5">
                <a:latin typeface="Georgia"/>
                <a:cs typeface="Georgia"/>
              </a:rPr>
              <a:t>your  imagination?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secret Union will at once secure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felicity of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both."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amiable M'Kenrie, whose modesty </a:t>
            </a:r>
            <a:r>
              <a:rPr dirty="0" sz="1200">
                <a:latin typeface="Georgia"/>
                <a:cs typeface="Georgia"/>
              </a:rPr>
              <a:t>as he </a:t>
            </a:r>
            <a:r>
              <a:rPr dirty="0" sz="1200" spc="-5">
                <a:latin typeface="Georgia"/>
                <a:cs typeface="Georgia"/>
              </a:rPr>
              <a:t>afterwards assured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had been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only  reason of his having so long concealed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violence of his affection for Janetta, on  receiving </a:t>
            </a:r>
            <a:r>
              <a:rPr dirty="0" sz="1200">
                <a:latin typeface="Georgia"/>
                <a:cs typeface="Georgia"/>
              </a:rPr>
              <a:t>this </a:t>
            </a:r>
            <a:r>
              <a:rPr dirty="0" sz="1200" spc="-5">
                <a:latin typeface="Georgia"/>
                <a:cs typeface="Georgia"/>
              </a:rPr>
              <a:t>Billet flew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wings of </a:t>
            </a:r>
            <a:r>
              <a:rPr dirty="0" sz="1200">
                <a:latin typeface="Georgia"/>
                <a:cs typeface="Georgia"/>
              </a:rPr>
              <a:t>Love to </a:t>
            </a:r>
            <a:r>
              <a:rPr dirty="0" sz="1200" spc="-5">
                <a:latin typeface="Georgia"/>
                <a:cs typeface="Georgia"/>
              </a:rPr>
              <a:t>Macdonald-Hall, and so powerfully  pleaded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Attachment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who inspired </a:t>
            </a:r>
            <a:r>
              <a:rPr dirty="0" sz="1200">
                <a:latin typeface="Georgia"/>
                <a:cs typeface="Georgia"/>
              </a:rPr>
              <a:t>it, </a:t>
            </a:r>
            <a:r>
              <a:rPr dirty="0" sz="1200" spc="-5">
                <a:latin typeface="Georgia"/>
                <a:cs typeface="Georgia"/>
              </a:rPr>
              <a:t>that after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private interveiws,  Sophia and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experienced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satisfaction of seeing them depart for Gretna-Green, which  they chose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celebration of their Nuptials, in preference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any other place  although it was at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considerable distance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Macdonald-Hall. Adeiu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905" cy="7776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13th LAURA in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8900"/>
              </a:lnSpc>
            </a:pPr>
            <a:r>
              <a:rPr dirty="0" sz="1200" spc="-5">
                <a:latin typeface="Georgia"/>
                <a:cs typeface="Georgia"/>
              </a:rPr>
              <a:t>They had been gone nearly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couple of Hours, before either Macdonald or Graham had  entertained </a:t>
            </a:r>
            <a:r>
              <a:rPr dirty="0" sz="1200">
                <a:latin typeface="Georgia"/>
                <a:cs typeface="Georgia"/>
              </a:rPr>
              <a:t>any </a:t>
            </a:r>
            <a:r>
              <a:rPr dirty="0" sz="1200" spc="-5">
                <a:latin typeface="Georgia"/>
                <a:cs typeface="Georgia"/>
              </a:rPr>
              <a:t>suspicion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affair.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they might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even then have suspected it,  but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following little Accident.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happening one </a:t>
            </a:r>
            <a:r>
              <a:rPr dirty="0" sz="1200">
                <a:latin typeface="Georgia"/>
                <a:cs typeface="Georgia"/>
              </a:rPr>
              <a:t>day to </a:t>
            </a:r>
            <a:r>
              <a:rPr dirty="0" sz="1200" spc="-5">
                <a:latin typeface="Georgia"/>
                <a:cs typeface="Georgia"/>
              </a:rPr>
              <a:t>open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private Drawer  in Macdonald's </a:t>
            </a:r>
            <a:r>
              <a:rPr dirty="0" sz="1200">
                <a:latin typeface="Georgia"/>
                <a:cs typeface="Georgia"/>
              </a:rPr>
              <a:t>Library </a:t>
            </a:r>
            <a:r>
              <a:rPr dirty="0" sz="1200" spc="-5">
                <a:latin typeface="Georgia"/>
                <a:cs typeface="Georgia"/>
              </a:rPr>
              <a:t>with one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her own keys, discovered that it was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Place where 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kept his Papers of consequence and amongst them some bank </a:t>
            </a:r>
            <a:r>
              <a:rPr dirty="0" sz="1200">
                <a:latin typeface="Georgia"/>
                <a:cs typeface="Georgia"/>
              </a:rPr>
              <a:t>notes </a:t>
            </a:r>
            <a:r>
              <a:rPr dirty="0" sz="1200" spc="-5">
                <a:latin typeface="Georgia"/>
                <a:cs typeface="Georgia"/>
              </a:rPr>
              <a:t>of considerable  </a:t>
            </a:r>
            <a:r>
              <a:rPr dirty="0" sz="1200">
                <a:latin typeface="Georgia"/>
                <a:cs typeface="Georgia"/>
              </a:rPr>
              <a:t>amount. </a:t>
            </a:r>
            <a:r>
              <a:rPr dirty="0" sz="1200" spc="-5">
                <a:latin typeface="Georgia"/>
                <a:cs typeface="Georgia"/>
              </a:rPr>
              <a:t>This discovery she imparted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me; and having agreed together that it would be 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proper treatment of so </a:t>
            </a:r>
            <a:r>
              <a:rPr dirty="0" sz="1200">
                <a:latin typeface="Georgia"/>
                <a:cs typeface="Georgia"/>
              </a:rPr>
              <a:t>vile a </a:t>
            </a:r>
            <a:r>
              <a:rPr dirty="0" sz="1200" spc="-5">
                <a:latin typeface="Georgia"/>
                <a:cs typeface="Georgia"/>
              </a:rPr>
              <a:t>Wretch as Macdonald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deprive </a:t>
            </a:r>
            <a:r>
              <a:rPr dirty="0" sz="1200">
                <a:latin typeface="Georgia"/>
                <a:cs typeface="Georgia"/>
              </a:rPr>
              <a:t>him </a:t>
            </a:r>
            <a:r>
              <a:rPr dirty="0" sz="1200" spc="-5">
                <a:latin typeface="Georgia"/>
                <a:cs typeface="Georgia"/>
              </a:rPr>
              <a:t>of money, perhaps  dishonestly gained, it was determined 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next time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should either of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happen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go that way,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would take one or </a:t>
            </a:r>
            <a:r>
              <a:rPr dirty="0" sz="1200" spc="5">
                <a:latin typeface="Georgia"/>
                <a:cs typeface="Georgia"/>
              </a:rPr>
              <a:t>more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Bank </a:t>
            </a:r>
            <a:r>
              <a:rPr dirty="0" sz="1200">
                <a:latin typeface="Georgia"/>
                <a:cs typeface="Georgia"/>
              </a:rPr>
              <a:t>notes from </a:t>
            </a:r>
            <a:r>
              <a:rPr dirty="0" sz="1200" spc="-5">
                <a:latin typeface="Georgia"/>
                <a:cs typeface="Georgia"/>
              </a:rPr>
              <a:t>the drawer. This well  meant Plan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often </a:t>
            </a:r>
            <a:r>
              <a:rPr dirty="0" sz="1200" spc="-5">
                <a:latin typeface="Georgia"/>
                <a:cs typeface="Georgia"/>
              </a:rPr>
              <a:t>successfully put </a:t>
            </a:r>
            <a:r>
              <a:rPr dirty="0" sz="1200" spc="-1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Execution; but alas! on </a:t>
            </a:r>
            <a:r>
              <a:rPr dirty="0" sz="1200">
                <a:latin typeface="Georgia"/>
                <a:cs typeface="Georgia"/>
              </a:rPr>
              <a:t>the very </a:t>
            </a:r>
            <a:r>
              <a:rPr dirty="0" sz="1200" spc="-5">
                <a:latin typeface="Georgia"/>
                <a:cs typeface="Georgia"/>
              </a:rPr>
              <a:t>day of  Janetta's Escape, as Sophia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majestically removing </a:t>
            </a:r>
            <a:r>
              <a:rPr dirty="0" sz="1200">
                <a:latin typeface="Georgia"/>
                <a:cs typeface="Georgia"/>
              </a:rPr>
              <a:t>the 5th Bank-note from the  </a:t>
            </a:r>
            <a:r>
              <a:rPr dirty="0" sz="1200" spc="-5">
                <a:latin typeface="Georgia"/>
                <a:cs typeface="Georgia"/>
              </a:rPr>
              <a:t>Drawer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own purse, she was suddenly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impertinently interrupted in her  employment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entrance of Macdonald himself, in </a:t>
            </a:r>
            <a:r>
              <a:rPr dirty="0" sz="1200">
                <a:latin typeface="Georgia"/>
                <a:cs typeface="Georgia"/>
              </a:rPr>
              <a:t>a most </a:t>
            </a:r>
            <a:r>
              <a:rPr dirty="0" sz="1200" spc="-5">
                <a:latin typeface="Georgia"/>
                <a:cs typeface="Georgia"/>
              </a:rPr>
              <a:t>abrupt and precipitate  Manner. Sophia (who though naturally all winning sweetness </a:t>
            </a:r>
            <a:r>
              <a:rPr dirty="0" sz="1200">
                <a:latin typeface="Georgia"/>
                <a:cs typeface="Georgia"/>
              </a:rPr>
              <a:t>could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 spc="-10">
                <a:latin typeface="Georgia"/>
                <a:cs typeface="Georgia"/>
              </a:rPr>
              <a:t>occasions  </a:t>
            </a:r>
            <a:r>
              <a:rPr dirty="0" sz="1200" spc="-5">
                <a:latin typeface="Georgia"/>
                <a:cs typeface="Georgia"/>
              </a:rPr>
              <a:t>demanded it call forth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Dignity of her sex) instantly put on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1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forbidding look,  and </a:t>
            </a:r>
            <a:r>
              <a:rPr dirty="0" sz="1200">
                <a:latin typeface="Georgia"/>
                <a:cs typeface="Georgia"/>
              </a:rPr>
              <a:t>darting </a:t>
            </a:r>
            <a:r>
              <a:rPr dirty="0" sz="1200" spc="-5">
                <a:latin typeface="Georgia"/>
                <a:cs typeface="Georgia"/>
              </a:rPr>
              <a:t>an angry </a:t>
            </a:r>
            <a:r>
              <a:rPr dirty="0" sz="1200">
                <a:latin typeface="Georgia"/>
                <a:cs typeface="Georgia"/>
              </a:rPr>
              <a:t>frown </a:t>
            </a:r>
            <a:r>
              <a:rPr dirty="0" sz="1200" spc="-5">
                <a:latin typeface="Georgia"/>
                <a:cs typeface="Georgia"/>
              </a:rPr>
              <a:t>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undaunted culprit, demanded </a:t>
            </a:r>
            <a:r>
              <a:rPr dirty="0" sz="1200">
                <a:latin typeface="Georgia"/>
                <a:cs typeface="Georgia"/>
              </a:rPr>
              <a:t>in a </a:t>
            </a:r>
            <a:r>
              <a:rPr dirty="0" sz="1200" spc="-5">
                <a:latin typeface="Georgia"/>
                <a:cs typeface="Georgia"/>
              </a:rPr>
              <a:t>haughty tone of  voice "Wherefore her retirement was thus insolently broken in </a:t>
            </a:r>
            <a:r>
              <a:rPr dirty="0" sz="1200">
                <a:latin typeface="Georgia"/>
                <a:cs typeface="Georgia"/>
              </a:rPr>
              <a:t>on?" The </a:t>
            </a:r>
            <a:r>
              <a:rPr dirty="0" sz="1200" spc="-5">
                <a:latin typeface="Georgia"/>
                <a:cs typeface="Georgia"/>
              </a:rPr>
              <a:t>unblushing  Macdonald, without even endeavouring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exculpate himself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crime </a:t>
            </a:r>
            <a:r>
              <a:rPr dirty="0" sz="1200">
                <a:latin typeface="Georgia"/>
                <a:cs typeface="Georgia"/>
              </a:rPr>
              <a:t>he was  </a:t>
            </a:r>
            <a:r>
              <a:rPr dirty="0" sz="1200" spc="-5">
                <a:latin typeface="Georgia"/>
                <a:cs typeface="Georgia"/>
              </a:rPr>
              <a:t>charged with, meanly endeavoured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reproach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with ignobly defrauding </a:t>
            </a:r>
            <a:r>
              <a:rPr dirty="0" sz="1200">
                <a:latin typeface="Georgia"/>
                <a:cs typeface="Georgia"/>
              </a:rPr>
              <a:t>him </a:t>
            </a:r>
            <a:r>
              <a:rPr dirty="0" sz="1200" spc="-5">
                <a:latin typeface="Georgia"/>
                <a:cs typeface="Georgia"/>
              </a:rPr>
              <a:t>of  his money...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dignity of Sophia was wounded; "Wretch (exclaimed she, hastily  replacing </a:t>
            </a:r>
            <a:r>
              <a:rPr dirty="0" sz="1200">
                <a:latin typeface="Georgia"/>
                <a:cs typeface="Georgia"/>
              </a:rPr>
              <a:t>the Bank-note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Drawer) how darest </a:t>
            </a:r>
            <a:r>
              <a:rPr dirty="0" sz="1200">
                <a:latin typeface="Georgia"/>
                <a:cs typeface="Georgia"/>
              </a:rPr>
              <a:t>thou to </a:t>
            </a:r>
            <a:r>
              <a:rPr dirty="0" sz="1200" spc="-5">
                <a:latin typeface="Georgia"/>
                <a:cs typeface="Georgia"/>
              </a:rPr>
              <a:t>accuse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of an </a:t>
            </a:r>
            <a:r>
              <a:rPr dirty="0" sz="1200">
                <a:latin typeface="Georgia"/>
                <a:cs typeface="Georgia"/>
              </a:rPr>
              <a:t>Act, </a:t>
            </a:r>
            <a:r>
              <a:rPr dirty="0" sz="1200" spc="-5">
                <a:latin typeface="Georgia"/>
                <a:cs typeface="Georgia"/>
              </a:rPr>
              <a:t>of which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bare idea makes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blush?"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base </a:t>
            </a:r>
            <a:r>
              <a:rPr dirty="0" sz="1200">
                <a:latin typeface="Georgia"/>
                <a:cs typeface="Georgia"/>
              </a:rPr>
              <a:t>wretch </a:t>
            </a:r>
            <a:r>
              <a:rPr dirty="0" sz="1200" spc="-5">
                <a:latin typeface="Georgia"/>
                <a:cs typeface="Georgia"/>
              </a:rPr>
              <a:t>was still unconvinced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continued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upbraid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justly-offended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in such opprobious Language, that at length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so  greatly provoked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gentle sweetness of her Nature, as to induce her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revenge herself  on him by informing him of Janetta's Elopement, and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active Part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both  taken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affair.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this period of their Quarrel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entered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Library and was as you  may imagine equally offended as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ill-grounded accusations of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malevolent and contemptible Macdonald. "Base Miscreant! </a:t>
            </a:r>
            <a:r>
              <a:rPr dirty="0" sz="1200">
                <a:latin typeface="Georgia"/>
                <a:cs typeface="Georgia"/>
              </a:rPr>
              <a:t>(cried I) </a:t>
            </a:r>
            <a:r>
              <a:rPr dirty="0" sz="1200" spc="-5">
                <a:latin typeface="Georgia"/>
                <a:cs typeface="Georgia"/>
              </a:rPr>
              <a:t>how canst </a:t>
            </a:r>
            <a:r>
              <a:rPr dirty="0" sz="1200">
                <a:latin typeface="Georgia"/>
                <a:cs typeface="Georgia"/>
              </a:rPr>
              <a:t>thou  </a:t>
            </a:r>
            <a:r>
              <a:rPr dirty="0" sz="1200" spc="-5">
                <a:latin typeface="Georgia"/>
                <a:cs typeface="Georgia"/>
              </a:rPr>
              <a:t>thus undauntedly endeavour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sully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spotless reputation of such bright Excellence?  </a:t>
            </a:r>
            <a:r>
              <a:rPr dirty="0" sz="1200">
                <a:latin typeface="Georgia"/>
                <a:cs typeface="Georgia"/>
              </a:rPr>
              <a:t>Why </a:t>
            </a:r>
            <a:r>
              <a:rPr dirty="0" sz="1200" spc="-5">
                <a:latin typeface="Georgia"/>
                <a:cs typeface="Georgia"/>
              </a:rPr>
              <a:t>dost </a:t>
            </a:r>
            <a:r>
              <a:rPr dirty="0" sz="1200">
                <a:latin typeface="Georgia"/>
                <a:cs typeface="Georgia"/>
              </a:rPr>
              <a:t>thou not </a:t>
            </a:r>
            <a:r>
              <a:rPr dirty="0" sz="1200" spc="-5">
                <a:latin typeface="Georgia"/>
                <a:cs typeface="Georgia"/>
              </a:rPr>
              <a:t>suspect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innocence as soon?" "Be satisfied Madam </a:t>
            </a:r>
            <a:r>
              <a:rPr dirty="0" sz="1200">
                <a:latin typeface="Georgia"/>
                <a:cs typeface="Georgia"/>
              </a:rPr>
              <a:t>(replied </a:t>
            </a:r>
            <a:r>
              <a:rPr dirty="0" sz="1200" spc="-5">
                <a:latin typeface="Georgia"/>
                <a:cs typeface="Georgia"/>
              </a:rPr>
              <a:t>he) </a:t>
            </a:r>
            <a:r>
              <a:rPr dirty="0" sz="1200">
                <a:latin typeface="Georgia"/>
                <a:cs typeface="Georgia"/>
              </a:rPr>
              <a:t>I  DO </a:t>
            </a:r>
            <a:r>
              <a:rPr dirty="0" sz="1200" spc="-5">
                <a:latin typeface="Georgia"/>
                <a:cs typeface="Georgia"/>
              </a:rPr>
              <a:t>suspect it, and therefore must desire that you will both leave this House in less than  half an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hour."</a:t>
            </a:r>
            <a:endParaRPr sz="1200">
              <a:latin typeface="Georgia"/>
              <a:cs typeface="Georgia"/>
            </a:endParaRPr>
          </a:p>
          <a:p>
            <a:pPr algn="just" marL="12700" marR="5715">
              <a:lnSpc>
                <a:spcPct val="1088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"We </a:t>
            </a:r>
            <a:r>
              <a:rPr dirty="0" sz="1200" spc="-5">
                <a:latin typeface="Georgia"/>
                <a:cs typeface="Georgia"/>
              </a:rPr>
              <a:t>shall go willingly; (answered Sophia)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hearts have long detested thee, and  nothing but our freindship for </a:t>
            </a:r>
            <a:r>
              <a:rPr dirty="0" sz="1200">
                <a:latin typeface="Georgia"/>
                <a:cs typeface="Georgia"/>
              </a:rPr>
              <a:t>thy </a:t>
            </a:r>
            <a:r>
              <a:rPr dirty="0" sz="1200" spc="-5">
                <a:latin typeface="Georgia"/>
                <a:cs typeface="Georgia"/>
              </a:rPr>
              <a:t>Daughter could have </a:t>
            </a:r>
            <a:r>
              <a:rPr dirty="0" sz="1200">
                <a:latin typeface="Georgia"/>
                <a:cs typeface="Georgia"/>
              </a:rPr>
              <a:t>induced us to </a:t>
            </a:r>
            <a:r>
              <a:rPr dirty="0" sz="1200" spc="-5">
                <a:latin typeface="Georgia"/>
                <a:cs typeface="Georgia"/>
              </a:rPr>
              <a:t>remain so long  beneath </a:t>
            </a:r>
            <a:r>
              <a:rPr dirty="0" sz="1200">
                <a:latin typeface="Georgia"/>
                <a:cs typeface="Georgia"/>
              </a:rPr>
              <a:t>thy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roof."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ct val="108300"/>
              </a:lnSpc>
              <a:spcBef>
                <a:spcPts val="15"/>
              </a:spcBef>
            </a:pPr>
            <a:r>
              <a:rPr dirty="0" sz="1200">
                <a:latin typeface="Georgia"/>
                <a:cs typeface="Georgia"/>
              </a:rPr>
              <a:t>"Your </a:t>
            </a:r>
            <a:r>
              <a:rPr dirty="0" sz="1200" spc="-5">
                <a:latin typeface="Georgia"/>
                <a:cs typeface="Georgia"/>
              </a:rPr>
              <a:t>Freindship for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Daughter </a:t>
            </a:r>
            <a:r>
              <a:rPr dirty="0" sz="1200">
                <a:latin typeface="Georgia"/>
                <a:cs typeface="Georgia"/>
              </a:rPr>
              <a:t>has </a:t>
            </a:r>
            <a:r>
              <a:rPr dirty="0" sz="1200" spc="-5">
                <a:latin typeface="Georgia"/>
                <a:cs typeface="Georgia"/>
              </a:rPr>
              <a:t>indeed been most powerfully exerted by throwing  her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arms of an unprincipled Fortune-hunter." (replied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he)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2175" cy="7993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88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"Yes, (exclaimed </a:t>
            </a:r>
            <a:r>
              <a:rPr dirty="0" sz="1200">
                <a:latin typeface="Georgia"/>
                <a:cs typeface="Georgia"/>
              </a:rPr>
              <a:t>I) </a:t>
            </a:r>
            <a:r>
              <a:rPr dirty="0" sz="1200" spc="-5">
                <a:latin typeface="Georgia"/>
                <a:cs typeface="Georgia"/>
              </a:rPr>
              <a:t>amidst every misfortune, it will afford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some consolation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reflect  that by this one act of Freindship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Janetta,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have </a:t>
            </a:r>
            <a:r>
              <a:rPr dirty="0" sz="1200">
                <a:latin typeface="Georgia"/>
                <a:cs typeface="Georgia"/>
              </a:rPr>
              <a:t>amply </a:t>
            </a:r>
            <a:r>
              <a:rPr dirty="0" sz="1200" spc="-5">
                <a:latin typeface="Georgia"/>
                <a:cs typeface="Georgia"/>
              </a:rPr>
              <a:t>discharged every obligation  that we have received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her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father."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Georgia"/>
                <a:cs typeface="Georgia"/>
              </a:rPr>
              <a:t>"It </a:t>
            </a:r>
            <a:r>
              <a:rPr dirty="0" sz="1200" spc="-5">
                <a:latin typeface="Georgia"/>
                <a:cs typeface="Georgia"/>
              </a:rPr>
              <a:t>must indeed </a:t>
            </a:r>
            <a:r>
              <a:rPr dirty="0" sz="1200">
                <a:latin typeface="Georgia"/>
                <a:cs typeface="Georgia"/>
              </a:rPr>
              <a:t>be a </a:t>
            </a:r>
            <a:r>
              <a:rPr dirty="0" sz="1200" spc="-5">
                <a:latin typeface="Georgia"/>
                <a:cs typeface="Georgia"/>
              </a:rPr>
              <a:t>most gratefull reflection,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your exalted minds." (said</a:t>
            </a:r>
            <a:r>
              <a:rPr dirty="0" sz="1200" spc="-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he.)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soon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packed </a:t>
            </a:r>
            <a:r>
              <a:rPr dirty="0" sz="1200">
                <a:latin typeface="Georgia"/>
                <a:cs typeface="Georgia"/>
              </a:rPr>
              <a:t>up our </a:t>
            </a:r>
            <a:r>
              <a:rPr dirty="0" sz="1200" spc="-5">
                <a:latin typeface="Georgia"/>
                <a:cs typeface="Georgia"/>
              </a:rPr>
              <a:t>wardrobe and valuables,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left Macdonald Hall, and  after having walked about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mile and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half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sate down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side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clear limpid  stream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refresh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exhausted limbs.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place was suited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meditation.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grove of  full-grown Elms </a:t>
            </a:r>
            <a:r>
              <a:rPr dirty="0" sz="1200" spc="-10">
                <a:latin typeface="Georgia"/>
                <a:cs typeface="Georgia"/>
              </a:rPr>
              <a:t>sheltered </a:t>
            </a:r>
            <a:r>
              <a:rPr dirty="0" sz="1200">
                <a:latin typeface="Georgia"/>
                <a:cs typeface="Georgia"/>
              </a:rPr>
              <a:t>us from the </a:t>
            </a:r>
            <a:r>
              <a:rPr dirty="0" sz="1200" spc="-5">
                <a:latin typeface="Georgia"/>
                <a:cs typeface="Georgia"/>
              </a:rPr>
              <a:t>East—.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Bed of full-grown Nettles </a:t>
            </a:r>
            <a:r>
              <a:rPr dirty="0" sz="1200">
                <a:latin typeface="Georgia"/>
                <a:cs typeface="Georgia"/>
              </a:rPr>
              <a:t>from the  </a:t>
            </a:r>
            <a:r>
              <a:rPr dirty="0" sz="1200" spc="-5">
                <a:latin typeface="Georgia"/>
                <a:cs typeface="Georgia"/>
              </a:rPr>
              <a:t>West—. Before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ran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murmuring brook and behind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ran </a:t>
            </a:r>
            <a:r>
              <a:rPr dirty="0" sz="1200">
                <a:latin typeface="Georgia"/>
                <a:cs typeface="Georgia"/>
              </a:rPr>
              <a:t>the turn-pike </a:t>
            </a:r>
            <a:r>
              <a:rPr dirty="0" sz="1200" spc="-5">
                <a:latin typeface="Georgia"/>
                <a:cs typeface="Georgia"/>
              </a:rPr>
              <a:t>road. </a:t>
            </a:r>
            <a:r>
              <a:rPr dirty="0" sz="1200">
                <a:latin typeface="Georgia"/>
                <a:cs typeface="Georgia"/>
              </a:rPr>
              <a:t>We  </a:t>
            </a:r>
            <a:r>
              <a:rPr dirty="0" sz="1200" spc="-5">
                <a:latin typeface="Georgia"/>
                <a:cs typeface="Georgia"/>
              </a:rPr>
              <a:t>were in </a:t>
            </a:r>
            <a:r>
              <a:rPr dirty="0" sz="1200">
                <a:latin typeface="Georgia"/>
                <a:cs typeface="Georgia"/>
              </a:rPr>
              <a:t>a mood </a:t>
            </a:r>
            <a:r>
              <a:rPr dirty="0" sz="1200" spc="-5">
                <a:latin typeface="Georgia"/>
                <a:cs typeface="Georgia"/>
              </a:rPr>
              <a:t>for contemplation and 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Disposition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enjoy </a:t>
            </a:r>
            <a:r>
              <a:rPr dirty="0" sz="1200">
                <a:latin typeface="Georgia"/>
                <a:cs typeface="Georgia"/>
              </a:rPr>
              <a:t>so </a:t>
            </a:r>
            <a:r>
              <a:rPr dirty="0" sz="1200" spc="-5">
                <a:latin typeface="Georgia"/>
                <a:cs typeface="Georgia"/>
              </a:rPr>
              <a:t>beautifull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spot.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mutual silence which had for some time reigned between us, was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length broke by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exclaiming—"What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lovely </a:t>
            </a:r>
            <a:r>
              <a:rPr dirty="0" sz="1200" spc="-10">
                <a:latin typeface="Georgia"/>
                <a:cs typeface="Georgia"/>
              </a:rPr>
              <a:t>scene! </a:t>
            </a:r>
            <a:r>
              <a:rPr dirty="0" sz="1200" spc="-5">
                <a:latin typeface="Georgia"/>
                <a:cs typeface="Georgia"/>
              </a:rPr>
              <a:t>Alas </a:t>
            </a:r>
            <a:r>
              <a:rPr dirty="0" sz="1200">
                <a:latin typeface="Georgia"/>
                <a:cs typeface="Georgia"/>
              </a:rPr>
              <a:t>why </a:t>
            </a:r>
            <a:r>
              <a:rPr dirty="0" sz="1200" spc="-5">
                <a:latin typeface="Georgia"/>
                <a:cs typeface="Georgia"/>
              </a:rPr>
              <a:t>are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Edward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Augustus here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enjoy  its Beauties with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us?"</a:t>
            </a:r>
            <a:endParaRPr sz="1200">
              <a:latin typeface="Georgia"/>
              <a:cs typeface="Georgia"/>
            </a:endParaRPr>
          </a:p>
          <a:p>
            <a:pPr algn="just" marL="12700" marR="6985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"Ah!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beloved </a:t>
            </a:r>
            <a:r>
              <a:rPr dirty="0" sz="1200">
                <a:latin typeface="Georgia"/>
                <a:cs typeface="Georgia"/>
              </a:rPr>
              <a:t>Laura </a:t>
            </a:r>
            <a:r>
              <a:rPr dirty="0" sz="1200" spc="-5">
                <a:latin typeface="Georgia"/>
                <a:cs typeface="Georgia"/>
              </a:rPr>
              <a:t>(cried Sophia) for pity's sake forbear recalling </a:t>
            </a:r>
            <a:r>
              <a:rPr dirty="0" sz="1200">
                <a:latin typeface="Georgia"/>
                <a:cs typeface="Georgia"/>
              </a:rPr>
              <a:t>to my  </a:t>
            </a:r>
            <a:r>
              <a:rPr dirty="0" sz="1200" spc="-5">
                <a:latin typeface="Georgia"/>
                <a:cs typeface="Georgia"/>
              </a:rPr>
              <a:t>remembrance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unhappy situation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imprisoned Husband. Alas, what </a:t>
            </a:r>
            <a:r>
              <a:rPr dirty="0" sz="1200">
                <a:latin typeface="Georgia"/>
                <a:cs typeface="Georgia"/>
              </a:rPr>
              <a:t>would I not  </a:t>
            </a:r>
            <a:r>
              <a:rPr dirty="0" sz="1200" spc="-5">
                <a:latin typeface="Georgia"/>
                <a:cs typeface="Georgia"/>
              </a:rPr>
              <a:t>give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learn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fate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Augustus! to know if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is still in Newgate, or if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is </a:t>
            </a:r>
            <a:r>
              <a:rPr dirty="0" sz="1200" spc="-10">
                <a:latin typeface="Georgia"/>
                <a:cs typeface="Georgia"/>
              </a:rPr>
              <a:t>yet  </a:t>
            </a:r>
            <a:r>
              <a:rPr dirty="0" sz="1200" spc="-5">
                <a:latin typeface="Georgia"/>
                <a:cs typeface="Georgia"/>
              </a:rPr>
              <a:t>hung. But never shall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be able so far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conquer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tender sensibility as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enquire </a:t>
            </a:r>
            <a:r>
              <a:rPr dirty="0" sz="1200" spc="5">
                <a:latin typeface="Georgia"/>
                <a:cs typeface="Georgia"/>
              </a:rPr>
              <a:t>after  </a:t>
            </a:r>
            <a:r>
              <a:rPr dirty="0" sz="1200" spc="-5">
                <a:latin typeface="Georgia"/>
                <a:cs typeface="Georgia"/>
              </a:rPr>
              <a:t>him. Oh! do </a:t>
            </a:r>
            <a:r>
              <a:rPr dirty="0" sz="1200">
                <a:latin typeface="Georgia"/>
                <a:cs typeface="Georgia"/>
              </a:rPr>
              <a:t>not I </a:t>
            </a:r>
            <a:r>
              <a:rPr dirty="0" sz="1200" spc="-5">
                <a:latin typeface="Georgia"/>
                <a:cs typeface="Georgia"/>
              </a:rPr>
              <a:t>beseech you ever let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again hear you repeat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beloved </a:t>
            </a:r>
            <a:r>
              <a:rPr dirty="0" sz="1200">
                <a:latin typeface="Georgia"/>
                <a:cs typeface="Georgia"/>
              </a:rPr>
              <a:t>name—. It  </a:t>
            </a:r>
            <a:r>
              <a:rPr dirty="0" sz="1200" spc="-5">
                <a:latin typeface="Georgia"/>
                <a:cs typeface="Georgia"/>
              </a:rPr>
              <a:t>affects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too deeply—.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cannot bear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hear him mentioned it wounds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feelings."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9000"/>
              </a:lnSpc>
            </a:pPr>
            <a:r>
              <a:rPr dirty="0" sz="1200" spc="-5">
                <a:latin typeface="Georgia"/>
                <a:cs typeface="Georgia"/>
              </a:rPr>
              <a:t>"Excuse </a:t>
            </a:r>
            <a:r>
              <a:rPr dirty="0" sz="1200">
                <a:latin typeface="Georgia"/>
                <a:cs typeface="Georgia"/>
              </a:rPr>
              <a:t>me my Sophia </a:t>
            </a:r>
            <a:r>
              <a:rPr dirty="0" sz="1200" spc="-5">
                <a:latin typeface="Georgia"/>
                <a:cs typeface="Georgia"/>
              </a:rPr>
              <a:t>for having thus unwillingly </a:t>
            </a:r>
            <a:r>
              <a:rPr dirty="0" sz="1200" spc="-10">
                <a:latin typeface="Georgia"/>
                <a:cs typeface="Georgia"/>
              </a:rPr>
              <a:t>offended </a:t>
            </a:r>
            <a:r>
              <a:rPr dirty="0" sz="1200">
                <a:latin typeface="Georgia"/>
                <a:cs typeface="Georgia"/>
              </a:rPr>
              <a:t>you—" </a:t>
            </a:r>
            <a:r>
              <a:rPr dirty="0" sz="1200" spc="-5">
                <a:latin typeface="Georgia"/>
                <a:cs typeface="Georgia"/>
              </a:rPr>
              <a:t>replied </a:t>
            </a:r>
            <a:r>
              <a:rPr dirty="0" sz="1200">
                <a:latin typeface="Georgia"/>
                <a:cs typeface="Georgia"/>
              </a:rPr>
              <a:t>I—and </a:t>
            </a:r>
            <a:r>
              <a:rPr dirty="0" sz="1200" spc="-5">
                <a:latin typeface="Georgia"/>
                <a:cs typeface="Georgia"/>
              </a:rPr>
              <a:t>then  changing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conversation, desired </a:t>
            </a:r>
            <a:r>
              <a:rPr dirty="0" sz="1200">
                <a:latin typeface="Georgia"/>
                <a:cs typeface="Georgia"/>
              </a:rPr>
              <a:t>her to </a:t>
            </a:r>
            <a:r>
              <a:rPr dirty="0" sz="1200" spc="-5">
                <a:latin typeface="Georgia"/>
                <a:cs typeface="Georgia"/>
              </a:rPr>
              <a:t>admire </a:t>
            </a:r>
            <a:r>
              <a:rPr dirty="0" sz="1200">
                <a:latin typeface="Georgia"/>
                <a:cs typeface="Georgia"/>
              </a:rPr>
              <a:t>the noble </a:t>
            </a:r>
            <a:r>
              <a:rPr dirty="0" sz="1200" spc="-5">
                <a:latin typeface="Georgia"/>
                <a:cs typeface="Georgia"/>
              </a:rPr>
              <a:t>Grandeur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Elms which  sheltered </a:t>
            </a:r>
            <a:r>
              <a:rPr dirty="0" sz="1200">
                <a:latin typeface="Georgia"/>
                <a:cs typeface="Georgia"/>
              </a:rPr>
              <a:t>us from </a:t>
            </a:r>
            <a:r>
              <a:rPr dirty="0" sz="1200" spc="-5">
                <a:latin typeface="Georgia"/>
                <a:cs typeface="Georgia"/>
              </a:rPr>
              <a:t>the Eastern Zephyr. "Alas!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Laura (returned she) avoid so  melancholy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subject,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intreat you. Do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10">
                <a:latin typeface="Georgia"/>
                <a:cs typeface="Georgia"/>
              </a:rPr>
              <a:t>again </a:t>
            </a:r>
            <a:r>
              <a:rPr dirty="0" sz="1200">
                <a:latin typeface="Georgia"/>
                <a:cs typeface="Georgia"/>
              </a:rPr>
              <a:t>wound my </a:t>
            </a:r>
            <a:r>
              <a:rPr dirty="0" sz="1200" spc="-5">
                <a:latin typeface="Georgia"/>
                <a:cs typeface="Georgia"/>
              </a:rPr>
              <a:t>Sensibility by observations  </a:t>
            </a:r>
            <a:r>
              <a:rPr dirty="0" sz="1200">
                <a:latin typeface="Georgia"/>
                <a:cs typeface="Georgia"/>
              </a:rPr>
              <a:t>on </a:t>
            </a:r>
            <a:r>
              <a:rPr dirty="0" sz="1200" spc="-5">
                <a:latin typeface="Georgia"/>
                <a:cs typeface="Georgia"/>
              </a:rPr>
              <a:t>those elms. They remind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of Augustus. He was like them, tall, </a:t>
            </a:r>
            <a:r>
              <a:rPr dirty="0" sz="1200">
                <a:latin typeface="Georgia"/>
                <a:cs typeface="Georgia"/>
              </a:rPr>
              <a:t>magestic—he  </a:t>
            </a:r>
            <a:r>
              <a:rPr dirty="0" sz="1200" spc="-5">
                <a:latin typeface="Georgia"/>
                <a:cs typeface="Georgia"/>
              </a:rPr>
              <a:t>possessed that </a:t>
            </a:r>
            <a:r>
              <a:rPr dirty="0" sz="1200">
                <a:latin typeface="Georgia"/>
                <a:cs typeface="Georgia"/>
              </a:rPr>
              <a:t>noble </a:t>
            </a:r>
            <a:r>
              <a:rPr dirty="0" sz="1200" spc="-5">
                <a:latin typeface="Georgia"/>
                <a:cs typeface="Georgia"/>
              </a:rPr>
              <a:t>grandeur which you admire in them."</a:t>
            </a:r>
            <a:endParaRPr sz="1200">
              <a:latin typeface="Georgia"/>
              <a:cs typeface="Georgia"/>
            </a:endParaRPr>
          </a:p>
          <a:p>
            <a:pPr marL="12700" marR="12700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silent, fearfull </a:t>
            </a:r>
            <a:r>
              <a:rPr dirty="0" sz="1200" spc="-10">
                <a:latin typeface="Georgia"/>
                <a:cs typeface="Georgia"/>
              </a:rPr>
              <a:t>lest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might any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unwillingly distress her </a:t>
            </a:r>
            <a:r>
              <a:rPr dirty="0" sz="1200" spc="5">
                <a:latin typeface="Georgia"/>
                <a:cs typeface="Georgia"/>
              </a:rPr>
              <a:t>by </a:t>
            </a:r>
            <a:r>
              <a:rPr dirty="0" sz="1200" spc="-5">
                <a:latin typeface="Georgia"/>
                <a:cs typeface="Georgia"/>
              </a:rPr>
              <a:t>fixing on any other  subject of conversation which might again </a:t>
            </a:r>
            <a:r>
              <a:rPr dirty="0" sz="1200">
                <a:latin typeface="Georgia"/>
                <a:cs typeface="Georgia"/>
              </a:rPr>
              <a:t>remind her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Augustus.</a:t>
            </a:r>
            <a:endParaRPr sz="1200">
              <a:latin typeface="Georgia"/>
              <a:cs typeface="Georgia"/>
            </a:endParaRPr>
          </a:p>
          <a:p>
            <a:pPr marL="12700" marR="10795">
              <a:lnSpc>
                <a:spcPts val="1560"/>
              </a:lnSpc>
              <a:spcBef>
                <a:spcPts val="15"/>
              </a:spcBef>
            </a:pPr>
            <a:r>
              <a:rPr dirty="0" sz="1200">
                <a:latin typeface="Georgia"/>
                <a:cs typeface="Georgia"/>
              </a:rPr>
              <a:t>"Why </a:t>
            </a:r>
            <a:r>
              <a:rPr dirty="0" sz="1200" spc="-5">
                <a:latin typeface="Georgia"/>
                <a:cs typeface="Georgia"/>
              </a:rPr>
              <a:t>do you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speak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Laura? (said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after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short pause) </a:t>
            </a: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cannot support this  silence you must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leave </a:t>
            </a:r>
            <a:r>
              <a:rPr dirty="0" sz="1200">
                <a:latin typeface="Georgia"/>
                <a:cs typeface="Georgia"/>
              </a:rPr>
              <a:t>me to my </a:t>
            </a:r>
            <a:r>
              <a:rPr dirty="0" sz="1200" spc="-5">
                <a:latin typeface="Georgia"/>
                <a:cs typeface="Georgia"/>
              </a:rPr>
              <a:t>own reflections; they ever recur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Augustus."</a:t>
            </a:r>
            <a:endParaRPr sz="1200">
              <a:latin typeface="Georgia"/>
              <a:cs typeface="Georgia"/>
            </a:endParaRPr>
          </a:p>
          <a:p>
            <a:pPr marL="12700" marR="13335">
              <a:lnSpc>
                <a:spcPts val="1570"/>
              </a:lnSpc>
            </a:pPr>
            <a:r>
              <a:rPr dirty="0" sz="1200" spc="-5">
                <a:latin typeface="Georgia"/>
                <a:cs typeface="Georgia"/>
              </a:rPr>
              <a:t>"What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beautifull </a:t>
            </a:r>
            <a:r>
              <a:rPr dirty="0" sz="1200" spc="-10">
                <a:latin typeface="Georgia"/>
                <a:cs typeface="Georgia"/>
              </a:rPr>
              <a:t>sky! </a:t>
            </a:r>
            <a:r>
              <a:rPr dirty="0" sz="1200" spc="-5">
                <a:latin typeface="Georgia"/>
                <a:cs typeface="Georgia"/>
              </a:rPr>
              <a:t>(said </a:t>
            </a:r>
            <a:r>
              <a:rPr dirty="0" sz="1200">
                <a:latin typeface="Georgia"/>
                <a:cs typeface="Georgia"/>
              </a:rPr>
              <a:t>I) </a:t>
            </a:r>
            <a:r>
              <a:rPr dirty="0" sz="1200" spc="-5">
                <a:latin typeface="Georgia"/>
                <a:cs typeface="Georgia"/>
              </a:rPr>
              <a:t>How </a:t>
            </a:r>
            <a:r>
              <a:rPr dirty="0" sz="1200">
                <a:latin typeface="Georgia"/>
                <a:cs typeface="Georgia"/>
              </a:rPr>
              <a:t>charmingly </a:t>
            </a:r>
            <a:r>
              <a:rPr dirty="0" sz="1200" spc="-5">
                <a:latin typeface="Georgia"/>
                <a:cs typeface="Georgia"/>
              </a:rPr>
              <a:t>is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azure </a:t>
            </a:r>
            <a:r>
              <a:rPr dirty="0" sz="1200">
                <a:latin typeface="Georgia"/>
                <a:cs typeface="Georgia"/>
              </a:rPr>
              <a:t>varied </a:t>
            </a:r>
            <a:r>
              <a:rPr dirty="0" sz="1200" spc="-5">
                <a:latin typeface="Georgia"/>
                <a:cs typeface="Georgia"/>
              </a:rPr>
              <a:t>by those delicate  streaks of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white!"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Georgia"/>
                <a:cs typeface="Georgia"/>
              </a:rPr>
              <a:t>"Oh!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Laura (replied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hastily withdrawing her Eyes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momentary glance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at</a:t>
            </a:r>
            <a:endParaRPr sz="1200">
              <a:latin typeface="Georgia"/>
              <a:cs typeface="Georgia"/>
            </a:endParaRPr>
          </a:p>
          <a:p>
            <a:pPr algn="just" marL="12700" marR="1143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sky) do </a:t>
            </a:r>
            <a:r>
              <a:rPr dirty="0" sz="1200">
                <a:latin typeface="Georgia"/>
                <a:cs typeface="Georgia"/>
              </a:rPr>
              <a:t>not thus </a:t>
            </a:r>
            <a:r>
              <a:rPr dirty="0" sz="1200" spc="-5">
                <a:latin typeface="Georgia"/>
                <a:cs typeface="Georgia"/>
              </a:rPr>
              <a:t>distress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by calling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Attention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an object which so cruelly  reminds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Augustus's blue sattin waistcoat striped in white!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pity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your  unhappy freind avoid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subject so distressing." What could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do?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feelings of </a:t>
            </a:r>
            <a:r>
              <a:rPr dirty="0" sz="1200">
                <a:latin typeface="Georgia"/>
                <a:cs typeface="Georgia"/>
              </a:rPr>
              <a:t>Sophia  </a:t>
            </a:r>
            <a:r>
              <a:rPr dirty="0" sz="1200" spc="-5">
                <a:latin typeface="Georgia"/>
                <a:cs typeface="Georgia"/>
              </a:rPr>
              <a:t>were at that </a:t>
            </a:r>
            <a:r>
              <a:rPr dirty="0" sz="1200">
                <a:latin typeface="Georgia"/>
                <a:cs typeface="Georgia"/>
              </a:rPr>
              <a:t>time </a:t>
            </a:r>
            <a:r>
              <a:rPr dirty="0" sz="1200" spc="-5">
                <a:latin typeface="Georgia"/>
                <a:cs typeface="Georgia"/>
              </a:rPr>
              <a:t>so exquisite, and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tenderness </a:t>
            </a:r>
            <a:r>
              <a:rPr dirty="0" sz="1200" spc="-5">
                <a:latin typeface="Georgia"/>
                <a:cs typeface="Georgia"/>
              </a:rPr>
              <a:t>she felt for Augustus so poignant that 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power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start any other topic, justly fearing that it might in some unforseen  manner again awaken all her sensibility by directing her thoughts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Husband. Yet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silent would be cruel; she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intreated </a:t>
            </a:r>
            <a:r>
              <a:rPr dirty="0" sz="1200">
                <a:latin typeface="Georgia"/>
                <a:cs typeface="Georgia"/>
              </a:rPr>
              <a:t>me to</a:t>
            </a:r>
            <a:r>
              <a:rPr dirty="0" sz="1200" spc="-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talk.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2810" cy="819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8890">
              <a:lnSpc>
                <a:spcPct val="1089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From this Dilemma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fortunately releived by an accident </a:t>
            </a:r>
            <a:r>
              <a:rPr dirty="0" sz="1200">
                <a:latin typeface="Georgia"/>
                <a:cs typeface="Georgia"/>
              </a:rPr>
              <a:t>truly </a:t>
            </a:r>
            <a:r>
              <a:rPr dirty="0" sz="1200" spc="-5">
                <a:latin typeface="Georgia"/>
                <a:cs typeface="Georgia"/>
              </a:rPr>
              <a:t>apropos; it was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lucky overturning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Gentleman's Phaeton,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road which ran murmuring  behind us.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most fortunate accident as it diverted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attention of Sophia </a:t>
            </a:r>
            <a:r>
              <a:rPr dirty="0" sz="1200">
                <a:latin typeface="Georgia"/>
                <a:cs typeface="Georgia"/>
              </a:rPr>
              <a:t>from  the </a:t>
            </a:r>
            <a:r>
              <a:rPr dirty="0" sz="1200" spc="-5">
                <a:latin typeface="Georgia"/>
                <a:cs typeface="Georgia"/>
              </a:rPr>
              <a:t>melancholy reflections which </a:t>
            </a:r>
            <a:r>
              <a:rPr dirty="0" sz="1200">
                <a:latin typeface="Georgia"/>
                <a:cs typeface="Georgia"/>
              </a:rPr>
              <a:t>she had </a:t>
            </a:r>
            <a:r>
              <a:rPr dirty="0" sz="1200" spc="-5">
                <a:latin typeface="Georgia"/>
                <a:cs typeface="Georgia"/>
              </a:rPr>
              <a:t>been before indulging.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instantly quitted 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seats and ran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rescue of those </a:t>
            </a:r>
            <a:r>
              <a:rPr dirty="0" sz="1200">
                <a:latin typeface="Georgia"/>
                <a:cs typeface="Georgia"/>
              </a:rPr>
              <a:t>who </a:t>
            </a:r>
            <a:r>
              <a:rPr dirty="0" sz="1200" spc="-5">
                <a:latin typeface="Georgia"/>
                <a:cs typeface="Georgia"/>
              </a:rPr>
              <a:t>but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moments before had been in so  elevated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situation </a:t>
            </a:r>
            <a:r>
              <a:rPr dirty="0" sz="1200">
                <a:latin typeface="Georgia"/>
                <a:cs typeface="Georgia"/>
              </a:rPr>
              <a:t>as a </a:t>
            </a:r>
            <a:r>
              <a:rPr dirty="0" sz="1200" spc="-5">
                <a:latin typeface="Georgia"/>
                <a:cs typeface="Georgia"/>
              </a:rPr>
              <a:t>fashionably </a:t>
            </a:r>
            <a:r>
              <a:rPr dirty="0" sz="1200">
                <a:latin typeface="Georgia"/>
                <a:cs typeface="Georgia"/>
              </a:rPr>
              <a:t>high </a:t>
            </a:r>
            <a:r>
              <a:rPr dirty="0" sz="1200" spc="-5">
                <a:latin typeface="Georgia"/>
                <a:cs typeface="Georgia"/>
              </a:rPr>
              <a:t>Phaeton, but who were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laid low and  sprawling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Dust. "What an ample subject for reflection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uncertain  Enjoyments of this World, </a:t>
            </a:r>
            <a:r>
              <a:rPr dirty="0" sz="1200">
                <a:latin typeface="Georgia"/>
                <a:cs typeface="Georgia"/>
              </a:rPr>
              <a:t>would not </a:t>
            </a:r>
            <a:r>
              <a:rPr dirty="0" sz="1200" spc="-5">
                <a:latin typeface="Georgia"/>
                <a:cs typeface="Georgia"/>
              </a:rPr>
              <a:t>that Phaeton and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Life of Cardinal Wolsey  afford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thinking Mind!" said </a:t>
            </a:r>
            <a:r>
              <a:rPr dirty="0" sz="1200">
                <a:latin typeface="Georgia"/>
                <a:cs typeface="Georgia"/>
              </a:rPr>
              <a:t>I to Sophia </a:t>
            </a:r>
            <a:r>
              <a:rPr dirty="0" sz="1200" spc="-5">
                <a:latin typeface="Georgia"/>
                <a:cs typeface="Georgia"/>
              </a:rPr>
              <a:t>as </a:t>
            </a:r>
            <a:r>
              <a:rPr dirty="0" sz="1200" spc="5">
                <a:latin typeface="Georgia"/>
                <a:cs typeface="Georgia"/>
              </a:rPr>
              <a:t>we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hastening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field of</a:t>
            </a:r>
            <a:r>
              <a:rPr dirty="0" sz="1200" spc="-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Action.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She had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time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answer me, for every thought was now </a:t>
            </a:r>
            <a:r>
              <a:rPr dirty="0" sz="1200" spc="-10">
                <a:latin typeface="Georgia"/>
                <a:cs typeface="Georgia"/>
              </a:rPr>
              <a:t>engaged </a:t>
            </a:r>
            <a:r>
              <a:rPr dirty="0" sz="1200" spc="-5">
                <a:latin typeface="Georgia"/>
                <a:cs typeface="Georgia"/>
              </a:rPr>
              <a:t>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horrid  spectacle before us. </a:t>
            </a:r>
            <a:r>
              <a:rPr dirty="0" sz="1200">
                <a:latin typeface="Georgia"/>
                <a:cs typeface="Georgia"/>
              </a:rPr>
              <a:t>Two </a:t>
            </a:r>
            <a:r>
              <a:rPr dirty="0" sz="1200" spc="-5">
                <a:latin typeface="Georgia"/>
                <a:cs typeface="Georgia"/>
              </a:rPr>
              <a:t>Gentlemen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elegantly attired but weltering in their blood  was what first struck our Eyes—we approached—they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Edward and </a:t>
            </a:r>
            <a:r>
              <a:rPr dirty="0" sz="1200">
                <a:latin typeface="Georgia"/>
                <a:cs typeface="Georgia"/>
              </a:rPr>
              <a:t>Augustus—. </a:t>
            </a:r>
            <a:r>
              <a:rPr dirty="0" sz="1200" spc="-5">
                <a:latin typeface="Georgia"/>
                <a:cs typeface="Georgia"/>
              </a:rPr>
              <a:t>Yes  dearest Marianne they were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Husbands. Sophia shreiked and </a:t>
            </a:r>
            <a:r>
              <a:rPr dirty="0" sz="1200">
                <a:latin typeface="Georgia"/>
                <a:cs typeface="Georgia"/>
              </a:rPr>
              <a:t>fainted </a:t>
            </a:r>
            <a:r>
              <a:rPr dirty="0" sz="1200" spc="-5">
                <a:latin typeface="Georgia"/>
                <a:cs typeface="Georgia"/>
              </a:rPr>
              <a:t>on </a:t>
            </a:r>
            <a:r>
              <a:rPr dirty="0" sz="1200">
                <a:latin typeface="Georgia"/>
                <a:cs typeface="Georgia"/>
              </a:rPr>
              <a:t>the ground—  I </a:t>
            </a:r>
            <a:r>
              <a:rPr dirty="0" sz="1200" spc="-5">
                <a:latin typeface="Georgia"/>
                <a:cs typeface="Georgia"/>
              </a:rPr>
              <a:t>screamed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instantly ran </a:t>
            </a:r>
            <a:r>
              <a:rPr dirty="0" sz="1200">
                <a:latin typeface="Georgia"/>
                <a:cs typeface="Georgia"/>
              </a:rPr>
              <a:t>mad—. We remained </a:t>
            </a:r>
            <a:r>
              <a:rPr dirty="0" sz="1200" spc="-5">
                <a:latin typeface="Georgia"/>
                <a:cs typeface="Georgia"/>
              </a:rPr>
              <a:t>thus mutually deprived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senses,  some minutes, and on regaining them were deprived of them </a:t>
            </a:r>
            <a:r>
              <a:rPr dirty="0" sz="1200">
                <a:latin typeface="Georgia"/>
                <a:cs typeface="Georgia"/>
              </a:rPr>
              <a:t>again. </a:t>
            </a:r>
            <a:r>
              <a:rPr dirty="0" sz="1200" spc="-5">
                <a:latin typeface="Georgia"/>
                <a:cs typeface="Georgia"/>
              </a:rPr>
              <a:t>For an Hour and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Quarter did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continue in this unfortunate situation—Sophia fainting every moment  and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running mad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often.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length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10">
                <a:latin typeface="Georgia"/>
                <a:cs typeface="Georgia"/>
              </a:rPr>
              <a:t>groan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hapless Edward (who alone  retained any share of life) restored </a:t>
            </a:r>
            <a:r>
              <a:rPr dirty="0" sz="1200">
                <a:latin typeface="Georgia"/>
                <a:cs typeface="Georgia"/>
              </a:rPr>
              <a:t>us to </a:t>
            </a:r>
            <a:r>
              <a:rPr dirty="0" sz="1200" spc="-5">
                <a:latin typeface="Georgia"/>
                <a:cs typeface="Georgia"/>
              </a:rPr>
              <a:t>ourselves. Had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indeed before imagined that  either of them lived,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should have been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sparing of </a:t>
            </a:r>
            <a:r>
              <a:rPr dirty="0" sz="1200">
                <a:latin typeface="Georgia"/>
                <a:cs typeface="Georgia"/>
              </a:rPr>
              <a:t>our Greif—but </a:t>
            </a:r>
            <a:r>
              <a:rPr dirty="0" sz="1200" spc="-5">
                <a:latin typeface="Georgia"/>
                <a:cs typeface="Georgia"/>
              </a:rPr>
              <a:t>as </a:t>
            </a:r>
            <a:r>
              <a:rPr dirty="0" sz="1200">
                <a:latin typeface="Georgia"/>
                <a:cs typeface="Georgia"/>
              </a:rPr>
              <a:t>we had  </a:t>
            </a:r>
            <a:r>
              <a:rPr dirty="0" sz="1200" spc="-5">
                <a:latin typeface="Georgia"/>
                <a:cs typeface="Georgia"/>
              </a:rPr>
              <a:t>supposed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first beheld them that they were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more,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knew that nothing  could remain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</a:t>
            </a:r>
            <a:r>
              <a:rPr dirty="0" sz="1200">
                <a:latin typeface="Georgia"/>
                <a:cs typeface="Georgia"/>
              </a:rPr>
              <a:t>done </a:t>
            </a:r>
            <a:r>
              <a:rPr dirty="0" sz="1200" spc="-5">
                <a:latin typeface="Georgia"/>
                <a:cs typeface="Georgia"/>
              </a:rPr>
              <a:t>but what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about. </a:t>
            </a:r>
            <a:r>
              <a:rPr dirty="0" sz="1200" spc="-5">
                <a:latin typeface="Georgia"/>
                <a:cs typeface="Georgia"/>
              </a:rPr>
              <a:t>No sooner did </a:t>
            </a:r>
            <a:r>
              <a:rPr dirty="0" sz="1200">
                <a:latin typeface="Georgia"/>
                <a:cs typeface="Georgia"/>
              </a:rPr>
              <a:t>we therefore </a:t>
            </a:r>
            <a:r>
              <a:rPr dirty="0" sz="1200" spc="-5">
                <a:latin typeface="Georgia"/>
                <a:cs typeface="Georgia"/>
              </a:rPr>
              <a:t>hear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Edward's groan than postponing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lamentations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present,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hastily ran </a:t>
            </a:r>
            <a:r>
              <a:rPr dirty="0" sz="1200">
                <a:latin typeface="Georgia"/>
                <a:cs typeface="Georgia"/>
              </a:rPr>
              <a:t>to the  </a:t>
            </a:r>
            <a:r>
              <a:rPr dirty="0" sz="1200" spc="-5">
                <a:latin typeface="Georgia"/>
                <a:cs typeface="Georgia"/>
              </a:rPr>
              <a:t>Dear </a:t>
            </a:r>
            <a:r>
              <a:rPr dirty="0" sz="1200">
                <a:latin typeface="Georgia"/>
                <a:cs typeface="Georgia"/>
              </a:rPr>
              <a:t>Youth </a:t>
            </a:r>
            <a:r>
              <a:rPr dirty="0" sz="1200" spc="-5">
                <a:latin typeface="Georgia"/>
                <a:cs typeface="Georgia"/>
              </a:rPr>
              <a:t>and kneeling on each </a:t>
            </a:r>
            <a:r>
              <a:rPr dirty="0" sz="1200" spc="-10">
                <a:latin typeface="Georgia"/>
                <a:cs typeface="Georgia"/>
              </a:rPr>
              <a:t>side </a:t>
            </a:r>
            <a:r>
              <a:rPr dirty="0" sz="1200" spc="-5">
                <a:latin typeface="Georgia"/>
                <a:cs typeface="Georgia"/>
              </a:rPr>
              <a:t>of him implored him </a:t>
            </a:r>
            <a:r>
              <a:rPr dirty="0" sz="1200">
                <a:latin typeface="Georgia"/>
                <a:cs typeface="Georgia"/>
              </a:rPr>
              <a:t>not to die—. </a:t>
            </a:r>
            <a:r>
              <a:rPr dirty="0" sz="1200" spc="-5">
                <a:latin typeface="Georgia"/>
                <a:cs typeface="Georgia"/>
              </a:rPr>
              <a:t>"Laura (said He  fixing his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languid Eyes on </a:t>
            </a:r>
            <a:r>
              <a:rPr dirty="0" sz="1200">
                <a:latin typeface="Georgia"/>
                <a:cs typeface="Georgia"/>
              </a:rPr>
              <a:t>me) I </a:t>
            </a:r>
            <a:r>
              <a:rPr dirty="0" sz="1200" spc="-5">
                <a:latin typeface="Georgia"/>
                <a:cs typeface="Georgia"/>
              </a:rPr>
              <a:t>fear </a:t>
            </a:r>
            <a:r>
              <a:rPr dirty="0" sz="1200">
                <a:latin typeface="Georgia"/>
                <a:cs typeface="Georgia"/>
              </a:rPr>
              <a:t>I have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overturned."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overjoyed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find him yet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sensible.</a:t>
            </a:r>
            <a:endParaRPr sz="1200">
              <a:latin typeface="Georgia"/>
              <a:cs typeface="Georgia"/>
            </a:endParaRPr>
          </a:p>
          <a:p>
            <a:pPr algn="just" marL="12700" marR="12065">
              <a:lnSpc>
                <a:spcPct val="108300"/>
              </a:lnSpc>
              <a:spcBef>
                <a:spcPts val="15"/>
              </a:spcBef>
            </a:pPr>
            <a:r>
              <a:rPr dirty="0" sz="1200" spc="-5">
                <a:latin typeface="Georgia"/>
                <a:cs typeface="Georgia"/>
              </a:rPr>
              <a:t>"Oh! tell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Edward (said </a:t>
            </a:r>
            <a:r>
              <a:rPr dirty="0" sz="1200">
                <a:latin typeface="Georgia"/>
                <a:cs typeface="Georgia"/>
              </a:rPr>
              <a:t>I) </a:t>
            </a:r>
            <a:r>
              <a:rPr dirty="0" sz="1200" spc="-5">
                <a:latin typeface="Georgia"/>
                <a:cs typeface="Georgia"/>
              </a:rPr>
              <a:t>tell </a:t>
            </a:r>
            <a:r>
              <a:rPr dirty="0" sz="1200">
                <a:latin typeface="Georgia"/>
                <a:cs typeface="Georgia"/>
              </a:rPr>
              <a:t>me I </a:t>
            </a:r>
            <a:r>
              <a:rPr dirty="0" sz="1200" spc="-10">
                <a:latin typeface="Georgia"/>
                <a:cs typeface="Georgia"/>
              </a:rPr>
              <a:t>beseech </a:t>
            </a:r>
            <a:r>
              <a:rPr dirty="0" sz="1200" spc="-5">
                <a:latin typeface="Georgia"/>
                <a:cs typeface="Georgia"/>
              </a:rPr>
              <a:t>you before </a:t>
            </a:r>
            <a:r>
              <a:rPr dirty="0" sz="1200" spc="-10">
                <a:latin typeface="Georgia"/>
                <a:cs typeface="Georgia"/>
              </a:rPr>
              <a:t>you </a:t>
            </a:r>
            <a:r>
              <a:rPr dirty="0" sz="1200" spc="-5">
                <a:latin typeface="Georgia"/>
                <a:cs typeface="Georgia"/>
              </a:rPr>
              <a:t>die, what has befallen you  since </a:t>
            </a:r>
            <a:r>
              <a:rPr dirty="0" sz="1200">
                <a:latin typeface="Georgia"/>
                <a:cs typeface="Georgia"/>
              </a:rPr>
              <a:t>that </a:t>
            </a:r>
            <a:r>
              <a:rPr dirty="0" sz="1200" spc="-5">
                <a:latin typeface="Georgia"/>
                <a:cs typeface="Georgia"/>
              </a:rPr>
              <a:t>unhappy </a:t>
            </a:r>
            <a:r>
              <a:rPr dirty="0" sz="1200">
                <a:latin typeface="Georgia"/>
                <a:cs typeface="Georgia"/>
              </a:rPr>
              <a:t>Day </a:t>
            </a:r>
            <a:r>
              <a:rPr dirty="0" sz="1200" spc="-5">
                <a:latin typeface="Georgia"/>
                <a:cs typeface="Georgia"/>
              </a:rPr>
              <a:t>in which Augustus was arrested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we were separated—"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will" (said he) and instantly fetching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deep </a:t>
            </a:r>
            <a:r>
              <a:rPr dirty="0" sz="1200">
                <a:latin typeface="Georgia"/>
                <a:cs typeface="Georgia"/>
              </a:rPr>
              <a:t>sigh, </a:t>
            </a:r>
            <a:r>
              <a:rPr dirty="0" sz="1200" spc="-5">
                <a:latin typeface="Georgia"/>
                <a:cs typeface="Georgia"/>
              </a:rPr>
              <a:t>Expired—. Sophia immediately sank  again into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swoon—.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greif was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audible.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Voice faltered,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Eyes assumed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vacant stare, </a:t>
            </a:r>
            <a:r>
              <a:rPr dirty="0" sz="1200">
                <a:latin typeface="Georgia"/>
                <a:cs typeface="Georgia"/>
              </a:rPr>
              <a:t>my face </a:t>
            </a:r>
            <a:r>
              <a:rPr dirty="0" sz="1200" spc="-5">
                <a:latin typeface="Georgia"/>
                <a:cs typeface="Georgia"/>
              </a:rPr>
              <a:t>became as pale as Death, and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senses were considerably  impaired—.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"Talk </a:t>
            </a:r>
            <a:r>
              <a:rPr dirty="0" sz="1200">
                <a:latin typeface="Georgia"/>
                <a:cs typeface="Georgia"/>
              </a:rPr>
              <a:t>not to me </a:t>
            </a:r>
            <a:r>
              <a:rPr dirty="0" sz="1200" spc="-5">
                <a:latin typeface="Georgia"/>
                <a:cs typeface="Georgia"/>
              </a:rPr>
              <a:t>of Phaetons (said </a:t>
            </a:r>
            <a:r>
              <a:rPr dirty="0" sz="1200">
                <a:latin typeface="Georgia"/>
                <a:cs typeface="Georgia"/>
              </a:rPr>
              <a:t>I, raving </a:t>
            </a:r>
            <a:r>
              <a:rPr dirty="0" sz="1200" spc="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frantic, incoherent manner)—Give </a:t>
            </a:r>
            <a:r>
              <a:rPr dirty="0" sz="1200">
                <a:latin typeface="Georgia"/>
                <a:cs typeface="Georgia"/>
              </a:rPr>
              <a:t>me a  </a:t>
            </a:r>
            <a:r>
              <a:rPr dirty="0" sz="1200" spc="-5">
                <a:latin typeface="Georgia"/>
                <a:cs typeface="Georgia"/>
              </a:rPr>
              <a:t>violin—. I'll play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him </a:t>
            </a:r>
            <a:r>
              <a:rPr dirty="0" sz="1200" spc="-5">
                <a:latin typeface="Georgia"/>
                <a:cs typeface="Georgia"/>
              </a:rPr>
              <a:t>and sooth him in his melancholy Hours—Beware ye gentle  Nymphs of Cupid's Thunderbolts, avoid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piercing shafts of Jupiter—Look at that  grove of Firs—I see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Leg of Mutton—They told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Edward was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Dead; but they  deceived me—they </a:t>
            </a:r>
            <a:r>
              <a:rPr dirty="0" sz="1200">
                <a:latin typeface="Georgia"/>
                <a:cs typeface="Georgia"/>
              </a:rPr>
              <a:t>took </a:t>
            </a:r>
            <a:r>
              <a:rPr dirty="0" sz="1200" spc="-5">
                <a:latin typeface="Georgia"/>
                <a:cs typeface="Georgia"/>
              </a:rPr>
              <a:t>him for </a:t>
            </a:r>
            <a:r>
              <a:rPr dirty="0" sz="1200">
                <a:latin typeface="Georgia"/>
                <a:cs typeface="Georgia"/>
              </a:rPr>
              <a:t>a cucumber—" Thus I </a:t>
            </a:r>
            <a:r>
              <a:rPr dirty="0" sz="1200" spc="-5">
                <a:latin typeface="Georgia"/>
                <a:cs typeface="Georgia"/>
              </a:rPr>
              <a:t>continued wildly exclaiming on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Edward's Death—. For two Hours did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rave thus madly and should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then have  left off,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least fatigued, had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Sophia who </a:t>
            </a:r>
            <a:r>
              <a:rPr dirty="0" sz="1200" spc="1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just recovered </a:t>
            </a:r>
            <a:r>
              <a:rPr dirty="0" sz="1200">
                <a:latin typeface="Georgia"/>
                <a:cs typeface="Georgia"/>
              </a:rPr>
              <a:t>from  </a:t>
            </a:r>
            <a:r>
              <a:rPr dirty="0" sz="1200" spc="-5">
                <a:latin typeface="Georgia"/>
                <a:cs typeface="Georgia"/>
              </a:rPr>
              <a:t>her swoon, intreated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consider that Night was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approaching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Damps began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fall. "And whither shall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go (said </a:t>
            </a:r>
            <a:r>
              <a:rPr dirty="0" sz="1200">
                <a:latin typeface="Georgia"/>
                <a:cs typeface="Georgia"/>
              </a:rPr>
              <a:t>I) to </a:t>
            </a:r>
            <a:r>
              <a:rPr dirty="0" sz="1200" spc="-5">
                <a:latin typeface="Georgia"/>
                <a:cs typeface="Georgia"/>
              </a:rPr>
              <a:t>shelter us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either?" </a:t>
            </a:r>
            <a:r>
              <a:rPr dirty="0" sz="1200">
                <a:latin typeface="Georgia"/>
                <a:cs typeface="Georgia"/>
              </a:rPr>
              <a:t>"To  </a:t>
            </a:r>
            <a:r>
              <a:rPr dirty="0" sz="1200" spc="-5">
                <a:latin typeface="Georgia"/>
                <a:cs typeface="Georgia"/>
              </a:rPr>
              <a:t>that white Cottage." (replied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pointing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neat Building </a:t>
            </a:r>
            <a:r>
              <a:rPr dirty="0" sz="1200">
                <a:latin typeface="Georgia"/>
                <a:cs typeface="Georgia"/>
              </a:rPr>
              <a:t>which rose up </a:t>
            </a:r>
            <a:r>
              <a:rPr dirty="0" sz="1200" spc="-5">
                <a:latin typeface="Georgia"/>
                <a:cs typeface="Georgia"/>
              </a:rPr>
              <a:t>amidst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345" y="889761"/>
            <a:ext cx="27432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9">
                <a:latin typeface="Trebuchet MS"/>
                <a:cs typeface="Trebuchet MS"/>
              </a:rPr>
              <a:t>LOVE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465">
                <a:latin typeface="Trebuchet MS"/>
                <a:cs typeface="Trebuchet MS"/>
              </a:rPr>
              <a:t>AND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434">
                <a:latin typeface="Trebuchet MS"/>
                <a:cs typeface="Trebuchet MS"/>
              </a:rPr>
              <a:t>FREINDSHIP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15769"/>
            <a:ext cx="5969000" cy="708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FIRST From ISABEL to LAURA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8900"/>
              </a:lnSpc>
            </a:pPr>
            <a:r>
              <a:rPr dirty="0" sz="1200" spc="-5">
                <a:latin typeface="Georgia"/>
                <a:cs typeface="Georgia"/>
              </a:rPr>
              <a:t>How often, in answer </a:t>
            </a:r>
            <a:r>
              <a:rPr dirty="0" sz="1200">
                <a:latin typeface="Georgia"/>
                <a:cs typeface="Georgia"/>
              </a:rPr>
              <a:t>to my </a:t>
            </a:r>
            <a:r>
              <a:rPr dirty="0" sz="1200" spc="-5">
                <a:latin typeface="Georgia"/>
                <a:cs typeface="Georgia"/>
              </a:rPr>
              <a:t>repeated intreaties that you would give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Daughter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regular </a:t>
            </a:r>
            <a:r>
              <a:rPr dirty="0" sz="1200" spc="-10">
                <a:latin typeface="Georgia"/>
                <a:cs typeface="Georgia"/>
              </a:rPr>
              <a:t>detail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Misfortunes and Adventures of your Life, have you said </a:t>
            </a:r>
            <a:r>
              <a:rPr dirty="0" sz="1200">
                <a:latin typeface="Georgia"/>
                <a:cs typeface="Georgia"/>
              </a:rPr>
              <a:t>"No, my  </a:t>
            </a:r>
            <a:r>
              <a:rPr dirty="0" sz="1200" spc="-5">
                <a:latin typeface="Georgia"/>
                <a:cs typeface="Georgia"/>
              </a:rPr>
              <a:t>freind never will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comply with your request till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may be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longer in Danger of again  experiencing such dreadful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ones."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Surely that time is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at hand. You are this day 55. </a:t>
            </a:r>
            <a:r>
              <a:rPr dirty="0" sz="1200">
                <a:latin typeface="Georgia"/>
                <a:cs typeface="Georgia"/>
              </a:rPr>
              <a:t>If a </a:t>
            </a:r>
            <a:r>
              <a:rPr dirty="0" sz="1200" spc="-5">
                <a:latin typeface="Georgia"/>
                <a:cs typeface="Georgia"/>
              </a:rPr>
              <a:t>woman may ever be said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 in safety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determined Perseverance of disagreeable </a:t>
            </a:r>
            <a:r>
              <a:rPr dirty="0" sz="1200">
                <a:latin typeface="Georgia"/>
                <a:cs typeface="Georgia"/>
              </a:rPr>
              <a:t>Lovers </a:t>
            </a:r>
            <a:r>
              <a:rPr dirty="0" sz="1200" spc="-5">
                <a:latin typeface="Georgia"/>
                <a:cs typeface="Georgia"/>
              </a:rPr>
              <a:t>and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cruel  Persecutions of obstinate Fathers, surely it </a:t>
            </a:r>
            <a:r>
              <a:rPr dirty="0" sz="1200">
                <a:latin typeface="Georgia"/>
                <a:cs typeface="Georgia"/>
              </a:rPr>
              <a:t>must </a:t>
            </a:r>
            <a:r>
              <a:rPr dirty="0" sz="1200" spc="-5">
                <a:latin typeface="Georgia"/>
                <a:cs typeface="Georgia"/>
              </a:rPr>
              <a:t>be at such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time of Life.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Isabel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Georgia"/>
                <a:cs typeface="Georgia"/>
              </a:rPr>
              <a:t>LETTER 2nd </a:t>
            </a:r>
            <a:r>
              <a:rPr dirty="0" sz="1200" b="1">
                <a:latin typeface="Georgia"/>
                <a:cs typeface="Georgia"/>
              </a:rPr>
              <a:t>LAURA </a:t>
            </a:r>
            <a:r>
              <a:rPr dirty="0" sz="1200" spc="-5" b="1">
                <a:latin typeface="Georgia"/>
                <a:cs typeface="Georgia"/>
              </a:rPr>
              <a:t>to</a:t>
            </a:r>
            <a:r>
              <a:rPr dirty="0" sz="1200" spc="-2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ISABEL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90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Altho' I </a:t>
            </a:r>
            <a:r>
              <a:rPr dirty="0" sz="1200" spc="-5">
                <a:latin typeface="Georgia"/>
                <a:cs typeface="Georgia"/>
              </a:rPr>
              <a:t>cannot agree with you in supposing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shall never again be exposed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Misfortunes as unmerited as those </a:t>
            </a:r>
            <a:r>
              <a:rPr dirty="0" sz="1200">
                <a:latin typeface="Georgia"/>
                <a:cs typeface="Georgia"/>
              </a:rPr>
              <a:t>I have </a:t>
            </a:r>
            <a:r>
              <a:rPr dirty="0" sz="1200" spc="-5">
                <a:latin typeface="Georgia"/>
                <a:cs typeface="Georgia"/>
              </a:rPr>
              <a:t>already experienced, yet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avoid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imputation of Obstinacy or </a:t>
            </a:r>
            <a:r>
              <a:rPr dirty="0" sz="1200">
                <a:latin typeface="Georgia"/>
                <a:cs typeface="Georgia"/>
              </a:rPr>
              <a:t>ill-nature, I </a:t>
            </a:r>
            <a:r>
              <a:rPr dirty="0" sz="1200" spc="-5">
                <a:latin typeface="Georgia"/>
                <a:cs typeface="Georgia"/>
              </a:rPr>
              <a:t>will gratify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curiosity of your daughter;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may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fortitude with 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suffered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many afflictions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past Life, prove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useful lesson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support of those which </a:t>
            </a:r>
            <a:r>
              <a:rPr dirty="0" sz="1200">
                <a:latin typeface="Georgia"/>
                <a:cs typeface="Georgia"/>
              </a:rPr>
              <a:t>may </a:t>
            </a:r>
            <a:r>
              <a:rPr dirty="0" sz="1200" spc="-5">
                <a:latin typeface="Georgia"/>
                <a:cs typeface="Georgia"/>
              </a:rPr>
              <a:t>befall her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her own.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LETTER </a:t>
            </a:r>
            <a:r>
              <a:rPr dirty="0" sz="1200" b="1">
                <a:latin typeface="Georgia"/>
                <a:cs typeface="Georgia"/>
              </a:rPr>
              <a:t>3rd </a:t>
            </a:r>
            <a:r>
              <a:rPr dirty="0" sz="1200" spc="-5" b="1">
                <a:latin typeface="Georgia"/>
                <a:cs typeface="Georgia"/>
              </a:rPr>
              <a:t>LAURA to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MARIANNE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8300"/>
              </a:lnSpc>
            </a:pPr>
            <a:r>
              <a:rPr dirty="0" sz="1200">
                <a:latin typeface="Georgia"/>
                <a:cs typeface="Georgia"/>
              </a:rPr>
              <a:t>As the </a:t>
            </a:r>
            <a:r>
              <a:rPr dirty="0" sz="1200" spc="-5">
                <a:latin typeface="Georgia"/>
                <a:cs typeface="Georgia"/>
              </a:rPr>
              <a:t>Daughter of </a:t>
            </a:r>
            <a:r>
              <a:rPr dirty="0" sz="1200">
                <a:latin typeface="Georgia"/>
                <a:cs typeface="Georgia"/>
              </a:rPr>
              <a:t>my most </a:t>
            </a:r>
            <a:r>
              <a:rPr dirty="0" sz="1200" spc="-5">
                <a:latin typeface="Georgia"/>
                <a:cs typeface="Georgia"/>
              </a:rPr>
              <a:t>intimate freind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think you entitled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that knowledge of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unhappy story, which your Mother has so often solicited </a:t>
            </a:r>
            <a:r>
              <a:rPr dirty="0" sz="1200">
                <a:latin typeface="Georgia"/>
                <a:cs typeface="Georgia"/>
              </a:rPr>
              <a:t>me to give</a:t>
            </a:r>
            <a:r>
              <a:rPr dirty="0" sz="1200" spc="-5">
                <a:latin typeface="Georgia"/>
                <a:cs typeface="Georgia"/>
              </a:rPr>
              <a:t> you.</a:t>
            </a:r>
            <a:endParaRPr sz="1200">
              <a:latin typeface="Georgia"/>
              <a:cs typeface="Georgia"/>
            </a:endParaRPr>
          </a:p>
          <a:p>
            <a:pPr algn="just" marL="12700" marR="5715">
              <a:lnSpc>
                <a:spcPct val="108800"/>
              </a:lnSpc>
              <a:spcBef>
                <a:spcPts val="10"/>
              </a:spcBef>
            </a:pP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was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native of Ireland and an inhabitant of Wales;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 was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natural Daughter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Scotch Peer by an italian Opera-girl—I was born in Spain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received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Education at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Convent in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France.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9000"/>
              </a:lnSpc>
            </a:pP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I had </a:t>
            </a:r>
            <a:r>
              <a:rPr dirty="0" sz="1200" spc="-5">
                <a:latin typeface="Georgia"/>
                <a:cs typeface="Georgia"/>
              </a:rPr>
              <a:t>reached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eighteenth Year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recalled by </a:t>
            </a:r>
            <a:r>
              <a:rPr dirty="0" sz="1200">
                <a:latin typeface="Georgia"/>
                <a:cs typeface="Georgia"/>
              </a:rPr>
              <a:t>my Parents to my </a:t>
            </a:r>
            <a:r>
              <a:rPr dirty="0" sz="1200" spc="-5">
                <a:latin typeface="Georgia"/>
                <a:cs typeface="Georgia"/>
              </a:rPr>
              <a:t>paternal  </a:t>
            </a:r>
            <a:r>
              <a:rPr dirty="0" sz="1200">
                <a:latin typeface="Georgia"/>
                <a:cs typeface="Georgia"/>
              </a:rPr>
              <a:t>roof </a:t>
            </a:r>
            <a:r>
              <a:rPr dirty="0" sz="1200" spc="-5">
                <a:latin typeface="Georgia"/>
                <a:cs typeface="Georgia"/>
              </a:rPr>
              <a:t>in Wales. Our mansion was situated in </a:t>
            </a:r>
            <a:r>
              <a:rPr dirty="0" sz="1200">
                <a:latin typeface="Georgia"/>
                <a:cs typeface="Georgia"/>
              </a:rPr>
              <a:t>one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most </a:t>
            </a:r>
            <a:r>
              <a:rPr dirty="0" sz="1200" spc="-5">
                <a:latin typeface="Georgia"/>
                <a:cs typeface="Georgia"/>
              </a:rPr>
              <a:t>romantic parts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Vale of  Uske. </a:t>
            </a:r>
            <a:r>
              <a:rPr dirty="0" sz="1200">
                <a:latin typeface="Georgia"/>
                <a:cs typeface="Georgia"/>
              </a:rPr>
              <a:t>Tho' my </a:t>
            </a:r>
            <a:r>
              <a:rPr dirty="0" sz="1200" spc="-5">
                <a:latin typeface="Georgia"/>
                <a:cs typeface="Georgia"/>
              </a:rPr>
              <a:t>Charms are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considerably softened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somewhat impaired by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Misfortunes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undergone,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once beautiful. </a:t>
            </a:r>
            <a:r>
              <a:rPr dirty="0" sz="1200" spc="-5">
                <a:latin typeface="Georgia"/>
                <a:cs typeface="Georgia"/>
              </a:rPr>
              <a:t>But lovely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Graces of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Person were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least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Perfections. Of every accomplishment accustomary </a:t>
            </a:r>
            <a:r>
              <a:rPr dirty="0" sz="1200">
                <a:latin typeface="Georgia"/>
                <a:cs typeface="Georgia"/>
              </a:rPr>
              <a:t>to my  </a:t>
            </a:r>
            <a:r>
              <a:rPr dirty="0" sz="1200" spc="-10">
                <a:latin typeface="Georgia"/>
                <a:cs typeface="Georgia"/>
              </a:rPr>
              <a:t>sex,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Mistress. When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Convent,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progress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always exceeded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instructions,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Acquirements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been wonderfull </a:t>
            </a:r>
            <a:r>
              <a:rPr dirty="0" sz="1200" spc="5">
                <a:latin typeface="Georgia"/>
                <a:cs typeface="Georgia"/>
              </a:rPr>
              <a:t>for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age, and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shortly  surpassed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-5">
                <a:latin typeface="Georgia"/>
                <a:cs typeface="Georgia"/>
              </a:rPr>
              <a:t> Masters.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In my </a:t>
            </a:r>
            <a:r>
              <a:rPr dirty="0" sz="1200" spc="-5">
                <a:latin typeface="Georgia"/>
                <a:cs typeface="Georgia"/>
              </a:rPr>
              <a:t>Mind, every </a:t>
            </a:r>
            <a:r>
              <a:rPr dirty="0" sz="1200">
                <a:latin typeface="Georgia"/>
                <a:cs typeface="Georgia"/>
              </a:rPr>
              <a:t>Virtue </a:t>
            </a:r>
            <a:r>
              <a:rPr dirty="0" sz="1200" spc="-5">
                <a:latin typeface="Georgia"/>
                <a:cs typeface="Georgia"/>
              </a:rPr>
              <a:t>that could adorn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centered; it was </a:t>
            </a:r>
            <a:r>
              <a:rPr dirty="0" sz="1200">
                <a:latin typeface="Georgia"/>
                <a:cs typeface="Georgia"/>
              </a:rPr>
              <a:t>the Rendez-vous </a:t>
            </a:r>
            <a:r>
              <a:rPr dirty="0" sz="1200" spc="-5">
                <a:latin typeface="Georgia"/>
                <a:cs typeface="Georgia"/>
              </a:rPr>
              <a:t>of  every good Quality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of every </a:t>
            </a:r>
            <a:r>
              <a:rPr dirty="0" sz="1200">
                <a:latin typeface="Georgia"/>
                <a:cs typeface="Georgia"/>
              </a:rPr>
              <a:t>noble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sentiment.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270" cy="2217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900"/>
              </a:lnSpc>
              <a:spcBef>
                <a:spcPts val="105"/>
              </a:spcBef>
            </a:pPr>
            <a:r>
              <a:rPr dirty="0" sz="1200" spc="-5">
                <a:latin typeface="Georgia"/>
                <a:cs typeface="Georgia"/>
              </a:rPr>
              <a:t>grove of Elms and which </a:t>
            </a:r>
            <a:r>
              <a:rPr dirty="0" sz="1200">
                <a:latin typeface="Georgia"/>
                <a:cs typeface="Georgia"/>
              </a:rPr>
              <a:t>I had not </a:t>
            </a:r>
            <a:r>
              <a:rPr dirty="0" sz="1200" spc="-5">
                <a:latin typeface="Georgia"/>
                <a:cs typeface="Georgia"/>
              </a:rPr>
              <a:t>before </a:t>
            </a:r>
            <a:r>
              <a:rPr dirty="0" sz="1200">
                <a:latin typeface="Georgia"/>
                <a:cs typeface="Georgia"/>
              </a:rPr>
              <a:t>observed—) I </a:t>
            </a:r>
            <a:r>
              <a:rPr dirty="0" sz="1200" spc="-5">
                <a:latin typeface="Georgia"/>
                <a:cs typeface="Georgia"/>
              </a:rPr>
              <a:t>agreed and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instantly walked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it—we knocked at the door—it was opened by an old woman; on being requested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afford </a:t>
            </a:r>
            <a:r>
              <a:rPr dirty="0" sz="1200">
                <a:latin typeface="Georgia"/>
                <a:cs typeface="Georgia"/>
              </a:rPr>
              <a:t>us a </a:t>
            </a:r>
            <a:r>
              <a:rPr dirty="0" sz="1200" spc="-5">
                <a:latin typeface="Georgia"/>
                <a:cs typeface="Georgia"/>
              </a:rPr>
              <a:t>Night's Lodging, she informed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that her House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but small, that she </a:t>
            </a:r>
            <a:r>
              <a:rPr dirty="0" sz="1200">
                <a:latin typeface="Georgia"/>
                <a:cs typeface="Georgia"/>
              </a:rPr>
              <a:t>had  </a:t>
            </a:r>
            <a:r>
              <a:rPr dirty="0" sz="1200" spc="-5">
                <a:latin typeface="Georgia"/>
                <a:cs typeface="Georgia"/>
              </a:rPr>
              <a:t>only </a:t>
            </a:r>
            <a:r>
              <a:rPr dirty="0" sz="1200">
                <a:latin typeface="Georgia"/>
                <a:cs typeface="Georgia"/>
              </a:rPr>
              <a:t>two </a:t>
            </a:r>
            <a:r>
              <a:rPr dirty="0" sz="1200" spc="-5">
                <a:latin typeface="Georgia"/>
                <a:cs typeface="Georgia"/>
              </a:rPr>
              <a:t>Bedrooms, </a:t>
            </a:r>
            <a:r>
              <a:rPr dirty="0" sz="1200">
                <a:latin typeface="Georgia"/>
                <a:cs typeface="Georgia"/>
              </a:rPr>
              <a:t>but </a:t>
            </a:r>
            <a:r>
              <a:rPr dirty="0" sz="1200" spc="-5">
                <a:latin typeface="Georgia"/>
                <a:cs typeface="Georgia"/>
              </a:rPr>
              <a:t>that However </a:t>
            </a:r>
            <a:r>
              <a:rPr dirty="0" sz="1200">
                <a:latin typeface="Georgia"/>
                <a:cs typeface="Georgia"/>
              </a:rPr>
              <a:t>we should </a:t>
            </a:r>
            <a:r>
              <a:rPr dirty="0" sz="1200" spc="-5">
                <a:latin typeface="Georgia"/>
                <a:cs typeface="Georgia"/>
              </a:rPr>
              <a:t>be wellcome </a:t>
            </a:r>
            <a:r>
              <a:rPr dirty="0" sz="1200">
                <a:latin typeface="Georgia"/>
                <a:cs typeface="Georgia"/>
              </a:rPr>
              <a:t>to one </a:t>
            </a:r>
            <a:r>
              <a:rPr dirty="0" sz="1200" spc="-5">
                <a:latin typeface="Georgia"/>
                <a:cs typeface="Georgia"/>
              </a:rPr>
              <a:t>of them.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 satisfied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followed the good woman into the House where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greatly cheered by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sight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comfortable </a:t>
            </a:r>
            <a:r>
              <a:rPr dirty="0" sz="1200">
                <a:latin typeface="Georgia"/>
                <a:cs typeface="Georgia"/>
              </a:rPr>
              <a:t>fire—. </a:t>
            </a:r>
            <a:r>
              <a:rPr dirty="0" sz="1200" spc="-5">
                <a:latin typeface="Georgia"/>
                <a:cs typeface="Georgia"/>
              </a:rPr>
              <a:t>She was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widow and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only one Daughter, who </a:t>
            </a:r>
            <a:r>
              <a:rPr dirty="0" sz="1200" spc="-10">
                <a:latin typeface="Georgia"/>
                <a:cs typeface="Georgia"/>
              </a:rPr>
              <a:t>was  </a:t>
            </a:r>
            <a:r>
              <a:rPr dirty="0" sz="1200" spc="-5">
                <a:latin typeface="Georgia"/>
                <a:cs typeface="Georgia"/>
              </a:rPr>
              <a:t>then just seventeen—One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best of ages; but alas! she was </a:t>
            </a:r>
            <a:r>
              <a:rPr dirty="0" sz="1200">
                <a:latin typeface="Georgia"/>
                <a:cs typeface="Georgia"/>
              </a:rPr>
              <a:t>very </a:t>
            </a:r>
            <a:r>
              <a:rPr dirty="0" sz="1200" spc="-5">
                <a:latin typeface="Georgia"/>
                <a:cs typeface="Georgia"/>
              </a:rPr>
              <a:t>plain and her </a:t>
            </a:r>
            <a:r>
              <a:rPr dirty="0" sz="1200">
                <a:latin typeface="Georgia"/>
                <a:cs typeface="Georgia"/>
              </a:rPr>
              <a:t>name  </a:t>
            </a:r>
            <a:r>
              <a:rPr dirty="0" sz="1200" spc="-5">
                <a:latin typeface="Georgia"/>
                <a:cs typeface="Georgia"/>
              </a:rPr>
              <a:t>was Bridget..... Nothing therfore could be expected </a:t>
            </a:r>
            <a:r>
              <a:rPr dirty="0" sz="1200">
                <a:latin typeface="Georgia"/>
                <a:cs typeface="Georgia"/>
              </a:rPr>
              <a:t>from her—she </a:t>
            </a:r>
            <a:r>
              <a:rPr dirty="0" sz="1200" spc="-5">
                <a:latin typeface="Georgia"/>
                <a:cs typeface="Georgia"/>
              </a:rPr>
              <a:t>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be supposed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possess </a:t>
            </a:r>
            <a:r>
              <a:rPr dirty="0" sz="1200" spc="-5">
                <a:latin typeface="Georgia"/>
                <a:cs typeface="Georgia"/>
              </a:rPr>
              <a:t>either exalted Ideas, Delicate Feelings or refined </a:t>
            </a:r>
            <a:r>
              <a:rPr dirty="0" sz="1200">
                <a:latin typeface="Georgia"/>
                <a:cs typeface="Georgia"/>
              </a:rPr>
              <a:t>Sensibilities—. She </a:t>
            </a:r>
            <a:r>
              <a:rPr dirty="0" sz="1200" spc="-5">
                <a:latin typeface="Georgia"/>
                <a:cs typeface="Georgia"/>
              </a:rPr>
              <a:t>was  nothing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than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mere good-tempered, civil and obliging young woman; as such </a:t>
            </a:r>
            <a:r>
              <a:rPr dirty="0" sz="1200">
                <a:latin typeface="Georgia"/>
                <a:cs typeface="Georgia"/>
              </a:rPr>
              <a:t>we  </a:t>
            </a:r>
            <a:r>
              <a:rPr dirty="0" sz="1200" spc="-5">
                <a:latin typeface="Georgia"/>
                <a:cs typeface="Georgia"/>
              </a:rPr>
              <a:t>could scarcely dislike here—she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only an Object of Contempt—. Adeiu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1540" cy="817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</a:t>
            </a:r>
            <a:r>
              <a:rPr dirty="0" sz="1200" b="1">
                <a:latin typeface="Georgia"/>
                <a:cs typeface="Georgia"/>
              </a:rPr>
              <a:t>14th LAURA </a:t>
            </a:r>
            <a:r>
              <a:rPr dirty="0" sz="1200" spc="-5" b="1">
                <a:latin typeface="Georgia"/>
                <a:cs typeface="Georgia"/>
              </a:rPr>
              <a:t>in</a:t>
            </a:r>
            <a:r>
              <a:rPr dirty="0" sz="1200" spc="-3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Arm </a:t>
            </a:r>
            <a:r>
              <a:rPr dirty="0" sz="1200" spc="-5">
                <a:latin typeface="Georgia"/>
                <a:cs typeface="Georgia"/>
              </a:rPr>
              <a:t>yourself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amiable young Freind with all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philosophy you are Mistress </a:t>
            </a:r>
            <a:r>
              <a:rPr dirty="0" sz="1200">
                <a:latin typeface="Georgia"/>
                <a:cs typeface="Georgia"/>
              </a:rPr>
              <a:t>of;  </a:t>
            </a:r>
            <a:r>
              <a:rPr dirty="0" sz="1200" spc="-5">
                <a:latin typeface="Georgia"/>
                <a:cs typeface="Georgia"/>
              </a:rPr>
              <a:t>summon </a:t>
            </a:r>
            <a:r>
              <a:rPr dirty="0" sz="1200">
                <a:latin typeface="Georgia"/>
                <a:cs typeface="Georgia"/>
              </a:rPr>
              <a:t>up </a:t>
            </a:r>
            <a:r>
              <a:rPr dirty="0" sz="1200" spc="-5">
                <a:latin typeface="Georgia"/>
                <a:cs typeface="Georgia"/>
              </a:rPr>
              <a:t>all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fortitude you possess, for alas!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perusal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following Pages  your sensibility will be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severely tried. </a:t>
            </a:r>
            <a:r>
              <a:rPr dirty="0" sz="1200">
                <a:latin typeface="Georgia"/>
                <a:cs typeface="Georgia"/>
              </a:rPr>
              <a:t>Ah! </a:t>
            </a:r>
            <a:r>
              <a:rPr dirty="0" sz="1200" spc="-5">
                <a:latin typeface="Georgia"/>
                <a:cs typeface="Georgia"/>
              </a:rPr>
              <a:t>what were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misfortunes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before  experienced and which </a:t>
            </a:r>
            <a:r>
              <a:rPr dirty="0" sz="1200">
                <a:latin typeface="Georgia"/>
                <a:cs typeface="Georgia"/>
              </a:rPr>
              <a:t>I have </a:t>
            </a:r>
            <a:r>
              <a:rPr dirty="0" sz="1200" spc="-5">
                <a:latin typeface="Georgia"/>
                <a:cs typeface="Georgia"/>
              </a:rPr>
              <a:t>already </a:t>
            </a:r>
            <a:r>
              <a:rPr dirty="0" sz="1200">
                <a:latin typeface="Georgia"/>
                <a:cs typeface="Georgia"/>
              </a:rPr>
              <a:t>related to </a:t>
            </a:r>
            <a:r>
              <a:rPr dirty="0" sz="1200" spc="-5">
                <a:latin typeface="Georgia"/>
                <a:cs typeface="Georgia"/>
              </a:rPr>
              <a:t>you,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one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going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inform you </a:t>
            </a:r>
            <a:r>
              <a:rPr dirty="0" sz="1200">
                <a:latin typeface="Georgia"/>
                <a:cs typeface="Georgia"/>
              </a:rPr>
              <a:t>of. The </a:t>
            </a:r>
            <a:r>
              <a:rPr dirty="0" sz="1200" spc="-5">
                <a:latin typeface="Georgia"/>
                <a:cs typeface="Georgia"/>
              </a:rPr>
              <a:t>Death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and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 and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Husband though almost 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than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gentle Nature could support, were trifles in comparison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misfortune 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10">
                <a:latin typeface="Georgia"/>
                <a:cs typeface="Georgia"/>
              </a:rPr>
              <a:t>proceeding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relate.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morning after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arrival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Cottage, Sophia  complained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violent pain in her delicate limbs, accompanied with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10">
                <a:latin typeface="Georgia"/>
                <a:cs typeface="Georgia"/>
              </a:rPr>
              <a:t>disagreable  </a:t>
            </a:r>
            <a:r>
              <a:rPr dirty="0" sz="1200" spc="-5">
                <a:latin typeface="Georgia"/>
                <a:cs typeface="Georgia"/>
              </a:rPr>
              <a:t>Head-ake She attributed it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cold caught by her continued faintings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open air as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Dew was falling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Evening before. </a:t>
            </a:r>
            <a:r>
              <a:rPr dirty="0" sz="1200">
                <a:latin typeface="Georgia"/>
                <a:cs typeface="Georgia"/>
              </a:rPr>
              <a:t>This I </a:t>
            </a:r>
            <a:r>
              <a:rPr dirty="0" sz="1200" spc="-5">
                <a:latin typeface="Georgia"/>
                <a:cs typeface="Georgia"/>
              </a:rPr>
              <a:t>feared was but too probably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case;  since how could it be otherwise accounted for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should have escaped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same  indisposition, but by supposing 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bodily Exertions </a:t>
            </a:r>
            <a:r>
              <a:rPr dirty="0" sz="1200">
                <a:latin typeface="Georgia"/>
                <a:cs typeface="Georgia"/>
              </a:rPr>
              <a:t>I had </a:t>
            </a:r>
            <a:r>
              <a:rPr dirty="0" sz="1200" spc="-5">
                <a:latin typeface="Georgia"/>
                <a:cs typeface="Georgia"/>
              </a:rPr>
              <a:t>undergone in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repeated fits of frenzy had so effectually circulated and </a:t>
            </a:r>
            <a:r>
              <a:rPr dirty="0" sz="1200">
                <a:latin typeface="Georgia"/>
                <a:cs typeface="Georgia"/>
              </a:rPr>
              <a:t>warmed my </a:t>
            </a:r>
            <a:r>
              <a:rPr dirty="0" sz="1200" spc="-5">
                <a:latin typeface="Georgia"/>
                <a:cs typeface="Georgia"/>
              </a:rPr>
              <a:t>Blood as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make </a:t>
            </a:r>
            <a:r>
              <a:rPr dirty="0" sz="1200">
                <a:latin typeface="Georgia"/>
                <a:cs typeface="Georgia"/>
              </a:rPr>
              <a:t>me  </a:t>
            </a:r>
            <a:r>
              <a:rPr dirty="0" sz="1200" spc="-5">
                <a:latin typeface="Georgia"/>
                <a:cs typeface="Georgia"/>
              </a:rPr>
              <a:t>proof against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chilling Damps of Night, whereas, </a:t>
            </a:r>
            <a:r>
              <a:rPr dirty="0" sz="1200">
                <a:latin typeface="Georgia"/>
                <a:cs typeface="Georgia"/>
              </a:rPr>
              <a:t>Sophia </a:t>
            </a:r>
            <a:r>
              <a:rPr dirty="0" sz="1200" spc="-5">
                <a:latin typeface="Georgia"/>
                <a:cs typeface="Georgia"/>
              </a:rPr>
              <a:t>lying totally inactive on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ground must have been exposed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all their severity.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most seriously alarmed </a:t>
            </a:r>
            <a:r>
              <a:rPr dirty="0" sz="1200">
                <a:latin typeface="Georgia"/>
                <a:cs typeface="Georgia"/>
              </a:rPr>
              <a:t>by </a:t>
            </a:r>
            <a:r>
              <a:rPr dirty="0" sz="1200" spc="-5">
                <a:latin typeface="Georgia"/>
                <a:cs typeface="Georgia"/>
              </a:rPr>
              <a:t>her  illness which trifling as it may appear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you,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certain instinctive sensibility whispered  me, would in the End </a:t>
            </a:r>
            <a:r>
              <a:rPr dirty="0" sz="1200">
                <a:latin typeface="Georgia"/>
                <a:cs typeface="Georgia"/>
              </a:rPr>
              <a:t>be </a:t>
            </a:r>
            <a:r>
              <a:rPr dirty="0" sz="1200" spc="-5">
                <a:latin typeface="Georgia"/>
                <a:cs typeface="Georgia"/>
              </a:rPr>
              <a:t>fatal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Alas!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fears were </a:t>
            </a:r>
            <a:r>
              <a:rPr dirty="0" sz="1200">
                <a:latin typeface="Georgia"/>
                <a:cs typeface="Georgia"/>
              </a:rPr>
              <a:t>but </a:t>
            </a:r>
            <a:r>
              <a:rPr dirty="0" sz="1200" spc="-5">
                <a:latin typeface="Georgia"/>
                <a:cs typeface="Georgia"/>
              </a:rPr>
              <a:t>too fully justified;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grew gradually </a:t>
            </a:r>
            <a:r>
              <a:rPr dirty="0" sz="1200">
                <a:latin typeface="Georgia"/>
                <a:cs typeface="Georgia"/>
              </a:rPr>
              <a:t>worse—and I </a:t>
            </a:r>
            <a:r>
              <a:rPr dirty="0" sz="1200" spc="-5">
                <a:latin typeface="Georgia"/>
                <a:cs typeface="Georgia"/>
              </a:rPr>
              <a:t>daily became 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alarmed for her.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length she was obliged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confine herself solely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Bed  allotted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by our worthy Landlady—. Her disorder turned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galloping Consumption  and 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days carried </a:t>
            </a:r>
            <a:r>
              <a:rPr dirty="0" sz="1200">
                <a:latin typeface="Georgia"/>
                <a:cs typeface="Georgia"/>
              </a:rPr>
              <a:t>her off. </a:t>
            </a:r>
            <a:r>
              <a:rPr dirty="0" sz="1200" spc="-5">
                <a:latin typeface="Georgia"/>
                <a:cs typeface="Georgia"/>
              </a:rPr>
              <a:t>Amidst all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Lamentations for her (and violent you  may suppose they were)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yet received some consolation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reflection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having  paid every attention to her, that could be offered, in her illness.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wept over her  every Day—had bathed her sweet face with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tears </a:t>
            </a:r>
            <a:r>
              <a:rPr dirty="0" sz="1200">
                <a:latin typeface="Georgia"/>
                <a:cs typeface="Georgia"/>
              </a:rPr>
              <a:t>and had </a:t>
            </a:r>
            <a:r>
              <a:rPr dirty="0" sz="1200" spc="-5">
                <a:latin typeface="Georgia"/>
                <a:cs typeface="Georgia"/>
              </a:rPr>
              <a:t>pressed </a:t>
            </a:r>
            <a:r>
              <a:rPr dirty="0" sz="1200">
                <a:latin typeface="Georgia"/>
                <a:cs typeface="Georgia"/>
              </a:rPr>
              <a:t>her </a:t>
            </a:r>
            <a:r>
              <a:rPr dirty="0" sz="1200" spc="-5">
                <a:latin typeface="Georgia"/>
                <a:cs typeface="Georgia"/>
              </a:rPr>
              <a:t>fair Hands  continually in mine—. </a:t>
            </a:r>
            <a:r>
              <a:rPr dirty="0" sz="1200">
                <a:latin typeface="Georgia"/>
                <a:cs typeface="Georgia"/>
              </a:rPr>
              <a:t>"My </a:t>
            </a:r>
            <a:r>
              <a:rPr dirty="0" sz="1200" spc="-5">
                <a:latin typeface="Georgia"/>
                <a:cs typeface="Georgia"/>
              </a:rPr>
              <a:t>beloved Laura (said she </a:t>
            </a:r>
            <a:r>
              <a:rPr dirty="0" sz="1200">
                <a:latin typeface="Georgia"/>
                <a:cs typeface="Georgia"/>
              </a:rPr>
              <a:t>to me a </a:t>
            </a:r>
            <a:r>
              <a:rPr dirty="0" sz="1200" spc="-5">
                <a:latin typeface="Georgia"/>
                <a:cs typeface="Georgia"/>
              </a:rPr>
              <a:t>few Hours before she </a:t>
            </a:r>
            <a:r>
              <a:rPr dirty="0" sz="1200" spc="-10">
                <a:latin typeface="Georgia"/>
                <a:cs typeface="Georgia"/>
              </a:rPr>
              <a:t>died)  </a:t>
            </a:r>
            <a:r>
              <a:rPr dirty="0" sz="1200" spc="-5">
                <a:latin typeface="Georgia"/>
                <a:cs typeface="Georgia"/>
              </a:rPr>
              <a:t>take warning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1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unhappy End and avoid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imprudent conduct which </a:t>
            </a:r>
            <a:r>
              <a:rPr dirty="0" sz="1200">
                <a:latin typeface="Georgia"/>
                <a:cs typeface="Georgia"/>
              </a:rPr>
              <a:t>had  </a:t>
            </a:r>
            <a:r>
              <a:rPr dirty="0" sz="1200" spc="-5">
                <a:latin typeface="Georgia"/>
                <a:cs typeface="Georgia"/>
              </a:rPr>
              <a:t>occasioned it... Beware of fainting-fits... Though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time they may be refreshing and  agreable </a:t>
            </a:r>
            <a:r>
              <a:rPr dirty="0" sz="1200">
                <a:latin typeface="Georgia"/>
                <a:cs typeface="Georgia"/>
              </a:rPr>
              <a:t>yet </a:t>
            </a:r>
            <a:r>
              <a:rPr dirty="0" sz="1200" spc="-5">
                <a:latin typeface="Georgia"/>
                <a:cs typeface="Georgia"/>
              </a:rPr>
              <a:t>beleive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they will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end, if too often repeated and </a:t>
            </a:r>
            <a:r>
              <a:rPr dirty="0" sz="1200" spc="15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improper  seasons, prove destructive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your Constitution...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fate will teach you this..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die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Martyr </a:t>
            </a:r>
            <a:r>
              <a:rPr dirty="0" sz="1200">
                <a:latin typeface="Georgia"/>
                <a:cs typeface="Georgia"/>
              </a:rPr>
              <a:t>to my </a:t>
            </a:r>
            <a:r>
              <a:rPr dirty="0" sz="1200" spc="-5">
                <a:latin typeface="Georgia"/>
                <a:cs typeface="Georgia"/>
              </a:rPr>
              <a:t>greif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loss of Augustus.. One fatal swoon has cost </a:t>
            </a:r>
            <a:r>
              <a:rPr dirty="0" sz="1200">
                <a:latin typeface="Georgia"/>
                <a:cs typeface="Georgia"/>
              </a:rPr>
              <a:t>me my </a:t>
            </a:r>
            <a:r>
              <a:rPr dirty="0" sz="1200" spc="-5">
                <a:latin typeface="Georgia"/>
                <a:cs typeface="Georgia"/>
              </a:rPr>
              <a:t>Life..  Beware of swoons </a:t>
            </a:r>
            <a:r>
              <a:rPr dirty="0" sz="1200">
                <a:latin typeface="Georgia"/>
                <a:cs typeface="Georgia"/>
              </a:rPr>
              <a:t>Dear </a:t>
            </a:r>
            <a:r>
              <a:rPr dirty="0" sz="1200" spc="-5">
                <a:latin typeface="Georgia"/>
                <a:cs typeface="Georgia"/>
              </a:rPr>
              <a:t>Laura....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frenzy </a:t>
            </a:r>
            <a:r>
              <a:rPr dirty="0" sz="1200">
                <a:latin typeface="Georgia"/>
                <a:cs typeface="Georgia"/>
              </a:rPr>
              <a:t>fit </a:t>
            </a:r>
            <a:r>
              <a:rPr dirty="0" sz="1200" spc="-5">
                <a:latin typeface="Georgia"/>
                <a:cs typeface="Georgia"/>
              </a:rPr>
              <a:t>is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one </a:t>
            </a:r>
            <a:r>
              <a:rPr dirty="0" sz="1200">
                <a:latin typeface="Georgia"/>
                <a:cs typeface="Georgia"/>
              </a:rPr>
              <a:t>quarter </a:t>
            </a:r>
            <a:r>
              <a:rPr dirty="0" sz="1200" spc="-5">
                <a:latin typeface="Georgia"/>
                <a:cs typeface="Georgia"/>
              </a:rPr>
              <a:t>so pernicious; it is an  exercise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Body and if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too violent, is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dare say conducive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Health in its  consequences—Run </a:t>
            </a:r>
            <a:r>
              <a:rPr dirty="0" sz="1200">
                <a:latin typeface="Georgia"/>
                <a:cs typeface="Georgia"/>
              </a:rPr>
              <a:t>mad as </a:t>
            </a:r>
            <a:r>
              <a:rPr dirty="0" sz="1200" spc="-5">
                <a:latin typeface="Georgia"/>
                <a:cs typeface="Georgia"/>
              </a:rPr>
              <a:t>often as you chuse; but do </a:t>
            </a:r>
            <a:r>
              <a:rPr dirty="0" sz="1200">
                <a:latin typeface="Georgia"/>
                <a:cs typeface="Georgia"/>
              </a:rPr>
              <a:t>not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faint—"</a:t>
            </a:r>
            <a:endParaRPr sz="1200">
              <a:latin typeface="Georgia"/>
              <a:cs typeface="Georgia"/>
            </a:endParaRPr>
          </a:p>
          <a:p>
            <a:pPr marL="12700" marR="1079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These were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last words she ever addressed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me..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her dieing Advice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 afflicted Laura, who </a:t>
            </a:r>
            <a:r>
              <a:rPr dirty="0" sz="1200">
                <a:latin typeface="Georgia"/>
                <a:cs typeface="Georgia"/>
              </a:rPr>
              <a:t>has </a:t>
            </a:r>
            <a:r>
              <a:rPr dirty="0" sz="1200" spc="-5">
                <a:latin typeface="Georgia"/>
                <a:cs typeface="Georgia"/>
              </a:rPr>
              <a:t>ever most faithfully adhered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-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it.</a:t>
            </a:r>
            <a:endParaRPr sz="1200">
              <a:latin typeface="Georgia"/>
              <a:cs typeface="Georgia"/>
            </a:endParaRPr>
          </a:p>
          <a:p>
            <a:pPr marL="12700" marR="10795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After having attended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lamented freind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Early Grave,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immediately </a:t>
            </a:r>
            <a:r>
              <a:rPr dirty="0" sz="1200">
                <a:latin typeface="Georgia"/>
                <a:cs typeface="Georgia"/>
              </a:rPr>
              <a:t>(tho' </a:t>
            </a:r>
            <a:r>
              <a:rPr dirty="0" sz="1200" spc="-5">
                <a:latin typeface="Georgia"/>
                <a:cs typeface="Georgia"/>
              </a:rPr>
              <a:t>late at  night)  left 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detested  Village  in  which  </a:t>
            </a:r>
            <a:r>
              <a:rPr dirty="0" sz="1200">
                <a:latin typeface="Georgia"/>
                <a:cs typeface="Georgia"/>
              </a:rPr>
              <a:t>she  </a:t>
            </a:r>
            <a:r>
              <a:rPr dirty="0" sz="1200" spc="-5">
                <a:latin typeface="Georgia"/>
                <a:cs typeface="Georgia"/>
              </a:rPr>
              <a:t>died,  and  </a:t>
            </a:r>
            <a:r>
              <a:rPr dirty="0" sz="1200">
                <a:latin typeface="Georgia"/>
                <a:cs typeface="Georgia"/>
              </a:rPr>
              <a:t>near  </a:t>
            </a:r>
            <a:r>
              <a:rPr dirty="0" sz="1200" spc="-5">
                <a:latin typeface="Georgia"/>
                <a:cs typeface="Georgia"/>
              </a:rPr>
              <a:t>which  had  expired 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endParaRPr sz="1200">
              <a:latin typeface="Georgia"/>
              <a:cs typeface="Georgia"/>
            </a:endParaRPr>
          </a:p>
          <a:p>
            <a:pPr marL="12700" marR="10795">
              <a:lnSpc>
                <a:spcPts val="157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Husband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Augustus. </a:t>
            </a:r>
            <a:r>
              <a:rPr dirty="0" sz="1200">
                <a:latin typeface="Georgia"/>
                <a:cs typeface="Georgia"/>
              </a:rPr>
              <a:t>I had </a:t>
            </a:r>
            <a:r>
              <a:rPr dirty="0" sz="1200" spc="5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walked </a:t>
            </a:r>
            <a:r>
              <a:rPr dirty="0" sz="1200">
                <a:latin typeface="Georgia"/>
                <a:cs typeface="Georgia"/>
              </a:rPr>
              <a:t>many </a:t>
            </a:r>
            <a:r>
              <a:rPr dirty="0" sz="1200" spc="-5">
                <a:latin typeface="Georgia"/>
                <a:cs typeface="Georgia"/>
              </a:rPr>
              <a:t>yards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it before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overtaken by 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stage-coach,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which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instantly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took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place,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determined 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 spc="5">
                <a:latin typeface="Georgia"/>
                <a:cs typeface="Georgia"/>
              </a:rPr>
              <a:t>to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proceed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it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2175" cy="799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795">
              <a:lnSpc>
                <a:spcPct val="109300"/>
              </a:lnSpc>
              <a:spcBef>
                <a:spcPts val="100"/>
              </a:spcBef>
            </a:pPr>
            <a:r>
              <a:rPr dirty="0" sz="1200" spc="-5">
                <a:latin typeface="Georgia"/>
                <a:cs typeface="Georgia"/>
              </a:rPr>
              <a:t>Edinburgh, where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hoped </a:t>
            </a:r>
            <a:r>
              <a:rPr dirty="0" sz="1200">
                <a:latin typeface="Georgia"/>
                <a:cs typeface="Georgia"/>
              </a:rPr>
              <a:t>to find </a:t>
            </a:r>
            <a:r>
              <a:rPr dirty="0" sz="1200" spc="-5">
                <a:latin typeface="Georgia"/>
                <a:cs typeface="Georgia"/>
              </a:rPr>
              <a:t>some </a:t>
            </a:r>
            <a:r>
              <a:rPr dirty="0" sz="1200">
                <a:latin typeface="Georgia"/>
                <a:cs typeface="Georgia"/>
              </a:rPr>
              <a:t>kind </a:t>
            </a:r>
            <a:r>
              <a:rPr dirty="0" sz="1200" spc="-5">
                <a:latin typeface="Georgia"/>
                <a:cs typeface="Georgia"/>
              </a:rPr>
              <a:t>some pitying Freind who </a:t>
            </a:r>
            <a:r>
              <a:rPr dirty="0" sz="1200">
                <a:latin typeface="Georgia"/>
                <a:cs typeface="Georgia"/>
              </a:rPr>
              <a:t>would </a:t>
            </a:r>
            <a:r>
              <a:rPr dirty="0" sz="1200" spc="-5">
                <a:latin typeface="Georgia"/>
                <a:cs typeface="Georgia"/>
              </a:rPr>
              <a:t>receive and  comfort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in my afflictions.</a:t>
            </a:r>
            <a:endParaRPr sz="1200">
              <a:latin typeface="Georgia"/>
              <a:cs typeface="Georgia"/>
            </a:endParaRPr>
          </a:p>
          <a:p>
            <a:pPr algn="just" marL="12700" marR="10795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so dark when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entered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Coach </a:t>
            </a:r>
            <a:r>
              <a:rPr dirty="0" sz="1200">
                <a:latin typeface="Georgia"/>
                <a:cs typeface="Georgia"/>
              </a:rPr>
              <a:t>that I </a:t>
            </a:r>
            <a:r>
              <a:rPr dirty="0" sz="1200" spc="-5">
                <a:latin typeface="Georgia"/>
                <a:cs typeface="Georgia"/>
              </a:rPr>
              <a:t>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distinguish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Number of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Fellow-travellers; 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could  only  perceive  that  they  were  many.  Regardless  however</a:t>
            </a:r>
            <a:r>
              <a:rPr dirty="0" sz="1200" spc="-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endParaRPr sz="1200">
              <a:latin typeface="Georgia"/>
              <a:cs typeface="Georgia"/>
            </a:endParaRPr>
          </a:p>
          <a:p>
            <a:pPr algn="just" marL="12700" marR="10795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anything concerning them,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gave myself </a:t>
            </a:r>
            <a:r>
              <a:rPr dirty="0" sz="1200">
                <a:latin typeface="Georgia"/>
                <a:cs typeface="Georgia"/>
              </a:rPr>
              <a:t>up to my </a:t>
            </a:r>
            <a:r>
              <a:rPr dirty="0" sz="1200" spc="-5">
                <a:latin typeface="Georgia"/>
                <a:cs typeface="Georgia"/>
              </a:rPr>
              <a:t>own </a:t>
            </a:r>
            <a:r>
              <a:rPr dirty="0" sz="1200">
                <a:latin typeface="Georgia"/>
                <a:cs typeface="Georgia"/>
              </a:rPr>
              <a:t>sad </a:t>
            </a:r>
            <a:r>
              <a:rPr dirty="0" sz="1200" spc="-5">
                <a:latin typeface="Georgia"/>
                <a:cs typeface="Georgia"/>
              </a:rPr>
              <a:t>Reflections.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general silence  prevailed—A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silence,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which</a:t>
            </a:r>
            <a:r>
              <a:rPr dirty="0" sz="1200" spc="1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was</a:t>
            </a:r>
            <a:r>
              <a:rPr dirty="0" sz="1200" spc="18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by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nothing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interrupted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but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by</a:t>
            </a:r>
            <a:r>
              <a:rPr dirty="0" sz="1200" spc="1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loud</a:t>
            </a:r>
            <a:r>
              <a:rPr dirty="0" sz="1200" spc="1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and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repeated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snores of one of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Party.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"What an illiterate villain must that </a:t>
            </a:r>
            <a:r>
              <a:rPr dirty="0" sz="1200">
                <a:latin typeface="Georgia"/>
                <a:cs typeface="Georgia"/>
              </a:rPr>
              <a:t>man be! </a:t>
            </a:r>
            <a:r>
              <a:rPr dirty="0" sz="1200" spc="-5">
                <a:latin typeface="Georgia"/>
                <a:cs typeface="Georgia"/>
              </a:rPr>
              <a:t>(thought </a:t>
            </a:r>
            <a:r>
              <a:rPr dirty="0" sz="1200">
                <a:latin typeface="Georgia"/>
                <a:cs typeface="Georgia"/>
              </a:rPr>
              <a:t>I to </a:t>
            </a:r>
            <a:r>
              <a:rPr dirty="0" sz="1200" spc="-5">
                <a:latin typeface="Georgia"/>
                <a:cs typeface="Georgia"/>
              </a:rPr>
              <a:t>myself) What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total want of  delicate refinement must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have, who can thus shock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senses by such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brutal noise!  He must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certain be capable of every </a:t>
            </a:r>
            <a:r>
              <a:rPr dirty="0" sz="1200">
                <a:latin typeface="Georgia"/>
                <a:cs typeface="Georgia"/>
              </a:rPr>
              <a:t>bad </a:t>
            </a:r>
            <a:r>
              <a:rPr dirty="0" sz="1200" spc="-5">
                <a:latin typeface="Georgia"/>
                <a:cs typeface="Georgia"/>
              </a:rPr>
              <a:t>action! There is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crime too black for  such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Character!" </a:t>
            </a:r>
            <a:r>
              <a:rPr dirty="0" sz="1200">
                <a:latin typeface="Georgia"/>
                <a:cs typeface="Georgia"/>
              </a:rPr>
              <a:t>Thus </a:t>
            </a:r>
            <a:r>
              <a:rPr dirty="0" sz="1200" spc="-5">
                <a:latin typeface="Georgia"/>
                <a:cs typeface="Georgia"/>
              </a:rPr>
              <a:t>reasoned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within myself, and doubtless such were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reflections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fellow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travellers.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length, returning Day enabled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behold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unprincipled Scoundrel who had so  violently disturbed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feelings.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Sir Edward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father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Deceased Husband.  By his side </a:t>
            </a:r>
            <a:r>
              <a:rPr dirty="0" sz="1200">
                <a:latin typeface="Georgia"/>
                <a:cs typeface="Georgia"/>
              </a:rPr>
              <a:t>sate </a:t>
            </a:r>
            <a:r>
              <a:rPr dirty="0" sz="1200" spc="-5">
                <a:latin typeface="Georgia"/>
                <a:cs typeface="Georgia"/>
              </a:rPr>
              <a:t>Augusta, and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same seat with </a:t>
            </a:r>
            <a:r>
              <a:rPr dirty="0" sz="1200">
                <a:latin typeface="Georgia"/>
                <a:cs typeface="Georgia"/>
              </a:rPr>
              <a:t>me were your </a:t>
            </a:r>
            <a:r>
              <a:rPr dirty="0" sz="1200" spc="-5">
                <a:latin typeface="Georgia"/>
                <a:cs typeface="Georgia"/>
              </a:rPr>
              <a:t>Mother and Lady  Dorothea. Imagine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surprise at finding myself thus seated amongst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old  Acquaintance. Great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astonishment, it was </a:t>
            </a:r>
            <a:r>
              <a:rPr dirty="0" sz="1200">
                <a:latin typeface="Georgia"/>
                <a:cs typeface="Georgia"/>
              </a:rPr>
              <a:t>yet </a:t>
            </a:r>
            <a:r>
              <a:rPr dirty="0" sz="1200" spc="-5">
                <a:latin typeface="Georgia"/>
                <a:cs typeface="Georgia"/>
              </a:rPr>
              <a:t>increased, when on looking </a:t>
            </a:r>
            <a:r>
              <a:rPr dirty="0" sz="1200">
                <a:latin typeface="Georgia"/>
                <a:cs typeface="Georgia"/>
              </a:rPr>
              <a:t>out  </a:t>
            </a:r>
            <a:r>
              <a:rPr dirty="0" sz="1200" spc="-5">
                <a:latin typeface="Georgia"/>
                <a:cs typeface="Georgia"/>
              </a:rPr>
              <a:t>of Windows,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beheld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Husband of Philippa, with Philippa </a:t>
            </a:r>
            <a:r>
              <a:rPr dirty="0" sz="1200" spc="5">
                <a:latin typeface="Georgia"/>
                <a:cs typeface="Georgia"/>
              </a:rPr>
              <a:t>by </a:t>
            </a:r>
            <a:r>
              <a:rPr dirty="0" sz="1200" spc="-5">
                <a:latin typeface="Georgia"/>
                <a:cs typeface="Georgia"/>
              </a:rPr>
              <a:t>his </a:t>
            </a:r>
            <a:r>
              <a:rPr dirty="0" sz="1200">
                <a:latin typeface="Georgia"/>
                <a:cs typeface="Georgia"/>
              </a:rPr>
              <a:t>side, </a:t>
            </a:r>
            <a:r>
              <a:rPr dirty="0" sz="1200" spc="-5">
                <a:latin typeface="Georgia"/>
                <a:cs typeface="Georgia"/>
              </a:rPr>
              <a:t>on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Coachbox and when </a:t>
            </a:r>
            <a:r>
              <a:rPr dirty="0" sz="1200" spc="5">
                <a:latin typeface="Georgia"/>
                <a:cs typeface="Georgia"/>
              </a:rPr>
              <a:t>on </a:t>
            </a:r>
            <a:r>
              <a:rPr dirty="0" sz="1200" spc="-5">
                <a:latin typeface="Georgia"/>
                <a:cs typeface="Georgia"/>
              </a:rPr>
              <a:t>looking behind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beheld, Philander and Gustavus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Basket.  "Oh! Heavens, (exclaimed </a:t>
            </a:r>
            <a:r>
              <a:rPr dirty="0" sz="1200">
                <a:latin typeface="Georgia"/>
                <a:cs typeface="Georgia"/>
              </a:rPr>
              <a:t>I) </a:t>
            </a:r>
            <a:r>
              <a:rPr dirty="0" sz="1200" spc="-5">
                <a:latin typeface="Georgia"/>
                <a:cs typeface="Georgia"/>
              </a:rPr>
              <a:t>is it possible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should so unexpectedly be surrounded  by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nearest Relations and Connections?" These words roused </a:t>
            </a:r>
            <a:r>
              <a:rPr dirty="0" sz="1200" spc="5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rest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Party,  and every eye was directed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corner in which </a:t>
            </a:r>
            <a:r>
              <a:rPr dirty="0" sz="1200">
                <a:latin typeface="Georgia"/>
                <a:cs typeface="Georgia"/>
              </a:rPr>
              <a:t>I sat. </a:t>
            </a:r>
            <a:r>
              <a:rPr dirty="0" sz="1200" spc="-5">
                <a:latin typeface="Georgia"/>
                <a:cs typeface="Georgia"/>
              </a:rPr>
              <a:t>"Oh!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Isabel (continued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throwing myself across Lady Dorothea into her arms) receive once </a:t>
            </a:r>
            <a:r>
              <a:rPr dirty="0" sz="1200">
                <a:latin typeface="Georgia"/>
                <a:cs typeface="Georgia"/>
              </a:rPr>
              <a:t>more to </a:t>
            </a:r>
            <a:r>
              <a:rPr dirty="0" sz="1200" spc="-5">
                <a:latin typeface="Georgia"/>
                <a:cs typeface="Georgia"/>
              </a:rPr>
              <a:t>your Bosom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unfortunate Laura. Alas!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last parted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Vale of Usk,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happy in  being united </a:t>
            </a:r>
            <a:r>
              <a:rPr dirty="0" sz="1200">
                <a:latin typeface="Georgia"/>
                <a:cs typeface="Georgia"/>
              </a:rPr>
              <a:t>to the best </a:t>
            </a:r>
            <a:r>
              <a:rPr dirty="0" sz="1200" spc="-5">
                <a:latin typeface="Georgia"/>
                <a:cs typeface="Georgia"/>
              </a:rPr>
              <a:t>of Edwards; </a:t>
            </a:r>
            <a:r>
              <a:rPr dirty="0" sz="1200">
                <a:latin typeface="Georgia"/>
                <a:cs typeface="Georgia"/>
              </a:rPr>
              <a:t>I had then a Father and a Mother, </a:t>
            </a:r>
            <a:r>
              <a:rPr dirty="0" sz="1200" spc="-5">
                <a:latin typeface="Georgia"/>
                <a:cs typeface="Georgia"/>
              </a:rPr>
              <a:t>and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never  </a:t>
            </a:r>
            <a:r>
              <a:rPr dirty="0" sz="1200">
                <a:latin typeface="Georgia"/>
                <a:cs typeface="Georgia"/>
              </a:rPr>
              <a:t>known </a:t>
            </a:r>
            <a:r>
              <a:rPr dirty="0" sz="1200" spc="-5">
                <a:latin typeface="Georgia"/>
                <a:cs typeface="Georgia"/>
              </a:rPr>
              <a:t>misfortunes—But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deprived of </a:t>
            </a:r>
            <a:r>
              <a:rPr dirty="0" sz="1200">
                <a:latin typeface="Georgia"/>
                <a:cs typeface="Georgia"/>
              </a:rPr>
              <a:t>every </a:t>
            </a:r>
            <a:r>
              <a:rPr dirty="0" sz="1200" spc="-5">
                <a:latin typeface="Georgia"/>
                <a:cs typeface="Georgia"/>
              </a:rPr>
              <a:t>freind but </a:t>
            </a:r>
            <a:r>
              <a:rPr dirty="0" sz="1200">
                <a:latin typeface="Georgia"/>
                <a:cs typeface="Georgia"/>
              </a:rPr>
              <a:t>you—"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"What! (interrupted Augusta) is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Brother dead then? </a:t>
            </a:r>
            <a:r>
              <a:rPr dirty="0" sz="1200">
                <a:latin typeface="Georgia"/>
                <a:cs typeface="Georgia"/>
              </a:rPr>
              <a:t>Tell us I </a:t>
            </a:r>
            <a:r>
              <a:rPr dirty="0" sz="1200" spc="-5">
                <a:latin typeface="Georgia"/>
                <a:cs typeface="Georgia"/>
              </a:rPr>
              <a:t>intreat you what is  become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him?"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"Yes,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cold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and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insensible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Nymph,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(replied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I)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luckless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swain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your</a:t>
            </a:r>
            <a:endParaRPr sz="1200">
              <a:latin typeface="Georgia"/>
              <a:cs typeface="Georgia"/>
            </a:endParaRPr>
          </a:p>
          <a:p>
            <a:pPr algn="just" marL="12700" marR="11430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Brother, is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more, and you may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glory in being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Heiress of Sir Edward's  fortune."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Although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always despised her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Day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overheard </a:t>
            </a:r>
            <a:r>
              <a:rPr dirty="0" sz="1200">
                <a:latin typeface="Georgia"/>
                <a:cs typeface="Georgia"/>
              </a:rPr>
              <a:t>her </a:t>
            </a:r>
            <a:r>
              <a:rPr dirty="0" sz="1200" spc="-5">
                <a:latin typeface="Georgia"/>
                <a:cs typeface="Georgia"/>
              </a:rPr>
              <a:t>conversation 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with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Edward, </a:t>
            </a:r>
            <a:r>
              <a:rPr dirty="0" sz="1200">
                <a:latin typeface="Georgia"/>
                <a:cs typeface="Georgia"/>
              </a:rPr>
              <a:t>yet </a:t>
            </a:r>
            <a:r>
              <a:rPr dirty="0" sz="1200" spc="-5">
                <a:latin typeface="Georgia"/>
                <a:cs typeface="Georgia"/>
              </a:rPr>
              <a:t>in civility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complied with hers and Sir Edward's </a:t>
            </a:r>
            <a:r>
              <a:rPr dirty="0" sz="1200">
                <a:latin typeface="Georgia"/>
                <a:cs typeface="Georgia"/>
              </a:rPr>
              <a:t>intreaties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would  inform them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whole melancholy affair. They were greatly shocked—even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obdurate Heart of Sir Edward </a:t>
            </a:r>
            <a:r>
              <a:rPr dirty="0" sz="1200">
                <a:latin typeface="Georgia"/>
                <a:cs typeface="Georgia"/>
              </a:rPr>
              <a:t>and the </a:t>
            </a:r>
            <a:r>
              <a:rPr dirty="0" sz="1200" spc="-5">
                <a:latin typeface="Georgia"/>
                <a:cs typeface="Georgia"/>
              </a:rPr>
              <a:t>insensible one of Augusta, were touched </a:t>
            </a:r>
            <a:r>
              <a:rPr dirty="0" sz="1200">
                <a:latin typeface="Georgia"/>
                <a:cs typeface="Georgia"/>
              </a:rPr>
              <a:t>with  </a:t>
            </a:r>
            <a:r>
              <a:rPr dirty="0" sz="1200" spc="-5">
                <a:latin typeface="Georgia"/>
                <a:cs typeface="Georgia"/>
              </a:rPr>
              <a:t>sorrow,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unhappy tale. </a:t>
            </a:r>
            <a:r>
              <a:rPr dirty="0" sz="1200">
                <a:latin typeface="Georgia"/>
                <a:cs typeface="Georgia"/>
              </a:rPr>
              <a:t>At the </a:t>
            </a:r>
            <a:r>
              <a:rPr dirty="0" sz="1200" spc="-5">
                <a:latin typeface="Georgia"/>
                <a:cs typeface="Georgia"/>
              </a:rPr>
              <a:t>request of your Mother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related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them </a:t>
            </a:r>
            <a:r>
              <a:rPr dirty="0" sz="1200" spc="5">
                <a:latin typeface="Georgia"/>
                <a:cs typeface="Georgia"/>
              </a:rPr>
              <a:t>every </a:t>
            </a:r>
            <a:r>
              <a:rPr dirty="0" sz="1200" spc="-5">
                <a:latin typeface="Georgia"/>
                <a:cs typeface="Georgia"/>
              </a:rPr>
              <a:t>other  misfortune which had befallen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since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parted.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imprisonment of Augustus  and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absence of Edward—of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arrival in Scotland—of our unexpected Meeting with 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Grand-father and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cousins—of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visit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Macdonald-Hall—of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singular  service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there performed towards </a:t>
            </a:r>
            <a:r>
              <a:rPr dirty="0" sz="1200">
                <a:latin typeface="Georgia"/>
                <a:cs typeface="Georgia"/>
              </a:rPr>
              <a:t>Janetta—of </a:t>
            </a:r>
            <a:r>
              <a:rPr dirty="0" sz="1200" spc="-5">
                <a:latin typeface="Georgia"/>
                <a:cs typeface="Georgia"/>
              </a:rPr>
              <a:t>her Fathers ingratitude for it.. of his  inhuman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Behaviour,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unaccountable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suspicions, 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barbarous 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treatment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us,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270" cy="799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160">
              <a:lnSpc>
                <a:spcPct val="109300"/>
              </a:lnSpc>
              <a:spcBef>
                <a:spcPts val="100"/>
              </a:spcBef>
            </a:pPr>
            <a:r>
              <a:rPr dirty="0" sz="1200" spc="-5">
                <a:latin typeface="Georgia"/>
                <a:cs typeface="Georgia"/>
              </a:rPr>
              <a:t>obliging </a:t>
            </a:r>
            <a:r>
              <a:rPr dirty="0" sz="1200">
                <a:latin typeface="Georgia"/>
                <a:cs typeface="Georgia"/>
              </a:rPr>
              <a:t>us to </a:t>
            </a:r>
            <a:r>
              <a:rPr dirty="0" sz="1200" spc="-5">
                <a:latin typeface="Georgia"/>
                <a:cs typeface="Georgia"/>
              </a:rPr>
              <a:t>leave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House..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lamentations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loss of Edward and Augustus  and finally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melancholy Death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beloved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Companion.</a:t>
            </a:r>
            <a:endParaRPr sz="1200">
              <a:latin typeface="Georgia"/>
              <a:cs typeface="Georgia"/>
            </a:endParaRPr>
          </a:p>
          <a:p>
            <a:pPr algn="just" marL="12700" marR="5715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Pity </a:t>
            </a:r>
            <a:r>
              <a:rPr dirty="0" sz="1200" spc="-5">
                <a:latin typeface="Georgia"/>
                <a:cs typeface="Georgia"/>
              </a:rPr>
              <a:t>and surprise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strongly depictured in your Mother's countenance, during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whole 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narration, 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but 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sorry 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2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say, 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eternal 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reproach 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her</a:t>
            </a:r>
            <a:endParaRPr sz="1200">
              <a:latin typeface="Georgia"/>
              <a:cs typeface="Georgia"/>
            </a:endParaRPr>
          </a:p>
          <a:p>
            <a:pPr algn="just" marL="12700" marR="5715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sensibility,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latter infinitely predominated. Nay, faultless as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conduct had </a:t>
            </a:r>
            <a:r>
              <a:rPr dirty="0" sz="1200">
                <a:latin typeface="Georgia"/>
                <a:cs typeface="Georgia"/>
              </a:rPr>
              <a:t>certainly 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during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whole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course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7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late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misfortunes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and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adventures,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she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pretended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find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fault</a:t>
            </a:r>
            <a:r>
              <a:rPr dirty="0" sz="1200" spc="7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with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behaviour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many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situations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which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had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placed.</a:t>
            </a:r>
            <a:r>
              <a:rPr dirty="0" sz="1200" spc="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As</a:t>
            </a:r>
            <a:r>
              <a:rPr dirty="0" sz="1200" spc="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was sensible myself,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always </a:t>
            </a:r>
            <a:r>
              <a:rPr dirty="0" sz="1200">
                <a:latin typeface="Georgia"/>
                <a:cs typeface="Georgia"/>
              </a:rPr>
              <a:t>behaved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manner which reflected Honour on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Feelings and Refinement,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paid little attention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what she said, and desired her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satisfy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Curiosity by informing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how she came there, instead of wounding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spotless reputation with unjustifiable Reproaches.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soon as </a:t>
            </a:r>
            <a:r>
              <a:rPr dirty="0" sz="1200">
                <a:latin typeface="Georgia"/>
                <a:cs typeface="Georgia"/>
              </a:rPr>
              <a:t>she had </a:t>
            </a:r>
            <a:r>
              <a:rPr dirty="0" sz="1200" spc="-5">
                <a:latin typeface="Georgia"/>
                <a:cs typeface="Georgia"/>
              </a:rPr>
              <a:t>complyed with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wishes in this particular and had given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an accurate detail of every thing that had  befallen her since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separation </a:t>
            </a:r>
            <a:r>
              <a:rPr dirty="0" sz="1200">
                <a:latin typeface="Georgia"/>
                <a:cs typeface="Georgia"/>
              </a:rPr>
              <a:t>(the </a:t>
            </a:r>
            <a:r>
              <a:rPr dirty="0" sz="1200" spc="-5">
                <a:latin typeface="Georgia"/>
                <a:cs typeface="Georgia"/>
              </a:rPr>
              <a:t>particulars of which if </a:t>
            </a:r>
            <a:r>
              <a:rPr dirty="0" sz="1200" spc="-10">
                <a:latin typeface="Georgia"/>
                <a:cs typeface="Georgia"/>
              </a:rPr>
              <a:t>you </a:t>
            </a:r>
            <a:r>
              <a:rPr dirty="0" sz="1200" spc="-5">
                <a:latin typeface="Georgia"/>
                <a:cs typeface="Georgia"/>
              </a:rPr>
              <a:t>are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already  acquainted with, </a:t>
            </a:r>
            <a:r>
              <a:rPr dirty="0" sz="1200">
                <a:latin typeface="Georgia"/>
                <a:cs typeface="Georgia"/>
              </a:rPr>
              <a:t>your </a:t>
            </a:r>
            <a:r>
              <a:rPr dirty="0" sz="1200" spc="-5">
                <a:latin typeface="Georgia"/>
                <a:cs typeface="Georgia"/>
              </a:rPr>
              <a:t>Mother will give you)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applied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Augusta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same  information respecting herself, Sir Edward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Lady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Dorothea.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She told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having a </a:t>
            </a:r>
            <a:r>
              <a:rPr dirty="0" sz="1200" spc="-5">
                <a:latin typeface="Georgia"/>
                <a:cs typeface="Georgia"/>
              </a:rPr>
              <a:t>considerable taste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Beauties of </a:t>
            </a:r>
            <a:r>
              <a:rPr dirty="0" sz="1200">
                <a:latin typeface="Georgia"/>
                <a:cs typeface="Georgia"/>
              </a:rPr>
              <a:t>Nature, </a:t>
            </a:r>
            <a:r>
              <a:rPr dirty="0" sz="1200" spc="-5">
                <a:latin typeface="Georgia"/>
                <a:cs typeface="Georgia"/>
              </a:rPr>
              <a:t>her curiosity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behold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delightful scenes it exhibited in that part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World had been so much  raised by Gilpin's </a:t>
            </a:r>
            <a:r>
              <a:rPr dirty="0" sz="1200">
                <a:latin typeface="Georgia"/>
                <a:cs typeface="Georgia"/>
              </a:rPr>
              <a:t>Tour to the </a:t>
            </a:r>
            <a:r>
              <a:rPr dirty="0" sz="1200" spc="-10">
                <a:latin typeface="Georgia"/>
                <a:cs typeface="Georgia"/>
              </a:rPr>
              <a:t>Highlands, </a:t>
            </a:r>
            <a:r>
              <a:rPr dirty="0" sz="1200" spc="-5">
                <a:latin typeface="Georgia"/>
                <a:cs typeface="Georgia"/>
              </a:rPr>
              <a:t>that she had prevailed on her Father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undertake </a:t>
            </a:r>
            <a:r>
              <a:rPr dirty="0" sz="1200">
                <a:latin typeface="Georgia"/>
                <a:cs typeface="Georgia"/>
              </a:rPr>
              <a:t>a Tour to </a:t>
            </a:r>
            <a:r>
              <a:rPr dirty="0" sz="1200" spc="-5">
                <a:latin typeface="Georgia"/>
                <a:cs typeface="Georgia"/>
              </a:rPr>
              <a:t>Scotland and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persuaded Lady Dorothea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accompany them.  That they had arrived at Edinburgh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few </a:t>
            </a:r>
            <a:r>
              <a:rPr dirty="0" sz="1200" spc="-10">
                <a:latin typeface="Georgia"/>
                <a:cs typeface="Georgia"/>
              </a:rPr>
              <a:t>Days </a:t>
            </a:r>
            <a:r>
              <a:rPr dirty="0" sz="1200" spc="-5">
                <a:latin typeface="Georgia"/>
                <a:cs typeface="Georgia"/>
              </a:rPr>
              <a:t>before and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thence had made daily  Excursions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Country </a:t>
            </a:r>
            <a:r>
              <a:rPr dirty="0" sz="1200">
                <a:latin typeface="Georgia"/>
                <a:cs typeface="Georgia"/>
              </a:rPr>
              <a:t>around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Stage Coach they were then in,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one of  which Excursions they were at that time returning.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next </a:t>
            </a:r>
            <a:r>
              <a:rPr dirty="0" sz="1200">
                <a:latin typeface="Georgia"/>
                <a:cs typeface="Georgia"/>
              </a:rPr>
              <a:t>enquiries </a:t>
            </a:r>
            <a:r>
              <a:rPr dirty="0" sz="1200" spc="-5">
                <a:latin typeface="Georgia"/>
                <a:cs typeface="Georgia"/>
              </a:rPr>
              <a:t>were concerning  Philippa and her Husband,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latter of whom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learned </a:t>
            </a:r>
            <a:r>
              <a:rPr dirty="0" sz="1200">
                <a:latin typeface="Georgia"/>
                <a:cs typeface="Georgia"/>
              </a:rPr>
              <a:t>having </a:t>
            </a:r>
            <a:r>
              <a:rPr dirty="0" sz="1200" spc="-5">
                <a:latin typeface="Georgia"/>
                <a:cs typeface="Georgia"/>
              </a:rPr>
              <a:t>spent all her fortune,  had recourse for subsistence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talent in which,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always most </a:t>
            </a:r>
            <a:r>
              <a:rPr dirty="0" sz="1200" spc="-10">
                <a:latin typeface="Georgia"/>
                <a:cs typeface="Georgia"/>
              </a:rPr>
              <a:t>excelled,  </a:t>
            </a:r>
            <a:r>
              <a:rPr dirty="0" sz="1200" spc="-5">
                <a:latin typeface="Georgia"/>
                <a:cs typeface="Georgia"/>
              </a:rPr>
              <a:t>namely, Driving, and </a:t>
            </a:r>
            <a:r>
              <a:rPr dirty="0" sz="1200">
                <a:latin typeface="Georgia"/>
                <a:cs typeface="Georgia"/>
              </a:rPr>
              <a:t>that </a:t>
            </a:r>
            <a:r>
              <a:rPr dirty="0" sz="1200" spc="-5">
                <a:latin typeface="Georgia"/>
                <a:cs typeface="Georgia"/>
              </a:rPr>
              <a:t>having sold every thing which belonged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them </a:t>
            </a:r>
            <a:r>
              <a:rPr dirty="0" sz="1200" spc="-10">
                <a:latin typeface="Georgia"/>
                <a:cs typeface="Georgia"/>
              </a:rPr>
              <a:t>except </a:t>
            </a:r>
            <a:r>
              <a:rPr dirty="0" sz="1200" spc="-5">
                <a:latin typeface="Georgia"/>
                <a:cs typeface="Georgia"/>
              </a:rPr>
              <a:t>their  Coach,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converted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into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Stage and in order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removed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any of his former  Acquaintance, had driven it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Edinburgh from whence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went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Sterling every other  Day. That Philippa </a:t>
            </a:r>
            <a:r>
              <a:rPr dirty="0" sz="1200">
                <a:latin typeface="Georgia"/>
                <a:cs typeface="Georgia"/>
              </a:rPr>
              <a:t>still </a:t>
            </a:r>
            <a:r>
              <a:rPr dirty="0" sz="1200" spc="-5">
                <a:latin typeface="Georgia"/>
                <a:cs typeface="Georgia"/>
              </a:rPr>
              <a:t>retaining her affection for her ungratefull Husband, </a:t>
            </a:r>
            <a:r>
              <a:rPr dirty="0" sz="1200">
                <a:latin typeface="Georgia"/>
                <a:cs typeface="Georgia"/>
              </a:rPr>
              <a:t>had  </a:t>
            </a:r>
            <a:r>
              <a:rPr dirty="0" sz="1200" spc="-5">
                <a:latin typeface="Georgia"/>
                <a:cs typeface="Georgia"/>
              </a:rPr>
              <a:t>followed him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Scotland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generally accompanied him in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little Excursions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Sterling. </a:t>
            </a:r>
            <a:r>
              <a:rPr dirty="0" sz="1200">
                <a:latin typeface="Georgia"/>
                <a:cs typeface="Georgia"/>
              </a:rPr>
              <a:t>"It </a:t>
            </a:r>
            <a:r>
              <a:rPr dirty="0" sz="1200" spc="-5">
                <a:latin typeface="Georgia"/>
                <a:cs typeface="Georgia"/>
              </a:rPr>
              <a:t>has only </a:t>
            </a:r>
            <a:r>
              <a:rPr dirty="0" sz="1200" spc="-10">
                <a:latin typeface="Georgia"/>
                <a:cs typeface="Georgia"/>
              </a:rPr>
              <a:t>been </a:t>
            </a:r>
            <a:r>
              <a:rPr dirty="0" sz="1200">
                <a:latin typeface="Georgia"/>
                <a:cs typeface="Georgia"/>
              </a:rPr>
              <a:t>to throw a little </a:t>
            </a:r>
            <a:r>
              <a:rPr dirty="0" sz="1200" spc="-10">
                <a:latin typeface="Georgia"/>
                <a:cs typeface="Georgia"/>
              </a:rPr>
              <a:t>money </a:t>
            </a:r>
            <a:r>
              <a:rPr dirty="0" sz="1200" spc="-5">
                <a:latin typeface="Georgia"/>
                <a:cs typeface="Georgia"/>
              </a:rPr>
              <a:t>into their </a:t>
            </a:r>
            <a:r>
              <a:rPr dirty="0" sz="1200">
                <a:latin typeface="Georgia"/>
                <a:cs typeface="Georgia"/>
              </a:rPr>
              <a:t>Pockets </a:t>
            </a:r>
            <a:r>
              <a:rPr dirty="0" sz="1200" spc="-5">
                <a:latin typeface="Georgia"/>
                <a:cs typeface="Georgia"/>
              </a:rPr>
              <a:t>(continued Augusta)  that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has </a:t>
            </a:r>
            <a:r>
              <a:rPr dirty="0" sz="1200">
                <a:latin typeface="Georgia"/>
                <a:cs typeface="Georgia"/>
              </a:rPr>
              <a:t>always </a:t>
            </a:r>
            <a:r>
              <a:rPr dirty="0" sz="1200" spc="-5">
                <a:latin typeface="Georgia"/>
                <a:cs typeface="Georgia"/>
              </a:rPr>
              <a:t>travelled in their Coach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veiw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beauties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Country  since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arrival in Scotland—for </a:t>
            </a:r>
            <a:r>
              <a:rPr dirty="0" sz="1200" spc="-1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would </a:t>
            </a:r>
            <a:r>
              <a:rPr dirty="0" sz="1200" spc="-10">
                <a:latin typeface="Georgia"/>
                <a:cs typeface="Georgia"/>
              </a:rPr>
              <a:t>certainly </a:t>
            </a:r>
            <a:r>
              <a:rPr dirty="0" sz="1200" spc="-5">
                <a:latin typeface="Georgia"/>
                <a:cs typeface="Georgia"/>
              </a:rPr>
              <a:t>have been much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agreable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us,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visit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Highlands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Postchaise than merely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travel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Edinburgh to  Sterling and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Sterling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Edinburgh every other Day </a:t>
            </a:r>
            <a:r>
              <a:rPr dirty="0" sz="1200">
                <a:latin typeface="Georgia"/>
                <a:cs typeface="Georgia"/>
              </a:rPr>
              <a:t>in a </a:t>
            </a:r>
            <a:r>
              <a:rPr dirty="0" sz="1200" spc="-5">
                <a:latin typeface="Georgia"/>
                <a:cs typeface="Georgia"/>
              </a:rPr>
              <a:t>crowded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uncomfortable Stage."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perfectly agreed </a:t>
            </a:r>
            <a:r>
              <a:rPr dirty="0" sz="1200">
                <a:latin typeface="Georgia"/>
                <a:cs typeface="Georgia"/>
              </a:rPr>
              <a:t>with </a:t>
            </a:r>
            <a:r>
              <a:rPr dirty="0" sz="1200" spc="-5">
                <a:latin typeface="Georgia"/>
                <a:cs typeface="Georgia"/>
              </a:rPr>
              <a:t>her in her sentiments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affair,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secretly blamed Sir Edward for thus sacrificing his Daughter's Pleasure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sake of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ridiculous old woman whose folly in marrying so young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man </a:t>
            </a:r>
            <a:r>
              <a:rPr dirty="0" sz="1200" spc="-10">
                <a:latin typeface="Georgia"/>
                <a:cs typeface="Georgia"/>
              </a:rPr>
              <a:t>ought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punished. His  Behaviour however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entirely 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peice </a:t>
            </a:r>
            <a:r>
              <a:rPr dirty="0" sz="1200">
                <a:latin typeface="Georgia"/>
                <a:cs typeface="Georgia"/>
              </a:rPr>
              <a:t>with </a:t>
            </a:r>
            <a:r>
              <a:rPr dirty="0" sz="1200" spc="-5">
                <a:latin typeface="Georgia"/>
                <a:cs typeface="Georgia"/>
              </a:rPr>
              <a:t>his general Character; for what could be  expected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man who possessed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5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smallest atom of Sensibility, who scarcely  knew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meaning of simpathy, and who </a:t>
            </a:r>
            <a:r>
              <a:rPr dirty="0" sz="1200">
                <a:latin typeface="Georgia"/>
                <a:cs typeface="Georgia"/>
              </a:rPr>
              <a:t>actually </a:t>
            </a:r>
            <a:r>
              <a:rPr dirty="0" sz="1200" spc="-5">
                <a:latin typeface="Georgia"/>
                <a:cs typeface="Georgia"/>
              </a:rPr>
              <a:t>snored—. Adeiu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270" cy="817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the </a:t>
            </a:r>
            <a:r>
              <a:rPr dirty="0" sz="1200" b="1">
                <a:latin typeface="Georgia"/>
                <a:cs typeface="Georgia"/>
              </a:rPr>
              <a:t>15th LAURA </a:t>
            </a:r>
            <a:r>
              <a:rPr dirty="0" sz="1200" spc="-5" b="1">
                <a:latin typeface="Georgia"/>
                <a:cs typeface="Georgia"/>
              </a:rPr>
              <a:t>in</a:t>
            </a:r>
            <a:r>
              <a:rPr dirty="0" sz="1200" spc="-3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continuation.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9000"/>
              </a:lnSpc>
            </a:pP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arrived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town where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Breakfast,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determined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speak  with Philander and Gustavus, and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that purpose as soon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left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Carriage,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went </a:t>
            </a:r>
            <a:r>
              <a:rPr dirty="0" sz="1200">
                <a:latin typeface="Georgia"/>
                <a:cs typeface="Georgia"/>
              </a:rPr>
              <a:t>to  the </a:t>
            </a:r>
            <a:r>
              <a:rPr dirty="0" sz="1200" spc="-5">
                <a:latin typeface="Georgia"/>
                <a:cs typeface="Georgia"/>
              </a:rPr>
              <a:t>Basket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tenderly enquired after their Health, expressing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fears of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uneasiness of their situation. </a:t>
            </a:r>
            <a:r>
              <a:rPr dirty="0" sz="1200">
                <a:latin typeface="Georgia"/>
                <a:cs typeface="Georgia"/>
              </a:rPr>
              <a:t>At </a:t>
            </a:r>
            <a:r>
              <a:rPr dirty="0" sz="1200" spc="-5">
                <a:latin typeface="Georgia"/>
                <a:cs typeface="Georgia"/>
              </a:rPr>
              <a:t>first they seemed rather confused at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appearance  dreading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doubt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might call </a:t>
            </a:r>
            <a:r>
              <a:rPr dirty="0" sz="1200">
                <a:latin typeface="Georgia"/>
                <a:cs typeface="Georgia"/>
              </a:rPr>
              <a:t>them to </a:t>
            </a:r>
            <a:r>
              <a:rPr dirty="0" sz="1200" spc="-5">
                <a:latin typeface="Georgia"/>
                <a:cs typeface="Georgia"/>
              </a:rPr>
              <a:t>account for the money which </a:t>
            </a:r>
            <a:r>
              <a:rPr dirty="0" sz="1200">
                <a:latin typeface="Georgia"/>
                <a:cs typeface="Georgia"/>
              </a:rPr>
              <a:t>our  </a:t>
            </a:r>
            <a:r>
              <a:rPr dirty="0" sz="1200" spc="-5">
                <a:latin typeface="Georgia"/>
                <a:cs typeface="Georgia"/>
              </a:rPr>
              <a:t>Grandfather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left </a:t>
            </a:r>
            <a:r>
              <a:rPr dirty="0" sz="1200">
                <a:latin typeface="Georgia"/>
                <a:cs typeface="Georgia"/>
              </a:rPr>
              <a:t>me and </a:t>
            </a:r>
            <a:r>
              <a:rPr dirty="0" sz="1200" spc="-5">
                <a:latin typeface="Georgia"/>
                <a:cs typeface="Georgia"/>
              </a:rPr>
              <a:t>which </a:t>
            </a:r>
            <a:r>
              <a:rPr dirty="0" sz="1200">
                <a:latin typeface="Georgia"/>
                <a:cs typeface="Georgia"/>
              </a:rPr>
              <a:t>they had </a:t>
            </a:r>
            <a:r>
              <a:rPr dirty="0" sz="1200" spc="-5">
                <a:latin typeface="Georgia"/>
                <a:cs typeface="Georgia"/>
              </a:rPr>
              <a:t>unjustly deprived </a:t>
            </a:r>
            <a:r>
              <a:rPr dirty="0" sz="1200">
                <a:latin typeface="Georgia"/>
                <a:cs typeface="Georgia"/>
              </a:rPr>
              <a:t>me of, </a:t>
            </a:r>
            <a:r>
              <a:rPr dirty="0" sz="1200" spc="-5">
                <a:latin typeface="Georgia"/>
                <a:cs typeface="Georgia"/>
              </a:rPr>
              <a:t>but finding that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mentioned nothing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Matter, they desired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step into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Basket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might  there converse with greater ease. Accordingly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entered and whilst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rest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party  were devouring green </a:t>
            </a:r>
            <a:r>
              <a:rPr dirty="0" sz="1200">
                <a:latin typeface="Georgia"/>
                <a:cs typeface="Georgia"/>
              </a:rPr>
              <a:t>tea and </a:t>
            </a:r>
            <a:r>
              <a:rPr dirty="0" sz="1200" spc="-5">
                <a:latin typeface="Georgia"/>
                <a:cs typeface="Georgia"/>
              </a:rPr>
              <a:t>buttered toast,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feasted ourselves in </a:t>
            </a:r>
            <a:r>
              <a:rPr dirty="0" sz="1200">
                <a:latin typeface="Georgia"/>
                <a:cs typeface="Georgia"/>
              </a:rPr>
              <a:t>a more </a:t>
            </a:r>
            <a:r>
              <a:rPr dirty="0" sz="1200" spc="-5">
                <a:latin typeface="Georgia"/>
                <a:cs typeface="Georgia"/>
              </a:rPr>
              <a:t>refined and  sentimental Manner </a:t>
            </a:r>
            <a:r>
              <a:rPr dirty="0" sz="1200" spc="5">
                <a:latin typeface="Georgia"/>
                <a:cs typeface="Georgia"/>
              </a:rPr>
              <a:t>by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confidential Conversation.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informed them of every thing  which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befallen </a:t>
            </a:r>
            <a:r>
              <a:rPr dirty="0" sz="1200">
                <a:latin typeface="Georgia"/>
                <a:cs typeface="Georgia"/>
              </a:rPr>
              <a:t>me during the </a:t>
            </a:r>
            <a:r>
              <a:rPr dirty="0" sz="1200" spc="-5">
                <a:latin typeface="Georgia"/>
                <a:cs typeface="Georgia"/>
              </a:rPr>
              <a:t>course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life, and at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request they related </a:t>
            </a:r>
            <a:r>
              <a:rPr dirty="0" sz="1200">
                <a:latin typeface="Georgia"/>
                <a:cs typeface="Georgia"/>
              </a:rPr>
              <a:t>to me  </a:t>
            </a:r>
            <a:r>
              <a:rPr dirty="0" sz="1200" spc="-5">
                <a:latin typeface="Georgia"/>
                <a:cs typeface="Georgia"/>
              </a:rPr>
              <a:t>every incident of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theirs.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"We </a:t>
            </a:r>
            <a:r>
              <a:rPr dirty="0" sz="1200" spc="-5">
                <a:latin typeface="Georgia"/>
                <a:cs typeface="Georgia"/>
              </a:rPr>
              <a:t>are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sons </a:t>
            </a:r>
            <a:r>
              <a:rPr dirty="0" sz="1200">
                <a:latin typeface="Georgia"/>
                <a:cs typeface="Georgia"/>
              </a:rPr>
              <a:t>as you </a:t>
            </a:r>
            <a:r>
              <a:rPr dirty="0" sz="1200" spc="-5">
                <a:latin typeface="Georgia"/>
                <a:cs typeface="Georgia"/>
              </a:rPr>
              <a:t>already </a:t>
            </a:r>
            <a:r>
              <a:rPr dirty="0" sz="1200">
                <a:latin typeface="Georgia"/>
                <a:cs typeface="Georgia"/>
              </a:rPr>
              <a:t>know,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two </a:t>
            </a:r>
            <a:r>
              <a:rPr dirty="0" sz="1200" spc="-5">
                <a:latin typeface="Georgia"/>
                <a:cs typeface="Georgia"/>
              </a:rPr>
              <a:t>youngest Daughters which Lord </a:t>
            </a:r>
            <a:r>
              <a:rPr dirty="0" sz="1200">
                <a:latin typeface="Georgia"/>
                <a:cs typeface="Georgia"/>
              </a:rPr>
              <a:t>St  </a:t>
            </a:r>
            <a:r>
              <a:rPr dirty="0" sz="1200" spc="-5">
                <a:latin typeface="Georgia"/>
                <a:cs typeface="Georgia"/>
              </a:rPr>
              <a:t>Clair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had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5">
                <a:latin typeface="Georgia"/>
                <a:cs typeface="Georgia"/>
              </a:rPr>
              <a:t>by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Laurina</a:t>
            </a:r>
            <a:r>
              <a:rPr dirty="0" sz="1200" spc="18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an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italian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opera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girl.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Our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mothers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could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neither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them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exactly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ascertain who were our Father, though it is </a:t>
            </a:r>
            <a:r>
              <a:rPr dirty="0" sz="1200" spc="-10">
                <a:latin typeface="Georgia"/>
                <a:cs typeface="Georgia"/>
              </a:rPr>
              <a:t>generally </a:t>
            </a:r>
            <a:r>
              <a:rPr dirty="0" sz="1200" spc="-5">
                <a:latin typeface="Georgia"/>
                <a:cs typeface="Georgia"/>
              </a:rPr>
              <a:t>beleived that Philander, </a:t>
            </a:r>
            <a:r>
              <a:rPr dirty="0" sz="1200">
                <a:latin typeface="Georgia"/>
                <a:cs typeface="Georgia"/>
              </a:rPr>
              <a:t>is the </a:t>
            </a:r>
            <a:r>
              <a:rPr dirty="0" sz="1200" spc="-5">
                <a:latin typeface="Georgia"/>
                <a:cs typeface="Georgia"/>
              </a:rPr>
              <a:t>son  of one Philip </a:t>
            </a:r>
            <a:r>
              <a:rPr dirty="0" sz="1200">
                <a:latin typeface="Georgia"/>
                <a:cs typeface="Georgia"/>
              </a:rPr>
              <a:t>Jones a </a:t>
            </a:r>
            <a:r>
              <a:rPr dirty="0" sz="1200" spc="-5">
                <a:latin typeface="Georgia"/>
                <a:cs typeface="Georgia"/>
              </a:rPr>
              <a:t>Bricklayer and that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was one Gregory Staves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Staymaker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Edinburgh.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This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is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however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little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consequence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for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as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our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Mothers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were</a:t>
            </a:r>
            <a:r>
              <a:rPr dirty="0" sz="1200" spc="17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certainly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never married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either of them it reflects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Dishonour on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Blood, which is of </a:t>
            </a:r>
            <a:r>
              <a:rPr dirty="0" sz="1200">
                <a:latin typeface="Georgia"/>
                <a:cs typeface="Georgia"/>
              </a:rPr>
              <a:t>a most  </a:t>
            </a:r>
            <a:r>
              <a:rPr dirty="0" sz="1200" spc="-5">
                <a:latin typeface="Georgia"/>
                <a:cs typeface="Georgia"/>
              </a:rPr>
              <a:t>ancient and unpolluted kind. Bertha </a:t>
            </a:r>
            <a:r>
              <a:rPr dirty="0" sz="1200">
                <a:latin typeface="Georgia"/>
                <a:cs typeface="Georgia"/>
              </a:rPr>
              <a:t>(the </a:t>
            </a:r>
            <a:r>
              <a:rPr dirty="0" sz="1200" spc="-5">
                <a:latin typeface="Georgia"/>
                <a:cs typeface="Georgia"/>
              </a:rPr>
              <a:t>Mother of Philander)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Agatha </a:t>
            </a:r>
            <a:r>
              <a:rPr dirty="0" sz="1200">
                <a:latin typeface="Georgia"/>
                <a:cs typeface="Georgia"/>
              </a:rPr>
              <a:t>(my </a:t>
            </a:r>
            <a:r>
              <a:rPr dirty="0" sz="1200" spc="-5">
                <a:latin typeface="Georgia"/>
                <a:cs typeface="Georgia"/>
              </a:rPr>
              <a:t>own  Mother) always lived together. They were neither of them </a:t>
            </a:r>
            <a:r>
              <a:rPr dirty="0" sz="1200">
                <a:latin typeface="Georgia"/>
                <a:cs typeface="Georgia"/>
              </a:rPr>
              <a:t>very </a:t>
            </a:r>
            <a:r>
              <a:rPr dirty="0" sz="1200" spc="-5">
                <a:latin typeface="Georgia"/>
                <a:cs typeface="Georgia"/>
              </a:rPr>
              <a:t>rich; their </a:t>
            </a:r>
            <a:r>
              <a:rPr dirty="0" sz="1200">
                <a:latin typeface="Georgia"/>
                <a:cs typeface="Georgia"/>
              </a:rPr>
              <a:t>united  </a:t>
            </a:r>
            <a:r>
              <a:rPr dirty="0" sz="1200" spc="-5">
                <a:latin typeface="Georgia"/>
                <a:cs typeface="Georgia"/>
              </a:rPr>
              <a:t>fortunes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originally amounted </a:t>
            </a:r>
            <a:r>
              <a:rPr dirty="0" sz="1200">
                <a:latin typeface="Georgia"/>
                <a:cs typeface="Georgia"/>
              </a:rPr>
              <a:t>to nine </a:t>
            </a:r>
            <a:r>
              <a:rPr dirty="0" sz="1200" spc="-5">
                <a:latin typeface="Georgia"/>
                <a:cs typeface="Georgia"/>
              </a:rPr>
              <a:t>thousand Pounds, but as they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always lived  on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principal of it, when </a:t>
            </a:r>
            <a:r>
              <a:rPr dirty="0" sz="1200">
                <a:latin typeface="Georgia"/>
                <a:cs typeface="Georgia"/>
              </a:rPr>
              <a:t>we were </a:t>
            </a:r>
            <a:r>
              <a:rPr dirty="0" sz="1200" spc="-5">
                <a:latin typeface="Georgia"/>
                <a:cs typeface="Georgia"/>
              </a:rPr>
              <a:t>fifteen it was diminished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nine Hundred. </a:t>
            </a:r>
            <a:r>
              <a:rPr dirty="0" sz="1200">
                <a:latin typeface="Georgia"/>
                <a:cs typeface="Georgia"/>
              </a:rPr>
              <a:t>This  </a:t>
            </a:r>
            <a:r>
              <a:rPr dirty="0" sz="1200" spc="-5">
                <a:latin typeface="Georgia"/>
                <a:cs typeface="Georgia"/>
              </a:rPr>
              <a:t>nine Hundred they always kept in </a:t>
            </a:r>
            <a:r>
              <a:rPr dirty="0" sz="1200">
                <a:latin typeface="Georgia"/>
                <a:cs typeface="Georgia"/>
              </a:rPr>
              <a:t>a Drawer </a:t>
            </a:r>
            <a:r>
              <a:rPr dirty="0" sz="1200" spc="-5">
                <a:latin typeface="Georgia"/>
                <a:cs typeface="Georgia"/>
              </a:rPr>
              <a:t>in one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Tables which stood in </a:t>
            </a:r>
            <a:r>
              <a:rPr dirty="0" sz="1200">
                <a:latin typeface="Georgia"/>
                <a:cs typeface="Georgia"/>
              </a:rPr>
              <a:t>our  </a:t>
            </a:r>
            <a:r>
              <a:rPr dirty="0" sz="1200" spc="-5">
                <a:latin typeface="Georgia"/>
                <a:cs typeface="Georgia"/>
              </a:rPr>
              <a:t>common sitting Parlour,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convenience of having it always at Hand. Whether it  was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this circumstance, of its being easily taken, or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wish of being  independant, or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an excess of sensibility (for which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always remarkable) </a:t>
            </a:r>
            <a:r>
              <a:rPr dirty="0" sz="1200">
                <a:latin typeface="Georgia"/>
                <a:cs typeface="Georgia"/>
              </a:rPr>
              <a:t>I  </a:t>
            </a:r>
            <a:r>
              <a:rPr dirty="0" sz="1200" spc="-5">
                <a:latin typeface="Georgia"/>
                <a:cs typeface="Georgia"/>
              </a:rPr>
              <a:t>cannot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determine, but certain it is that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reached </a:t>
            </a:r>
            <a:r>
              <a:rPr dirty="0" sz="1200">
                <a:latin typeface="Georgia"/>
                <a:cs typeface="Georgia"/>
              </a:rPr>
              <a:t>our 15th </a:t>
            </a:r>
            <a:r>
              <a:rPr dirty="0" sz="1200" spc="-5">
                <a:latin typeface="Georgia"/>
                <a:cs typeface="Georgia"/>
              </a:rPr>
              <a:t>year,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took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nine Hundred </a:t>
            </a:r>
            <a:r>
              <a:rPr dirty="0" sz="1200">
                <a:latin typeface="Georgia"/>
                <a:cs typeface="Georgia"/>
              </a:rPr>
              <a:t>Pounds </a:t>
            </a:r>
            <a:r>
              <a:rPr dirty="0" sz="1200" spc="-5">
                <a:latin typeface="Georgia"/>
                <a:cs typeface="Georgia"/>
              </a:rPr>
              <a:t>and ran away. Having obtained this prize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determined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manage it with eoconomy and </a:t>
            </a:r>
            <a:r>
              <a:rPr dirty="0" sz="1200">
                <a:latin typeface="Georgia"/>
                <a:cs typeface="Georgia"/>
              </a:rPr>
              <a:t>not to </a:t>
            </a:r>
            <a:r>
              <a:rPr dirty="0" sz="1200" spc="-5">
                <a:latin typeface="Georgia"/>
                <a:cs typeface="Georgia"/>
              </a:rPr>
              <a:t>spend it either with folly or Extravagance.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this purpose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therefore divided it into nine parcels, one of which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devoted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Victuals, </a:t>
            </a:r>
            <a:r>
              <a:rPr dirty="0" sz="1200">
                <a:latin typeface="Georgia"/>
                <a:cs typeface="Georgia"/>
              </a:rPr>
              <a:t>the 2d to </a:t>
            </a:r>
            <a:r>
              <a:rPr dirty="0" sz="1200" spc="-5">
                <a:latin typeface="Georgia"/>
                <a:cs typeface="Georgia"/>
              </a:rPr>
              <a:t>Drink, </a:t>
            </a:r>
            <a:r>
              <a:rPr dirty="0" sz="1200">
                <a:latin typeface="Georgia"/>
                <a:cs typeface="Georgia"/>
              </a:rPr>
              <a:t>the 3d to </a:t>
            </a:r>
            <a:r>
              <a:rPr dirty="0" sz="1200" spc="-5">
                <a:latin typeface="Georgia"/>
                <a:cs typeface="Georgia"/>
              </a:rPr>
              <a:t>Housekeeping,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4th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Carriages, </a:t>
            </a:r>
            <a:r>
              <a:rPr dirty="0" sz="1200">
                <a:latin typeface="Georgia"/>
                <a:cs typeface="Georgia"/>
              </a:rPr>
              <a:t>the 5th to  </a:t>
            </a:r>
            <a:r>
              <a:rPr dirty="0" sz="1200" spc="-5">
                <a:latin typeface="Georgia"/>
                <a:cs typeface="Georgia"/>
              </a:rPr>
              <a:t>Horses, </a:t>
            </a:r>
            <a:r>
              <a:rPr dirty="0" sz="1200">
                <a:latin typeface="Georgia"/>
                <a:cs typeface="Georgia"/>
              </a:rPr>
              <a:t>the 6th </a:t>
            </a:r>
            <a:r>
              <a:rPr dirty="0" sz="1200" spc="-5">
                <a:latin typeface="Georgia"/>
                <a:cs typeface="Georgia"/>
              </a:rPr>
              <a:t>to Servants,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7th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Amusements, </a:t>
            </a:r>
            <a:r>
              <a:rPr dirty="0" sz="1200">
                <a:latin typeface="Georgia"/>
                <a:cs typeface="Georgia"/>
              </a:rPr>
              <a:t>the 8th to </a:t>
            </a:r>
            <a:r>
              <a:rPr dirty="0" sz="1200" spc="-5">
                <a:latin typeface="Georgia"/>
                <a:cs typeface="Georgia"/>
              </a:rPr>
              <a:t>Cloathes and </a:t>
            </a:r>
            <a:r>
              <a:rPr dirty="0" sz="1200">
                <a:latin typeface="Georgia"/>
                <a:cs typeface="Georgia"/>
              </a:rPr>
              <a:t>the 9th </a:t>
            </a:r>
            <a:r>
              <a:rPr dirty="0" sz="1200" spc="-5">
                <a:latin typeface="Georgia"/>
                <a:cs typeface="Georgia"/>
              </a:rPr>
              <a:t>to  Silver Buckles. Having thus arranged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Expences for </a:t>
            </a:r>
            <a:r>
              <a:rPr dirty="0" sz="1200">
                <a:latin typeface="Georgia"/>
                <a:cs typeface="Georgia"/>
              </a:rPr>
              <a:t>two months </a:t>
            </a:r>
            <a:r>
              <a:rPr dirty="0" sz="1200" spc="-5">
                <a:latin typeface="Georgia"/>
                <a:cs typeface="Georgia"/>
              </a:rPr>
              <a:t>(for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10">
                <a:latin typeface="Georgia"/>
                <a:cs typeface="Georgia"/>
              </a:rPr>
              <a:t>expected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make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nine Hundred Pounds last as long)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hastened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London and </a:t>
            </a:r>
            <a:r>
              <a:rPr dirty="0" sz="1200">
                <a:latin typeface="Georgia"/>
                <a:cs typeface="Georgia"/>
              </a:rPr>
              <a:t>had the </a:t>
            </a:r>
            <a:r>
              <a:rPr dirty="0" sz="1200" spc="-5">
                <a:latin typeface="Georgia"/>
                <a:cs typeface="Georgia"/>
              </a:rPr>
              <a:t>good  luck to spend it in </a:t>
            </a:r>
            <a:r>
              <a:rPr dirty="0" sz="1200">
                <a:latin typeface="Georgia"/>
                <a:cs typeface="Georgia"/>
              </a:rPr>
              <a:t>7 </a:t>
            </a:r>
            <a:r>
              <a:rPr dirty="0" sz="1200" spc="-5">
                <a:latin typeface="Georgia"/>
                <a:cs typeface="Georgia"/>
              </a:rPr>
              <a:t>weeks and </a:t>
            </a:r>
            <a:r>
              <a:rPr dirty="0" sz="1200">
                <a:latin typeface="Georgia"/>
                <a:cs typeface="Georgia"/>
              </a:rPr>
              <a:t>a Day </a:t>
            </a:r>
            <a:r>
              <a:rPr dirty="0" sz="1200" spc="-5">
                <a:latin typeface="Georgia"/>
                <a:cs typeface="Georgia"/>
              </a:rPr>
              <a:t>which </a:t>
            </a:r>
            <a:r>
              <a:rPr dirty="0" sz="1200">
                <a:latin typeface="Georgia"/>
                <a:cs typeface="Georgia"/>
              </a:rPr>
              <a:t>was 6 </a:t>
            </a:r>
            <a:r>
              <a:rPr dirty="0" sz="1200" spc="-5">
                <a:latin typeface="Georgia"/>
                <a:cs typeface="Georgia"/>
              </a:rPr>
              <a:t>Days sooner than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intended. </a:t>
            </a:r>
            <a:r>
              <a:rPr dirty="0" sz="1200">
                <a:latin typeface="Georgia"/>
                <a:cs typeface="Georgia"/>
              </a:rPr>
              <a:t>As  </a:t>
            </a:r>
            <a:r>
              <a:rPr dirty="0" sz="1200" spc="-5">
                <a:latin typeface="Georgia"/>
                <a:cs typeface="Georgia"/>
              </a:rPr>
              <a:t>soon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thus happily disencumbered ourselves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weight of so much  money,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began to think of returning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our Mothers, but accidentally hearing that </a:t>
            </a:r>
            <a:r>
              <a:rPr dirty="0" sz="1200">
                <a:latin typeface="Georgia"/>
                <a:cs typeface="Georgia"/>
              </a:rPr>
              <a:t>they  </a:t>
            </a:r>
            <a:r>
              <a:rPr dirty="0" sz="1200" spc="-5">
                <a:latin typeface="Georgia"/>
                <a:cs typeface="Georgia"/>
              </a:rPr>
              <a:t>were both starved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Death,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gave over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design </a:t>
            </a:r>
            <a:r>
              <a:rPr dirty="0" sz="1200" spc="-5">
                <a:latin typeface="Georgia"/>
                <a:cs typeface="Georgia"/>
              </a:rPr>
              <a:t>and determined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engage ourselves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some strolling </a:t>
            </a:r>
            <a:r>
              <a:rPr dirty="0" sz="1200" spc="-10">
                <a:latin typeface="Georgia"/>
                <a:cs typeface="Georgia"/>
              </a:rPr>
              <a:t>Company </a:t>
            </a:r>
            <a:r>
              <a:rPr dirty="0" sz="1200" spc="-5">
                <a:latin typeface="Georgia"/>
                <a:cs typeface="Georgia"/>
              </a:rPr>
              <a:t>of Players, as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had always </a:t>
            </a:r>
            <a:r>
              <a:rPr dirty="0" sz="1200">
                <a:latin typeface="Georgia"/>
                <a:cs typeface="Georgia"/>
              </a:rPr>
              <a:t>a turn </a:t>
            </a:r>
            <a:r>
              <a:rPr dirty="0" sz="1200" spc="-5">
                <a:latin typeface="Georgia"/>
                <a:cs typeface="Georgia"/>
              </a:rPr>
              <a:t>for the Stage.</a:t>
            </a:r>
            <a:r>
              <a:rPr dirty="0" sz="1200" spc="1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Accordingly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905" cy="819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900"/>
              </a:lnSpc>
              <a:spcBef>
                <a:spcPts val="105"/>
              </a:spcBef>
            </a:pP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offered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services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one and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accepted;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Company was indeed rather  small, as it consisted </a:t>
            </a:r>
            <a:r>
              <a:rPr dirty="0" sz="1200">
                <a:latin typeface="Georgia"/>
                <a:cs typeface="Georgia"/>
              </a:rPr>
              <a:t>only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Manager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wife and ourselves, but there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fewer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pay </a:t>
            </a:r>
            <a:r>
              <a:rPr dirty="0" sz="1200">
                <a:latin typeface="Georgia"/>
                <a:cs typeface="Georgia"/>
              </a:rPr>
              <a:t>and the </a:t>
            </a:r>
            <a:r>
              <a:rPr dirty="0" sz="1200" spc="-5">
                <a:latin typeface="Georgia"/>
                <a:cs typeface="Georgia"/>
              </a:rPr>
              <a:t>only inconvenience attending it was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Scarcity of Plays which for want </a:t>
            </a:r>
            <a:r>
              <a:rPr dirty="0" sz="1200" spc="-10">
                <a:latin typeface="Georgia"/>
                <a:cs typeface="Georgia"/>
              </a:rPr>
              <a:t>of  </a:t>
            </a:r>
            <a:r>
              <a:rPr dirty="0" sz="1200" spc="-5">
                <a:latin typeface="Georgia"/>
                <a:cs typeface="Georgia"/>
              </a:rPr>
              <a:t>People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fill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Characters,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could perform.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did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mind trifles </a:t>
            </a:r>
            <a:r>
              <a:rPr dirty="0" sz="1200">
                <a:latin typeface="Georgia"/>
                <a:cs typeface="Georgia"/>
              </a:rPr>
              <a:t>however—. </a:t>
            </a:r>
            <a:r>
              <a:rPr dirty="0" sz="1200" spc="-5">
                <a:latin typeface="Georgia"/>
                <a:cs typeface="Georgia"/>
              </a:rPr>
              <a:t>One  of </a:t>
            </a:r>
            <a:r>
              <a:rPr dirty="0" sz="1200">
                <a:latin typeface="Georgia"/>
                <a:cs typeface="Georgia"/>
              </a:rPr>
              <a:t>our most </a:t>
            </a:r>
            <a:r>
              <a:rPr dirty="0" sz="1200" spc="-5">
                <a:latin typeface="Georgia"/>
                <a:cs typeface="Georgia"/>
              </a:rPr>
              <a:t>admired Performances was MACBETH, in which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truly </a:t>
            </a:r>
            <a:r>
              <a:rPr dirty="0" sz="1200" spc="-5">
                <a:latin typeface="Georgia"/>
                <a:cs typeface="Georgia"/>
              </a:rPr>
              <a:t>great.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Manager always </a:t>
            </a:r>
            <a:r>
              <a:rPr dirty="0" sz="1200">
                <a:latin typeface="Georgia"/>
                <a:cs typeface="Georgia"/>
              </a:rPr>
              <a:t>played </a:t>
            </a:r>
            <a:r>
              <a:rPr dirty="0" sz="1200" spc="-5">
                <a:latin typeface="Georgia"/>
                <a:cs typeface="Georgia"/>
              </a:rPr>
              <a:t>BANQUO himself, his Wife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LADY MACBETH. </a:t>
            </a:r>
            <a:r>
              <a:rPr dirty="0" sz="1200">
                <a:latin typeface="Georgia"/>
                <a:cs typeface="Georgia"/>
              </a:rPr>
              <a:t>I did the  </a:t>
            </a:r>
            <a:r>
              <a:rPr dirty="0" sz="1200" spc="-5">
                <a:latin typeface="Georgia"/>
                <a:cs typeface="Georgia"/>
              </a:rPr>
              <a:t>THREE WITCHES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Philander acted </a:t>
            </a:r>
            <a:r>
              <a:rPr dirty="0" sz="1200">
                <a:latin typeface="Georgia"/>
                <a:cs typeface="Georgia"/>
              </a:rPr>
              <a:t>ALL </a:t>
            </a:r>
            <a:r>
              <a:rPr dirty="0" sz="1200" spc="-5">
                <a:latin typeface="Georgia"/>
                <a:cs typeface="Georgia"/>
              </a:rPr>
              <a:t>THE REST.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say </a:t>
            </a:r>
            <a:r>
              <a:rPr dirty="0" sz="1200">
                <a:latin typeface="Georgia"/>
                <a:cs typeface="Georgia"/>
              </a:rPr>
              <a:t>the truth </a:t>
            </a:r>
            <a:r>
              <a:rPr dirty="0" sz="1200" spc="-5">
                <a:latin typeface="Georgia"/>
                <a:cs typeface="Georgia"/>
              </a:rPr>
              <a:t>this tragedy  was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only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Best, but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only Play that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ever performed; and after having acted  it all over England, and Wales,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came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Scotland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exhibit </a:t>
            </a:r>
            <a:r>
              <a:rPr dirty="0" sz="1200" spc="-5">
                <a:latin typeface="Georgia"/>
                <a:cs typeface="Georgia"/>
              </a:rPr>
              <a:t>it over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remainder of  Great Britain.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happened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be quartered in that </a:t>
            </a:r>
            <a:r>
              <a:rPr dirty="0" sz="1200">
                <a:latin typeface="Georgia"/>
                <a:cs typeface="Georgia"/>
              </a:rPr>
              <a:t>very Town, where </a:t>
            </a:r>
            <a:r>
              <a:rPr dirty="0" sz="1200" spc="-5">
                <a:latin typeface="Georgia"/>
                <a:cs typeface="Georgia"/>
              </a:rPr>
              <a:t>you came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met  your Grandfather—.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in </a:t>
            </a:r>
            <a:r>
              <a:rPr dirty="0" sz="1200">
                <a:latin typeface="Georgia"/>
                <a:cs typeface="Georgia"/>
              </a:rPr>
              <a:t>the Inn-yard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Carriage entered and perceiving 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arms </a:t>
            </a:r>
            <a:r>
              <a:rPr dirty="0" sz="1200">
                <a:latin typeface="Georgia"/>
                <a:cs typeface="Georgia"/>
              </a:rPr>
              <a:t>to whom it </a:t>
            </a:r>
            <a:r>
              <a:rPr dirty="0" sz="1200" spc="-5">
                <a:latin typeface="Georgia"/>
                <a:cs typeface="Georgia"/>
              </a:rPr>
              <a:t>belonged, and knowing that Lord </a:t>
            </a:r>
            <a:r>
              <a:rPr dirty="0" sz="1200">
                <a:latin typeface="Georgia"/>
                <a:cs typeface="Georgia"/>
              </a:rPr>
              <a:t>St </a:t>
            </a:r>
            <a:r>
              <a:rPr dirty="0" sz="1200" spc="-5">
                <a:latin typeface="Georgia"/>
                <a:cs typeface="Georgia"/>
              </a:rPr>
              <a:t>Clair was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Grandfather, 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agreed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endeavour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get something from him by discovering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Relationship—.  You </a:t>
            </a:r>
            <a:r>
              <a:rPr dirty="0" sz="1200">
                <a:latin typeface="Georgia"/>
                <a:cs typeface="Georgia"/>
              </a:rPr>
              <a:t>know how </a:t>
            </a:r>
            <a:r>
              <a:rPr dirty="0" sz="1200" spc="-5">
                <a:latin typeface="Georgia"/>
                <a:cs typeface="Georgia"/>
              </a:rPr>
              <a:t>well </a:t>
            </a:r>
            <a:r>
              <a:rPr dirty="0" sz="1200" spc="-1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succeeded—. Having obtained </a:t>
            </a:r>
            <a:r>
              <a:rPr dirty="0" sz="1200">
                <a:latin typeface="Georgia"/>
                <a:cs typeface="Georgia"/>
              </a:rPr>
              <a:t>the two </a:t>
            </a:r>
            <a:r>
              <a:rPr dirty="0" sz="1200" spc="-5">
                <a:latin typeface="Georgia"/>
                <a:cs typeface="Georgia"/>
              </a:rPr>
              <a:t>Hundred Pounds, </a:t>
            </a:r>
            <a:r>
              <a:rPr dirty="0" sz="1200">
                <a:latin typeface="Georgia"/>
                <a:cs typeface="Georgia"/>
              </a:rPr>
              <a:t>we  </a:t>
            </a:r>
            <a:r>
              <a:rPr dirty="0" sz="1200" spc="-5">
                <a:latin typeface="Georgia"/>
                <a:cs typeface="Georgia"/>
              </a:rPr>
              <a:t>instantly left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Town, leaving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Manager and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Wife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act MACBETH by  themselves, and took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road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Sterling, where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spent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little fortune with </a:t>
            </a:r>
            <a:r>
              <a:rPr dirty="0" sz="1200" spc="-10">
                <a:latin typeface="Georgia"/>
                <a:cs typeface="Georgia"/>
              </a:rPr>
              <a:t>great  </a:t>
            </a:r>
            <a:r>
              <a:rPr dirty="0" sz="1200" spc="-5">
                <a:latin typeface="Georgia"/>
                <a:cs typeface="Georgia"/>
              </a:rPr>
              <a:t>ECLAT.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are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returning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Edinburgh in order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get </a:t>
            </a:r>
            <a:r>
              <a:rPr dirty="0" sz="1200" spc="-10">
                <a:latin typeface="Georgia"/>
                <a:cs typeface="Georgia"/>
              </a:rPr>
              <a:t>some preferment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Acting way; and such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 Cousin is </a:t>
            </a:r>
            <a:r>
              <a:rPr dirty="0" sz="1200">
                <a:latin typeface="Georgia"/>
                <a:cs typeface="Georgia"/>
              </a:rPr>
              <a:t>our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History."</a:t>
            </a:r>
            <a:endParaRPr sz="1200">
              <a:latin typeface="Georgia"/>
              <a:cs typeface="Georgia"/>
            </a:endParaRPr>
          </a:p>
          <a:p>
            <a:pPr algn="just" marL="12700" marR="10160">
              <a:lnSpc>
                <a:spcPct val="1088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thanked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amiable Youth for his entertaining narration, </a:t>
            </a:r>
            <a:r>
              <a:rPr dirty="0" sz="1200">
                <a:latin typeface="Georgia"/>
                <a:cs typeface="Georgia"/>
              </a:rPr>
              <a:t>and after </a:t>
            </a:r>
            <a:r>
              <a:rPr dirty="0" sz="1200" spc="-10">
                <a:latin typeface="Georgia"/>
                <a:cs typeface="Georgia"/>
              </a:rPr>
              <a:t>expressing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wishes for their Welfare and Happiness, left them in their little Habitation and returned  </a:t>
            </a:r>
            <a:r>
              <a:rPr dirty="0" sz="1200">
                <a:latin typeface="Georgia"/>
                <a:cs typeface="Georgia"/>
              </a:rPr>
              <a:t>to my </a:t>
            </a:r>
            <a:r>
              <a:rPr dirty="0" sz="1200" spc="-5">
                <a:latin typeface="Georgia"/>
                <a:cs typeface="Georgia"/>
              </a:rPr>
              <a:t>other Freinds </a:t>
            </a:r>
            <a:r>
              <a:rPr dirty="0" sz="1200">
                <a:latin typeface="Georgia"/>
                <a:cs typeface="Georgia"/>
              </a:rPr>
              <a:t>who </a:t>
            </a:r>
            <a:r>
              <a:rPr dirty="0" sz="1200" spc="-5">
                <a:latin typeface="Georgia"/>
                <a:cs typeface="Georgia"/>
              </a:rPr>
              <a:t>impatiently expected</a:t>
            </a:r>
            <a:r>
              <a:rPr dirty="0" sz="1200" spc="-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me.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adventures are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drawing </a:t>
            </a:r>
            <a:r>
              <a:rPr dirty="0" sz="1200">
                <a:latin typeface="Georgia"/>
                <a:cs typeface="Georgia"/>
              </a:rPr>
              <a:t>to a </a:t>
            </a:r>
            <a:r>
              <a:rPr dirty="0" sz="1200" spc="-5">
                <a:latin typeface="Georgia"/>
                <a:cs typeface="Georgia"/>
              </a:rPr>
              <a:t>close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dearest Marianne; at least </a:t>
            </a:r>
            <a:r>
              <a:rPr dirty="0" sz="1200">
                <a:latin typeface="Georgia"/>
                <a:cs typeface="Georgia"/>
              </a:rPr>
              <a:t>for the </a:t>
            </a:r>
            <a:r>
              <a:rPr dirty="0" sz="1200" spc="-5">
                <a:latin typeface="Georgia"/>
                <a:cs typeface="Georgia"/>
              </a:rPr>
              <a:t>present. 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arrived at Edinburgh Sir Edward told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that 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Widow of his son, </a:t>
            </a:r>
            <a:r>
              <a:rPr dirty="0" sz="1200">
                <a:latin typeface="Georgia"/>
                <a:cs typeface="Georgia"/>
              </a:rPr>
              <a:t>he  </a:t>
            </a:r>
            <a:r>
              <a:rPr dirty="0" sz="1200" spc="-5">
                <a:latin typeface="Georgia"/>
                <a:cs typeface="Georgia"/>
              </a:rPr>
              <a:t>desired </a:t>
            </a:r>
            <a:r>
              <a:rPr dirty="0" sz="1200">
                <a:latin typeface="Georgia"/>
                <a:cs typeface="Georgia"/>
              </a:rPr>
              <a:t>I would </a:t>
            </a:r>
            <a:r>
              <a:rPr dirty="0" sz="1200" spc="-5">
                <a:latin typeface="Georgia"/>
                <a:cs typeface="Georgia"/>
              </a:rPr>
              <a:t>accept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his Hands of four Hundred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year.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graciously promised 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would, but could </a:t>
            </a:r>
            <a:r>
              <a:rPr dirty="0" sz="1200" spc="5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help observing 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unsimpathetic Baronet offered it  </a:t>
            </a:r>
            <a:r>
              <a:rPr dirty="0" sz="1200">
                <a:latin typeface="Georgia"/>
                <a:cs typeface="Georgia"/>
              </a:rPr>
              <a:t>more </a:t>
            </a:r>
            <a:r>
              <a:rPr dirty="0" sz="1200" spc="-5">
                <a:latin typeface="Georgia"/>
                <a:cs typeface="Georgia"/>
              </a:rPr>
              <a:t>on account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being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Widow of Edward than in being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refined and  amiable Laura.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took </a:t>
            </a:r>
            <a:r>
              <a:rPr dirty="0" sz="1200">
                <a:latin typeface="Georgia"/>
                <a:cs typeface="Georgia"/>
              </a:rPr>
              <a:t>up my </a:t>
            </a:r>
            <a:r>
              <a:rPr dirty="0" sz="1200" spc="-5">
                <a:latin typeface="Georgia"/>
                <a:cs typeface="Georgia"/>
              </a:rPr>
              <a:t>Residence in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Romantic </a:t>
            </a:r>
            <a:r>
              <a:rPr dirty="0" sz="1200">
                <a:latin typeface="Georgia"/>
                <a:cs typeface="Georgia"/>
              </a:rPr>
              <a:t>Village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Highlands of Scotland where </a:t>
            </a:r>
            <a:r>
              <a:rPr dirty="0" sz="1200">
                <a:latin typeface="Georgia"/>
                <a:cs typeface="Georgia"/>
              </a:rPr>
              <a:t>I have  </a:t>
            </a:r>
            <a:r>
              <a:rPr dirty="0" sz="1200" spc="-5">
                <a:latin typeface="Georgia"/>
                <a:cs typeface="Georgia"/>
              </a:rPr>
              <a:t>ever since continued, and where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can uninterrupted by unmeaning Visits, indulge in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melancholy solitude,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unceasing Lamentations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Death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Father,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Mother,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Husband </a:t>
            </a:r>
            <a:r>
              <a:rPr dirty="0" sz="1200">
                <a:latin typeface="Georgia"/>
                <a:cs typeface="Georgia"/>
              </a:rPr>
              <a:t>and my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Freind.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300"/>
              </a:lnSpc>
              <a:spcBef>
                <a:spcPts val="15"/>
              </a:spcBef>
            </a:pPr>
            <a:r>
              <a:rPr dirty="0" sz="1200" spc="-5">
                <a:latin typeface="Georgia"/>
                <a:cs typeface="Georgia"/>
              </a:rPr>
              <a:t>Augusta has been for several years </a:t>
            </a:r>
            <a:r>
              <a:rPr dirty="0" sz="1200">
                <a:latin typeface="Georgia"/>
                <a:cs typeface="Georgia"/>
              </a:rPr>
              <a:t>united to </a:t>
            </a:r>
            <a:r>
              <a:rPr dirty="0" sz="1200" spc="-5">
                <a:latin typeface="Georgia"/>
                <a:cs typeface="Georgia"/>
              </a:rPr>
              <a:t>Graham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Man of all others </a:t>
            </a:r>
            <a:r>
              <a:rPr dirty="0" sz="1200" spc="5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suited 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her; she became acquainted with him during her stay in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Scotland.</a:t>
            </a:r>
            <a:endParaRPr sz="1200">
              <a:latin typeface="Georgia"/>
              <a:cs typeface="Georgia"/>
            </a:endParaRPr>
          </a:p>
          <a:p>
            <a:pPr algn="just" marL="12700" marR="10160">
              <a:lnSpc>
                <a:spcPct val="109200"/>
              </a:lnSpc>
            </a:pPr>
            <a:r>
              <a:rPr dirty="0" sz="1200" spc="-5">
                <a:latin typeface="Georgia"/>
                <a:cs typeface="Georgia"/>
              </a:rPr>
              <a:t>Sir Edward in hopes of gaining an </a:t>
            </a:r>
            <a:r>
              <a:rPr dirty="0" sz="1200" spc="-10">
                <a:latin typeface="Georgia"/>
                <a:cs typeface="Georgia"/>
              </a:rPr>
              <a:t>Heir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his </a:t>
            </a:r>
            <a:r>
              <a:rPr dirty="0" sz="1200">
                <a:latin typeface="Georgia"/>
                <a:cs typeface="Georgia"/>
              </a:rPr>
              <a:t>Title </a:t>
            </a:r>
            <a:r>
              <a:rPr dirty="0" sz="1200" spc="-5">
                <a:latin typeface="Georgia"/>
                <a:cs typeface="Georgia"/>
              </a:rPr>
              <a:t>and Estate,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same time married  Lady Dorothea—. His wishes </a:t>
            </a:r>
            <a:r>
              <a:rPr dirty="0" sz="1200">
                <a:latin typeface="Georgia"/>
                <a:cs typeface="Georgia"/>
              </a:rPr>
              <a:t>have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answered.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Philander and Gustavus, after having </a:t>
            </a:r>
            <a:r>
              <a:rPr dirty="0" sz="1200">
                <a:latin typeface="Georgia"/>
                <a:cs typeface="Georgia"/>
              </a:rPr>
              <a:t>raised </a:t>
            </a:r>
            <a:r>
              <a:rPr dirty="0" sz="1200" spc="-5">
                <a:latin typeface="Georgia"/>
                <a:cs typeface="Georgia"/>
              </a:rPr>
              <a:t>their reputation by their Performances in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Theatrical Line at Edinburgh, </a:t>
            </a:r>
            <a:r>
              <a:rPr dirty="0" sz="1200">
                <a:latin typeface="Georgia"/>
                <a:cs typeface="Georgia"/>
              </a:rPr>
              <a:t>removed to </a:t>
            </a:r>
            <a:r>
              <a:rPr dirty="0" sz="1200" spc="-5">
                <a:latin typeface="Georgia"/>
                <a:cs typeface="Georgia"/>
              </a:rPr>
              <a:t>Covent Garden, </a:t>
            </a:r>
            <a:r>
              <a:rPr dirty="0" sz="1200">
                <a:latin typeface="Georgia"/>
                <a:cs typeface="Georgia"/>
              </a:rPr>
              <a:t>where </a:t>
            </a:r>
            <a:r>
              <a:rPr dirty="0" sz="1200" spc="-5">
                <a:latin typeface="Georgia"/>
                <a:cs typeface="Georgia"/>
              </a:rPr>
              <a:t>they still exhibit  under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assumed names of LUVIS and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QUICK.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Georgia"/>
                <a:cs typeface="Georgia"/>
              </a:rPr>
              <a:t>Philippa has long paid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Debt of Nature, Her Husband </a:t>
            </a:r>
            <a:r>
              <a:rPr dirty="0" sz="1200">
                <a:latin typeface="Georgia"/>
                <a:cs typeface="Georgia"/>
              </a:rPr>
              <a:t>however still </a:t>
            </a:r>
            <a:r>
              <a:rPr dirty="0" sz="1200" spc="-5">
                <a:latin typeface="Georgia"/>
                <a:cs typeface="Georgia"/>
              </a:rPr>
              <a:t>continues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drive</a:t>
            </a:r>
            <a:endParaRPr sz="1200">
              <a:latin typeface="Georgia"/>
              <a:cs typeface="Georgia"/>
            </a:endParaRPr>
          </a:p>
          <a:p>
            <a:pPr marL="12700" marR="413384">
              <a:lnSpc>
                <a:spcPct val="109200"/>
              </a:lnSpc>
            </a:pP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Stage-Coach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Edinburgh to Sterling:—Adeiu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Dearest </a:t>
            </a:r>
            <a:r>
              <a:rPr dirty="0" sz="1200">
                <a:latin typeface="Georgia"/>
                <a:cs typeface="Georgia"/>
              </a:rPr>
              <a:t>Marianne. </a:t>
            </a:r>
            <a:r>
              <a:rPr dirty="0" sz="1200" spc="-5">
                <a:latin typeface="Georgia"/>
                <a:cs typeface="Georgia"/>
              </a:rPr>
              <a:t>Laura.  Finis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7220" y="8282940"/>
            <a:ext cx="2458085" cy="53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1540" cy="122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900"/>
              </a:lnSpc>
              <a:spcBef>
                <a:spcPts val="105"/>
              </a:spcBef>
            </a:pP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sensibility too tremblingly alive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every affliction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Freinds, </a:t>
            </a:r>
            <a:r>
              <a:rPr dirty="0" sz="1200" spc="15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Acquaintance  and particularly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every affliction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own, was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only fault, if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fault it could be  called. Alas! how altered </a:t>
            </a:r>
            <a:r>
              <a:rPr dirty="0" sz="1200">
                <a:latin typeface="Georgia"/>
                <a:cs typeface="Georgia"/>
              </a:rPr>
              <a:t>now! Tho' </a:t>
            </a:r>
            <a:r>
              <a:rPr dirty="0" sz="1200" spc="-5">
                <a:latin typeface="Georgia"/>
                <a:cs typeface="Georgia"/>
              </a:rPr>
              <a:t>indeed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own Misfortunes do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make less  impression on </a:t>
            </a:r>
            <a:r>
              <a:rPr dirty="0" sz="1200">
                <a:latin typeface="Georgia"/>
                <a:cs typeface="Georgia"/>
              </a:rPr>
              <a:t>me than </a:t>
            </a:r>
            <a:r>
              <a:rPr dirty="0" sz="1200" spc="-5">
                <a:latin typeface="Georgia"/>
                <a:cs typeface="Georgia"/>
              </a:rPr>
              <a:t>they ever did, yet </a:t>
            </a:r>
            <a:r>
              <a:rPr dirty="0" sz="1200">
                <a:latin typeface="Georgia"/>
                <a:cs typeface="Georgia"/>
              </a:rPr>
              <a:t>now I </a:t>
            </a:r>
            <a:r>
              <a:rPr dirty="0" sz="1200" spc="-5">
                <a:latin typeface="Georgia"/>
                <a:cs typeface="Georgia"/>
              </a:rPr>
              <a:t>never feel for those of </a:t>
            </a:r>
            <a:r>
              <a:rPr dirty="0" sz="1200" spc="10">
                <a:latin typeface="Georgia"/>
                <a:cs typeface="Georgia"/>
              </a:rPr>
              <a:t>an </a:t>
            </a:r>
            <a:r>
              <a:rPr dirty="0" sz="1200" spc="-5">
                <a:latin typeface="Georgia"/>
                <a:cs typeface="Georgia"/>
              </a:rPr>
              <a:t>other.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accomplishments too, begin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fade—I </a:t>
            </a:r>
            <a:r>
              <a:rPr dirty="0" sz="1200">
                <a:latin typeface="Georgia"/>
                <a:cs typeface="Georgia"/>
              </a:rPr>
              <a:t>can </a:t>
            </a:r>
            <a:r>
              <a:rPr dirty="0" sz="1200" spc="-5">
                <a:latin typeface="Georgia"/>
                <a:cs typeface="Georgia"/>
              </a:rPr>
              <a:t>neither sing so well </a:t>
            </a:r>
            <a:r>
              <a:rPr dirty="0" sz="1200">
                <a:latin typeface="Georgia"/>
                <a:cs typeface="Georgia"/>
              </a:rPr>
              <a:t>nor </a:t>
            </a:r>
            <a:r>
              <a:rPr dirty="0" sz="1200" spc="-5">
                <a:latin typeface="Georgia"/>
                <a:cs typeface="Georgia"/>
              </a:rPr>
              <a:t>Dance so gracefully  as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once did—and </a:t>
            </a:r>
            <a:r>
              <a:rPr dirty="0" sz="1200">
                <a:latin typeface="Georgia"/>
                <a:cs typeface="Georgia"/>
              </a:rPr>
              <a:t>I have </a:t>
            </a:r>
            <a:r>
              <a:rPr dirty="0" sz="1200" spc="-5">
                <a:latin typeface="Georgia"/>
                <a:cs typeface="Georgia"/>
              </a:rPr>
              <a:t>entirely forgot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MINUET DELA COUR. Adeiu.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69635" cy="379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4th </a:t>
            </a:r>
            <a:r>
              <a:rPr dirty="0" sz="1200" b="1">
                <a:latin typeface="Georgia"/>
                <a:cs typeface="Georgia"/>
              </a:rPr>
              <a:t>Laura </a:t>
            </a:r>
            <a:r>
              <a:rPr dirty="0" sz="1200" spc="-5" b="1">
                <a:latin typeface="Georgia"/>
                <a:cs typeface="Georgia"/>
              </a:rPr>
              <a:t>to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MARIANNE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8900"/>
              </a:lnSpc>
            </a:pPr>
            <a:r>
              <a:rPr dirty="0" sz="1200" spc="-5">
                <a:latin typeface="Georgia"/>
                <a:cs typeface="Georgia"/>
              </a:rPr>
              <a:t>Our neighbourhood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small, for it consisted only of your </a:t>
            </a:r>
            <a:r>
              <a:rPr dirty="0" sz="1200">
                <a:latin typeface="Georgia"/>
                <a:cs typeface="Georgia"/>
              </a:rPr>
              <a:t>Mother. </a:t>
            </a:r>
            <a:r>
              <a:rPr dirty="0" sz="1200" spc="-5">
                <a:latin typeface="Georgia"/>
                <a:cs typeface="Georgia"/>
              </a:rPr>
              <a:t>She </a:t>
            </a:r>
            <a:r>
              <a:rPr dirty="0" sz="1200">
                <a:latin typeface="Georgia"/>
                <a:cs typeface="Georgia"/>
              </a:rPr>
              <a:t>may </a:t>
            </a:r>
            <a:r>
              <a:rPr dirty="0" sz="1200" spc="-5">
                <a:latin typeface="Georgia"/>
                <a:cs typeface="Georgia"/>
              </a:rPr>
              <a:t>probably  have already told you that being left by her Parents in indigent Circumstances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had  retired into Wales on eoconomical </a:t>
            </a:r>
            <a:r>
              <a:rPr dirty="0" sz="1200">
                <a:latin typeface="Georgia"/>
                <a:cs typeface="Georgia"/>
              </a:rPr>
              <a:t>motives. </a:t>
            </a:r>
            <a:r>
              <a:rPr dirty="0" sz="1200" spc="-5">
                <a:latin typeface="Georgia"/>
                <a:cs typeface="Georgia"/>
              </a:rPr>
              <a:t>There it was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freindship first  commenced. </a:t>
            </a:r>
            <a:r>
              <a:rPr dirty="0" sz="1200">
                <a:latin typeface="Georgia"/>
                <a:cs typeface="Georgia"/>
              </a:rPr>
              <a:t>Isobel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then </a:t>
            </a:r>
            <a:r>
              <a:rPr dirty="0" sz="1200" spc="-5">
                <a:latin typeface="Georgia"/>
                <a:cs typeface="Georgia"/>
              </a:rPr>
              <a:t>one and twenty. </a:t>
            </a:r>
            <a:r>
              <a:rPr dirty="0" sz="1200">
                <a:latin typeface="Georgia"/>
                <a:cs typeface="Georgia"/>
              </a:rPr>
              <a:t>Tho' </a:t>
            </a:r>
            <a:r>
              <a:rPr dirty="0" sz="1200" spc="-5">
                <a:latin typeface="Georgia"/>
                <a:cs typeface="Georgia"/>
              </a:rPr>
              <a:t>pleasing both in her Person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Manners (between ourselves) she never possessed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hundredth </a:t>
            </a:r>
            <a:r>
              <a:rPr dirty="0" sz="1200">
                <a:latin typeface="Georgia"/>
                <a:cs typeface="Georgia"/>
              </a:rPr>
              <a:t>part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Beauty or  Accomplishments. Isabel had seen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World. She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passed </a:t>
            </a:r>
            <a:r>
              <a:rPr dirty="0" sz="1200">
                <a:latin typeface="Georgia"/>
                <a:cs typeface="Georgia"/>
              </a:rPr>
              <a:t>2 Years </a:t>
            </a:r>
            <a:r>
              <a:rPr dirty="0" sz="1200" spc="-5">
                <a:latin typeface="Georgia"/>
                <a:cs typeface="Georgia"/>
              </a:rPr>
              <a:t>at one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first  Boarding-schools in London;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spent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fortnight in Bath </a:t>
            </a:r>
            <a:r>
              <a:rPr dirty="0" sz="1200">
                <a:latin typeface="Georgia"/>
                <a:cs typeface="Georgia"/>
              </a:rPr>
              <a:t>and had </a:t>
            </a:r>
            <a:r>
              <a:rPr dirty="0" sz="1200" spc="-5">
                <a:latin typeface="Georgia"/>
                <a:cs typeface="Georgia"/>
              </a:rPr>
              <a:t>supped one night in  Southampton.</a:t>
            </a:r>
            <a:endParaRPr sz="1200">
              <a:latin typeface="Georgia"/>
              <a:cs typeface="Georgia"/>
            </a:endParaRPr>
          </a:p>
          <a:p>
            <a:pPr algn="just" marL="12700" marR="6985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"Beware </a:t>
            </a:r>
            <a:r>
              <a:rPr dirty="0" sz="1200">
                <a:latin typeface="Georgia"/>
                <a:cs typeface="Georgia"/>
              </a:rPr>
              <a:t>my Laura </a:t>
            </a:r>
            <a:r>
              <a:rPr dirty="0" sz="1200" spc="-5">
                <a:latin typeface="Georgia"/>
                <a:cs typeface="Georgia"/>
              </a:rPr>
              <a:t>(she </a:t>
            </a:r>
            <a:r>
              <a:rPr dirty="0" sz="1200">
                <a:latin typeface="Georgia"/>
                <a:cs typeface="Georgia"/>
              </a:rPr>
              <a:t>would </a:t>
            </a:r>
            <a:r>
              <a:rPr dirty="0" sz="1200" spc="-5">
                <a:latin typeface="Georgia"/>
                <a:cs typeface="Georgia"/>
              </a:rPr>
              <a:t>often say) Beware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insipid Vanities and </a:t>
            </a:r>
            <a:r>
              <a:rPr dirty="0" sz="1200">
                <a:latin typeface="Georgia"/>
                <a:cs typeface="Georgia"/>
              </a:rPr>
              <a:t>idle  </a:t>
            </a:r>
            <a:r>
              <a:rPr dirty="0" sz="1200" spc="-5">
                <a:latin typeface="Georgia"/>
                <a:cs typeface="Georgia"/>
              </a:rPr>
              <a:t>Dissipations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Metropolis of England; Beware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unmeaning Luxuries of Bath  and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stinking fish of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Southampton."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"Alas! (exclaimed </a:t>
            </a:r>
            <a:r>
              <a:rPr dirty="0" sz="1200">
                <a:latin typeface="Georgia"/>
                <a:cs typeface="Georgia"/>
              </a:rPr>
              <a:t>I) how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>
                <a:latin typeface="Georgia"/>
                <a:cs typeface="Georgia"/>
              </a:rPr>
              <a:t>I to </a:t>
            </a:r>
            <a:r>
              <a:rPr dirty="0" sz="1200" spc="-5">
                <a:latin typeface="Georgia"/>
                <a:cs typeface="Georgia"/>
              </a:rPr>
              <a:t>avoid </a:t>
            </a:r>
            <a:r>
              <a:rPr dirty="0" sz="1200">
                <a:latin typeface="Georgia"/>
                <a:cs typeface="Georgia"/>
              </a:rPr>
              <a:t>those </a:t>
            </a:r>
            <a:r>
              <a:rPr dirty="0" sz="1200" spc="-5">
                <a:latin typeface="Georgia"/>
                <a:cs typeface="Georgia"/>
              </a:rPr>
              <a:t>evils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shall never </a:t>
            </a:r>
            <a:r>
              <a:rPr dirty="0" sz="1200" spc="5">
                <a:latin typeface="Georgia"/>
                <a:cs typeface="Georgia"/>
              </a:rPr>
              <a:t>be </a:t>
            </a:r>
            <a:r>
              <a:rPr dirty="0" sz="1200" spc="-5">
                <a:latin typeface="Georgia"/>
                <a:cs typeface="Georgia"/>
              </a:rPr>
              <a:t>exposed to? What  probability is there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ever tasting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Dissipations of London,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Luxuries of Bath,  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stinking Fish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Southampton?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who </a:t>
            </a:r>
            <a:r>
              <a:rPr dirty="0" sz="1200" spc="-10">
                <a:latin typeface="Georgia"/>
                <a:cs typeface="Georgia"/>
              </a:rPr>
              <a:t>am </a:t>
            </a:r>
            <a:r>
              <a:rPr dirty="0" sz="1200" spc="-5">
                <a:latin typeface="Georgia"/>
                <a:cs typeface="Georgia"/>
              </a:rPr>
              <a:t>doomed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waste </a:t>
            </a:r>
            <a:r>
              <a:rPr dirty="0" sz="1200" spc="-1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Days of Youth and  Beauty in </a:t>
            </a:r>
            <a:r>
              <a:rPr dirty="0" sz="1200">
                <a:latin typeface="Georgia"/>
                <a:cs typeface="Georgia"/>
              </a:rPr>
              <a:t>an </a:t>
            </a:r>
            <a:r>
              <a:rPr dirty="0" sz="1200" spc="-5">
                <a:latin typeface="Georgia"/>
                <a:cs typeface="Georgia"/>
              </a:rPr>
              <a:t>humble Cottage in the Vale of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Uske."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Ah! little did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then think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ordained so soon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quit that humble Cottage for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Deceitfull Pleasures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World. Adeiu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270" cy="638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5th LAURA to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MARIANNE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9525">
              <a:lnSpc>
                <a:spcPct val="1092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One Evening in December as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 and myself,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arranged in social  converse </a:t>
            </a:r>
            <a:r>
              <a:rPr dirty="0" sz="1200">
                <a:latin typeface="Georgia"/>
                <a:cs typeface="Georgia"/>
              </a:rPr>
              <a:t>round our </a:t>
            </a:r>
            <a:r>
              <a:rPr dirty="0" sz="1200" spc="-5">
                <a:latin typeface="Georgia"/>
                <a:cs typeface="Georgia"/>
              </a:rPr>
              <a:t>Fireside,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on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sudden greatly astonished, by hearing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violent knocking on </a:t>
            </a:r>
            <a:r>
              <a:rPr dirty="0" sz="1200" spc="-1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outward door of our rustic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Cot.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ts val="1570"/>
              </a:lnSpc>
              <a:spcBef>
                <a:spcPts val="60"/>
              </a:spcBef>
            </a:pP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started—"What noise is that," (said he.) </a:t>
            </a:r>
            <a:r>
              <a:rPr dirty="0" sz="1200">
                <a:latin typeface="Georgia"/>
                <a:cs typeface="Georgia"/>
              </a:rPr>
              <a:t>"It </a:t>
            </a:r>
            <a:r>
              <a:rPr dirty="0" sz="1200" spc="-5">
                <a:latin typeface="Georgia"/>
                <a:cs typeface="Georgia"/>
              </a:rPr>
              <a:t>sounds like </a:t>
            </a:r>
            <a:r>
              <a:rPr dirty="0" sz="1200">
                <a:latin typeface="Georgia"/>
                <a:cs typeface="Georgia"/>
              </a:rPr>
              <a:t>a loud </a:t>
            </a:r>
            <a:r>
              <a:rPr dirty="0" sz="1200" spc="-5">
                <a:latin typeface="Georgia"/>
                <a:cs typeface="Georgia"/>
              </a:rPr>
              <a:t>rapping at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door"—(replied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Mother.)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"it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does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indeed."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(cried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I.)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"I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am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7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your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opinion;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(said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ts val="1560"/>
              </a:lnSpc>
              <a:spcBef>
                <a:spcPts val="15"/>
              </a:spcBef>
            </a:pPr>
            <a:r>
              <a:rPr dirty="0" sz="1200" spc="-5">
                <a:latin typeface="Georgia"/>
                <a:cs typeface="Georgia"/>
              </a:rPr>
              <a:t>Father) it certainly does appear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proceed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some uncommon violence exerted  against 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unoffending  door."  "Yes (exclaimed  </a:t>
            </a:r>
            <a:r>
              <a:rPr dirty="0" sz="1200">
                <a:latin typeface="Georgia"/>
                <a:cs typeface="Georgia"/>
              </a:rPr>
              <a:t>I)  I cannot </a:t>
            </a:r>
            <a:r>
              <a:rPr dirty="0" sz="1200" spc="-5">
                <a:latin typeface="Georgia"/>
                <a:cs typeface="Georgia"/>
              </a:rPr>
              <a:t>help  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thinking  it  must  be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somebody who knocks for admittance."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ct val="109000"/>
              </a:lnSpc>
            </a:pPr>
            <a:r>
              <a:rPr dirty="0" sz="1200" spc="-5">
                <a:latin typeface="Georgia"/>
                <a:cs typeface="Georgia"/>
              </a:rPr>
              <a:t>"That is another point (replied he;)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must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pretend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determine on what </a:t>
            </a:r>
            <a:r>
              <a:rPr dirty="0" sz="1200">
                <a:latin typeface="Georgia"/>
                <a:cs typeface="Georgia"/>
              </a:rPr>
              <a:t>motive  the </a:t>
            </a:r>
            <a:r>
              <a:rPr dirty="0" sz="1200" spc="-5">
                <a:latin typeface="Georgia"/>
                <a:cs typeface="Georgia"/>
              </a:rPr>
              <a:t>person </a:t>
            </a:r>
            <a:r>
              <a:rPr dirty="0" sz="1200">
                <a:latin typeface="Georgia"/>
                <a:cs typeface="Georgia"/>
              </a:rPr>
              <a:t>may </a:t>
            </a:r>
            <a:r>
              <a:rPr dirty="0" sz="1200" spc="-5">
                <a:latin typeface="Georgia"/>
                <a:cs typeface="Georgia"/>
              </a:rPr>
              <a:t>knock—tho' that someone DOES rap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door,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partly convinced."  </a:t>
            </a:r>
            <a:r>
              <a:rPr dirty="0" sz="1200" spc="-10">
                <a:latin typeface="Georgia"/>
                <a:cs typeface="Georgia"/>
              </a:rPr>
              <a:t>Here, </a:t>
            </a:r>
            <a:r>
              <a:rPr dirty="0" sz="1200">
                <a:latin typeface="Georgia"/>
                <a:cs typeface="Georgia"/>
              </a:rPr>
              <a:t>a 2d </a:t>
            </a:r>
            <a:r>
              <a:rPr dirty="0" sz="1200" spc="-5">
                <a:latin typeface="Georgia"/>
                <a:cs typeface="Georgia"/>
              </a:rPr>
              <a:t>tremendous rap interrupted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 in his speech,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somewhat alarmed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 and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me.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"Had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better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go and </a:t>
            </a:r>
            <a:r>
              <a:rPr dirty="0" sz="1200">
                <a:latin typeface="Georgia"/>
                <a:cs typeface="Georgia"/>
              </a:rPr>
              <a:t>see </a:t>
            </a:r>
            <a:r>
              <a:rPr dirty="0" sz="1200" spc="-5">
                <a:latin typeface="Georgia"/>
                <a:cs typeface="Georgia"/>
              </a:rPr>
              <a:t>who it is? (said she)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servants are </a:t>
            </a:r>
            <a:r>
              <a:rPr dirty="0" sz="1200">
                <a:latin typeface="Georgia"/>
                <a:cs typeface="Georgia"/>
              </a:rPr>
              <a:t>out." "I </a:t>
            </a:r>
            <a:r>
              <a:rPr dirty="0" sz="1200" spc="-5">
                <a:latin typeface="Georgia"/>
                <a:cs typeface="Georgia"/>
              </a:rPr>
              <a:t>think </a:t>
            </a:r>
            <a:r>
              <a:rPr dirty="0" sz="1200">
                <a:latin typeface="Georgia"/>
                <a:cs typeface="Georgia"/>
              </a:rPr>
              <a:t>we  </a:t>
            </a:r>
            <a:r>
              <a:rPr dirty="0" sz="1200" spc="-5">
                <a:latin typeface="Georgia"/>
                <a:cs typeface="Georgia"/>
              </a:rPr>
              <a:t>had." (replied </a:t>
            </a:r>
            <a:r>
              <a:rPr dirty="0" sz="1200">
                <a:latin typeface="Georgia"/>
                <a:cs typeface="Georgia"/>
              </a:rPr>
              <a:t>I.) </a:t>
            </a:r>
            <a:r>
              <a:rPr dirty="0" sz="1200" spc="-5">
                <a:latin typeface="Georgia"/>
                <a:cs typeface="Georgia"/>
              </a:rPr>
              <a:t>"Certainly, (added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Father) by all means." </a:t>
            </a:r>
            <a:r>
              <a:rPr dirty="0" sz="1200">
                <a:latin typeface="Georgia"/>
                <a:cs typeface="Georgia"/>
              </a:rPr>
              <a:t>"Shall we </a:t>
            </a:r>
            <a:r>
              <a:rPr dirty="0" sz="1200" spc="-5">
                <a:latin typeface="Georgia"/>
                <a:cs typeface="Georgia"/>
              </a:rPr>
              <a:t>go </a:t>
            </a:r>
            <a:r>
              <a:rPr dirty="0" sz="1200" spc="10">
                <a:latin typeface="Georgia"/>
                <a:cs typeface="Georgia"/>
              </a:rPr>
              <a:t>now?" </a:t>
            </a:r>
            <a:r>
              <a:rPr dirty="0" sz="1200" spc="-5">
                <a:latin typeface="Georgia"/>
                <a:cs typeface="Georgia"/>
              </a:rPr>
              <a:t>(said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Mother,) "The sooner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better." (answered he.) </a:t>
            </a:r>
            <a:r>
              <a:rPr dirty="0" sz="1200">
                <a:latin typeface="Georgia"/>
                <a:cs typeface="Georgia"/>
              </a:rPr>
              <a:t>"Oh! </a:t>
            </a:r>
            <a:r>
              <a:rPr dirty="0" sz="1200" spc="-5">
                <a:latin typeface="Georgia"/>
                <a:cs typeface="Georgia"/>
              </a:rPr>
              <a:t>let </a:t>
            </a:r>
            <a:r>
              <a:rPr dirty="0" sz="1200">
                <a:latin typeface="Georgia"/>
                <a:cs typeface="Georgia"/>
              </a:rPr>
              <a:t>no time </a:t>
            </a:r>
            <a:r>
              <a:rPr dirty="0" sz="1200" spc="-5">
                <a:latin typeface="Georgia"/>
                <a:cs typeface="Georgia"/>
              </a:rPr>
              <a:t>be lost" (cried</a:t>
            </a:r>
            <a:r>
              <a:rPr dirty="0" sz="1200">
                <a:latin typeface="Georgia"/>
                <a:cs typeface="Georgia"/>
              </a:rPr>
              <a:t> I.)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third</a:t>
            </a:r>
            <a:r>
              <a:rPr dirty="0" sz="1200" spc="229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more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violent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Rap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than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ever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again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assaulted</a:t>
            </a:r>
            <a:r>
              <a:rPr dirty="0" sz="1200" spc="229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our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ears.</a:t>
            </a:r>
            <a:r>
              <a:rPr dirty="0" sz="1200" spc="2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"I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am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certain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there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somebody knocking at </a:t>
            </a:r>
            <a:r>
              <a:rPr dirty="0" sz="1200">
                <a:latin typeface="Georgia"/>
                <a:cs typeface="Georgia"/>
              </a:rPr>
              <a:t>the Door." </a:t>
            </a:r>
            <a:r>
              <a:rPr dirty="0" sz="1200" spc="-5">
                <a:latin typeface="Georgia"/>
                <a:cs typeface="Georgia"/>
              </a:rPr>
              <a:t>(said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Mother.) </a:t>
            </a: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think there must," </a:t>
            </a:r>
            <a:r>
              <a:rPr dirty="0" sz="1200">
                <a:latin typeface="Georgia"/>
                <a:cs typeface="Georgia"/>
              </a:rPr>
              <a:t>(replied my  </a:t>
            </a:r>
            <a:r>
              <a:rPr dirty="0" sz="1200" spc="-5">
                <a:latin typeface="Georgia"/>
                <a:cs typeface="Georgia"/>
              </a:rPr>
              <a:t>Father) </a:t>
            </a:r>
            <a:r>
              <a:rPr dirty="0" sz="1200">
                <a:latin typeface="Georgia"/>
                <a:cs typeface="Georgia"/>
              </a:rPr>
              <a:t>"I </a:t>
            </a:r>
            <a:r>
              <a:rPr dirty="0" sz="1200" spc="-5">
                <a:latin typeface="Georgia"/>
                <a:cs typeface="Georgia"/>
              </a:rPr>
              <a:t>fancy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servants are returned; (said </a:t>
            </a:r>
            <a:r>
              <a:rPr dirty="0" sz="1200">
                <a:latin typeface="Georgia"/>
                <a:cs typeface="Georgia"/>
              </a:rPr>
              <a:t>I) I </a:t>
            </a:r>
            <a:r>
              <a:rPr dirty="0" sz="1200" spc="-5">
                <a:latin typeface="Georgia"/>
                <a:cs typeface="Georgia"/>
              </a:rPr>
              <a:t>think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hear Mary going </a:t>
            </a:r>
            <a:r>
              <a:rPr dirty="0" sz="1200">
                <a:latin typeface="Georgia"/>
                <a:cs typeface="Georgia"/>
              </a:rPr>
              <a:t>to the  Door." </a:t>
            </a:r>
            <a:r>
              <a:rPr dirty="0" sz="1200" spc="-5">
                <a:latin typeface="Georgia"/>
                <a:cs typeface="Georgia"/>
              </a:rPr>
              <a:t>"I'm glad of it (cried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Father) for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long </a:t>
            </a:r>
            <a:r>
              <a:rPr dirty="0" sz="1200">
                <a:latin typeface="Georgia"/>
                <a:cs typeface="Georgia"/>
              </a:rPr>
              <a:t>to know </a:t>
            </a:r>
            <a:r>
              <a:rPr dirty="0" sz="1200" spc="-5">
                <a:latin typeface="Georgia"/>
                <a:cs typeface="Georgia"/>
              </a:rPr>
              <a:t>who </a:t>
            </a:r>
            <a:r>
              <a:rPr dirty="0" sz="1200">
                <a:latin typeface="Georgia"/>
                <a:cs typeface="Georgia"/>
              </a:rPr>
              <a:t>it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is."</a:t>
            </a:r>
            <a:endParaRPr sz="1200">
              <a:latin typeface="Georgia"/>
              <a:cs typeface="Georgia"/>
            </a:endParaRPr>
          </a:p>
          <a:p>
            <a:pPr algn="just" marL="12700" marR="11430">
              <a:lnSpc>
                <a:spcPct val="1088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was right in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conjecture; for Mary instantly entering </a:t>
            </a:r>
            <a:r>
              <a:rPr dirty="0" sz="1200">
                <a:latin typeface="Georgia"/>
                <a:cs typeface="Georgia"/>
              </a:rPr>
              <a:t>the Room, </a:t>
            </a:r>
            <a:r>
              <a:rPr dirty="0" sz="1200" spc="-5">
                <a:latin typeface="Georgia"/>
                <a:cs typeface="Georgia"/>
              </a:rPr>
              <a:t>informed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young Gentleman and his Servant were 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door, who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lossed their way, </a:t>
            </a:r>
            <a:r>
              <a:rPr dirty="0" sz="1200">
                <a:latin typeface="Georgia"/>
                <a:cs typeface="Georgia"/>
              </a:rPr>
              <a:t>were very  </a:t>
            </a:r>
            <a:r>
              <a:rPr dirty="0" sz="1200" spc="-5">
                <a:latin typeface="Georgia"/>
                <a:cs typeface="Georgia"/>
              </a:rPr>
              <a:t>cold and begged leave </a:t>
            </a:r>
            <a:r>
              <a:rPr dirty="0" sz="1200" spc="5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warm themselves by </a:t>
            </a:r>
            <a:r>
              <a:rPr dirty="0" sz="1200">
                <a:latin typeface="Georgia"/>
                <a:cs typeface="Georgia"/>
              </a:rPr>
              <a:t>our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fire.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ct val="109200"/>
              </a:lnSpc>
            </a:pPr>
            <a:r>
              <a:rPr dirty="0" sz="1200">
                <a:latin typeface="Georgia"/>
                <a:cs typeface="Georgia"/>
              </a:rPr>
              <a:t>"Won't </a:t>
            </a:r>
            <a:r>
              <a:rPr dirty="0" sz="1200" spc="-5">
                <a:latin typeface="Georgia"/>
                <a:cs typeface="Georgia"/>
              </a:rPr>
              <a:t>you admit them?" (said </a:t>
            </a:r>
            <a:r>
              <a:rPr dirty="0" sz="1200">
                <a:latin typeface="Georgia"/>
                <a:cs typeface="Georgia"/>
              </a:rPr>
              <a:t>I.) </a:t>
            </a:r>
            <a:r>
              <a:rPr dirty="0" sz="1200" spc="-5">
                <a:latin typeface="Georgia"/>
                <a:cs typeface="Georgia"/>
              </a:rPr>
              <a:t>"You </a:t>
            </a:r>
            <a:r>
              <a:rPr dirty="0" sz="1200">
                <a:latin typeface="Georgia"/>
                <a:cs typeface="Georgia"/>
              </a:rPr>
              <a:t>have no </a:t>
            </a:r>
            <a:r>
              <a:rPr dirty="0" sz="1200" spc="-5">
                <a:latin typeface="Georgia"/>
                <a:cs typeface="Georgia"/>
              </a:rPr>
              <a:t>objection, </a:t>
            </a:r>
            <a:r>
              <a:rPr dirty="0" sz="1200">
                <a:latin typeface="Georgia"/>
                <a:cs typeface="Georgia"/>
              </a:rPr>
              <a:t>my Dear?" </a:t>
            </a:r>
            <a:r>
              <a:rPr dirty="0" sz="1200" spc="-5">
                <a:latin typeface="Georgia"/>
                <a:cs typeface="Georgia"/>
              </a:rPr>
              <a:t>(said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Father.)  </a:t>
            </a:r>
            <a:r>
              <a:rPr dirty="0" sz="1200">
                <a:latin typeface="Georgia"/>
                <a:cs typeface="Georgia"/>
              </a:rPr>
              <a:t>"None </a:t>
            </a:r>
            <a:r>
              <a:rPr dirty="0" sz="1200" spc="-5">
                <a:latin typeface="Georgia"/>
                <a:cs typeface="Georgia"/>
              </a:rPr>
              <a:t>in the World." (replied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Mother.)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Mary, without waiting for any further commands immediately left the </a:t>
            </a:r>
            <a:r>
              <a:rPr dirty="0" sz="1200">
                <a:latin typeface="Georgia"/>
                <a:cs typeface="Georgia"/>
              </a:rPr>
              <a:t>room and </a:t>
            </a:r>
            <a:r>
              <a:rPr dirty="0" sz="1200" spc="-5">
                <a:latin typeface="Georgia"/>
                <a:cs typeface="Georgia"/>
              </a:rPr>
              <a:t>quickly  returned introducing </a:t>
            </a:r>
            <a:r>
              <a:rPr dirty="0" sz="1200">
                <a:latin typeface="Georgia"/>
                <a:cs typeface="Georgia"/>
              </a:rPr>
              <a:t>the most </a:t>
            </a:r>
            <a:r>
              <a:rPr dirty="0" sz="1200" spc="-5">
                <a:latin typeface="Georgia"/>
                <a:cs typeface="Georgia"/>
              </a:rPr>
              <a:t>beauteous and amiable Youth,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ever beheld.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servant she kept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-5">
                <a:latin typeface="Georgia"/>
                <a:cs typeface="Georgia"/>
              </a:rPr>
              <a:t> herself.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natural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sensibility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had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already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greatly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affected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by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sufferings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ct val="109200"/>
              </a:lnSpc>
            </a:pPr>
            <a:r>
              <a:rPr dirty="0" sz="1200" spc="-5">
                <a:latin typeface="Georgia"/>
                <a:cs typeface="Georgia"/>
              </a:rPr>
              <a:t>unfortunate stranger </a:t>
            </a:r>
            <a:r>
              <a:rPr dirty="0" sz="1200">
                <a:latin typeface="Georgia"/>
                <a:cs typeface="Georgia"/>
              </a:rPr>
              <a:t>and no </a:t>
            </a:r>
            <a:r>
              <a:rPr dirty="0" sz="1200" spc="-5">
                <a:latin typeface="Georgia"/>
                <a:cs typeface="Georgia"/>
              </a:rPr>
              <a:t>sooner did </a:t>
            </a:r>
            <a:r>
              <a:rPr dirty="0" sz="1200">
                <a:latin typeface="Georgia"/>
                <a:cs typeface="Georgia"/>
              </a:rPr>
              <a:t>I first </a:t>
            </a:r>
            <a:r>
              <a:rPr dirty="0" sz="1200" spc="-5">
                <a:latin typeface="Georgia"/>
                <a:cs typeface="Georgia"/>
              </a:rPr>
              <a:t>behold him, </a:t>
            </a:r>
            <a:r>
              <a:rPr dirty="0" sz="1200">
                <a:latin typeface="Georgia"/>
                <a:cs typeface="Georgia"/>
              </a:rPr>
              <a:t>than I </a:t>
            </a:r>
            <a:r>
              <a:rPr dirty="0" sz="1200" spc="-5">
                <a:latin typeface="Georgia"/>
                <a:cs typeface="Georgia"/>
              </a:rPr>
              <a:t>felt that on him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happiness or Misery of </a:t>
            </a:r>
            <a:r>
              <a:rPr dirty="0" sz="1200">
                <a:latin typeface="Georgia"/>
                <a:cs typeface="Georgia"/>
              </a:rPr>
              <a:t>my future </a:t>
            </a:r>
            <a:r>
              <a:rPr dirty="0" sz="1200" spc="-5">
                <a:latin typeface="Georgia"/>
                <a:cs typeface="Georgia"/>
              </a:rPr>
              <a:t>Life must </a:t>
            </a:r>
            <a:r>
              <a:rPr dirty="0" sz="1200" spc="-10">
                <a:latin typeface="Georgia"/>
                <a:cs typeface="Georgia"/>
              </a:rPr>
              <a:t>depend. </a:t>
            </a:r>
            <a:r>
              <a:rPr dirty="0" sz="1200" spc="-5">
                <a:latin typeface="Georgia"/>
                <a:cs typeface="Georgia"/>
              </a:rPr>
              <a:t>Adeiu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905" cy="737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</a:t>
            </a:r>
            <a:r>
              <a:rPr dirty="0" sz="1200" b="1">
                <a:latin typeface="Georgia"/>
                <a:cs typeface="Georgia"/>
              </a:rPr>
              <a:t>6th </a:t>
            </a:r>
            <a:r>
              <a:rPr dirty="0" sz="1200" spc="-5" b="1">
                <a:latin typeface="Georgia"/>
                <a:cs typeface="Georgia"/>
              </a:rPr>
              <a:t>LAURA to MARIANNE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8900"/>
              </a:lnSpc>
            </a:pPr>
            <a:r>
              <a:rPr dirty="0" sz="1200">
                <a:latin typeface="Georgia"/>
                <a:cs typeface="Georgia"/>
              </a:rPr>
              <a:t>The noble Youth </a:t>
            </a:r>
            <a:r>
              <a:rPr dirty="0" sz="1200" spc="-5">
                <a:latin typeface="Georgia"/>
                <a:cs typeface="Georgia"/>
              </a:rPr>
              <a:t>informed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his name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Lindsay—for </a:t>
            </a:r>
            <a:r>
              <a:rPr dirty="0" sz="1200" spc="-5">
                <a:latin typeface="Georgia"/>
                <a:cs typeface="Georgia"/>
              </a:rPr>
              <a:t>particular reasons  however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shall conceal it under that of Talbot. He told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 spc="-1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son of an  English Baronet, that his Mother had been for many years </a:t>
            </a:r>
            <a:r>
              <a:rPr dirty="0" sz="1200">
                <a:latin typeface="Georgia"/>
                <a:cs typeface="Georgia"/>
              </a:rPr>
              <a:t>no more </a:t>
            </a:r>
            <a:r>
              <a:rPr dirty="0" sz="1200" spc="-5">
                <a:latin typeface="Georgia"/>
                <a:cs typeface="Georgia"/>
              </a:rPr>
              <a:t>and that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</a:t>
            </a:r>
            <a:r>
              <a:rPr dirty="0" sz="1200">
                <a:latin typeface="Georgia"/>
                <a:cs typeface="Georgia"/>
              </a:rPr>
              <a:t>a  </a:t>
            </a:r>
            <a:r>
              <a:rPr dirty="0" sz="1200" spc="-5">
                <a:latin typeface="Georgia"/>
                <a:cs typeface="Georgia"/>
              </a:rPr>
              <a:t>Sister 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middle size. </a:t>
            </a:r>
            <a:r>
              <a:rPr dirty="0" sz="1200">
                <a:latin typeface="Georgia"/>
                <a:cs typeface="Georgia"/>
              </a:rPr>
              <a:t>"My </a:t>
            </a:r>
            <a:r>
              <a:rPr dirty="0" sz="1200" spc="-5">
                <a:latin typeface="Georgia"/>
                <a:cs typeface="Georgia"/>
              </a:rPr>
              <a:t>Father </a:t>
            </a:r>
            <a:r>
              <a:rPr dirty="0" sz="1200">
                <a:latin typeface="Georgia"/>
                <a:cs typeface="Georgia"/>
              </a:rPr>
              <a:t>(he </a:t>
            </a:r>
            <a:r>
              <a:rPr dirty="0" sz="1200" spc="-5">
                <a:latin typeface="Georgia"/>
                <a:cs typeface="Georgia"/>
              </a:rPr>
              <a:t>continued) is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mean and mercenary </a:t>
            </a:r>
            <a:r>
              <a:rPr dirty="0" sz="1200">
                <a:latin typeface="Georgia"/>
                <a:cs typeface="Georgia"/>
              </a:rPr>
              <a:t>wretch—it  </a:t>
            </a:r>
            <a:r>
              <a:rPr dirty="0" sz="1200" spc="-5">
                <a:latin typeface="Georgia"/>
                <a:cs typeface="Georgia"/>
              </a:rPr>
              <a:t>is only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such particular freinds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this Dear </a:t>
            </a:r>
            <a:r>
              <a:rPr dirty="0" sz="1200">
                <a:latin typeface="Georgia"/>
                <a:cs typeface="Georgia"/>
              </a:rPr>
              <a:t>Party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would thus betray his failings.  </a:t>
            </a:r>
            <a:r>
              <a:rPr dirty="0" sz="1200">
                <a:latin typeface="Georgia"/>
                <a:cs typeface="Georgia"/>
              </a:rPr>
              <a:t>Your </a:t>
            </a:r>
            <a:r>
              <a:rPr dirty="0" sz="1200" spc="-5">
                <a:latin typeface="Georgia"/>
                <a:cs typeface="Georgia"/>
              </a:rPr>
              <a:t>Virtues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amiable Polydore (addressing himself </a:t>
            </a:r>
            <a:r>
              <a:rPr dirty="0" sz="1200">
                <a:latin typeface="Georgia"/>
                <a:cs typeface="Georgia"/>
              </a:rPr>
              <a:t>to my </a:t>
            </a:r>
            <a:r>
              <a:rPr dirty="0" sz="1200" spc="-5">
                <a:latin typeface="Georgia"/>
                <a:cs typeface="Georgia"/>
              </a:rPr>
              <a:t>father) yours Dear Claudia  and yours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Charming Laura call on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repose in you,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confidence."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bowed.  </a:t>
            </a:r>
            <a:r>
              <a:rPr dirty="0" sz="1200">
                <a:latin typeface="Georgia"/>
                <a:cs typeface="Georgia"/>
              </a:rPr>
              <a:t>"My </a:t>
            </a:r>
            <a:r>
              <a:rPr dirty="0" sz="1200" spc="-5">
                <a:latin typeface="Georgia"/>
                <a:cs typeface="Georgia"/>
              </a:rPr>
              <a:t>Father seduced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false glare of Fortune and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Deluding </a:t>
            </a:r>
            <a:r>
              <a:rPr dirty="0" sz="1200">
                <a:latin typeface="Georgia"/>
                <a:cs typeface="Georgia"/>
              </a:rPr>
              <a:t>Pomp </a:t>
            </a:r>
            <a:r>
              <a:rPr dirty="0" sz="1200" spc="-5">
                <a:latin typeface="Georgia"/>
                <a:cs typeface="Georgia"/>
              </a:rPr>
              <a:t>of Title,  insisted on </a:t>
            </a:r>
            <a:r>
              <a:rPr dirty="0" sz="1200">
                <a:latin typeface="Georgia"/>
                <a:cs typeface="Georgia"/>
              </a:rPr>
              <a:t>my giving my </a:t>
            </a:r>
            <a:r>
              <a:rPr dirty="0" sz="1200" spc="-5">
                <a:latin typeface="Georgia"/>
                <a:cs typeface="Georgia"/>
              </a:rPr>
              <a:t>hand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Lady Dorothea. No never exclaimed </a:t>
            </a:r>
            <a:r>
              <a:rPr dirty="0" sz="1200">
                <a:latin typeface="Georgia"/>
                <a:cs typeface="Georgia"/>
              </a:rPr>
              <a:t>I. </a:t>
            </a:r>
            <a:r>
              <a:rPr dirty="0" sz="1200" spc="-5">
                <a:latin typeface="Georgia"/>
                <a:cs typeface="Georgia"/>
              </a:rPr>
              <a:t>Lady </a:t>
            </a:r>
            <a:r>
              <a:rPr dirty="0" sz="1200">
                <a:latin typeface="Georgia"/>
                <a:cs typeface="Georgia"/>
              </a:rPr>
              <a:t>Dorothea  </a:t>
            </a:r>
            <a:r>
              <a:rPr dirty="0" sz="1200" spc="-5">
                <a:latin typeface="Georgia"/>
                <a:cs typeface="Georgia"/>
              </a:rPr>
              <a:t>is lovely and Engaging;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prefer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woman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her; but </a:t>
            </a:r>
            <a:r>
              <a:rPr dirty="0" sz="1200">
                <a:latin typeface="Georgia"/>
                <a:cs typeface="Georgia"/>
              </a:rPr>
              <a:t>know </a:t>
            </a:r>
            <a:r>
              <a:rPr dirty="0" sz="1200" spc="-5">
                <a:latin typeface="Georgia"/>
                <a:cs typeface="Georgia"/>
              </a:rPr>
              <a:t>Sir,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scorn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marry her  in compliance with </a:t>
            </a:r>
            <a:r>
              <a:rPr dirty="0" sz="1200">
                <a:latin typeface="Georgia"/>
                <a:cs typeface="Georgia"/>
              </a:rPr>
              <a:t>your </a:t>
            </a:r>
            <a:r>
              <a:rPr dirty="0" sz="1200" spc="-5">
                <a:latin typeface="Georgia"/>
                <a:cs typeface="Georgia"/>
              </a:rPr>
              <a:t>Wishes. No! Never shall it be said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obliged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Father."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all admired </a:t>
            </a:r>
            <a:r>
              <a:rPr dirty="0" sz="1200">
                <a:latin typeface="Georgia"/>
                <a:cs typeface="Georgia"/>
              </a:rPr>
              <a:t>the noble </a:t>
            </a:r>
            <a:r>
              <a:rPr dirty="0" sz="1200" spc="-5">
                <a:latin typeface="Georgia"/>
                <a:cs typeface="Georgia"/>
              </a:rPr>
              <a:t>Manliness of his reply. He</a:t>
            </a:r>
            <a:r>
              <a:rPr dirty="0" sz="1200" spc="-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continued.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"Sir Edward was surprised;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had perhaps little </a:t>
            </a:r>
            <a:r>
              <a:rPr dirty="0" sz="1200" spc="-10">
                <a:latin typeface="Georgia"/>
                <a:cs typeface="Georgia"/>
              </a:rPr>
              <a:t>expected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meet with so spirited an  opposition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his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will.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"Where,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Edward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name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wonder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(said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he)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did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pick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up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this unmeaning gibberish? You have been studying Novels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suspect."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scorned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answer: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it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would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have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been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beneath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dignity.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mounted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Horse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and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followed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faithful William set </a:t>
            </a:r>
            <a:r>
              <a:rPr dirty="0" sz="1200">
                <a:latin typeface="Georgia"/>
                <a:cs typeface="Georgia"/>
              </a:rPr>
              <a:t>forth </a:t>
            </a:r>
            <a:r>
              <a:rPr dirty="0" sz="1200" spc="-5">
                <a:latin typeface="Georgia"/>
                <a:cs typeface="Georgia"/>
              </a:rPr>
              <a:t>for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Aunts."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"My </a:t>
            </a:r>
            <a:r>
              <a:rPr dirty="0" sz="1200" spc="-5">
                <a:latin typeface="Georgia"/>
                <a:cs typeface="Georgia"/>
              </a:rPr>
              <a:t>Father's house is situated in Bedfordshire, </a:t>
            </a:r>
            <a:r>
              <a:rPr dirty="0" sz="1200">
                <a:latin typeface="Georgia"/>
                <a:cs typeface="Georgia"/>
              </a:rPr>
              <a:t>my Aunt's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-10">
                <a:latin typeface="Georgia"/>
                <a:cs typeface="Georgia"/>
              </a:rPr>
              <a:t>Middlesex, </a:t>
            </a:r>
            <a:r>
              <a:rPr dirty="0" sz="1200">
                <a:latin typeface="Georgia"/>
                <a:cs typeface="Georgia"/>
              </a:rPr>
              <a:t>and tho' I </a:t>
            </a:r>
            <a:r>
              <a:rPr dirty="0" sz="1200" spc="-5">
                <a:latin typeface="Georgia"/>
                <a:cs typeface="Georgia"/>
              </a:rPr>
              <a:t>flatter  myself with being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tolerable proficient in </a:t>
            </a:r>
            <a:r>
              <a:rPr dirty="0" sz="1200">
                <a:latin typeface="Georgia"/>
                <a:cs typeface="Georgia"/>
              </a:rPr>
              <a:t>Geography, I know not </a:t>
            </a:r>
            <a:r>
              <a:rPr dirty="0" sz="1200" spc="-5">
                <a:latin typeface="Georgia"/>
                <a:cs typeface="Georgia"/>
              </a:rPr>
              <a:t>how it happened, but </a:t>
            </a:r>
            <a:r>
              <a:rPr dirty="0" sz="1200">
                <a:latin typeface="Georgia"/>
                <a:cs typeface="Georgia"/>
              </a:rPr>
              <a:t>I  found </a:t>
            </a:r>
            <a:r>
              <a:rPr dirty="0" sz="1200" spc="-5">
                <a:latin typeface="Georgia"/>
                <a:cs typeface="Georgia"/>
              </a:rPr>
              <a:t>myself entering this beautifull Vale 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find </a:t>
            </a:r>
            <a:r>
              <a:rPr dirty="0" sz="1200">
                <a:latin typeface="Georgia"/>
                <a:cs typeface="Georgia"/>
              </a:rPr>
              <a:t>is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>
                <a:latin typeface="Georgia"/>
                <a:cs typeface="Georgia"/>
              </a:rPr>
              <a:t>South </a:t>
            </a:r>
            <a:r>
              <a:rPr dirty="0" sz="1200" spc="-5">
                <a:latin typeface="Georgia"/>
                <a:cs typeface="Georgia"/>
              </a:rPr>
              <a:t>Wales, when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had  expected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have </a:t>
            </a:r>
            <a:r>
              <a:rPr dirty="0" sz="1200">
                <a:latin typeface="Georgia"/>
                <a:cs typeface="Georgia"/>
              </a:rPr>
              <a:t>reached my</a:t>
            </a:r>
            <a:r>
              <a:rPr dirty="0" sz="1200" spc="-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Aunts."</a:t>
            </a:r>
            <a:endParaRPr sz="1200">
              <a:latin typeface="Georgia"/>
              <a:cs typeface="Georgia"/>
            </a:endParaRPr>
          </a:p>
          <a:p>
            <a:pPr algn="just" marL="12700" marR="10160">
              <a:lnSpc>
                <a:spcPts val="1570"/>
              </a:lnSpc>
              <a:spcBef>
                <a:spcPts val="65"/>
              </a:spcBef>
            </a:pPr>
            <a:r>
              <a:rPr dirty="0" sz="1200">
                <a:latin typeface="Georgia"/>
                <a:cs typeface="Georgia"/>
              </a:rPr>
              <a:t>"After </a:t>
            </a:r>
            <a:r>
              <a:rPr dirty="0" sz="1200" spc="-5">
                <a:latin typeface="Georgia"/>
                <a:cs typeface="Georgia"/>
              </a:rPr>
              <a:t>having wandered some time on </a:t>
            </a:r>
            <a:r>
              <a:rPr dirty="0" sz="1200">
                <a:latin typeface="Georgia"/>
                <a:cs typeface="Georgia"/>
              </a:rPr>
              <a:t>the Banks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Uske without knowing which  way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go,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began to </a:t>
            </a:r>
            <a:r>
              <a:rPr dirty="0" sz="1200">
                <a:latin typeface="Georgia"/>
                <a:cs typeface="Georgia"/>
              </a:rPr>
              <a:t>lament my </a:t>
            </a:r>
            <a:r>
              <a:rPr dirty="0" sz="1200" spc="-5">
                <a:latin typeface="Georgia"/>
                <a:cs typeface="Georgia"/>
              </a:rPr>
              <a:t>cruel Destiny in the bitterest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most pathetic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Manner.</a:t>
            </a:r>
            <a:endParaRPr sz="1200">
              <a:latin typeface="Georgia"/>
              <a:cs typeface="Georgia"/>
            </a:endParaRPr>
          </a:p>
          <a:p>
            <a:pPr algn="just" marL="12700" marR="10795">
              <a:lnSpc>
                <a:spcPts val="1560"/>
              </a:lnSpc>
              <a:spcBef>
                <a:spcPts val="10"/>
              </a:spcBef>
            </a:pP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now </a:t>
            </a:r>
            <a:r>
              <a:rPr dirty="0" sz="1200" spc="-5">
                <a:latin typeface="Georgia"/>
                <a:cs typeface="Georgia"/>
              </a:rPr>
              <a:t>perfectly dark, </a:t>
            </a:r>
            <a:r>
              <a:rPr dirty="0" sz="1200">
                <a:latin typeface="Georgia"/>
                <a:cs typeface="Georgia"/>
              </a:rPr>
              <a:t>not a </a:t>
            </a:r>
            <a:r>
              <a:rPr dirty="0" sz="1200" spc="-5">
                <a:latin typeface="Georgia"/>
                <a:cs typeface="Georgia"/>
              </a:rPr>
              <a:t>single star was there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direct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steps, and </a:t>
            </a:r>
            <a:r>
              <a:rPr dirty="0" sz="1200">
                <a:latin typeface="Georgia"/>
                <a:cs typeface="Georgia"/>
              </a:rPr>
              <a:t>I know not  </a:t>
            </a:r>
            <a:r>
              <a:rPr dirty="0" sz="1200" spc="-5">
                <a:latin typeface="Georgia"/>
                <a:cs typeface="Georgia"/>
              </a:rPr>
              <a:t>what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might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have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befallen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me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had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not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at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length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discerned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thro'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solemn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Gloom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surrounded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me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distant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light,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which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as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approached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it,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discovered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chearfull</a:t>
            </a:r>
            <a:endParaRPr sz="1200">
              <a:latin typeface="Georgia"/>
              <a:cs typeface="Georgia"/>
            </a:endParaRPr>
          </a:p>
          <a:p>
            <a:pPr algn="just" marL="12700" marR="889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Blaze of your fire. Impelled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combination of Misfortunes under 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laboured,  namely Fear, Cold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Hunger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hesitated </a:t>
            </a:r>
            <a:r>
              <a:rPr dirty="0" sz="1200">
                <a:latin typeface="Georgia"/>
                <a:cs typeface="Georgia"/>
              </a:rPr>
              <a:t>not to </a:t>
            </a:r>
            <a:r>
              <a:rPr dirty="0" sz="1200" spc="-5">
                <a:latin typeface="Georgia"/>
                <a:cs typeface="Georgia"/>
              </a:rPr>
              <a:t>ask admittance which at length </a:t>
            </a:r>
            <a:r>
              <a:rPr dirty="0" sz="1200">
                <a:latin typeface="Georgia"/>
                <a:cs typeface="Georgia"/>
              </a:rPr>
              <a:t>I have  </a:t>
            </a:r>
            <a:r>
              <a:rPr dirty="0" sz="1200" spc="-5">
                <a:latin typeface="Georgia"/>
                <a:cs typeface="Georgia"/>
              </a:rPr>
              <a:t>gained; </a:t>
            </a:r>
            <a:r>
              <a:rPr dirty="0" sz="1200">
                <a:latin typeface="Georgia"/>
                <a:cs typeface="Georgia"/>
              </a:rPr>
              <a:t>and now my </a:t>
            </a:r>
            <a:r>
              <a:rPr dirty="0" sz="1200" spc="-5">
                <a:latin typeface="Georgia"/>
                <a:cs typeface="Georgia"/>
              </a:rPr>
              <a:t>Adorable Laura (continued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taking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Hand) when may </a:t>
            </a:r>
            <a:r>
              <a:rPr dirty="0" sz="1200">
                <a:latin typeface="Georgia"/>
                <a:cs typeface="Georgia"/>
              </a:rPr>
              <a:t>I hope  to </a:t>
            </a:r>
            <a:r>
              <a:rPr dirty="0" sz="1200" spc="-5">
                <a:latin typeface="Georgia"/>
                <a:cs typeface="Georgia"/>
              </a:rPr>
              <a:t>receive that </a:t>
            </a:r>
            <a:r>
              <a:rPr dirty="0" sz="1200">
                <a:latin typeface="Georgia"/>
                <a:cs typeface="Georgia"/>
              </a:rPr>
              <a:t>reward </a:t>
            </a:r>
            <a:r>
              <a:rPr dirty="0" sz="1200" spc="-5">
                <a:latin typeface="Georgia"/>
                <a:cs typeface="Georgia"/>
              </a:rPr>
              <a:t>of all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painfull sufferings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undergone during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course of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attachment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you,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ever aspired. </a:t>
            </a:r>
            <a:r>
              <a:rPr dirty="0" sz="1200">
                <a:latin typeface="Georgia"/>
                <a:cs typeface="Georgia"/>
              </a:rPr>
              <a:t>Oh! </a:t>
            </a:r>
            <a:r>
              <a:rPr dirty="0" sz="1200" spc="-5">
                <a:latin typeface="Georgia"/>
                <a:cs typeface="Georgia"/>
              </a:rPr>
              <a:t>when will you reward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with  Yourself?"</a:t>
            </a:r>
            <a:endParaRPr sz="1200">
              <a:latin typeface="Georgia"/>
              <a:cs typeface="Georgia"/>
            </a:endParaRPr>
          </a:p>
          <a:p>
            <a:pPr algn="just" marL="12700" marR="12065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"This instant, Dear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Amiable Edward." (replied </a:t>
            </a:r>
            <a:r>
              <a:rPr dirty="0" sz="1200">
                <a:latin typeface="Georgia"/>
                <a:cs typeface="Georgia"/>
              </a:rPr>
              <a:t>I.). We </a:t>
            </a:r>
            <a:r>
              <a:rPr dirty="0" sz="1200" spc="-5">
                <a:latin typeface="Georgia"/>
                <a:cs typeface="Georgia"/>
              </a:rPr>
              <a:t>were immediately united by 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Father, who </a:t>
            </a:r>
            <a:r>
              <a:rPr dirty="0" sz="1200">
                <a:latin typeface="Georgia"/>
                <a:cs typeface="Georgia"/>
              </a:rPr>
              <a:t>tho' he had never </a:t>
            </a:r>
            <a:r>
              <a:rPr dirty="0" sz="1200" spc="-5">
                <a:latin typeface="Georgia"/>
                <a:cs typeface="Georgia"/>
              </a:rPr>
              <a:t>taken orders </a:t>
            </a:r>
            <a:r>
              <a:rPr dirty="0" sz="1200">
                <a:latin typeface="Georgia"/>
                <a:cs typeface="Georgia"/>
              </a:rPr>
              <a:t>had </a:t>
            </a:r>
            <a:r>
              <a:rPr dirty="0" sz="1200" spc="-5">
                <a:latin typeface="Georgia"/>
                <a:cs typeface="Georgia"/>
              </a:rPr>
              <a:t>been </a:t>
            </a:r>
            <a:r>
              <a:rPr dirty="0" sz="1200">
                <a:latin typeface="Georgia"/>
                <a:cs typeface="Georgia"/>
              </a:rPr>
              <a:t>bred </a:t>
            </a:r>
            <a:r>
              <a:rPr dirty="0" sz="1200" spc="5">
                <a:latin typeface="Georgia"/>
                <a:cs typeface="Georgia"/>
              </a:rPr>
              <a:t>to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Church. Adeiu  Laura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0270" cy="817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7th </a:t>
            </a:r>
            <a:r>
              <a:rPr dirty="0" sz="1200" b="1">
                <a:latin typeface="Georgia"/>
                <a:cs typeface="Georgia"/>
              </a:rPr>
              <a:t>LAURA </a:t>
            </a:r>
            <a:r>
              <a:rPr dirty="0" sz="1200" spc="-5" b="1">
                <a:latin typeface="Georgia"/>
                <a:cs typeface="Georgia"/>
              </a:rPr>
              <a:t>to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MARIANNE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9000"/>
              </a:lnSpc>
            </a:pP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remained but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10">
                <a:latin typeface="Georgia"/>
                <a:cs typeface="Georgia"/>
              </a:rPr>
              <a:t>few </a:t>
            </a:r>
            <a:r>
              <a:rPr dirty="0" sz="1200" spc="-5">
                <a:latin typeface="Georgia"/>
                <a:cs typeface="Georgia"/>
              </a:rPr>
              <a:t>days after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Marriage,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Vale of Uske. After taking an  affecting Farewell of </a:t>
            </a:r>
            <a:r>
              <a:rPr dirty="0" sz="1200" spc="-1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Father,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Mother </a:t>
            </a:r>
            <a:r>
              <a:rPr dirty="0" sz="1200" spc="-10">
                <a:latin typeface="Georgia"/>
                <a:cs typeface="Georgia"/>
              </a:rPr>
              <a:t>and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Isabel,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accompanied Edward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his  </a:t>
            </a:r>
            <a:r>
              <a:rPr dirty="0" sz="1200">
                <a:latin typeface="Georgia"/>
                <a:cs typeface="Georgia"/>
              </a:rPr>
              <a:t>Aunt's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-10">
                <a:latin typeface="Georgia"/>
                <a:cs typeface="Georgia"/>
              </a:rPr>
              <a:t>Middlesex. </a:t>
            </a:r>
            <a:r>
              <a:rPr dirty="0" sz="1200" spc="-5">
                <a:latin typeface="Georgia"/>
                <a:cs typeface="Georgia"/>
              </a:rPr>
              <a:t>Philippa received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both with every </a:t>
            </a:r>
            <a:r>
              <a:rPr dirty="0" sz="1200" spc="-10">
                <a:latin typeface="Georgia"/>
                <a:cs typeface="Georgia"/>
              </a:rPr>
              <a:t>expression </a:t>
            </a:r>
            <a:r>
              <a:rPr dirty="0" sz="1200" spc="-5">
                <a:latin typeface="Georgia"/>
                <a:cs typeface="Georgia"/>
              </a:rPr>
              <a:t>of affectionate  Love.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arrival was indeed </a:t>
            </a:r>
            <a:r>
              <a:rPr dirty="0" sz="1200">
                <a:latin typeface="Georgia"/>
                <a:cs typeface="Georgia"/>
              </a:rPr>
              <a:t>a most </a:t>
            </a:r>
            <a:r>
              <a:rPr dirty="0" sz="1200" spc="-5">
                <a:latin typeface="Georgia"/>
                <a:cs typeface="Georgia"/>
              </a:rPr>
              <a:t>agreable surprise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she had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only been  totally ignorant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Marriage with her Nephew, but had never </a:t>
            </a:r>
            <a:r>
              <a:rPr dirty="0" sz="1200">
                <a:latin typeface="Georgia"/>
                <a:cs typeface="Georgia"/>
              </a:rPr>
              <a:t>even had the </a:t>
            </a:r>
            <a:r>
              <a:rPr dirty="0" sz="1200" spc="-5">
                <a:latin typeface="Georgia"/>
                <a:cs typeface="Georgia"/>
              </a:rPr>
              <a:t>slightest  idea of there being </a:t>
            </a:r>
            <a:r>
              <a:rPr dirty="0" sz="1200">
                <a:latin typeface="Georgia"/>
                <a:cs typeface="Georgia"/>
              </a:rPr>
              <a:t>such a </a:t>
            </a:r>
            <a:r>
              <a:rPr dirty="0" sz="1200" spc="-5">
                <a:latin typeface="Georgia"/>
                <a:cs typeface="Georgia"/>
              </a:rPr>
              <a:t>person in the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World.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Augusta,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sister of Edward was on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visit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 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arrived. </a:t>
            </a:r>
            <a:r>
              <a:rPr dirty="0" sz="1200">
                <a:latin typeface="Georgia"/>
                <a:cs typeface="Georgia"/>
              </a:rPr>
              <a:t>I found </a:t>
            </a:r>
            <a:r>
              <a:rPr dirty="0" sz="1200" spc="-5">
                <a:latin typeface="Georgia"/>
                <a:cs typeface="Georgia"/>
              </a:rPr>
              <a:t>her exactly  what  her  Brother  had  described  her  </a:t>
            </a:r>
            <a:r>
              <a:rPr dirty="0" sz="1200">
                <a:latin typeface="Georgia"/>
                <a:cs typeface="Georgia"/>
              </a:rPr>
              <a:t>to  be—of  the </a:t>
            </a:r>
            <a:r>
              <a:rPr dirty="0" sz="1200" spc="-5">
                <a:latin typeface="Georgia"/>
                <a:cs typeface="Georgia"/>
              </a:rPr>
              <a:t>middle  size. 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received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with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equal surprise though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with </a:t>
            </a:r>
            <a:r>
              <a:rPr dirty="0" sz="1200" spc="-10">
                <a:latin typeface="Georgia"/>
                <a:cs typeface="Georgia"/>
              </a:rPr>
              <a:t>equal </a:t>
            </a:r>
            <a:r>
              <a:rPr dirty="0" sz="1200" spc="-5">
                <a:latin typeface="Georgia"/>
                <a:cs typeface="Georgia"/>
              </a:rPr>
              <a:t>Cordiality, as Philippa. </a:t>
            </a:r>
            <a:r>
              <a:rPr dirty="0" sz="1200">
                <a:latin typeface="Georgia"/>
                <a:cs typeface="Georgia"/>
              </a:rPr>
              <a:t>There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disagreable  coldness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Forbidding  Reserve  in  her  reception  of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which was equally distressing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and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Unexpected.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None </a:t>
            </a:r>
            <a:r>
              <a:rPr dirty="0" sz="1200" spc="1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interesting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Sensibility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or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amiable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simpathy 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 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her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manners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Address </a:t>
            </a:r>
            <a:r>
              <a:rPr dirty="0" sz="1200">
                <a:latin typeface="Georgia"/>
                <a:cs typeface="Georgia"/>
              </a:rPr>
              <a:t>to me </a:t>
            </a:r>
            <a:r>
              <a:rPr dirty="0" sz="1200" spc="-5">
                <a:latin typeface="Georgia"/>
                <a:cs typeface="Georgia"/>
              </a:rPr>
              <a:t>when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first met which should have distinguished </a:t>
            </a:r>
            <a:r>
              <a:rPr dirty="0" sz="1200">
                <a:latin typeface="Georgia"/>
                <a:cs typeface="Georgia"/>
              </a:rPr>
              <a:t>our  </a:t>
            </a:r>
            <a:r>
              <a:rPr dirty="0" sz="1200" spc="-5">
                <a:latin typeface="Georgia"/>
                <a:cs typeface="Georgia"/>
              </a:rPr>
              <a:t>introduction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each other. Her Language was neither warm, </a:t>
            </a:r>
            <a:r>
              <a:rPr dirty="0" sz="1200">
                <a:latin typeface="Georgia"/>
                <a:cs typeface="Georgia"/>
              </a:rPr>
              <a:t>nor </a:t>
            </a:r>
            <a:r>
              <a:rPr dirty="0" sz="1200" spc="-5">
                <a:latin typeface="Georgia"/>
                <a:cs typeface="Georgia"/>
              </a:rPr>
              <a:t>affectionate, her  expressions of regard were neither animated </a:t>
            </a:r>
            <a:r>
              <a:rPr dirty="0" sz="1200">
                <a:latin typeface="Georgia"/>
                <a:cs typeface="Georgia"/>
              </a:rPr>
              <a:t>nor </a:t>
            </a:r>
            <a:r>
              <a:rPr dirty="0" sz="1200" spc="-5">
                <a:latin typeface="Georgia"/>
                <a:cs typeface="Georgia"/>
              </a:rPr>
              <a:t>cordial; her </a:t>
            </a:r>
            <a:r>
              <a:rPr dirty="0" sz="1200">
                <a:latin typeface="Georgia"/>
                <a:cs typeface="Georgia"/>
              </a:rPr>
              <a:t>arms </a:t>
            </a:r>
            <a:r>
              <a:rPr dirty="0" sz="1200" spc="-5">
                <a:latin typeface="Georgia"/>
                <a:cs typeface="Georgia"/>
              </a:rPr>
              <a:t>were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opened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receive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her Heart, </a:t>
            </a:r>
            <a:r>
              <a:rPr dirty="0" sz="1200">
                <a:latin typeface="Georgia"/>
                <a:cs typeface="Georgia"/>
              </a:rPr>
              <a:t>tho' my </a:t>
            </a:r>
            <a:r>
              <a:rPr dirty="0" sz="1200" spc="-5">
                <a:latin typeface="Georgia"/>
                <a:cs typeface="Georgia"/>
              </a:rPr>
              <a:t>own were extended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press her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mine.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ts val="1570"/>
              </a:lnSpc>
              <a:spcBef>
                <a:spcPts val="60"/>
              </a:spcBef>
            </a:pP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short Conversation between Augusta and her Brother, which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accidentally overheard  encreased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dislike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her, and convinced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that her Heart was </a:t>
            </a:r>
            <a:r>
              <a:rPr dirty="0" sz="1200">
                <a:latin typeface="Georgia"/>
                <a:cs typeface="Georgia"/>
              </a:rPr>
              <a:t>no more </a:t>
            </a:r>
            <a:r>
              <a:rPr dirty="0" sz="1200" spc="-5">
                <a:latin typeface="Georgia"/>
                <a:cs typeface="Georgia"/>
              </a:rPr>
              <a:t>formed for 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soft ties of Love than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endearing intercourse of Freindship.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Georgia"/>
                <a:cs typeface="Georgia"/>
              </a:rPr>
              <a:t>"But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do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think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Father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will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ever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be</a:t>
            </a:r>
            <a:r>
              <a:rPr dirty="0" sz="1200" spc="2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reconciled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this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imprudent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connection?"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latin typeface="Georgia"/>
                <a:cs typeface="Georgia"/>
              </a:rPr>
              <a:t>(said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Augusta.)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"Augusta (replied </a:t>
            </a:r>
            <a:r>
              <a:rPr dirty="0" sz="1200">
                <a:latin typeface="Georgia"/>
                <a:cs typeface="Georgia"/>
              </a:rPr>
              <a:t>the noble </a:t>
            </a:r>
            <a:r>
              <a:rPr dirty="0" sz="1200" spc="-5">
                <a:latin typeface="Georgia"/>
                <a:cs typeface="Georgia"/>
              </a:rPr>
              <a:t>Youth)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thought you had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better </a:t>
            </a:r>
            <a:r>
              <a:rPr dirty="0" sz="1200" spc="-10">
                <a:latin typeface="Georgia"/>
                <a:cs typeface="Georgia"/>
              </a:rPr>
              <a:t>opinion </a:t>
            </a:r>
            <a:r>
              <a:rPr dirty="0" sz="1200" spc="-5">
                <a:latin typeface="Georgia"/>
                <a:cs typeface="Georgia"/>
              </a:rPr>
              <a:t>of me, than </a:t>
            </a:r>
            <a:r>
              <a:rPr dirty="0" sz="1200">
                <a:latin typeface="Georgia"/>
                <a:cs typeface="Georgia"/>
              </a:rPr>
              <a:t>to  </a:t>
            </a:r>
            <a:r>
              <a:rPr dirty="0" sz="1200" spc="-5">
                <a:latin typeface="Georgia"/>
                <a:cs typeface="Georgia"/>
              </a:rPr>
              <a:t>imagine </a:t>
            </a:r>
            <a:r>
              <a:rPr dirty="0" sz="1200">
                <a:latin typeface="Georgia"/>
                <a:cs typeface="Georgia"/>
              </a:rPr>
              <a:t>I would </a:t>
            </a:r>
            <a:r>
              <a:rPr dirty="0" sz="1200" spc="-5">
                <a:latin typeface="Georgia"/>
                <a:cs typeface="Georgia"/>
              </a:rPr>
              <a:t>so abjectly degrade myself as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consider </a:t>
            </a:r>
            <a:r>
              <a:rPr dirty="0" sz="1200">
                <a:latin typeface="Georgia"/>
                <a:cs typeface="Georgia"/>
              </a:rPr>
              <a:t>my Father's </a:t>
            </a:r>
            <a:r>
              <a:rPr dirty="0" sz="1200" spc="-5">
                <a:latin typeface="Georgia"/>
                <a:cs typeface="Georgia"/>
              </a:rPr>
              <a:t>Concurrence </a:t>
            </a:r>
            <a:r>
              <a:rPr dirty="0" sz="1200">
                <a:latin typeface="Georgia"/>
                <a:cs typeface="Georgia"/>
              </a:rPr>
              <a:t>in  </a:t>
            </a:r>
            <a:r>
              <a:rPr dirty="0" sz="1200" spc="-5">
                <a:latin typeface="Georgia"/>
                <a:cs typeface="Georgia"/>
              </a:rPr>
              <a:t>any of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affairs, </a:t>
            </a:r>
            <a:r>
              <a:rPr dirty="0" sz="1200" spc="-10">
                <a:latin typeface="Georgia"/>
                <a:cs typeface="Georgia"/>
              </a:rPr>
              <a:t>either </a:t>
            </a:r>
            <a:r>
              <a:rPr dirty="0" sz="1200" spc="-5">
                <a:latin typeface="Georgia"/>
                <a:cs typeface="Georgia"/>
              </a:rPr>
              <a:t>of Consequence or concern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me. Tell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Augusta with  sincerity; did you </a:t>
            </a:r>
            <a:r>
              <a:rPr dirty="0" sz="1200">
                <a:latin typeface="Georgia"/>
                <a:cs typeface="Georgia"/>
              </a:rPr>
              <a:t>ever know me </a:t>
            </a:r>
            <a:r>
              <a:rPr dirty="0" sz="1200" spc="-5">
                <a:latin typeface="Georgia"/>
                <a:cs typeface="Georgia"/>
              </a:rPr>
              <a:t>consult his inclinations or follow </a:t>
            </a:r>
            <a:r>
              <a:rPr dirty="0" sz="1200" spc="-1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Advice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least  trifling Particular since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age of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fifteen?"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90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"Edward (replied she) you are surely too diffident in your own </a:t>
            </a:r>
            <a:r>
              <a:rPr dirty="0" sz="1200" spc="-10">
                <a:latin typeface="Georgia"/>
                <a:cs typeface="Georgia"/>
              </a:rPr>
              <a:t>praise. </a:t>
            </a:r>
            <a:r>
              <a:rPr dirty="0" sz="1200" spc="-5">
                <a:latin typeface="Georgia"/>
                <a:cs typeface="Georgia"/>
              </a:rPr>
              <a:t>Since you were  fifteen only!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 Brother since you </a:t>
            </a:r>
            <a:r>
              <a:rPr dirty="0" sz="1200">
                <a:latin typeface="Georgia"/>
                <a:cs typeface="Georgia"/>
              </a:rPr>
              <a:t>were </a:t>
            </a:r>
            <a:r>
              <a:rPr dirty="0" sz="1200" spc="-5">
                <a:latin typeface="Georgia"/>
                <a:cs typeface="Georgia"/>
              </a:rPr>
              <a:t>five years old,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entirely acquit you of ever  having willingly contributed </a:t>
            </a:r>
            <a:r>
              <a:rPr dirty="0" sz="1200">
                <a:latin typeface="Georgia"/>
                <a:cs typeface="Georgia"/>
              </a:rPr>
              <a:t>to the </a:t>
            </a:r>
            <a:r>
              <a:rPr dirty="0" sz="1200" spc="-5">
                <a:latin typeface="Georgia"/>
                <a:cs typeface="Georgia"/>
              </a:rPr>
              <a:t>satisfaction of your Father. But still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am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without  apprehensions of your being shortly obliged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Georgia"/>
                <a:cs typeface="Georgia"/>
              </a:rPr>
              <a:t>degrade </a:t>
            </a:r>
            <a:r>
              <a:rPr dirty="0" sz="1200" spc="-5">
                <a:latin typeface="Georgia"/>
                <a:cs typeface="Georgia"/>
              </a:rPr>
              <a:t>yourself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-5">
                <a:latin typeface="Georgia"/>
                <a:cs typeface="Georgia"/>
              </a:rPr>
              <a:t>your own eyes by  seeking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support for your wife in the Generosity of Sir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Edward."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ts val="1580"/>
              </a:lnSpc>
              <a:spcBef>
                <a:spcPts val="55"/>
              </a:spcBef>
            </a:pPr>
            <a:r>
              <a:rPr dirty="0" sz="1200">
                <a:latin typeface="Georgia"/>
                <a:cs typeface="Georgia"/>
              </a:rPr>
              <a:t>"Never, </a:t>
            </a:r>
            <a:r>
              <a:rPr dirty="0" sz="1200" spc="-5">
                <a:latin typeface="Georgia"/>
                <a:cs typeface="Georgia"/>
              </a:rPr>
              <a:t>never Augusta will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so </a:t>
            </a:r>
            <a:r>
              <a:rPr dirty="0" sz="1200" spc="-10">
                <a:latin typeface="Georgia"/>
                <a:cs typeface="Georgia"/>
              </a:rPr>
              <a:t>demean </a:t>
            </a:r>
            <a:r>
              <a:rPr dirty="0" sz="1200">
                <a:latin typeface="Georgia"/>
                <a:cs typeface="Georgia"/>
              </a:rPr>
              <a:t>myself. </a:t>
            </a:r>
            <a:r>
              <a:rPr dirty="0" sz="1200" spc="-5">
                <a:latin typeface="Georgia"/>
                <a:cs typeface="Georgia"/>
              </a:rPr>
              <a:t>(said Edward). Support! What support  will Laura want which she </a:t>
            </a:r>
            <a:r>
              <a:rPr dirty="0" sz="1200">
                <a:latin typeface="Georgia"/>
                <a:cs typeface="Georgia"/>
              </a:rPr>
              <a:t>can </a:t>
            </a:r>
            <a:r>
              <a:rPr dirty="0" sz="1200" spc="-5">
                <a:latin typeface="Georgia"/>
                <a:cs typeface="Georgia"/>
              </a:rPr>
              <a:t>receive </a:t>
            </a:r>
            <a:r>
              <a:rPr dirty="0" sz="1200">
                <a:latin typeface="Georgia"/>
                <a:cs typeface="Georgia"/>
              </a:rPr>
              <a:t>from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him?"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Georgia"/>
                <a:cs typeface="Georgia"/>
              </a:rPr>
              <a:t>"Only those </a:t>
            </a:r>
            <a:r>
              <a:rPr dirty="0" sz="1200">
                <a:latin typeface="Georgia"/>
                <a:cs typeface="Georgia"/>
              </a:rPr>
              <a:t>very </a:t>
            </a:r>
            <a:r>
              <a:rPr dirty="0" sz="1200" spc="-5">
                <a:latin typeface="Georgia"/>
                <a:cs typeface="Georgia"/>
              </a:rPr>
              <a:t>insignificant ones of Victuals and Drink." (answered</a:t>
            </a:r>
            <a:r>
              <a:rPr dirty="0" sz="1200" spc="4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she.)</a:t>
            </a:r>
            <a:endParaRPr sz="1200">
              <a:latin typeface="Georgia"/>
              <a:cs typeface="Georgia"/>
            </a:endParaRPr>
          </a:p>
          <a:p>
            <a:pPr algn="just" marL="12700" marR="825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"Victuals and Drink! (replied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Husband </a:t>
            </a:r>
            <a:r>
              <a:rPr dirty="0" sz="1200">
                <a:latin typeface="Georgia"/>
                <a:cs typeface="Georgia"/>
              </a:rPr>
              <a:t>in a most nobly </a:t>
            </a:r>
            <a:r>
              <a:rPr dirty="0" sz="1200" spc="-5">
                <a:latin typeface="Georgia"/>
                <a:cs typeface="Georgia"/>
              </a:rPr>
              <a:t>contemptuous Manner) and  dost </a:t>
            </a:r>
            <a:r>
              <a:rPr dirty="0" sz="1200">
                <a:latin typeface="Georgia"/>
                <a:cs typeface="Georgia"/>
              </a:rPr>
              <a:t>thou </a:t>
            </a:r>
            <a:r>
              <a:rPr dirty="0" sz="1200" spc="-5">
                <a:latin typeface="Georgia"/>
                <a:cs typeface="Georgia"/>
              </a:rPr>
              <a:t>then imagine that there is </a:t>
            </a:r>
            <a:r>
              <a:rPr dirty="0" sz="1200">
                <a:latin typeface="Georgia"/>
                <a:cs typeface="Georgia"/>
              </a:rPr>
              <a:t>no </a:t>
            </a:r>
            <a:r>
              <a:rPr dirty="0" sz="1200" spc="-5">
                <a:latin typeface="Georgia"/>
                <a:cs typeface="Georgia"/>
              </a:rPr>
              <a:t>other support for an exalted mind (such </a:t>
            </a:r>
            <a:r>
              <a:rPr dirty="0" sz="1200">
                <a:latin typeface="Georgia"/>
                <a:cs typeface="Georgia"/>
              </a:rPr>
              <a:t>as </a:t>
            </a:r>
            <a:r>
              <a:rPr dirty="0" sz="1200" spc="-5">
                <a:latin typeface="Georgia"/>
                <a:cs typeface="Georgia"/>
              </a:rPr>
              <a:t>is </a:t>
            </a:r>
            <a:r>
              <a:rPr dirty="0" sz="1200">
                <a:latin typeface="Georgia"/>
                <a:cs typeface="Georgia"/>
              </a:rPr>
              <a:t>my  </a:t>
            </a:r>
            <a:r>
              <a:rPr dirty="0" sz="1200" spc="-5">
                <a:latin typeface="Georgia"/>
                <a:cs typeface="Georgia"/>
              </a:rPr>
              <a:t>Laura's) than the mean and indelicate employment of Eating and</a:t>
            </a:r>
            <a:r>
              <a:rPr dirty="0" sz="1200" spc="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Drinking?"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Georgia"/>
                <a:cs typeface="Georgia"/>
              </a:rPr>
              <a:t>"None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I know </a:t>
            </a:r>
            <a:r>
              <a:rPr dirty="0" sz="1200" spc="-5">
                <a:latin typeface="Georgia"/>
                <a:cs typeface="Georgia"/>
              </a:rPr>
              <a:t>of, </a:t>
            </a:r>
            <a:r>
              <a:rPr dirty="0" sz="1200" spc="-10">
                <a:latin typeface="Georgia"/>
                <a:cs typeface="Georgia"/>
              </a:rPr>
              <a:t>so </a:t>
            </a:r>
            <a:r>
              <a:rPr dirty="0" sz="1200" spc="-5">
                <a:latin typeface="Georgia"/>
                <a:cs typeface="Georgia"/>
              </a:rPr>
              <a:t>efficacious." (returned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Augusta).</a:t>
            </a:r>
            <a:endParaRPr sz="1200">
              <a:latin typeface="Georgia"/>
              <a:cs typeface="Georgia"/>
            </a:endParaRPr>
          </a:p>
          <a:p>
            <a:pPr algn="just" marL="12700" marR="10795">
              <a:lnSpc>
                <a:spcPct val="109200"/>
              </a:lnSpc>
            </a:pPr>
            <a:r>
              <a:rPr dirty="0" sz="1200" spc="-5">
                <a:latin typeface="Georgia"/>
                <a:cs typeface="Georgia"/>
              </a:rPr>
              <a:t>"And </a:t>
            </a:r>
            <a:r>
              <a:rPr dirty="0" sz="1200">
                <a:latin typeface="Georgia"/>
                <a:cs typeface="Georgia"/>
              </a:rPr>
              <a:t>did </a:t>
            </a:r>
            <a:r>
              <a:rPr dirty="0" sz="1200" spc="-5">
                <a:latin typeface="Georgia"/>
                <a:cs typeface="Georgia"/>
              </a:rPr>
              <a:t>you then </a:t>
            </a:r>
            <a:r>
              <a:rPr dirty="0" sz="1200">
                <a:latin typeface="Georgia"/>
                <a:cs typeface="Georgia"/>
              </a:rPr>
              <a:t>never </a:t>
            </a:r>
            <a:r>
              <a:rPr dirty="0" sz="1200" spc="-5">
                <a:latin typeface="Georgia"/>
                <a:cs typeface="Georgia"/>
              </a:rPr>
              <a:t>feel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pleasing </a:t>
            </a:r>
            <a:r>
              <a:rPr dirty="0" sz="1200">
                <a:latin typeface="Georgia"/>
                <a:cs typeface="Georgia"/>
              </a:rPr>
              <a:t>Pangs </a:t>
            </a:r>
            <a:r>
              <a:rPr dirty="0" sz="1200" spc="-5">
                <a:latin typeface="Georgia"/>
                <a:cs typeface="Georgia"/>
              </a:rPr>
              <a:t>of Love, Augusta? (replied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Edward).  </a:t>
            </a:r>
            <a:r>
              <a:rPr dirty="0" sz="1200">
                <a:latin typeface="Georgia"/>
                <a:cs typeface="Georgia"/>
              </a:rPr>
              <a:t>Does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it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appear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impossible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your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vile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and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corrupted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Palate,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exist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on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Love?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Can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0965"/>
            <a:ext cx="5970905" cy="401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09300"/>
              </a:lnSpc>
              <a:spcBef>
                <a:spcPts val="100"/>
              </a:spcBef>
            </a:pP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conceive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Luxury of living in every distress </a:t>
            </a:r>
            <a:r>
              <a:rPr dirty="0" sz="1200">
                <a:latin typeface="Georgia"/>
                <a:cs typeface="Georgia"/>
              </a:rPr>
              <a:t>that </a:t>
            </a:r>
            <a:r>
              <a:rPr dirty="0" sz="1200" spc="-5">
                <a:latin typeface="Georgia"/>
                <a:cs typeface="Georgia"/>
              </a:rPr>
              <a:t>Poverty can inflict, with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object of your tenderest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affection?"</a:t>
            </a:r>
            <a:endParaRPr sz="1200">
              <a:latin typeface="Georgia"/>
              <a:cs typeface="Georgia"/>
            </a:endParaRPr>
          </a:p>
          <a:p>
            <a:pPr algn="just" marL="12700" marR="9525">
              <a:lnSpc>
                <a:spcPts val="1570"/>
              </a:lnSpc>
              <a:spcBef>
                <a:spcPts val="65"/>
              </a:spcBef>
            </a:pPr>
            <a:r>
              <a:rPr dirty="0" sz="1200" spc="-5">
                <a:latin typeface="Georgia"/>
                <a:cs typeface="Georgia"/>
              </a:rPr>
              <a:t>"You are too ridiculous (said Augusta)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argue with; perhaps however you may in time  be convinced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that..."</a:t>
            </a:r>
            <a:endParaRPr sz="1200">
              <a:latin typeface="Georgia"/>
              <a:cs typeface="Georgia"/>
            </a:endParaRPr>
          </a:p>
          <a:p>
            <a:pPr algn="just" marL="12700" marR="6985">
              <a:lnSpc>
                <a:spcPts val="156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Here </a:t>
            </a:r>
            <a:r>
              <a:rPr dirty="0" sz="1200">
                <a:latin typeface="Georgia"/>
                <a:cs typeface="Georgia"/>
              </a:rPr>
              <a:t>I was </a:t>
            </a:r>
            <a:r>
              <a:rPr dirty="0" sz="1200" spc="-5">
                <a:latin typeface="Georgia"/>
                <a:cs typeface="Georgia"/>
              </a:rPr>
              <a:t>prevented </a:t>
            </a:r>
            <a:r>
              <a:rPr dirty="0" sz="1200">
                <a:latin typeface="Georgia"/>
                <a:cs typeface="Georgia"/>
              </a:rPr>
              <a:t>from </a:t>
            </a:r>
            <a:r>
              <a:rPr dirty="0" sz="1200" spc="-5">
                <a:latin typeface="Georgia"/>
                <a:cs typeface="Georgia"/>
              </a:rPr>
              <a:t>hearing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remainder of her speech, by </a:t>
            </a:r>
            <a:r>
              <a:rPr dirty="0" sz="1200">
                <a:latin typeface="Georgia"/>
                <a:cs typeface="Georgia"/>
              </a:rPr>
              <a:t>the appearance </a:t>
            </a:r>
            <a:r>
              <a:rPr dirty="0" sz="1200" spc="-5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a  very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Handsome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young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Woman,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who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was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ushured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into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Room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at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Door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of</a:t>
            </a:r>
            <a:r>
              <a:rPr dirty="0" sz="1200" spc="7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which</a:t>
            </a:r>
            <a:r>
              <a:rPr dirty="0" sz="1200" spc="6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endParaRPr sz="12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Georgia"/>
                <a:cs typeface="Georgia"/>
              </a:rPr>
              <a:t>had  been  listening.  </a:t>
            </a:r>
            <a:r>
              <a:rPr dirty="0" sz="1200">
                <a:latin typeface="Georgia"/>
                <a:cs typeface="Georgia"/>
              </a:rPr>
              <a:t>On  </a:t>
            </a:r>
            <a:r>
              <a:rPr dirty="0" sz="1200" spc="-5">
                <a:latin typeface="Georgia"/>
                <a:cs typeface="Georgia"/>
              </a:rPr>
              <a:t>hearing  her  announced  by  </a:t>
            </a:r>
            <a:r>
              <a:rPr dirty="0" sz="1200">
                <a:latin typeface="Georgia"/>
                <a:cs typeface="Georgia"/>
              </a:rPr>
              <a:t>the  Name  </a:t>
            </a:r>
            <a:r>
              <a:rPr dirty="0" sz="1200" spc="-5">
                <a:latin typeface="Georgia"/>
                <a:cs typeface="Georgia"/>
              </a:rPr>
              <a:t>of  "Lady  Dorothea," 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</a:t>
            </a:r>
            <a:endParaRPr sz="1200">
              <a:latin typeface="Georgia"/>
              <a:cs typeface="Georgia"/>
            </a:endParaRPr>
          </a:p>
          <a:p>
            <a:pPr algn="just" marL="12700" marR="10795">
              <a:lnSpc>
                <a:spcPct val="1088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instantly quitted </a:t>
            </a:r>
            <a:r>
              <a:rPr dirty="0" sz="1200">
                <a:latin typeface="Georgia"/>
                <a:cs typeface="Georgia"/>
              </a:rPr>
              <a:t>my Post </a:t>
            </a:r>
            <a:r>
              <a:rPr dirty="0" sz="1200" spc="-5">
                <a:latin typeface="Georgia"/>
                <a:cs typeface="Georgia"/>
              </a:rPr>
              <a:t>and followed her </a:t>
            </a:r>
            <a:r>
              <a:rPr dirty="0" sz="1200">
                <a:latin typeface="Georgia"/>
                <a:cs typeface="Georgia"/>
              </a:rPr>
              <a:t>into the </a:t>
            </a:r>
            <a:r>
              <a:rPr dirty="0" sz="1200" spc="-5">
                <a:latin typeface="Georgia"/>
                <a:cs typeface="Georgia"/>
              </a:rPr>
              <a:t>Parlour, for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well remembered that  she </a:t>
            </a:r>
            <a:r>
              <a:rPr dirty="0" sz="1200">
                <a:latin typeface="Georgia"/>
                <a:cs typeface="Georgia"/>
              </a:rPr>
              <a:t>was the </a:t>
            </a:r>
            <a:r>
              <a:rPr dirty="0" sz="1200" spc="-5">
                <a:latin typeface="Georgia"/>
                <a:cs typeface="Georgia"/>
              </a:rPr>
              <a:t>Lady, proposed 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Wife for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Edward by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Cruel and Unrelenting  Baronet.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Altho' </a:t>
            </a:r>
            <a:r>
              <a:rPr dirty="0" sz="1200" spc="-5">
                <a:latin typeface="Georgia"/>
                <a:cs typeface="Georgia"/>
              </a:rPr>
              <a:t>Lady Dorothea's visit was nominally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Philippa and Augusta, yet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some  reason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imagine that (acquainted with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Marriage and arrival </a:t>
            </a:r>
            <a:r>
              <a:rPr dirty="0" sz="1200" spc="5">
                <a:latin typeface="Georgia"/>
                <a:cs typeface="Georgia"/>
              </a:rPr>
              <a:t>of </a:t>
            </a:r>
            <a:r>
              <a:rPr dirty="0" sz="1200" spc="-5">
                <a:latin typeface="Georgia"/>
                <a:cs typeface="Georgia"/>
              </a:rPr>
              <a:t>Edward)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see </a:t>
            </a:r>
            <a:r>
              <a:rPr dirty="0" sz="1200" spc="20">
                <a:latin typeface="Georgia"/>
                <a:cs typeface="Georgia"/>
              </a:rPr>
              <a:t>me 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principal motive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-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it.</a:t>
            </a:r>
            <a:endParaRPr sz="1200">
              <a:latin typeface="Georgia"/>
              <a:cs typeface="Georgia"/>
            </a:endParaRPr>
          </a:p>
          <a:p>
            <a:pPr algn="just" marL="12700" marR="7620">
              <a:lnSpc>
                <a:spcPct val="1088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soon perceived that </a:t>
            </a:r>
            <a:r>
              <a:rPr dirty="0" sz="1200">
                <a:latin typeface="Georgia"/>
                <a:cs typeface="Georgia"/>
              </a:rPr>
              <a:t>tho' </a:t>
            </a:r>
            <a:r>
              <a:rPr dirty="0" sz="1200" spc="-5">
                <a:latin typeface="Georgia"/>
                <a:cs typeface="Georgia"/>
              </a:rPr>
              <a:t>Lovely and Elegant in her Person and </a:t>
            </a:r>
            <a:r>
              <a:rPr dirty="0" sz="1200">
                <a:latin typeface="Georgia"/>
                <a:cs typeface="Georgia"/>
              </a:rPr>
              <a:t>tho' </a:t>
            </a:r>
            <a:r>
              <a:rPr dirty="0" sz="1200" spc="-5">
                <a:latin typeface="Georgia"/>
                <a:cs typeface="Georgia"/>
              </a:rPr>
              <a:t>Easy and </a:t>
            </a:r>
            <a:r>
              <a:rPr dirty="0" sz="1200">
                <a:latin typeface="Georgia"/>
                <a:cs typeface="Georgia"/>
              </a:rPr>
              <a:t>Polite </a:t>
            </a:r>
            <a:r>
              <a:rPr dirty="0" sz="1200" spc="-5">
                <a:latin typeface="Georgia"/>
                <a:cs typeface="Georgia"/>
              </a:rPr>
              <a:t>in  her Address, </a:t>
            </a:r>
            <a:r>
              <a:rPr dirty="0" sz="1200">
                <a:latin typeface="Georgia"/>
                <a:cs typeface="Georgia"/>
              </a:rPr>
              <a:t>she </a:t>
            </a:r>
            <a:r>
              <a:rPr dirty="0" sz="1200" spc="-5">
                <a:latin typeface="Georgia"/>
                <a:cs typeface="Georgia"/>
              </a:rPr>
              <a:t>was of that inferior order of Beings with regard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Delicate Feeling,  tender Sentiments,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refined Sensibility, of </a:t>
            </a:r>
            <a:r>
              <a:rPr dirty="0" sz="1200">
                <a:latin typeface="Georgia"/>
                <a:cs typeface="Georgia"/>
              </a:rPr>
              <a:t>which </a:t>
            </a:r>
            <a:r>
              <a:rPr dirty="0" sz="1200" spc="-5">
                <a:latin typeface="Georgia"/>
                <a:cs typeface="Georgia"/>
              </a:rPr>
              <a:t>Augusta was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one.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She staid but half an </a:t>
            </a:r>
            <a:r>
              <a:rPr dirty="0" sz="1200">
                <a:latin typeface="Georgia"/>
                <a:cs typeface="Georgia"/>
              </a:rPr>
              <a:t>hour </a:t>
            </a:r>
            <a:r>
              <a:rPr dirty="0" sz="1200" spc="-5">
                <a:latin typeface="Georgia"/>
                <a:cs typeface="Georgia"/>
              </a:rPr>
              <a:t>and neither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Course of her Visit, confided </a:t>
            </a:r>
            <a:r>
              <a:rPr dirty="0" sz="1200">
                <a:latin typeface="Georgia"/>
                <a:cs typeface="Georgia"/>
              </a:rPr>
              <a:t>to me </a:t>
            </a:r>
            <a:r>
              <a:rPr dirty="0" sz="1200" spc="-5">
                <a:latin typeface="Georgia"/>
                <a:cs typeface="Georgia"/>
              </a:rPr>
              <a:t>any of  her secret thoughts, </a:t>
            </a:r>
            <a:r>
              <a:rPr dirty="0" sz="1200">
                <a:latin typeface="Georgia"/>
                <a:cs typeface="Georgia"/>
              </a:rPr>
              <a:t>nor </a:t>
            </a:r>
            <a:r>
              <a:rPr dirty="0" sz="1200" spc="-5">
                <a:latin typeface="Georgia"/>
                <a:cs typeface="Georgia"/>
              </a:rPr>
              <a:t>requested </a:t>
            </a:r>
            <a:r>
              <a:rPr dirty="0" sz="1200">
                <a:latin typeface="Georgia"/>
                <a:cs typeface="Georgia"/>
              </a:rPr>
              <a:t>me to </a:t>
            </a:r>
            <a:r>
              <a:rPr dirty="0" sz="1200" spc="-5">
                <a:latin typeface="Georgia"/>
                <a:cs typeface="Georgia"/>
              </a:rPr>
              <a:t>confide in her, </a:t>
            </a:r>
            <a:r>
              <a:rPr dirty="0" sz="1200">
                <a:latin typeface="Georgia"/>
                <a:cs typeface="Georgia"/>
              </a:rPr>
              <a:t>any </a:t>
            </a:r>
            <a:r>
              <a:rPr dirty="0" sz="1200" spc="-5">
                <a:latin typeface="Georgia"/>
                <a:cs typeface="Georgia"/>
              </a:rPr>
              <a:t>of Mine. You will easily  imagine therefore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Dear Marianne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could </a:t>
            </a:r>
            <a:r>
              <a:rPr dirty="0" sz="1200">
                <a:latin typeface="Georgia"/>
                <a:cs typeface="Georgia"/>
              </a:rPr>
              <a:t>not </a:t>
            </a:r>
            <a:r>
              <a:rPr dirty="0" sz="1200" spc="-5">
                <a:latin typeface="Georgia"/>
                <a:cs typeface="Georgia"/>
              </a:rPr>
              <a:t>feel any ardent affection or </a:t>
            </a:r>
            <a:r>
              <a:rPr dirty="0" sz="1200">
                <a:latin typeface="Georgia"/>
                <a:cs typeface="Georgia"/>
              </a:rPr>
              <a:t>very  </a:t>
            </a:r>
            <a:r>
              <a:rPr dirty="0" sz="1200" spc="-5">
                <a:latin typeface="Georgia"/>
                <a:cs typeface="Georgia"/>
              </a:rPr>
              <a:t>sincere Attachment for Lady Dorothea. Adeiu</a:t>
            </a:r>
            <a:r>
              <a:rPr dirty="0" sz="1200" spc="3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971540" cy="638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LETTER 8th LAURA to MARIANNE, in continuation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350">
              <a:lnSpc>
                <a:spcPct val="109000"/>
              </a:lnSpc>
            </a:pPr>
            <a:r>
              <a:rPr dirty="0" sz="1200" spc="-5">
                <a:latin typeface="Georgia"/>
                <a:cs typeface="Georgia"/>
              </a:rPr>
              <a:t>Lady Dorothea </a:t>
            </a:r>
            <a:r>
              <a:rPr dirty="0" sz="1200">
                <a:latin typeface="Georgia"/>
                <a:cs typeface="Georgia"/>
              </a:rPr>
              <a:t>had not </a:t>
            </a:r>
            <a:r>
              <a:rPr dirty="0" sz="1200" spc="-5">
                <a:latin typeface="Georgia"/>
                <a:cs typeface="Georgia"/>
              </a:rPr>
              <a:t>left </a:t>
            </a:r>
            <a:r>
              <a:rPr dirty="0" sz="1200">
                <a:latin typeface="Georgia"/>
                <a:cs typeface="Georgia"/>
              </a:rPr>
              <a:t>us </a:t>
            </a:r>
            <a:r>
              <a:rPr dirty="0" sz="1200" spc="-5">
                <a:latin typeface="Georgia"/>
                <a:cs typeface="Georgia"/>
              </a:rPr>
              <a:t>long before another visitor as unexpected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one as her  Ladyship, </a:t>
            </a:r>
            <a:r>
              <a:rPr dirty="0" sz="1200">
                <a:latin typeface="Georgia"/>
                <a:cs typeface="Georgia"/>
              </a:rPr>
              <a:t>was </a:t>
            </a:r>
            <a:r>
              <a:rPr dirty="0" sz="1200" spc="-5">
                <a:latin typeface="Georgia"/>
                <a:cs typeface="Georgia"/>
              </a:rPr>
              <a:t>announced.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Sir </a:t>
            </a:r>
            <a:r>
              <a:rPr dirty="0" sz="1200">
                <a:latin typeface="Georgia"/>
                <a:cs typeface="Georgia"/>
              </a:rPr>
              <a:t>Edward, </a:t>
            </a:r>
            <a:r>
              <a:rPr dirty="0" sz="1200" spc="-5">
                <a:latin typeface="Georgia"/>
                <a:cs typeface="Georgia"/>
              </a:rPr>
              <a:t>who informed by Augusta of her Brother's  marriage, came doubtless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reproach him for having dared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unite himself </a:t>
            </a:r>
            <a:r>
              <a:rPr dirty="0" sz="1200">
                <a:latin typeface="Georgia"/>
                <a:cs typeface="Georgia"/>
              </a:rPr>
              <a:t>to me  </a:t>
            </a:r>
            <a:r>
              <a:rPr dirty="0" sz="1200" spc="-5">
                <a:latin typeface="Georgia"/>
                <a:cs typeface="Georgia"/>
              </a:rPr>
              <a:t>without his Knowledge. But Edward foreseeing his design, approached </a:t>
            </a:r>
            <a:r>
              <a:rPr dirty="0" sz="1200">
                <a:latin typeface="Georgia"/>
                <a:cs typeface="Georgia"/>
              </a:rPr>
              <a:t>him </a:t>
            </a:r>
            <a:r>
              <a:rPr dirty="0" sz="1200" spc="-5">
                <a:latin typeface="Georgia"/>
                <a:cs typeface="Georgia"/>
              </a:rPr>
              <a:t>with heroic  fortitude as soon as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entered </a:t>
            </a:r>
            <a:r>
              <a:rPr dirty="0" sz="1200">
                <a:latin typeface="Georgia"/>
                <a:cs typeface="Georgia"/>
              </a:rPr>
              <a:t>the Room, </a:t>
            </a:r>
            <a:r>
              <a:rPr dirty="0" sz="1200" spc="-5">
                <a:latin typeface="Georgia"/>
                <a:cs typeface="Georgia"/>
              </a:rPr>
              <a:t>and addressed </a:t>
            </a:r>
            <a:r>
              <a:rPr dirty="0" sz="1200">
                <a:latin typeface="Georgia"/>
                <a:cs typeface="Georgia"/>
              </a:rPr>
              <a:t>him </a:t>
            </a:r>
            <a:r>
              <a:rPr dirty="0" sz="1200" spc="-5">
                <a:latin typeface="Georgia"/>
                <a:cs typeface="Georgia"/>
              </a:rPr>
              <a:t>in the </a:t>
            </a:r>
            <a:r>
              <a:rPr dirty="0" sz="1200">
                <a:latin typeface="Georgia"/>
                <a:cs typeface="Georgia"/>
              </a:rPr>
              <a:t>following </a:t>
            </a:r>
            <a:r>
              <a:rPr dirty="0" sz="1200" spc="-5">
                <a:latin typeface="Georgia"/>
                <a:cs typeface="Georgia"/>
              </a:rPr>
              <a:t>Manner.  "Sir Edward, </a:t>
            </a:r>
            <a:r>
              <a:rPr dirty="0" sz="1200">
                <a:latin typeface="Georgia"/>
                <a:cs typeface="Georgia"/>
              </a:rPr>
              <a:t>I know </a:t>
            </a:r>
            <a:r>
              <a:rPr dirty="0" sz="1200" spc="-5">
                <a:latin typeface="Georgia"/>
                <a:cs typeface="Georgia"/>
              </a:rPr>
              <a:t>the </a:t>
            </a:r>
            <a:r>
              <a:rPr dirty="0" sz="1200">
                <a:latin typeface="Georgia"/>
                <a:cs typeface="Georgia"/>
              </a:rPr>
              <a:t>motive </a:t>
            </a:r>
            <a:r>
              <a:rPr dirty="0" sz="1200" spc="-5">
                <a:latin typeface="Georgia"/>
                <a:cs typeface="Georgia"/>
              </a:rPr>
              <a:t>of your Journey here—You come with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base Design of  reproaching </a:t>
            </a:r>
            <a:r>
              <a:rPr dirty="0" sz="1200">
                <a:latin typeface="Georgia"/>
                <a:cs typeface="Georgia"/>
              </a:rPr>
              <a:t>me </a:t>
            </a:r>
            <a:r>
              <a:rPr dirty="0" sz="1200" spc="-5">
                <a:latin typeface="Georgia"/>
                <a:cs typeface="Georgia"/>
              </a:rPr>
              <a:t>for having entered </a:t>
            </a:r>
            <a:r>
              <a:rPr dirty="0" sz="1200">
                <a:latin typeface="Georgia"/>
                <a:cs typeface="Georgia"/>
              </a:rPr>
              <a:t>into </a:t>
            </a:r>
            <a:r>
              <a:rPr dirty="0" sz="1200" spc="-5">
                <a:latin typeface="Georgia"/>
                <a:cs typeface="Georgia"/>
              </a:rPr>
              <a:t>an indissoluble engagement with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Laura  without your Consent. But Sir,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glory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5">
                <a:latin typeface="Georgia"/>
                <a:cs typeface="Georgia"/>
              </a:rPr>
              <a:t>Act—.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is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greatest boast that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have  incurred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displeasure of </a:t>
            </a:r>
            <a:r>
              <a:rPr dirty="0" sz="1200">
                <a:latin typeface="Georgia"/>
                <a:cs typeface="Georgia"/>
              </a:rPr>
              <a:t>my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Father!"</a:t>
            </a:r>
            <a:endParaRPr sz="1200">
              <a:latin typeface="Georgia"/>
              <a:cs typeface="Georgia"/>
            </a:endParaRPr>
          </a:p>
          <a:p>
            <a:pPr marL="12700" marR="8890">
              <a:lnSpc>
                <a:spcPts val="1570"/>
              </a:lnSpc>
              <a:spcBef>
                <a:spcPts val="70"/>
              </a:spcBef>
            </a:pPr>
            <a:r>
              <a:rPr dirty="0" sz="1200" spc="-5">
                <a:latin typeface="Georgia"/>
                <a:cs typeface="Georgia"/>
              </a:rPr>
              <a:t>So saying, </a:t>
            </a:r>
            <a:r>
              <a:rPr dirty="0" sz="1200">
                <a:latin typeface="Georgia"/>
                <a:cs typeface="Georgia"/>
              </a:rPr>
              <a:t>he </a:t>
            </a:r>
            <a:r>
              <a:rPr dirty="0" sz="1200" spc="-5">
                <a:latin typeface="Georgia"/>
                <a:cs typeface="Georgia"/>
              </a:rPr>
              <a:t>took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hand and whilst Sir Edward, Philippa,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Augusta were  doubtless reflecting with admiration on </a:t>
            </a:r>
            <a:r>
              <a:rPr dirty="0" sz="1200">
                <a:latin typeface="Georgia"/>
                <a:cs typeface="Georgia"/>
              </a:rPr>
              <a:t>his </a:t>
            </a:r>
            <a:r>
              <a:rPr dirty="0" sz="1200" spc="-5">
                <a:latin typeface="Georgia"/>
                <a:cs typeface="Georgia"/>
              </a:rPr>
              <a:t>undaunted </a:t>
            </a:r>
            <a:r>
              <a:rPr dirty="0" sz="1200">
                <a:latin typeface="Georgia"/>
                <a:cs typeface="Georgia"/>
              </a:rPr>
              <a:t>Bravery, </a:t>
            </a:r>
            <a:r>
              <a:rPr dirty="0" sz="1200" spc="-5">
                <a:latin typeface="Georgia"/>
                <a:cs typeface="Georgia"/>
              </a:rPr>
              <a:t>led </a:t>
            </a:r>
            <a:r>
              <a:rPr dirty="0" sz="1200">
                <a:latin typeface="Georgia"/>
                <a:cs typeface="Georgia"/>
              </a:rPr>
              <a:t>me from the</a:t>
            </a:r>
            <a:r>
              <a:rPr dirty="0" sz="1200" spc="2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Parlour</a:t>
            </a:r>
            <a:endParaRPr sz="1200">
              <a:latin typeface="Georgia"/>
              <a:cs typeface="Georgia"/>
            </a:endParaRPr>
          </a:p>
          <a:p>
            <a:pPr marL="12700" marR="12065">
              <a:lnSpc>
                <a:spcPts val="1560"/>
              </a:lnSpc>
              <a:spcBef>
                <a:spcPts val="10"/>
              </a:spcBef>
            </a:pP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his Father's </a:t>
            </a:r>
            <a:r>
              <a:rPr dirty="0" sz="1200">
                <a:latin typeface="Georgia"/>
                <a:cs typeface="Georgia"/>
              </a:rPr>
              <a:t>Carriage </a:t>
            </a:r>
            <a:r>
              <a:rPr dirty="0" sz="1200" spc="-5">
                <a:latin typeface="Georgia"/>
                <a:cs typeface="Georgia"/>
              </a:rPr>
              <a:t>which yet remained at </a:t>
            </a:r>
            <a:r>
              <a:rPr dirty="0" sz="1200">
                <a:latin typeface="Georgia"/>
                <a:cs typeface="Georgia"/>
              </a:rPr>
              <a:t>the Door </a:t>
            </a:r>
            <a:r>
              <a:rPr dirty="0" sz="1200" spc="-5">
                <a:latin typeface="Georgia"/>
                <a:cs typeface="Georgia"/>
              </a:rPr>
              <a:t>and in which </a:t>
            </a:r>
            <a:r>
              <a:rPr dirty="0" sz="1200">
                <a:latin typeface="Georgia"/>
                <a:cs typeface="Georgia"/>
              </a:rPr>
              <a:t>we were </a:t>
            </a:r>
            <a:r>
              <a:rPr dirty="0" sz="1200" spc="-5">
                <a:latin typeface="Georgia"/>
                <a:cs typeface="Georgia"/>
              </a:rPr>
              <a:t>instantly  conveyed </a:t>
            </a:r>
            <a:r>
              <a:rPr dirty="0" sz="1200">
                <a:latin typeface="Georgia"/>
                <a:cs typeface="Georgia"/>
              </a:rPr>
              <a:t>from the </a:t>
            </a:r>
            <a:r>
              <a:rPr dirty="0" sz="1200" spc="-5">
                <a:latin typeface="Georgia"/>
                <a:cs typeface="Georgia"/>
              </a:rPr>
              <a:t>pursuit of Sir</a:t>
            </a:r>
            <a:r>
              <a:rPr dirty="0" sz="12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Edward.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Postilions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had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at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first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received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orders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only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take</a:t>
            </a:r>
            <a:r>
              <a:rPr dirty="0" sz="1200" spc="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London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road;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as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soon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as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we</a:t>
            </a:r>
            <a:endParaRPr sz="1200">
              <a:latin typeface="Georgia"/>
              <a:cs typeface="Georgia"/>
            </a:endParaRPr>
          </a:p>
          <a:p>
            <a:pPr algn="just" marL="12700" marR="6350">
              <a:lnSpc>
                <a:spcPct val="108300"/>
              </a:lnSpc>
              <a:spcBef>
                <a:spcPts val="10"/>
              </a:spcBef>
            </a:pPr>
            <a:r>
              <a:rPr dirty="0" sz="1200" spc="-5">
                <a:latin typeface="Georgia"/>
                <a:cs typeface="Georgia"/>
              </a:rPr>
              <a:t>had sufficiently reflected However,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ordered them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5">
                <a:latin typeface="Georgia"/>
                <a:cs typeface="Georgia"/>
              </a:rPr>
              <a:t>Drive </a:t>
            </a:r>
            <a:r>
              <a:rPr dirty="0" sz="1200">
                <a:latin typeface="Georgia"/>
                <a:cs typeface="Georgia"/>
              </a:rPr>
              <a:t>to M——. the </a:t>
            </a:r>
            <a:r>
              <a:rPr dirty="0" sz="1200" spc="-5">
                <a:latin typeface="Georgia"/>
                <a:cs typeface="Georgia"/>
              </a:rPr>
              <a:t>seat of  Edward's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particular freind, which </a:t>
            </a:r>
            <a:r>
              <a:rPr dirty="0" sz="1200">
                <a:latin typeface="Georgia"/>
                <a:cs typeface="Georgia"/>
              </a:rPr>
              <a:t>was but a </a:t>
            </a:r>
            <a:r>
              <a:rPr dirty="0" sz="1200" spc="-5">
                <a:latin typeface="Georgia"/>
                <a:cs typeface="Georgia"/>
              </a:rPr>
              <a:t>few miles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distant.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ct val="108900"/>
              </a:lnSpc>
              <a:spcBef>
                <a:spcPts val="5"/>
              </a:spcBef>
            </a:pPr>
            <a:r>
              <a:rPr dirty="0" sz="1200">
                <a:latin typeface="Georgia"/>
                <a:cs typeface="Georgia"/>
              </a:rPr>
              <a:t>At M——. we </a:t>
            </a:r>
            <a:r>
              <a:rPr dirty="0" sz="1200" spc="-5">
                <a:latin typeface="Georgia"/>
                <a:cs typeface="Georgia"/>
              </a:rPr>
              <a:t>arrived </a:t>
            </a:r>
            <a:r>
              <a:rPr dirty="0" sz="1200">
                <a:latin typeface="Georgia"/>
                <a:cs typeface="Georgia"/>
              </a:rPr>
              <a:t>in a </a:t>
            </a:r>
            <a:r>
              <a:rPr dirty="0" sz="1200" spc="-5">
                <a:latin typeface="Georgia"/>
                <a:cs typeface="Georgia"/>
              </a:rPr>
              <a:t>few </a:t>
            </a:r>
            <a:r>
              <a:rPr dirty="0" sz="1200">
                <a:latin typeface="Georgia"/>
                <a:cs typeface="Georgia"/>
              </a:rPr>
              <a:t>hours; </a:t>
            </a:r>
            <a:r>
              <a:rPr dirty="0" sz="1200" spc="-5">
                <a:latin typeface="Georgia"/>
                <a:cs typeface="Georgia"/>
              </a:rPr>
              <a:t>and on sending in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names were immediately  admitted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Sophia,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Wife of Edward's freind. After having been deprived during </a:t>
            </a:r>
            <a:r>
              <a:rPr dirty="0" sz="1200" spc="15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course of </a:t>
            </a:r>
            <a:r>
              <a:rPr dirty="0" sz="1200">
                <a:latin typeface="Georgia"/>
                <a:cs typeface="Georgia"/>
              </a:rPr>
              <a:t>3 </a:t>
            </a:r>
            <a:r>
              <a:rPr dirty="0" sz="1200" spc="-5">
                <a:latin typeface="Georgia"/>
                <a:cs typeface="Georgia"/>
              </a:rPr>
              <a:t>weeks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real freind (for such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term your Mother) </a:t>
            </a:r>
            <a:r>
              <a:rPr dirty="0" sz="1200" spc="-10">
                <a:latin typeface="Georgia"/>
                <a:cs typeface="Georgia"/>
              </a:rPr>
              <a:t>imagine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transports  at beholding one, </a:t>
            </a:r>
            <a:r>
              <a:rPr dirty="0" sz="1200">
                <a:latin typeface="Georgia"/>
                <a:cs typeface="Georgia"/>
              </a:rPr>
              <a:t>most </a:t>
            </a:r>
            <a:r>
              <a:rPr dirty="0" sz="1200" spc="-5">
                <a:latin typeface="Georgia"/>
                <a:cs typeface="Georgia"/>
              </a:rPr>
              <a:t>truly worthy </a:t>
            </a:r>
            <a:r>
              <a:rPr dirty="0" sz="1200" spc="-10">
                <a:latin typeface="Georgia"/>
                <a:cs typeface="Georgia"/>
              </a:rPr>
              <a:t>of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Name. Sophia was </a:t>
            </a:r>
            <a:r>
              <a:rPr dirty="0" sz="1200">
                <a:latin typeface="Georgia"/>
                <a:cs typeface="Georgia"/>
              </a:rPr>
              <a:t>rather </a:t>
            </a:r>
            <a:r>
              <a:rPr dirty="0" sz="1200" spc="-5">
                <a:latin typeface="Georgia"/>
                <a:cs typeface="Georgia"/>
              </a:rPr>
              <a:t>above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middle  size; most elegantly formed.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soft languor spread over her lovely features, but </a:t>
            </a:r>
            <a:r>
              <a:rPr dirty="0" sz="1200">
                <a:latin typeface="Georgia"/>
                <a:cs typeface="Georgia"/>
              </a:rPr>
              <a:t>increased  </a:t>
            </a:r>
            <a:r>
              <a:rPr dirty="0" sz="1200" spc="-5">
                <a:latin typeface="Georgia"/>
                <a:cs typeface="Georgia"/>
              </a:rPr>
              <a:t>their Beauty—.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Charectarestic of her </a:t>
            </a:r>
            <a:r>
              <a:rPr dirty="0" sz="1200">
                <a:latin typeface="Georgia"/>
                <a:cs typeface="Georgia"/>
              </a:rPr>
              <a:t>Mind—. </a:t>
            </a:r>
            <a:r>
              <a:rPr dirty="0" sz="1200" spc="-5">
                <a:latin typeface="Georgia"/>
                <a:cs typeface="Georgia"/>
              </a:rPr>
              <a:t>She was all sensibility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Feeling.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flew into each others arms </a:t>
            </a:r>
            <a:r>
              <a:rPr dirty="0" sz="1200">
                <a:latin typeface="Georgia"/>
                <a:cs typeface="Georgia"/>
              </a:rPr>
              <a:t>and </a:t>
            </a:r>
            <a:r>
              <a:rPr dirty="0" sz="1200" spc="-5">
                <a:latin typeface="Georgia"/>
                <a:cs typeface="Georgia"/>
              </a:rPr>
              <a:t>after having exchanged </a:t>
            </a:r>
            <a:r>
              <a:rPr dirty="0" sz="1200">
                <a:latin typeface="Georgia"/>
                <a:cs typeface="Georgia"/>
              </a:rPr>
              <a:t>vows </a:t>
            </a:r>
            <a:r>
              <a:rPr dirty="0" sz="1200" spc="-5">
                <a:latin typeface="Georgia"/>
                <a:cs typeface="Georgia"/>
              </a:rPr>
              <a:t>of mutual  Freindship for </a:t>
            </a:r>
            <a:r>
              <a:rPr dirty="0" sz="1200">
                <a:latin typeface="Georgia"/>
                <a:cs typeface="Georgia"/>
              </a:rPr>
              <a:t>the rest </a:t>
            </a:r>
            <a:r>
              <a:rPr dirty="0" sz="1200" spc="-5">
                <a:latin typeface="Georgia"/>
                <a:cs typeface="Georgia"/>
              </a:rPr>
              <a:t>of our Lives, instantly unfolded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5">
                <a:latin typeface="Georgia"/>
                <a:cs typeface="Georgia"/>
              </a:rPr>
              <a:t>each other </a:t>
            </a:r>
            <a:r>
              <a:rPr dirty="0" sz="1200">
                <a:latin typeface="Georgia"/>
                <a:cs typeface="Georgia"/>
              </a:rPr>
              <a:t>the most inward  </a:t>
            </a:r>
            <a:r>
              <a:rPr dirty="0" sz="1200" spc="-5">
                <a:latin typeface="Georgia"/>
                <a:cs typeface="Georgia"/>
              </a:rPr>
              <a:t>secrets of </a:t>
            </a:r>
            <a:r>
              <a:rPr dirty="0" sz="1200">
                <a:latin typeface="Georgia"/>
                <a:cs typeface="Georgia"/>
              </a:rPr>
              <a:t>our </a:t>
            </a:r>
            <a:r>
              <a:rPr dirty="0" sz="1200" spc="-5">
                <a:latin typeface="Georgia"/>
                <a:cs typeface="Georgia"/>
              </a:rPr>
              <a:t>Hearts—. </a:t>
            </a: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5">
                <a:latin typeface="Georgia"/>
                <a:cs typeface="Georgia"/>
              </a:rPr>
              <a:t>were interrupted in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delightfull Employment by </a:t>
            </a:r>
            <a:r>
              <a:rPr dirty="0" sz="1200">
                <a:latin typeface="Georgia"/>
                <a:cs typeface="Georgia"/>
              </a:rPr>
              <a:t>the  </a:t>
            </a:r>
            <a:r>
              <a:rPr dirty="0" sz="1200" spc="-5">
                <a:latin typeface="Georgia"/>
                <a:cs typeface="Georgia"/>
              </a:rPr>
              <a:t>entrance of Augustus, (Edward's freind) who was just returned </a:t>
            </a:r>
            <a:r>
              <a:rPr dirty="0" sz="1200">
                <a:latin typeface="Georgia"/>
                <a:cs typeface="Georgia"/>
              </a:rPr>
              <a:t>from a </a:t>
            </a:r>
            <a:r>
              <a:rPr dirty="0" sz="1200" spc="-5">
                <a:latin typeface="Georgia"/>
                <a:cs typeface="Georgia"/>
              </a:rPr>
              <a:t>solitary</a:t>
            </a:r>
            <a:r>
              <a:rPr dirty="0" sz="1200" spc="45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ramble.</a:t>
            </a:r>
            <a:endParaRPr sz="1200">
              <a:latin typeface="Georgia"/>
              <a:cs typeface="Georgia"/>
            </a:endParaRPr>
          </a:p>
          <a:p>
            <a:pPr marL="12700" marR="9525">
              <a:lnSpc>
                <a:spcPct val="108900"/>
              </a:lnSpc>
              <a:spcBef>
                <a:spcPts val="5"/>
              </a:spcBef>
            </a:pPr>
            <a:r>
              <a:rPr dirty="0" sz="1200" spc="-5">
                <a:latin typeface="Georgia"/>
                <a:cs typeface="Georgia"/>
              </a:rPr>
              <a:t>Never did </a:t>
            </a:r>
            <a:r>
              <a:rPr dirty="0" sz="1200">
                <a:latin typeface="Georgia"/>
                <a:cs typeface="Georgia"/>
              </a:rPr>
              <a:t>I </a:t>
            </a:r>
            <a:r>
              <a:rPr dirty="0" sz="1200" spc="-5">
                <a:latin typeface="Georgia"/>
                <a:cs typeface="Georgia"/>
              </a:rPr>
              <a:t>see such </a:t>
            </a:r>
            <a:r>
              <a:rPr dirty="0" sz="1200">
                <a:latin typeface="Georgia"/>
                <a:cs typeface="Georgia"/>
              </a:rPr>
              <a:t>an </a:t>
            </a:r>
            <a:r>
              <a:rPr dirty="0" sz="1200" spc="-5">
                <a:latin typeface="Georgia"/>
                <a:cs typeface="Georgia"/>
              </a:rPr>
              <a:t>affecting Scene as </a:t>
            </a:r>
            <a:r>
              <a:rPr dirty="0" sz="1200">
                <a:latin typeface="Georgia"/>
                <a:cs typeface="Georgia"/>
              </a:rPr>
              <a:t>was the </a:t>
            </a:r>
            <a:r>
              <a:rPr dirty="0" sz="1200" spc="-5">
                <a:latin typeface="Georgia"/>
                <a:cs typeface="Georgia"/>
              </a:rPr>
              <a:t>meeting of Edward and Augustus.  "My Life! </a:t>
            </a:r>
            <a:r>
              <a:rPr dirty="0" sz="1200">
                <a:latin typeface="Georgia"/>
                <a:cs typeface="Georgia"/>
              </a:rPr>
              <a:t>my </a:t>
            </a:r>
            <a:r>
              <a:rPr dirty="0" sz="1200" spc="-5">
                <a:latin typeface="Georgia"/>
                <a:cs typeface="Georgia"/>
              </a:rPr>
              <a:t>Soul!" (exclaimed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former) </a:t>
            </a:r>
            <a:r>
              <a:rPr dirty="0" sz="1200">
                <a:latin typeface="Georgia"/>
                <a:cs typeface="Georgia"/>
              </a:rPr>
              <a:t>"My </a:t>
            </a:r>
            <a:r>
              <a:rPr dirty="0" sz="1200" spc="-5">
                <a:latin typeface="Georgia"/>
                <a:cs typeface="Georgia"/>
              </a:rPr>
              <a:t>adorable angel!" (replied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latter) as  they flew into each other's arms. </a:t>
            </a:r>
            <a:r>
              <a:rPr dirty="0" sz="1200">
                <a:latin typeface="Georgia"/>
                <a:cs typeface="Georgia"/>
              </a:rPr>
              <a:t>It </a:t>
            </a:r>
            <a:r>
              <a:rPr dirty="0" sz="1200" spc="-5">
                <a:latin typeface="Georgia"/>
                <a:cs typeface="Georgia"/>
              </a:rPr>
              <a:t>was too pathetic for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5">
                <a:latin typeface="Georgia"/>
                <a:cs typeface="Georgia"/>
              </a:rPr>
              <a:t>feelings of Sophia </a:t>
            </a:r>
            <a:r>
              <a:rPr dirty="0" sz="1200">
                <a:latin typeface="Georgia"/>
                <a:cs typeface="Georgia"/>
              </a:rPr>
              <a:t>and  </a:t>
            </a:r>
            <a:r>
              <a:rPr dirty="0" sz="1200" spc="-5">
                <a:latin typeface="Georgia"/>
                <a:cs typeface="Georgia"/>
              </a:rPr>
              <a:t>myself—We fainted alternately on </a:t>
            </a:r>
            <a:r>
              <a:rPr dirty="0" sz="1200">
                <a:latin typeface="Georgia"/>
                <a:cs typeface="Georgia"/>
              </a:rPr>
              <a:t>a </a:t>
            </a:r>
            <a:r>
              <a:rPr dirty="0" sz="1200" spc="-5">
                <a:latin typeface="Georgia"/>
                <a:cs typeface="Georgia"/>
              </a:rPr>
              <a:t>sofa. Adeiu</a:t>
            </a:r>
            <a:r>
              <a:rPr dirty="0" sz="1200" spc="-10">
                <a:latin typeface="Georgia"/>
                <a:cs typeface="Georgia"/>
              </a:rPr>
              <a:t> </a:t>
            </a:r>
            <a:r>
              <a:rPr dirty="0" sz="1200" spc="-5">
                <a:latin typeface="Georgia"/>
                <a:cs typeface="Georgia"/>
              </a:rPr>
              <a:t>Laura.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Jane Austen</dc:creator>
  <cp:keywords>Jane Austen</cp:keywords>
  <dcterms:created xsi:type="dcterms:W3CDTF">2021-02-03T22:29:27Z</dcterms:created>
  <dcterms:modified xsi:type="dcterms:W3CDTF">2021-02-03T22:29:27Z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Creator">
    <vt:lpwstr>Microsoft Word 2010</vt:lpwstr>
  </property>
  <property fmtid="{D5CDD505-2E9C-101B-9397-08002B2CF9AE}" pid="4" name="LastSaved">
    <vt:filetime>2021-02-03T00:00:00Z</vt:filetime>
  </property>
</Properties>
</file>