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350" y="801929"/>
            <a:ext cx="4756150" cy="359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1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algn="ctr" marL="7620" marR="5080">
              <a:lnSpc>
                <a:spcPts val="5510"/>
              </a:lnSpc>
              <a:spcBef>
                <a:spcPts val="750"/>
              </a:spcBef>
            </a:pPr>
            <a:r>
              <a:rPr dirty="0" spc="-204"/>
              <a:t>SMA</a:t>
            </a:r>
            <a:r>
              <a:rPr dirty="0" spc="-155"/>
              <a:t>L</a:t>
            </a:r>
            <a:r>
              <a:rPr dirty="0" spc="-165"/>
              <a:t>L</a:t>
            </a:r>
            <a:r>
              <a:rPr dirty="0" spc="-65"/>
              <a:t> </a:t>
            </a:r>
            <a:r>
              <a:rPr dirty="0" spc="-160"/>
              <a:t>MEANS  </a:t>
            </a:r>
            <a:r>
              <a:rPr dirty="0" spc="-210"/>
              <a:t>AND</a:t>
            </a:r>
            <a:r>
              <a:rPr dirty="0" spc="-80"/>
              <a:t> </a:t>
            </a:r>
            <a:r>
              <a:rPr dirty="0" spc="-235"/>
              <a:t>GREAT </a:t>
            </a:r>
            <a:r>
              <a:rPr dirty="0" spc="-229"/>
              <a:t> </a:t>
            </a:r>
            <a:r>
              <a:rPr dirty="0" spc="-190"/>
              <a:t>ENDS</a:t>
            </a:r>
          </a:p>
          <a:p>
            <a:pPr algn="ctr" marL="1472565" marR="1469390" indent="1905">
              <a:lnSpc>
                <a:spcPts val="5530"/>
              </a:lnSpc>
              <a:spcBef>
                <a:spcPts val="70"/>
              </a:spcBef>
            </a:pPr>
            <a:r>
              <a:rPr dirty="0" sz="3600" spc="-5" b="0" i="0">
                <a:latin typeface="Cooper Black"/>
                <a:cs typeface="Cooper Black"/>
              </a:rPr>
              <a:t>By </a:t>
            </a:r>
            <a:r>
              <a:rPr dirty="0" sz="3600" b="0" i="0">
                <a:latin typeface="Cooper Black"/>
                <a:cs typeface="Cooper Black"/>
              </a:rPr>
              <a:t> </a:t>
            </a:r>
            <a:r>
              <a:rPr dirty="0" sz="3600" spc="-325" b="0" i="0">
                <a:latin typeface="Cooper Black"/>
                <a:cs typeface="Cooper Black"/>
              </a:rPr>
              <a:t>V</a:t>
            </a:r>
            <a:r>
              <a:rPr dirty="0" sz="3600" b="0" i="0">
                <a:latin typeface="Cooper Black"/>
                <a:cs typeface="Cooper Black"/>
              </a:rPr>
              <a:t>a</a:t>
            </a:r>
            <a:r>
              <a:rPr dirty="0" sz="3600" spc="10" b="0" i="0">
                <a:latin typeface="Cooper Black"/>
                <a:cs typeface="Cooper Black"/>
              </a:rPr>
              <a:t>r</a:t>
            </a:r>
            <a:r>
              <a:rPr dirty="0" sz="3600" spc="-5" b="0" i="0">
                <a:latin typeface="Cooper Black"/>
                <a:cs typeface="Cooper Black"/>
              </a:rPr>
              <a:t>ious</a:t>
            </a:r>
            <a:endParaRPr sz="3600">
              <a:latin typeface="Cooper Black"/>
              <a:cs typeface="Cooper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554" y="8994775"/>
            <a:ext cx="2743199" cy="675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81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Book Antiqua"/>
                <a:cs typeface="Book Antiqua"/>
              </a:rPr>
              <a:t>HOPE.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H.B.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NYE.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Expectation</a:t>
            </a:r>
            <a:r>
              <a:rPr dirty="0" sz="1400" spc="509">
                <a:latin typeface="Book Antiqua"/>
                <a:cs typeface="Book Antiqua"/>
              </a:rPr>
              <a:t> </a:t>
            </a:r>
            <a:r>
              <a:rPr dirty="0" sz="1400" spc="5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 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509">
                <a:latin typeface="Book Antiqua"/>
                <a:cs typeface="Book Antiqua"/>
              </a:rPr>
              <a:t> </a:t>
            </a:r>
            <a:r>
              <a:rPr dirty="0" sz="1400" spc="5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desire,  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nor</a:t>
            </a:r>
            <a:r>
              <a:rPr dirty="0" sz="1400" spc="509">
                <a:latin typeface="Book Antiqua"/>
                <a:cs typeface="Book Antiqua"/>
              </a:rPr>
              <a:t> </a:t>
            </a:r>
            <a:r>
              <a:rPr dirty="0" sz="1400" spc="5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desire      hope.      We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 i="1">
                <a:latin typeface="Book Antiqua"/>
                <a:cs typeface="Book Antiqua"/>
              </a:rPr>
              <a:t>expect </a:t>
            </a:r>
            <a:r>
              <a:rPr dirty="0" sz="1400" spc="-5">
                <a:latin typeface="Book Antiqua"/>
                <a:cs typeface="Book Antiqua"/>
              </a:rPr>
              <a:t>misfortune, </a:t>
            </a:r>
            <a:r>
              <a:rPr dirty="0" sz="1400">
                <a:latin typeface="Book Antiqua"/>
                <a:cs typeface="Book Antiqua"/>
              </a:rPr>
              <a:t>sickness, </a:t>
            </a:r>
            <a:r>
              <a:rPr dirty="0" sz="1400" spc="-5">
                <a:latin typeface="Book Antiqua"/>
                <a:cs typeface="Book Antiqua"/>
              </a:rPr>
              <a:t>poverty, while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evils we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escape.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Bending</a:t>
            </a:r>
            <a:r>
              <a:rPr dirty="0" sz="1400">
                <a:latin typeface="Book Antiqua"/>
                <a:cs typeface="Book Antiqua"/>
              </a:rPr>
              <a:t> over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couches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sick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suffering, </a:t>
            </a:r>
            <a:r>
              <a:rPr dirty="0" sz="1400">
                <a:latin typeface="Book Antiqua"/>
                <a:cs typeface="Book Antiqua"/>
              </a:rPr>
              <a:t>we may </a:t>
            </a:r>
            <a:r>
              <a:rPr dirty="0" sz="1400" spc="-5" i="1">
                <a:latin typeface="Book Antiqua"/>
                <a:cs typeface="Book Antiqua"/>
              </a:rPr>
              <a:t>desire </a:t>
            </a:r>
            <a:r>
              <a:rPr dirty="0" sz="1400" spc="-5">
                <a:latin typeface="Book Antiqua"/>
                <a:cs typeface="Book Antiqua"/>
              </a:rPr>
              <a:t>their restoration to </a:t>
            </a:r>
            <a:r>
              <a:rPr dirty="0" sz="1400">
                <a:latin typeface="Book Antiqua"/>
                <a:cs typeface="Book Antiqua"/>
              </a:rPr>
              <a:t>health, while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hectic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flush and </a:t>
            </a:r>
            <a:r>
              <a:rPr dirty="0" sz="1400" spc="-5">
                <a:latin typeface="Book Antiqua"/>
                <a:cs typeface="Book Antiqua"/>
              </a:rPr>
              <a:t>the rapid beating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heart assure us that no </a:t>
            </a:r>
            <a:r>
              <a:rPr dirty="0" sz="1400">
                <a:latin typeface="Book Antiqua"/>
                <a:cs typeface="Book Antiqua"/>
              </a:rPr>
              <a:t>effort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kindness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skill</a:t>
            </a:r>
            <a:r>
              <a:rPr dirty="0" sz="1400">
                <a:latin typeface="Book Antiqua"/>
                <a:cs typeface="Book Antiqua"/>
              </a:rPr>
              <a:t> can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prolong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earth. </a:t>
            </a:r>
            <a:r>
              <a:rPr dirty="0" sz="1400" i="1">
                <a:latin typeface="Book Antiqua"/>
                <a:cs typeface="Book Antiqua"/>
              </a:rPr>
              <a:t>Hope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 directed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some </a:t>
            </a:r>
            <a:r>
              <a:rPr dirty="0" sz="1400" spc="-5">
                <a:latin typeface="Book Antiqua"/>
                <a:cs typeface="Book Antiqua"/>
              </a:rPr>
              <a:t>future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good,</a:t>
            </a:r>
            <a:r>
              <a:rPr dirty="0" sz="1400">
                <a:latin typeface="Book Antiqua"/>
                <a:cs typeface="Book Antiqua"/>
              </a:rPr>
              <a:t> and it </a:t>
            </a:r>
            <a:r>
              <a:rPr dirty="0" sz="1400" spc="-5">
                <a:latin typeface="Book Antiqua"/>
                <a:cs typeface="Book Antiqua"/>
              </a:rPr>
              <a:t>implies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only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ardent </a:t>
            </a:r>
            <a:r>
              <a:rPr dirty="0" sz="1400">
                <a:latin typeface="Book Antiqua"/>
                <a:cs typeface="Book Antiqua"/>
              </a:rPr>
              <a:t> desire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10">
                <a:latin typeface="Book Antiqua"/>
                <a:cs typeface="Book Antiqua"/>
              </a:rPr>
              <a:t>future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be fair </a:t>
            </a:r>
            <a:r>
              <a:rPr dirty="0" sz="1400">
                <a:latin typeface="Book Antiqua"/>
                <a:cs typeface="Book Antiqua"/>
              </a:rPr>
              <a:t>and unclouded,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expectation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wishes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length,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granted,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plans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 crowned with </a:t>
            </a:r>
            <a:r>
              <a:rPr dirty="0" sz="1400" spc="-5">
                <a:latin typeface="Book Antiqua"/>
                <a:cs typeface="Book Antiqua"/>
              </a:rPr>
              <a:t>large </a:t>
            </a:r>
            <a:r>
              <a:rPr dirty="0" sz="1400">
                <a:latin typeface="Book Antiqua"/>
                <a:cs typeface="Book Antiqua"/>
              </a:rPr>
              <a:t>success. </a:t>
            </a:r>
            <a:r>
              <a:rPr dirty="0" sz="1400" spc="-5">
                <a:latin typeface="Book Antiqua"/>
                <a:cs typeface="Book Antiqua"/>
              </a:rPr>
              <a:t>Hence </a:t>
            </a:r>
            <a:r>
              <a:rPr dirty="0" sz="1400" spc="-10">
                <a:latin typeface="Book Antiqua"/>
                <a:cs typeface="Book Antiqua"/>
              </a:rPr>
              <a:t>hope </a:t>
            </a:r>
            <a:r>
              <a:rPr dirty="0" sz="1400">
                <a:latin typeface="Book Antiqua"/>
                <a:cs typeface="Book Antiqua"/>
              </a:rPr>
              <a:t>animates us </a:t>
            </a:r>
            <a:r>
              <a:rPr dirty="0" sz="1400" spc="-5">
                <a:latin typeface="Book Antiqua"/>
                <a:cs typeface="Book Antiqua"/>
              </a:rPr>
              <a:t>to exertion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diligence,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always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imparts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pleasure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gladness,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fondest</a:t>
            </a:r>
            <a:r>
              <a:rPr dirty="0" sz="1400" spc="-5">
                <a:latin typeface="Book Antiqua"/>
                <a:cs typeface="Book Antiqua"/>
              </a:rPr>
              <a:t> wishes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cost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anxiety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tears.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99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 i="1">
                <a:latin typeface="Book Antiqua"/>
                <a:cs typeface="Book Antiqua"/>
              </a:rPr>
              <a:t>false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 i="1">
                <a:latin typeface="Book Antiqua"/>
                <a:cs typeface="Book Antiqua"/>
              </a:rPr>
              <a:t>delusive </a:t>
            </a:r>
            <a:r>
              <a:rPr dirty="0" sz="1400" spc="-5">
                <a:latin typeface="Book Antiqua"/>
                <a:cs typeface="Book Antiqua"/>
              </a:rPr>
              <a:t>hopes,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us,</a:t>
            </a:r>
            <a:r>
              <a:rPr dirty="0" sz="1400">
                <a:latin typeface="Book Antiqua"/>
                <a:cs typeface="Book Antiqua"/>
              </a:rPr>
              <a:t> at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last,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shame.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expect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gain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riches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fraud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deceit, in </a:t>
            </a:r>
            <a:r>
              <a:rPr dirty="0" sz="1400" spc="-5">
                <a:latin typeface="Book Antiqua"/>
                <a:cs typeface="Book Antiqua"/>
              </a:rPr>
              <a:t>pursuits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traffics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which the laws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truth, </a:t>
            </a:r>
            <a:r>
              <a:rPr dirty="0" sz="1400">
                <a:latin typeface="Book Antiqua"/>
                <a:cs typeface="Book Antiqua"/>
              </a:rPr>
              <a:t>love,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justice, must </a:t>
            </a:r>
            <a:r>
              <a:rPr dirty="0" sz="1400">
                <a:latin typeface="Book Antiqua"/>
                <a:cs typeface="Book Antiqua"/>
              </a:rPr>
              <a:t>ever </a:t>
            </a:r>
            <a:r>
              <a:rPr dirty="0" sz="1400" spc="-5">
                <a:latin typeface="Book Antiqua"/>
                <a:cs typeface="Book Antiqua"/>
              </a:rPr>
              <a:t>darkly frown. They forget that </a:t>
            </a:r>
            <a:r>
              <a:rPr dirty="0" sz="1400">
                <a:latin typeface="Book Antiqua"/>
                <a:cs typeface="Book Antiqua"/>
              </a:rPr>
              <a:t>wealth, with </a:t>
            </a:r>
            <a:r>
              <a:rPr dirty="0" sz="1400" spc="-5">
                <a:latin typeface="Book Antiqua"/>
                <a:cs typeface="Book Antiqua"/>
              </a:rPr>
              <a:t>all its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splendor,</a:t>
            </a:r>
            <a:r>
              <a:rPr dirty="0" sz="1400">
                <a:latin typeface="Book Antiqua"/>
                <a:cs typeface="Book Antiqua"/>
              </a:rPr>
              <a:t> can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deemed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desirable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gift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sought as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instrument to advance noble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beneficent </a:t>
            </a:r>
            <a:r>
              <a:rPr dirty="0" sz="1400">
                <a:latin typeface="Book Antiqua"/>
                <a:cs typeface="Book Antiqua"/>
              </a:rPr>
              <a:t>aims,—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 we are </a:t>
            </a:r>
            <a:r>
              <a:rPr dirty="0" sz="1400" spc="-5">
                <a:latin typeface="Book Antiqua"/>
                <a:cs typeface="Book Antiqua"/>
              </a:rPr>
              <a:t>the almoners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God's bounty to the lonely children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sorrow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want.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If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wealth,</a:t>
            </a:r>
            <a:r>
              <a:rPr dirty="0" sz="1400">
                <a:latin typeface="Book Antiqua"/>
                <a:cs typeface="Book Antiqua"/>
              </a:rPr>
              <a:t> let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forget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gentle </a:t>
            </a:r>
            <a:r>
              <a:rPr dirty="0" sz="1400">
                <a:latin typeface="Book Antiqua"/>
                <a:cs typeface="Book Antiqua"/>
              </a:rPr>
              <a:t> affections, lofty </a:t>
            </a:r>
            <a:r>
              <a:rPr dirty="0" sz="1400" spc="-5">
                <a:latin typeface="Book Antiqua"/>
                <a:cs typeface="Book Antiqua"/>
              </a:rPr>
              <a:t>purposes,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generous deeds, </a:t>
            </a:r>
            <a:r>
              <a:rPr dirty="0" sz="1400">
                <a:latin typeface="Book Antiqua"/>
                <a:cs typeface="Book Antiqua"/>
              </a:rPr>
              <a:t>can alone </a:t>
            </a:r>
            <a:r>
              <a:rPr dirty="0" sz="1400" spc="-5">
                <a:latin typeface="Book Antiqua"/>
                <a:cs typeface="Book Antiqua"/>
              </a:rPr>
              <a:t>secure the </a:t>
            </a:r>
            <a:r>
              <a:rPr dirty="0" sz="1400">
                <a:latin typeface="Book Antiqua"/>
                <a:cs typeface="Book Antiqua"/>
              </a:rPr>
              <a:t> peace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blessedness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spiritual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kingdom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God.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There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</a:t>
            </a:r>
            <a:r>
              <a:rPr dirty="0" sz="1400">
                <a:latin typeface="Book Antiqua"/>
                <a:cs typeface="Book Antiqua"/>
              </a:rPr>
              <a:t> have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strong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desire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praise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stations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men, yet </a:t>
            </a:r>
            <a:r>
              <a:rPr dirty="0" sz="1400">
                <a:latin typeface="Book Antiqua"/>
                <a:cs typeface="Book Antiqua"/>
              </a:rPr>
              <a:t>are often </a:t>
            </a:r>
            <a:r>
              <a:rPr dirty="0" sz="1400" spc="-5">
                <a:latin typeface="Book Antiqua"/>
                <a:cs typeface="Book Antiqua"/>
              </a:rPr>
              <a:t>careless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means by which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accomplish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Remember,</a:t>
            </a:r>
            <a:r>
              <a:rPr dirty="0" sz="1400">
                <a:latin typeface="Book Antiqua"/>
                <a:cs typeface="Book Antiqua"/>
              </a:rPr>
              <a:t> 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 station, no </a:t>
            </a:r>
            <a:r>
              <a:rPr dirty="0" sz="1400">
                <a:latin typeface="Book Antiqua"/>
                <a:cs typeface="Book Antiqua"/>
              </a:rPr>
              <a:t>crown, or honor, will </a:t>
            </a:r>
            <a:r>
              <a:rPr dirty="0" sz="1400" spc="-5">
                <a:latin typeface="Book Antiqua"/>
                <a:cs typeface="Book Antiqua"/>
              </a:rPr>
              <a:t>occupy the attention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good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noble heart, </a:t>
            </a:r>
            <a:r>
              <a:rPr dirty="0" sz="1400">
                <a:latin typeface="Book Antiqua"/>
                <a:cs typeface="Book Antiqua"/>
              </a:rPr>
              <a:t>except it opens a </a:t>
            </a:r>
            <a:r>
              <a:rPr dirty="0" sz="1400" spc="-5">
                <a:latin typeface="Book Antiqua"/>
                <a:cs typeface="Book Antiqua"/>
              </a:rPr>
              <a:t>better </a:t>
            </a:r>
            <a:r>
              <a:rPr dirty="0" sz="1400">
                <a:latin typeface="Book Antiqua"/>
                <a:cs typeface="Book Antiqua"/>
              </a:rPr>
              <a:t>opportunity for </a:t>
            </a:r>
            <a:r>
              <a:rPr dirty="0" sz="1400" spc="-5">
                <a:latin typeface="Book Antiqua"/>
                <a:cs typeface="Book Antiqua"/>
              </a:rPr>
              <a:t>philanthropic </a:t>
            </a:r>
            <a:r>
              <a:rPr dirty="0" sz="1400">
                <a:latin typeface="Book Antiqua"/>
                <a:cs typeface="Book Antiqua"/>
              </a:rPr>
              <a:t> labor,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conferred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free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offering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intelligent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grateful </a:t>
            </a:r>
            <a:r>
              <a:rPr dirty="0" sz="1400">
                <a:latin typeface="Book Antiqua"/>
                <a:cs typeface="Book Antiqua"/>
              </a:rPr>
              <a:t>people.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There 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 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many,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especially 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among 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young,</a:t>
            </a:r>
            <a:r>
              <a:rPr dirty="0" sz="1400" spc="509">
                <a:latin typeface="Book Antiqua"/>
                <a:cs typeface="Book Antiqua"/>
              </a:rPr>
              <a:t> </a:t>
            </a:r>
            <a:r>
              <a:rPr dirty="0" sz="1400" spc="509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seek </a:t>
            </a:r>
            <a:r>
              <a:rPr dirty="0" sz="1400" spc="-5" i="1">
                <a:latin typeface="Book Antiqua"/>
                <a:cs typeface="Book Antiqua"/>
              </a:rPr>
              <a:t>present </a:t>
            </a:r>
            <a:r>
              <a:rPr dirty="0" sz="1400" spc="-5">
                <a:latin typeface="Book Antiqua"/>
                <a:cs typeface="Book Antiqua"/>
              </a:rPr>
              <a:t>pleasure</a:t>
            </a:r>
            <a:r>
              <a:rPr dirty="0" sz="1400">
                <a:latin typeface="Book Antiqua"/>
                <a:cs typeface="Book Antiqua"/>
              </a:rPr>
              <a:t> in foolish and </a:t>
            </a:r>
            <a:r>
              <a:rPr dirty="0" sz="1400" spc="-5">
                <a:latin typeface="Book Antiqua"/>
                <a:cs typeface="Book Antiqua"/>
              </a:rPr>
              <a:t>sinful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deeds,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vainly </a:t>
            </a:r>
            <a:r>
              <a:rPr dirty="0" sz="1400" spc="-5">
                <a:latin typeface="Book Antiqua"/>
                <a:cs typeface="Book Antiqua"/>
              </a:rPr>
              <a:t>believing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wicked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flourish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receive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blessing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71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Believe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such</a:t>
            </a:r>
            <a:r>
              <a:rPr dirty="0" sz="1400">
                <a:latin typeface="Book Antiqua"/>
                <a:cs typeface="Book Antiqua"/>
              </a:rPr>
              <a:t> hopes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delusive,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expectations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suddenly </a:t>
            </a:r>
            <a:r>
              <a:rPr dirty="0" sz="1400">
                <a:latin typeface="Book Antiqua"/>
                <a:cs typeface="Book Antiqua"/>
              </a:rPr>
              <a:t>perish. </a:t>
            </a:r>
            <a:r>
              <a:rPr dirty="0" sz="1400" spc="-10">
                <a:latin typeface="Book Antiqua"/>
                <a:cs typeface="Book Antiqua"/>
              </a:rPr>
              <a:t>Let </a:t>
            </a:r>
            <a:r>
              <a:rPr dirty="0" sz="1400" spc="-5">
                <a:latin typeface="Book Antiqua"/>
                <a:cs typeface="Book Antiqua"/>
              </a:rPr>
              <a:t>fools laugh </a:t>
            </a:r>
            <a:r>
              <a:rPr dirty="0" sz="1400">
                <a:latin typeface="Book Antiqua"/>
                <a:cs typeface="Book Antiqua"/>
              </a:rPr>
              <a:t>and mock at sin,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live as if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were not; </a:t>
            </a:r>
            <a:r>
              <a:rPr dirty="0" sz="1400" spc="-5">
                <a:latin typeface="Book Antiqua"/>
                <a:cs typeface="Book Antiqua"/>
              </a:rPr>
              <a:t>but consider </a:t>
            </a:r>
            <a:r>
              <a:rPr dirty="0" sz="1400">
                <a:latin typeface="Book Antiqua"/>
                <a:cs typeface="Book Antiqua"/>
              </a:rPr>
              <a:t>well </a:t>
            </a:r>
            <a:r>
              <a:rPr dirty="0" sz="1400" spc="-5">
                <a:latin typeface="Book Antiqua"/>
                <a:cs typeface="Book Antiqua"/>
              </a:rPr>
              <a:t>the path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 i="1">
                <a:latin typeface="Book Antiqua"/>
                <a:cs typeface="Book Antiqua"/>
              </a:rPr>
              <a:t>your </a:t>
            </a:r>
            <a:r>
              <a:rPr dirty="0" sz="1400" spc="-5">
                <a:latin typeface="Book Antiqua"/>
                <a:cs typeface="Book Antiqua"/>
              </a:rPr>
              <a:t>feet! </a:t>
            </a:r>
            <a:r>
              <a:rPr dirty="0" sz="1400">
                <a:latin typeface="Book Antiqua"/>
                <a:cs typeface="Book Antiqua"/>
              </a:rPr>
              <a:t> When </a:t>
            </a:r>
            <a:r>
              <a:rPr dirty="0" sz="1400" spc="-5">
                <a:latin typeface="Book Antiqua"/>
                <a:cs typeface="Book Antiqua"/>
              </a:rPr>
              <a:t>your weak arm </a:t>
            </a:r>
            <a:r>
              <a:rPr dirty="0" sz="1400">
                <a:latin typeface="Book Antiqua"/>
                <a:cs typeface="Book Antiqua"/>
              </a:rPr>
              <a:t>can hold back </a:t>
            </a:r>
            <a:r>
              <a:rPr dirty="0" sz="1400" spc="-5">
                <a:latin typeface="Book Antiqua"/>
                <a:cs typeface="Book Antiqua"/>
              </a:rPr>
              <a:t>the globes which circle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space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above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solemn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grandeur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beauty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forever,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you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hope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arrest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operation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laws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preserve</a:t>
            </a:r>
            <a:r>
              <a:rPr dirty="0" sz="1400">
                <a:latin typeface="Book Antiqua"/>
                <a:cs typeface="Book Antiqua"/>
              </a:rPr>
              <a:t> an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everlasting </a:t>
            </a:r>
            <a:r>
              <a:rPr dirty="0" sz="1400">
                <a:latin typeface="Book Antiqua"/>
                <a:cs typeface="Book Antiqua"/>
              </a:rPr>
              <a:t>connection </a:t>
            </a:r>
            <a:r>
              <a:rPr dirty="0" sz="1400" spc="-5">
                <a:latin typeface="Book Antiqua"/>
                <a:cs typeface="Book Antiqua"/>
              </a:rPr>
              <a:t>between obedience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blessedness, </a:t>
            </a:r>
            <a:r>
              <a:rPr dirty="0" sz="1400">
                <a:latin typeface="Book Antiqua"/>
                <a:cs typeface="Book Antiqua"/>
              </a:rPr>
              <a:t>sin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In the spring-season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life, how beautiful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the visions </a:t>
            </a:r>
            <a:r>
              <a:rPr dirty="0" sz="1400">
                <a:latin typeface="Book Antiqua"/>
                <a:cs typeface="Book Antiqua"/>
              </a:rPr>
              <a:t>which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Hope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spreads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admiring</a:t>
            </a:r>
            <a:r>
              <a:rPr dirty="0" sz="1400">
                <a:latin typeface="Book Antiqua"/>
                <a:cs typeface="Book Antiqua"/>
              </a:rPr>
              <a:t> view,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>
                <a:latin typeface="Book Antiqua"/>
                <a:cs typeface="Book Antiqua"/>
              </a:rPr>
              <a:t> forth,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gladsome</a:t>
            </a:r>
            <a:r>
              <a:rPr dirty="0" sz="1400">
                <a:latin typeface="Book Antiqua"/>
                <a:cs typeface="Book Antiqua"/>
              </a:rPr>
              <a:t> heart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step,</a:t>
            </a:r>
            <a:r>
              <a:rPr dirty="0" sz="1400">
                <a:latin typeface="Book Antiqua"/>
                <a:cs typeface="Book Antiqua"/>
              </a:rPr>
              <a:t> amid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duties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life,</a:t>
            </a:r>
            <a:r>
              <a:rPr dirty="0" sz="1400">
                <a:latin typeface="Book Antiqua"/>
                <a:cs typeface="Book Antiqua"/>
              </a:rPr>
              <a:t> its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trials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temptations. It begets </a:t>
            </a:r>
            <a:r>
              <a:rPr dirty="0" sz="1400">
                <a:latin typeface="Book Antiqua"/>
                <a:cs typeface="Book Antiqua"/>
              </a:rPr>
              <a:t>manly </a:t>
            </a:r>
            <a:r>
              <a:rPr dirty="0" sz="1400" spc="-5">
                <a:latin typeface="Book Antiqua"/>
                <a:cs typeface="Book Antiqua"/>
              </a:rPr>
              <a:t>effort by </a:t>
            </a:r>
            <a:r>
              <a:rPr dirty="0" sz="1400">
                <a:latin typeface="Book Antiqua"/>
                <a:cs typeface="Book Antiqua"/>
              </a:rPr>
              <a:t>its promises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success,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leads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virtue </a:t>
            </a:r>
            <a:r>
              <a:rPr dirty="0" sz="1400">
                <a:latin typeface="Book Antiqua"/>
                <a:cs typeface="Book Antiqua"/>
              </a:rPr>
              <a:t>and self-denial, in our </a:t>
            </a:r>
            <a:r>
              <a:rPr dirty="0" sz="1400" spc="-5">
                <a:latin typeface="Book Antiqua"/>
                <a:cs typeface="Book Antiqua"/>
              </a:rPr>
              <a:t>weakness </a:t>
            </a:r>
            <a:r>
              <a:rPr dirty="0" sz="1400">
                <a:latin typeface="Book Antiqua"/>
                <a:cs typeface="Book Antiqua"/>
              </a:rPr>
              <a:t>and sin. When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heads </a:t>
            </a:r>
            <a:r>
              <a:rPr dirty="0" sz="1400">
                <a:latin typeface="Book Antiqua"/>
                <a:cs typeface="Book Antiqua"/>
              </a:rPr>
              <a:t>are bowed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earth in despondency and </a:t>
            </a:r>
            <a:r>
              <a:rPr dirty="0" sz="1400" spc="-5">
                <a:latin typeface="Book Antiqua"/>
                <a:cs typeface="Book Antiqua"/>
              </a:rPr>
              <a:t>gloom, </a:t>
            </a:r>
            <a:r>
              <a:rPr dirty="0" sz="1400">
                <a:latin typeface="Book Antiqua"/>
                <a:cs typeface="Book Antiqua"/>
              </a:rPr>
              <a:t>hope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putteth</a:t>
            </a:r>
            <a:r>
              <a:rPr dirty="0" sz="1400">
                <a:latin typeface="Book Antiqua"/>
                <a:cs typeface="Book Antiqua"/>
              </a:rPr>
              <a:t> forth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scattereth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clouds,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dispelleth</a:t>
            </a:r>
            <a:r>
              <a:rPr dirty="0" sz="1400">
                <a:latin typeface="Book Antiqua"/>
                <a:cs typeface="Book Antiqua"/>
              </a:rPr>
              <a:t> our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again, </a:t>
            </a:r>
            <a:r>
              <a:rPr dirty="0" sz="1400">
                <a:latin typeface="Book Antiqua"/>
                <a:cs typeface="Book Antiqua"/>
              </a:rPr>
              <a:t>with a firmer </a:t>
            </a:r>
            <a:r>
              <a:rPr dirty="0" sz="1400" spc="-5">
                <a:latin typeface="Book Antiqua"/>
                <a:cs typeface="Book Antiqua"/>
              </a:rPr>
              <a:t>step </a:t>
            </a:r>
            <a:r>
              <a:rPr dirty="0" sz="1400">
                <a:latin typeface="Book Antiqua"/>
                <a:cs typeface="Book Antiqua"/>
              </a:rPr>
              <a:t>and a more </a:t>
            </a:r>
            <a:r>
              <a:rPr dirty="0" sz="1400" spc="-5">
                <a:latin typeface="Book Antiqua"/>
                <a:cs typeface="Book Antiqua"/>
              </a:rPr>
              <a:t>trustful </a:t>
            </a:r>
            <a:r>
              <a:rPr dirty="0" sz="1400">
                <a:latin typeface="Book Antiqua"/>
                <a:cs typeface="Book Antiqua"/>
              </a:rPr>
              <a:t>heart, we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 </a:t>
            </a:r>
            <a:r>
              <a:rPr dirty="0" sz="1400">
                <a:latin typeface="Book Antiqua"/>
                <a:cs typeface="Book Antiqua"/>
              </a:rPr>
              <a:t>forth on </a:t>
            </a:r>
            <a:r>
              <a:rPr dirty="0" sz="1400" spc="-5">
                <a:latin typeface="Book Antiqua"/>
                <a:cs typeface="Book Antiqua"/>
              </a:rPr>
              <a:t>the solemn </a:t>
            </a:r>
            <a:r>
              <a:rPr dirty="0" sz="1400">
                <a:latin typeface="Book Antiqua"/>
                <a:cs typeface="Book Antiqua"/>
              </a:rPr>
              <a:t>march of </a:t>
            </a:r>
            <a:r>
              <a:rPr dirty="0" sz="1400" spc="-5">
                <a:latin typeface="Book Antiqua"/>
                <a:cs typeface="Book Antiqua"/>
              </a:rPr>
              <a:t>life! 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our solace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strength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hours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woe and </a:t>
            </a:r>
            <a:r>
              <a:rPr dirty="0" sz="1400" spc="-5">
                <a:latin typeface="Book Antiqua"/>
                <a:cs typeface="Book Antiqua"/>
              </a:rPr>
              <a:t>grief,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whose smile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 rejoiced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pass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presence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valley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shadow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death. </a:t>
            </a:r>
            <a:r>
              <a:rPr dirty="0" sz="1400">
                <a:latin typeface="Book Antiqua"/>
                <a:cs typeface="Book Antiqua"/>
              </a:rPr>
              <a:t>And if we </a:t>
            </a:r>
            <a:r>
              <a:rPr dirty="0" sz="1400" spc="-5">
                <a:latin typeface="Book Antiqua"/>
                <a:cs typeface="Book Antiqua"/>
              </a:rPr>
              <a:t>weep that 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not, and </a:t>
            </a:r>
            <a:r>
              <a:rPr dirty="0" sz="1400">
                <a:latin typeface="Book Antiqua"/>
                <a:cs typeface="Book Antiqua"/>
              </a:rPr>
              <a:t>can </a:t>
            </a:r>
            <a:r>
              <a:rPr dirty="0" sz="1400" spc="-5">
                <a:latin typeface="Book Antiqua"/>
                <a:cs typeface="Book Antiqua"/>
              </a:rPr>
              <a:t>never </a:t>
            </a:r>
            <a:r>
              <a:rPr dirty="0" sz="1400">
                <a:latin typeface="Book Antiqua"/>
                <a:cs typeface="Book Antiqua"/>
              </a:rPr>
              <a:t> return,</a:t>
            </a:r>
            <a:endParaRPr sz="1400">
              <a:latin typeface="Book Antiqua"/>
              <a:cs typeface="Book Antiqua"/>
            </a:endParaRPr>
          </a:p>
          <a:p>
            <a:pPr marL="12700" marR="201168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"Hope,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rainbow, a </a:t>
            </a:r>
            <a:r>
              <a:rPr dirty="0" sz="1400" spc="-5">
                <a:latin typeface="Book Antiqua"/>
                <a:cs typeface="Book Antiqua"/>
              </a:rPr>
              <a:t>creature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light,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Is born,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the rainbow,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tears,"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99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rest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calm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blest</a:t>
            </a:r>
            <a:r>
              <a:rPr dirty="0" sz="1400" spc="-5">
                <a:latin typeface="Book Antiqua"/>
                <a:cs typeface="Book Antiqua"/>
              </a:rPr>
              <a:t> assurance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ultimately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dwell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forever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land </a:t>
            </a:r>
            <a:r>
              <a:rPr dirty="0" sz="1400" spc="-5">
                <a:latin typeface="Book Antiqua"/>
                <a:cs typeface="Book Antiqua"/>
              </a:rPr>
              <a:t> without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be said 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scarcely </a:t>
            </a:r>
            <a:r>
              <a:rPr dirty="0" sz="1400">
                <a:latin typeface="Book Antiqua"/>
                <a:cs typeface="Book Antiqua"/>
              </a:rPr>
              <a:t>live in </a:t>
            </a:r>
            <a:r>
              <a:rPr dirty="0" sz="1400" spc="-5">
                <a:latin typeface="Book Antiqua"/>
                <a:cs typeface="Book Antiqua"/>
              </a:rPr>
              <a:t>the present. </a:t>
            </a:r>
            <a:r>
              <a:rPr dirty="0" sz="1400" spc="-5" b="1">
                <a:latin typeface="Book Antiqua"/>
                <a:cs typeface="Book Antiqua"/>
              </a:rPr>
              <a:t>Memory</a:t>
            </a:r>
            <a:r>
              <a:rPr dirty="0" sz="1400" spc="-5">
                <a:latin typeface="Book Antiqua"/>
                <a:cs typeface="Book Antiqua"/>
              </a:rPr>
              <a:t>,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whose mysterious </a:t>
            </a:r>
            <a:r>
              <a:rPr dirty="0" sz="1400">
                <a:latin typeface="Book Antiqua"/>
                <a:cs typeface="Book Antiqua"/>
              </a:rPr>
              <a:t>cells are </a:t>
            </a:r>
            <a:r>
              <a:rPr dirty="0" sz="1400" spc="-5">
                <a:latin typeface="Book Antiqua"/>
                <a:cs typeface="Book Antiqua"/>
              </a:rPr>
              <a:t>treasured the </a:t>
            </a:r>
            <a:r>
              <a:rPr dirty="0" sz="1400">
                <a:latin typeface="Book Antiqua"/>
                <a:cs typeface="Book Antiqua"/>
              </a:rPr>
              <a:t>records of </a:t>
            </a:r>
            <a:r>
              <a:rPr dirty="0" sz="1400" spc="-5">
                <a:latin typeface="Book Antiqua"/>
                <a:cs typeface="Book Antiqua"/>
              </a:rPr>
              <a:t>the past, carries </a:t>
            </a:r>
            <a:r>
              <a:rPr dirty="0" sz="1400">
                <a:latin typeface="Book Antiqua"/>
                <a:cs typeface="Book Antiqua"/>
              </a:rPr>
              <a:t> us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back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earlier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years,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pursuits,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sports,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joys, and </a:t>
            </a:r>
            <a:r>
              <a:rPr dirty="0" sz="1400" spc="-5">
                <a:latin typeface="Book Antiqua"/>
                <a:cs typeface="Book Antiqua"/>
              </a:rPr>
              <a:t>griefs, pass rapidly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review before us;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 b="1">
                <a:latin typeface="Book Antiqua"/>
                <a:cs typeface="Book Antiqua"/>
              </a:rPr>
              <a:t>Hope </a:t>
            </a:r>
            <a:r>
              <a:rPr dirty="0" sz="1400" spc="-5">
                <a:latin typeface="Book Antiqua"/>
                <a:cs typeface="Book Antiqua"/>
              </a:rPr>
              <a:t>leads us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onward, </a:t>
            </a:r>
            <a:r>
              <a:rPr dirty="0" sz="1400">
                <a:latin typeface="Book Antiqua"/>
                <a:cs typeface="Book Antiqua"/>
              </a:rPr>
              <a:t>investing </a:t>
            </a:r>
            <a:r>
              <a:rPr dirty="0" sz="1400" spc="-5">
                <a:latin typeface="Book Antiqua"/>
                <a:cs typeface="Book Antiqua"/>
              </a:rPr>
              <a:t>future years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charms, and bidding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strive </a:t>
            </a:r>
            <a:r>
              <a:rPr dirty="0" sz="1400">
                <a:latin typeface="Book Antiqua"/>
                <a:cs typeface="Book Antiqua"/>
              </a:rPr>
              <a:t> with </a:t>
            </a:r>
            <a:r>
              <a:rPr dirty="0" sz="1400" spc="-5">
                <a:latin typeface="Book Antiqua"/>
                <a:cs typeface="Book Antiqua"/>
              </a:rPr>
              <a:t>brave </a:t>
            </a:r>
            <a:r>
              <a:rPr dirty="0" sz="1400">
                <a:latin typeface="Book Antiqua"/>
                <a:cs typeface="Book Antiqua"/>
              </a:rPr>
              <a:t>and manly hearts in </a:t>
            </a:r>
            <a:r>
              <a:rPr dirty="0" sz="1400" spc="-5">
                <a:latin typeface="Book Antiqua"/>
                <a:cs typeface="Book Antiqua"/>
              </a:rPr>
              <a:t>the conflicts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duties that </a:t>
            </a:r>
            <a:r>
              <a:rPr dirty="0" sz="1400">
                <a:latin typeface="Book Antiqua"/>
                <a:cs typeface="Book Antiqua"/>
              </a:rPr>
              <a:t>remain.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 former </a:t>
            </a:r>
            <a:r>
              <a:rPr dirty="0" sz="1400" spc="-5">
                <a:latin typeface="Book Antiqua"/>
                <a:cs typeface="Book Antiqua"/>
              </a:rPr>
              <a:t>years—sorrowful remembrance!--may have been passed </a:t>
            </a:r>
            <a:r>
              <a:rPr dirty="0" sz="1400">
                <a:latin typeface="Book Antiqua"/>
                <a:cs typeface="Book Antiqua"/>
              </a:rPr>
              <a:t> in luxury, </a:t>
            </a:r>
            <a:r>
              <a:rPr dirty="0" sz="1400" spc="-5">
                <a:latin typeface="Book Antiqua"/>
                <a:cs typeface="Book Antiqua"/>
              </a:rPr>
              <a:t>indolence,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flagrant </a:t>
            </a:r>
            <a:r>
              <a:rPr dirty="0" sz="1400">
                <a:latin typeface="Book Antiqua"/>
                <a:cs typeface="Book Antiqua"/>
              </a:rPr>
              <a:t>sin;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fruits of </a:t>
            </a:r>
            <a:r>
              <a:rPr dirty="0" sz="1400" spc="-5">
                <a:latin typeface="Book Antiqua"/>
                <a:cs typeface="Book Antiqua"/>
              </a:rPr>
              <a:t>our industry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skill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have wasted away; friends, whose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once cast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golden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sunshine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path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life,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proved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false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treacherous;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22282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fondest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desires,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perchance,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faded,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sorrows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 encompass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about;—yet above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voice of Hope crieth </a:t>
            </a:r>
            <a:r>
              <a:rPr dirty="0" sz="1400" spc="-5">
                <a:latin typeface="Book Antiqua"/>
                <a:cs typeface="Book Antiqua"/>
              </a:rPr>
              <a:t>aloud,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Press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on</a:t>
            </a:r>
            <a:r>
              <a:rPr dirty="0" sz="1400" spc="-5">
                <a:latin typeface="Book Antiqua"/>
                <a:cs typeface="Book Antiqua"/>
              </a:rPr>
              <a:t>!"—through tears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cross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must thou </a:t>
            </a:r>
            <a:r>
              <a:rPr dirty="0" sz="1400">
                <a:latin typeface="Book Antiqua"/>
                <a:cs typeface="Book Antiqua"/>
              </a:rPr>
              <a:t>win </a:t>
            </a:r>
            <a:r>
              <a:rPr dirty="0" sz="1400" spc="-5">
                <a:latin typeface="Book Antiqua"/>
                <a:cs typeface="Book Antiqua"/>
              </a:rPr>
              <a:t>the crown;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patient, trustful, </a:t>
            </a:r>
            <a:r>
              <a:rPr dirty="0" sz="1400">
                <a:latin typeface="Book Antiqua"/>
                <a:cs typeface="Book Antiqua"/>
              </a:rPr>
              <a:t>in every </a:t>
            </a:r>
            <a:r>
              <a:rPr dirty="0" sz="1400" spc="-5">
                <a:latin typeface="Book Antiqua"/>
                <a:cs typeface="Book Antiqua"/>
              </a:rPr>
              <a:t>duty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grief; </a:t>
            </a:r>
            <a:r>
              <a:rPr dirty="0" sz="1400">
                <a:latin typeface="Book Antiqua"/>
                <a:cs typeface="Book Antiqua"/>
              </a:rPr>
              <a:t>"</a:t>
            </a:r>
            <a:r>
              <a:rPr dirty="0" sz="1400" i="1">
                <a:latin typeface="Book Antiqua"/>
                <a:cs typeface="Book Antiqua"/>
              </a:rPr>
              <a:t>press on</a:t>
            </a:r>
            <a:r>
              <a:rPr dirty="0" sz="1400">
                <a:latin typeface="Book Antiqua"/>
                <a:cs typeface="Book Antiqua"/>
              </a:rPr>
              <a:t>," and falter not;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its </a:t>
            </a:r>
            <a:r>
              <a:rPr dirty="0" sz="1400" spc="-5">
                <a:latin typeface="Book Antiqua"/>
                <a:cs typeface="Book Antiqua"/>
              </a:rPr>
              <a:t>words linger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the music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remembered dream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ear, until, at </a:t>
            </a:r>
            <a:r>
              <a:rPr dirty="0" sz="1400" spc="-5">
                <a:latin typeface="Book Antiqua"/>
                <a:cs typeface="Book Antiqua"/>
              </a:rPr>
              <a:t>the borders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grave, we </a:t>
            </a:r>
            <a:r>
              <a:rPr dirty="0" sz="1400">
                <a:latin typeface="Book Antiqua"/>
                <a:cs typeface="Book Antiqua"/>
              </a:rPr>
              <a:t>lay down </a:t>
            </a:r>
            <a:r>
              <a:rPr dirty="0" sz="1400" spc="-5">
                <a:latin typeface="Book Antiqua"/>
                <a:cs typeface="Book Antiqua"/>
              </a:rPr>
              <a:t>the burden </a:t>
            </a:r>
            <a:r>
              <a:rPr dirty="0" sz="1400">
                <a:latin typeface="Book Antiqua"/>
                <a:cs typeface="Book Antiqua"/>
              </a:rPr>
              <a:t>of our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sinfulness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open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gate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death,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pass </a:t>
            </a:r>
            <a:r>
              <a:rPr dirty="0" sz="1400">
                <a:latin typeface="Book Antiqua"/>
                <a:cs typeface="Book Antiqua"/>
              </a:rPr>
              <a:t> onward </a:t>
            </a:r>
            <a:r>
              <a:rPr dirty="0" sz="1400" spc="-5">
                <a:latin typeface="Book Antiqua"/>
                <a:cs typeface="Book Antiqua"/>
              </a:rPr>
              <a:t>to that world </a:t>
            </a:r>
            <a:r>
              <a:rPr dirty="0" sz="1400">
                <a:latin typeface="Book Antiqua"/>
                <a:cs typeface="Book Antiqua"/>
              </a:rPr>
              <a:t>where hope </a:t>
            </a:r>
            <a:r>
              <a:rPr dirty="0" sz="1400" spc="-5">
                <a:latin typeface="Book Antiqua"/>
                <a:cs typeface="Book Antiqua"/>
              </a:rPr>
              <a:t>shall be exchanged </a:t>
            </a:r>
            <a:r>
              <a:rPr dirty="0" sz="1400">
                <a:latin typeface="Book Antiqua"/>
                <a:cs typeface="Book Antiqua"/>
              </a:rPr>
              <a:t>for sight,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we, with unveiled eye, shall </a:t>
            </a:r>
            <a:r>
              <a:rPr dirty="0" sz="1400" spc="-5">
                <a:latin typeface="Book Antiqua"/>
                <a:cs typeface="Book Antiqua"/>
              </a:rPr>
              <a:t>look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wondrous ways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works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3719195" cy="854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95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2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YOUNG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SOLDIER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J.G.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ADAMS.</a:t>
            </a:r>
            <a:endParaRPr sz="1400">
              <a:latin typeface="Book Antiqua"/>
              <a:cs typeface="Book Antiqua"/>
            </a:endParaRPr>
          </a:p>
          <a:p>
            <a:pPr marL="12700" marR="199263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 soldier! a </a:t>
            </a:r>
            <a:r>
              <a:rPr dirty="0" sz="1400" spc="-5">
                <a:latin typeface="Book Antiqua"/>
                <a:cs typeface="Book Antiqua"/>
              </a:rPr>
              <a:t>soldier!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I'm </a:t>
            </a:r>
            <a:r>
              <a:rPr dirty="0" sz="1400">
                <a:latin typeface="Book Antiqua"/>
                <a:cs typeface="Book Antiqua"/>
              </a:rPr>
              <a:t>longing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name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life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soldier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5">
                <a:latin typeface="Book Antiqua"/>
                <a:cs typeface="Book Antiqua"/>
              </a:rPr>
              <a:t> me!</a:t>
            </a:r>
            <a:endParaRPr sz="1400">
              <a:latin typeface="Book Antiqua"/>
              <a:cs typeface="Book Antiqua"/>
            </a:endParaRPr>
          </a:p>
          <a:p>
            <a:pPr marL="12700" marR="2047239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be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living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ease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play:</a:t>
            </a:r>
            <a:endParaRPr sz="1400">
              <a:latin typeface="Book Antiqua"/>
              <a:cs typeface="Book Antiqua"/>
            </a:endParaRPr>
          </a:p>
          <a:p>
            <a:pPr marL="12700" marR="2002789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True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honor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glory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I'd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 day!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215773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soldier!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soldier!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armor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arrayed;</a:t>
            </a:r>
            <a:endParaRPr sz="1400">
              <a:latin typeface="Book Antiqua"/>
              <a:cs typeface="Book Antiqua"/>
            </a:endParaRPr>
          </a:p>
          <a:p>
            <a:pPr marL="12700" marR="198882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weapons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hand,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 no contest afraid;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I'd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ready</a:t>
            </a:r>
            <a:endParaRPr sz="1400">
              <a:latin typeface="Book Antiqua"/>
              <a:cs typeface="Book Antiqua"/>
            </a:endParaRPr>
          </a:p>
          <a:p>
            <a:pPr marL="12700" marR="1604010">
              <a:lnSpc>
                <a:spcPts val="1739"/>
              </a:lnSpc>
              <a:spcBef>
                <a:spcPts val="65"/>
              </a:spcBef>
            </a:pPr>
            <a:r>
              <a:rPr dirty="0" sz="1400">
                <a:latin typeface="Book Antiqua"/>
                <a:cs typeface="Book Antiqua"/>
              </a:rPr>
              <a:t>To strike </a:t>
            </a:r>
            <a:r>
              <a:rPr dirty="0" sz="1400" spc="-5">
                <a:latin typeface="Book Antiqua"/>
                <a:cs typeface="Book Antiqua"/>
              </a:rPr>
              <a:t>the first </a:t>
            </a:r>
            <a:r>
              <a:rPr dirty="0" sz="1400">
                <a:latin typeface="Book Antiqua"/>
                <a:cs typeface="Book Antiqua"/>
              </a:rPr>
              <a:t>blow,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fight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way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latin typeface="Book Antiqua"/>
                <a:cs typeface="Book Antiqua"/>
              </a:rPr>
              <a:t>Through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ranks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774189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tell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you,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 blood would I shed,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victory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seek o'er</a:t>
            </a:r>
            <a:endParaRPr sz="1400">
              <a:latin typeface="Book Antiqua"/>
              <a:cs typeface="Book Antiqua"/>
            </a:endParaRPr>
          </a:p>
          <a:p>
            <a:pPr marL="12700" marR="202565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dying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dead;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far </a:t>
            </a:r>
            <a:r>
              <a:rPr dirty="0" sz="1400" spc="-5">
                <a:latin typeface="Book Antiqua"/>
                <a:cs typeface="Book Antiqua"/>
              </a:rPr>
              <a:t>braver </a:t>
            </a:r>
            <a:r>
              <a:rPr dirty="0" sz="1400">
                <a:latin typeface="Book Antiqua"/>
                <a:cs typeface="Book Antiqua"/>
              </a:rPr>
              <a:t>soldier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warrior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Truth,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ranks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free!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helmet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Salvation,</a:t>
            </a:r>
            <a:endParaRPr sz="1400">
              <a:latin typeface="Book Antiqua"/>
              <a:cs typeface="Book Antiqua"/>
            </a:endParaRPr>
          </a:p>
          <a:p>
            <a:pPr marL="12700" marR="141922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Strong Faith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good </a:t>
            </a:r>
            <a:r>
              <a:rPr dirty="0" sz="1400">
                <a:latin typeface="Book Antiqua"/>
                <a:cs typeface="Book Antiqua"/>
              </a:rPr>
              <a:t>shield.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sword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</a:t>
            </a:r>
            <a:endParaRPr sz="1400">
              <a:latin typeface="Book Antiqua"/>
              <a:cs typeface="Book Antiqua"/>
            </a:endParaRPr>
          </a:p>
          <a:p>
            <a:pPr marL="12700" marR="179260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I'd </a:t>
            </a:r>
            <a:r>
              <a:rPr dirty="0" sz="1400">
                <a:latin typeface="Book Antiqua"/>
                <a:cs typeface="Book Antiqua"/>
              </a:rPr>
              <a:t>learn how </a:t>
            </a:r>
            <a:r>
              <a:rPr dirty="0" sz="1400" spc="-5">
                <a:latin typeface="Book Antiqua"/>
                <a:cs typeface="Book Antiqua"/>
              </a:rPr>
              <a:t>to wield.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then against evil </a:t>
            </a:r>
            <a:r>
              <a:rPr dirty="0" sz="1400">
                <a:latin typeface="Book Antiqua"/>
                <a:cs typeface="Book Antiqua"/>
              </a:rPr>
              <a:t> And sin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I fight,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Assured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triumph,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Because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right.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2651760" cy="178625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109029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soldier!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soldier!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be!</a:t>
            </a:r>
            <a:endParaRPr sz="1400">
              <a:latin typeface="Book Antiqua"/>
              <a:cs typeface="Book Antiqua"/>
            </a:endParaRPr>
          </a:p>
          <a:p>
            <a:pPr marL="12700" marR="33528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Young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invite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you—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Enlist now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me.</a:t>
            </a:r>
            <a:endParaRPr sz="1400">
              <a:latin typeface="Book Antiqua"/>
              <a:cs typeface="Book Antiqua"/>
            </a:endParaRPr>
          </a:p>
          <a:p>
            <a:pPr marL="12700" marR="508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Truth's bands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mustered—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Love's </a:t>
            </a:r>
            <a:r>
              <a:rPr dirty="0" sz="1400">
                <a:latin typeface="Book Antiqua"/>
                <a:cs typeface="Book Antiqua"/>
              </a:rPr>
              <a:t>foes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shall give </a:t>
            </a:r>
            <a:r>
              <a:rPr dirty="0" sz="1400">
                <a:latin typeface="Book Antiqua"/>
                <a:cs typeface="Book Antiqua"/>
              </a:rPr>
              <a:t>way!</a:t>
            </a:r>
            <a:endParaRPr sz="1400">
              <a:latin typeface="Book Antiqua"/>
              <a:cs typeface="Book Antiqua"/>
            </a:endParaRPr>
          </a:p>
          <a:p>
            <a:pPr marL="12700" marR="1017269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Let's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up,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clad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-5">
                <a:latin typeface="Book Antiqua"/>
                <a:cs typeface="Book Antiqua"/>
              </a:rPr>
              <a:t> battle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array!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9250" cy="868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448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STOLEN </a:t>
            </a:r>
            <a:r>
              <a:rPr dirty="0" sz="1400" spc="-10" b="1">
                <a:latin typeface="Book Antiqua"/>
                <a:cs typeface="Book Antiqua"/>
              </a:rPr>
              <a:t>CHILDREN.</a:t>
            </a:r>
            <a:endParaRPr sz="1400">
              <a:latin typeface="Book Antiqua"/>
              <a:cs typeface="Book Antiqua"/>
            </a:endParaRPr>
          </a:p>
          <a:p>
            <a:pPr marL="164465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M.A.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LIVERMORE.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many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ago,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beautiful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hills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valleys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New </a:t>
            </a:r>
            <a:r>
              <a:rPr dirty="0" sz="1400" spc="-5">
                <a:latin typeface="Book Antiqua"/>
                <a:cs typeface="Book Antiqua"/>
              </a:rPr>
              <a:t> England </a:t>
            </a:r>
            <a:r>
              <a:rPr dirty="0" sz="1400">
                <a:latin typeface="Book Antiqua"/>
                <a:cs typeface="Book Antiqua"/>
              </a:rPr>
              <a:t>gave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wild </a:t>
            </a:r>
            <a:r>
              <a:rPr dirty="0" sz="1400" spc="-5">
                <a:latin typeface="Book Antiqua"/>
                <a:cs typeface="Book Antiqua"/>
              </a:rPr>
              <a:t>Indian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home, </a:t>
            </a:r>
            <a:r>
              <a:rPr dirty="0" sz="1400">
                <a:latin typeface="Book Antiqua"/>
                <a:cs typeface="Book Antiqua"/>
              </a:rPr>
              <a:t>and its </a:t>
            </a:r>
            <a:r>
              <a:rPr dirty="0" sz="1400" spc="-5">
                <a:latin typeface="Book Antiqua"/>
                <a:cs typeface="Book Antiqua"/>
              </a:rPr>
              <a:t>bright waters and </a:t>
            </a:r>
            <a:r>
              <a:rPr dirty="0" sz="1400">
                <a:latin typeface="Book Antiqua"/>
                <a:cs typeface="Book Antiqua"/>
              </a:rPr>
              <a:t> quiet </a:t>
            </a:r>
            <a:r>
              <a:rPr dirty="0" sz="1400" spc="-5">
                <a:latin typeface="Book Antiqua"/>
                <a:cs typeface="Book Antiqua"/>
              </a:rPr>
              <a:t>forests furnished </a:t>
            </a:r>
            <a:r>
              <a:rPr dirty="0" sz="1400">
                <a:latin typeface="Book Antiqua"/>
                <a:cs typeface="Book Antiqua"/>
              </a:rPr>
              <a:t>him with </a:t>
            </a:r>
            <a:r>
              <a:rPr dirty="0" sz="1400" spc="-5">
                <a:latin typeface="Book Antiqua"/>
                <a:cs typeface="Book Antiqua"/>
              </a:rPr>
              <a:t>food. </a:t>
            </a:r>
            <a:r>
              <a:rPr dirty="0" sz="1400">
                <a:latin typeface="Book Antiqua"/>
                <a:cs typeface="Book Antiqua"/>
              </a:rPr>
              <a:t>Rude </a:t>
            </a:r>
            <a:r>
              <a:rPr dirty="0" sz="1400" spc="-5">
                <a:latin typeface="Book Antiqua"/>
                <a:cs typeface="Book Antiqua"/>
              </a:rPr>
              <a:t>wigwams stood where </a:t>
            </a:r>
            <a:r>
              <a:rPr dirty="0" sz="1400">
                <a:latin typeface="Book Antiqua"/>
                <a:cs typeface="Book Antiqua"/>
              </a:rPr>
              <a:t> now </a:t>
            </a:r>
            <a:r>
              <a:rPr dirty="0" sz="1400" spc="-5">
                <a:latin typeface="Book Antiqua"/>
                <a:cs typeface="Book Antiqua"/>
              </a:rPr>
              <a:t>ascends the hum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populous </a:t>
            </a:r>
            <a:r>
              <a:rPr dirty="0" sz="1400">
                <a:latin typeface="Book Antiqua"/>
                <a:cs typeface="Book Antiqua"/>
              </a:rPr>
              <a:t>city, and council-fires </a:t>
            </a:r>
            <a:r>
              <a:rPr dirty="0" sz="1400" spc="-5">
                <a:latin typeface="Book Antiqua"/>
                <a:cs typeface="Book Antiqua"/>
              </a:rPr>
              <a:t>blazed </a:t>
            </a:r>
            <a:r>
              <a:rPr dirty="0" sz="1400">
                <a:latin typeface="Book Antiqua"/>
                <a:cs typeface="Book Antiqua"/>
              </a:rPr>
              <a:t> amid </a:t>
            </a:r>
            <a:r>
              <a:rPr dirty="0" sz="1400" spc="-5">
                <a:latin typeface="Book Antiqua"/>
                <a:cs typeface="Book Antiqua"/>
              </a:rPr>
              <a:t>the giant trees which have </a:t>
            </a:r>
            <a:r>
              <a:rPr dirty="0" sz="1400" spc="5">
                <a:latin typeface="Book Antiqua"/>
                <a:cs typeface="Book Antiqua"/>
              </a:rPr>
              <a:t>since </a:t>
            </a:r>
            <a:r>
              <a:rPr dirty="0" sz="1400" spc="-5">
                <a:latin typeface="Book Antiqua"/>
                <a:cs typeface="Book Antiqua"/>
              </a:rPr>
              <a:t>bowed before the </a:t>
            </a:r>
            <a:r>
              <a:rPr dirty="0" sz="1400">
                <a:latin typeface="Book Antiqua"/>
                <a:cs typeface="Book Antiqua"/>
              </a:rPr>
              <a:t>axe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settler. Between </a:t>
            </a:r>
            <a:r>
              <a:rPr dirty="0" sz="1400" spc="-5">
                <a:latin typeface="Book Antiqua"/>
                <a:cs typeface="Book Antiqua"/>
              </a:rPr>
              <a:t>that rude </a:t>
            </a:r>
            <a:r>
              <a:rPr dirty="0" sz="1400">
                <a:latin typeface="Book Antiqua"/>
                <a:cs typeface="Book Antiqua"/>
              </a:rPr>
              <a:t>age 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refinement of </a:t>
            </a:r>
            <a:r>
              <a:rPr dirty="0" sz="1400" spc="-5">
                <a:latin typeface="Book Antiqua"/>
                <a:cs typeface="Book Antiqua"/>
              </a:rPr>
              <a:t>the present day,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many and </a:t>
            </a:r>
            <a:r>
              <a:rPr dirty="0" sz="1400" spc="-5">
                <a:latin typeface="Book Antiqua"/>
                <a:cs typeface="Book Antiqua"/>
              </a:rPr>
              <a:t>fearful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the strifes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red owner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land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invading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white</a:t>
            </a:r>
            <a:r>
              <a:rPr dirty="0" sz="1400">
                <a:latin typeface="Book Antiqua"/>
                <a:cs typeface="Book Antiqua"/>
              </a:rPr>
              <a:t> man,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having</a:t>
            </a:r>
            <a:r>
              <a:rPr dirty="0" sz="1400">
                <a:latin typeface="Book Antiqua"/>
                <a:cs typeface="Book Antiqua"/>
              </a:rPr>
              <a:t> crossed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waters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Atlantic,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sought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drive</a:t>
            </a:r>
            <a:r>
              <a:rPr dirty="0" sz="1400">
                <a:latin typeface="Book Antiqua"/>
                <a:cs typeface="Book Antiqua"/>
              </a:rPr>
              <a:t> him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hitherto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undisputed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possessions.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recital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deeds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inhuman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cruelty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characterized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period;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rehearsal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bloody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massacres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inoffensive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women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innocent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cruel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savages delighted </a:t>
            </a:r>
            <a:r>
              <a:rPr dirty="0" sz="1400" spc="-10">
                <a:latin typeface="Book Antiqua"/>
                <a:cs typeface="Book Antiqua"/>
              </a:rPr>
              <a:t>in,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now </a:t>
            </a:r>
            <a:r>
              <a:rPr dirty="0" sz="1400">
                <a:latin typeface="Book Antiqua"/>
                <a:cs typeface="Book Antiqua"/>
              </a:rPr>
              <a:t>curdle </a:t>
            </a:r>
            <a:r>
              <a:rPr dirty="0" sz="1400" spc="-5">
                <a:latin typeface="Book Antiqua"/>
                <a:cs typeface="Book Antiqua"/>
              </a:rPr>
              <a:t>the blood with horror,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make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one</a:t>
            </a:r>
            <a:r>
              <a:rPr dirty="0" sz="1400">
                <a:latin typeface="Book Antiqua"/>
                <a:cs typeface="Book Antiqua"/>
              </a:rPr>
              <a:t> sick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heart.</a:t>
            </a:r>
            <a:endParaRPr sz="1400">
              <a:latin typeface="Book Antiqua"/>
              <a:cs typeface="Book Antiqua"/>
            </a:endParaRPr>
          </a:p>
          <a:p>
            <a:pPr algn="just" marL="12700" marR="1079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this period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fearful warfare that the </a:t>
            </a:r>
            <a:r>
              <a:rPr dirty="0" sz="1400">
                <a:latin typeface="Book Antiqua"/>
                <a:cs typeface="Book Antiqua"/>
              </a:rPr>
              <a:t>events </a:t>
            </a:r>
            <a:r>
              <a:rPr dirty="0" sz="1400" spc="-5">
                <a:latin typeface="Book Antiqua"/>
                <a:cs typeface="Book Antiqua"/>
              </a:rPr>
              <a:t>occurred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form</a:t>
            </a:r>
            <a:r>
              <a:rPr dirty="0" sz="1400" spc="-5">
                <a:latin typeface="Book Antiqua"/>
                <a:cs typeface="Book Antiqua"/>
              </a:rPr>
              <a:t> the foundation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following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story.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far from </a:t>
            </a:r>
            <a:r>
              <a:rPr dirty="0" sz="1400" spc="-5">
                <a:latin typeface="Book Antiqua"/>
                <a:cs typeface="Book Antiqua"/>
              </a:rPr>
              <a:t>the year 1680, </a:t>
            </a:r>
            <a:r>
              <a:rPr dirty="0" sz="1400">
                <a:latin typeface="Book Antiqua"/>
                <a:cs typeface="Book Antiqua"/>
              </a:rPr>
              <a:t>a small colony </a:t>
            </a:r>
            <a:r>
              <a:rPr dirty="0" sz="1400" spc="-5">
                <a:latin typeface="Book Antiqua"/>
                <a:cs typeface="Book Antiqua"/>
              </a:rPr>
              <a:t>was planted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banks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beautiful Connecticut. </a:t>
            </a:r>
            <a:r>
              <a:rPr dirty="0" sz="1400">
                <a:latin typeface="Book Antiqua"/>
                <a:cs typeface="Book Antiqua"/>
              </a:rPr>
              <a:t>A little </a:t>
            </a:r>
            <a:r>
              <a:rPr dirty="0" sz="1400" spc="-5">
                <a:latin typeface="Book Antiqua"/>
                <a:cs typeface="Book Antiqua"/>
              </a:rPr>
              <a:t>company from the </a:t>
            </a:r>
            <a:r>
              <a:rPr dirty="0" sz="1400">
                <a:latin typeface="Book Antiqua"/>
                <a:cs typeface="Book Antiqua"/>
              </a:rPr>
              <a:t>sea-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side</a:t>
            </a:r>
            <a:r>
              <a:rPr dirty="0" sz="1400">
                <a:latin typeface="Book Antiqua"/>
                <a:cs typeface="Book Antiqua"/>
              </a:rPr>
              <a:t> found </a:t>
            </a:r>
            <a:r>
              <a:rPr dirty="0" sz="1400" spc="-5">
                <a:latin typeface="Book Antiqua"/>
                <a:cs typeface="Book Antiqua"/>
              </a:rPr>
              <a:t>their way,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tangled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pathless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woods,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meadows that lay </a:t>
            </a:r>
            <a:r>
              <a:rPr dirty="0" sz="1400">
                <a:latin typeface="Book Antiqua"/>
                <a:cs typeface="Book Antiqua"/>
              </a:rPr>
              <a:t>sleeping on </a:t>
            </a:r>
            <a:r>
              <a:rPr dirty="0" sz="1400" spc="-5">
                <a:latin typeface="Book Antiqua"/>
                <a:cs typeface="Book Antiqua"/>
              </a:rPr>
              <a:t>the banks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bright </a:t>
            </a:r>
            <a:r>
              <a:rPr dirty="0" sz="1400">
                <a:latin typeface="Book Antiqua"/>
                <a:cs typeface="Book Antiqua"/>
              </a:rPr>
              <a:t>river;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here, after </a:t>
            </a:r>
            <a:r>
              <a:rPr dirty="0" sz="1400" spc="-5">
                <a:latin typeface="Book Antiqua"/>
                <a:cs typeface="Book Antiqua"/>
              </a:rPr>
              <a:t>having </a:t>
            </a:r>
            <a:r>
              <a:rPr dirty="0" sz="1400">
                <a:latin typeface="Book Antiqua"/>
                <a:cs typeface="Book Antiqua"/>
              </a:rPr>
              <a:t>felled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mighty trees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whose brows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long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 kissed </a:t>
            </a:r>
            <a:r>
              <a:rPr dirty="0" sz="1400" spc="5">
                <a:latin typeface="Book Antiqua"/>
                <a:cs typeface="Book Antiqua"/>
              </a:rPr>
              <a:t>by </a:t>
            </a:r>
            <a:r>
              <a:rPr dirty="0" sz="1400" spc="-5">
                <a:latin typeface="Book Antiqua"/>
                <a:cs typeface="Book Antiqua"/>
              </a:rPr>
              <a:t>the pure heavens, they </a:t>
            </a:r>
            <a:r>
              <a:rPr dirty="0" sz="1400">
                <a:latin typeface="Book Antiqua"/>
                <a:cs typeface="Book Antiqua"/>
              </a:rPr>
              <a:t>erected </a:t>
            </a:r>
            <a:r>
              <a:rPr dirty="0" sz="1400" spc="-5">
                <a:latin typeface="Book Antiqua"/>
                <a:cs typeface="Book Antiqua"/>
              </a:rPr>
              <a:t>their humble cottages;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began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till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alluvial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soil.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3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colonists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 persevering and </a:t>
            </a:r>
            <a:r>
              <a:rPr dirty="0" sz="1400" spc="-5">
                <a:latin typeface="Book Antiqua"/>
                <a:cs typeface="Book Antiqua"/>
              </a:rPr>
              <a:t>industrious; and </a:t>
            </a:r>
            <a:r>
              <a:rPr dirty="0" sz="1400">
                <a:latin typeface="Book Antiqua"/>
                <a:cs typeface="Book Antiqua"/>
              </a:rPr>
              <a:t>soon a little </a:t>
            </a:r>
            <a:r>
              <a:rPr dirty="0" sz="1400" spc="-5">
                <a:latin typeface="Book Antiqua"/>
                <a:cs typeface="Book Antiqua"/>
              </a:rPr>
              <a:t>village </a:t>
            </a:r>
            <a:r>
              <a:rPr dirty="0" sz="1400">
                <a:latin typeface="Book Antiqua"/>
                <a:cs typeface="Book Antiqua"/>
              </a:rPr>
              <a:t>grew </a:t>
            </a:r>
            <a:r>
              <a:rPr dirty="0" sz="1400" spc="-5">
                <a:latin typeface="Book Antiqua"/>
                <a:cs typeface="Book Antiqua"/>
              </a:rPr>
              <a:t>up beside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shining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stream,</a:t>
            </a:r>
            <a:r>
              <a:rPr dirty="0" sz="1400">
                <a:latin typeface="Book Antiqua"/>
                <a:cs typeface="Book Antiqua"/>
              </a:rPr>
              <a:t> fields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Indian</a:t>
            </a:r>
            <a:r>
              <a:rPr dirty="0" sz="1400">
                <a:latin typeface="Book Antiqua"/>
                <a:cs typeface="Book Antiqua"/>
              </a:rPr>
              <a:t> corn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waved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wealth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tasselled </a:t>
            </a:r>
            <a:r>
              <a:rPr dirty="0" sz="1400" spc="-5">
                <a:latin typeface="Book Antiqua"/>
                <a:cs typeface="Book Antiqua"/>
              </a:rPr>
              <a:t>heads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breezes, the rudely-constructed school-house </a:t>
            </a:r>
            <a:r>
              <a:rPr dirty="0" sz="1400">
                <a:latin typeface="Book Antiqua"/>
                <a:cs typeface="Book Antiqua"/>
              </a:rPr>
              <a:t> echoed </a:t>
            </a:r>
            <a:r>
              <a:rPr dirty="0" sz="1400" spc="-5">
                <a:latin typeface="Book Antiqua"/>
                <a:cs typeface="Book Antiqua"/>
              </a:rPr>
              <a:t>with the cheerful hum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students, and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rustic </a:t>
            </a:r>
            <a:r>
              <a:rPr dirty="0" sz="1400">
                <a:latin typeface="Book Antiqua"/>
                <a:cs typeface="Book Antiqua"/>
              </a:rPr>
              <a:t> church </a:t>
            </a:r>
            <a:r>
              <a:rPr dirty="0" sz="1400" spc="-5">
                <a:latin typeface="Book Antiqua"/>
                <a:cs typeface="Book Antiqua"/>
              </a:rPr>
              <a:t>was dedicated to the God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Pilgrims.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who officiated 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spiritual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teacher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 spc="-5">
                <a:latin typeface="Book Antiqua"/>
                <a:cs typeface="Book Antiqua"/>
              </a:rPr>
              <a:t> new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parish,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also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instructed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children </a:t>
            </a:r>
            <a:r>
              <a:rPr dirty="0" sz="1400" spc="-5">
                <a:latin typeface="Book Antiqua"/>
                <a:cs typeface="Book Antiqua"/>
              </a:rPr>
              <a:t>during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week. A man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no inferior mind,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neglected </a:t>
            </a:r>
            <a:r>
              <a:rPr dirty="0" sz="1400" spc="-5">
                <a:latin typeface="Book Antiqua"/>
                <a:cs typeface="Book Antiqua"/>
              </a:rPr>
              <a:t>education; </a:t>
            </a:r>
            <a:r>
              <a:rPr dirty="0" sz="1400">
                <a:latin typeface="Book Antiqua"/>
                <a:cs typeface="Book Antiqua"/>
              </a:rPr>
              <a:t>of fervent, but </a:t>
            </a:r>
            <a:r>
              <a:rPr dirty="0" sz="1400" spc="-5">
                <a:latin typeface="Book Antiqua"/>
                <a:cs typeface="Book Antiqua"/>
              </a:rPr>
              <a:t>austere piety, possessing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bold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 </a:t>
            </a:r>
            <a:r>
              <a:rPr dirty="0" sz="1400">
                <a:latin typeface="Book Antiqua"/>
                <a:cs typeface="Book Antiqua"/>
              </a:rPr>
              <a:t>and a </a:t>
            </a:r>
            <a:r>
              <a:rPr dirty="0" sz="1400" spc="-5">
                <a:latin typeface="Book Antiqua"/>
                <a:cs typeface="Book Antiqua"/>
              </a:rPr>
              <a:t>benevolent </a:t>
            </a:r>
            <a:r>
              <a:rPr dirty="0" sz="1400">
                <a:latin typeface="Book Antiqua"/>
                <a:cs typeface="Book Antiqua"/>
              </a:rPr>
              <a:t>heart. His </a:t>
            </a:r>
            <a:r>
              <a:rPr dirty="0" sz="1400" spc="-5">
                <a:latin typeface="Book Antiqua"/>
                <a:cs typeface="Book Antiqua"/>
              </a:rPr>
              <a:t>family consisted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wife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two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daughters; Emma, the </a:t>
            </a:r>
            <a:r>
              <a:rPr dirty="0" sz="1400">
                <a:latin typeface="Book Antiqua"/>
                <a:cs typeface="Book Antiqua"/>
              </a:rPr>
              <a:t>elder,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girl </a:t>
            </a:r>
            <a:r>
              <a:rPr dirty="0" sz="1400">
                <a:latin typeface="Book Antiqua"/>
                <a:cs typeface="Book Antiqua"/>
              </a:rPr>
              <a:t>of eight </a:t>
            </a:r>
            <a:r>
              <a:rPr dirty="0" sz="1400" spc="-5">
                <a:latin typeface="Book Antiqua"/>
                <a:cs typeface="Book Antiqua"/>
              </a:rPr>
              <a:t>summers, and </a:t>
            </a:r>
            <a:r>
              <a:rPr dirty="0" sz="1400">
                <a:latin typeface="Book Antiqua"/>
                <a:cs typeface="Book Antiqua"/>
              </a:rPr>
              <a:t>Anna,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younger,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 five.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7725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715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Never</a:t>
            </a:r>
            <a:r>
              <a:rPr dirty="0" sz="1400">
                <a:latin typeface="Book Antiqua"/>
                <a:cs typeface="Book Antiqua"/>
              </a:rPr>
              <a:t> 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frolicsome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mirth-loving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Emma</a:t>
            </a:r>
            <a:r>
              <a:rPr dirty="0" sz="1400">
                <a:latin typeface="Book Antiqua"/>
                <a:cs typeface="Book Antiqua"/>
              </a:rPr>
              <a:t> and Anna Wilson,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daughters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minister.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grave admonitions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mother, </a:t>
            </a:r>
            <a:r>
              <a:rPr dirty="0" sz="1400" spc="5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severe reproofs of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 stern father; not their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confinements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dark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windowless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closets,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the memory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afternoons, </a:t>
            </a:r>
            <a:r>
              <a:rPr dirty="0" sz="1400">
                <a:latin typeface="Book Antiqua"/>
                <a:cs typeface="Book Antiqua"/>
              </a:rPr>
              <a:t>when, </a:t>
            </a:r>
            <a:r>
              <a:rPr dirty="0" sz="1400" spc="-5">
                <a:latin typeface="Book Antiqua"/>
                <a:cs typeface="Book Antiqua"/>
              </a:rPr>
              <a:t>supperless, they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sent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bed while the sun was yet high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heavens;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fear of </a:t>
            </a:r>
            <a:r>
              <a:rPr dirty="0" sz="1400" spc="-5">
                <a:latin typeface="Book Antiqua"/>
                <a:cs typeface="Book Antiqua"/>
              </a:rPr>
              <a:t>certain punishment,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the suasion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kindness,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10">
                <a:latin typeface="Book Antiqua"/>
                <a:cs typeface="Book Antiqua"/>
              </a:rPr>
              <a:t>tame </a:t>
            </a:r>
            <a:r>
              <a:rPr dirty="0" sz="1400" spc="-5">
                <a:latin typeface="Book Antiqua"/>
                <a:cs typeface="Book Antiqua"/>
              </a:rPr>
              <a:t> their</a:t>
            </a:r>
            <a:r>
              <a:rPr dirty="0" sz="1400">
                <a:latin typeface="Book Antiqua"/>
                <a:cs typeface="Book Antiqua"/>
              </a:rPr>
              <a:t> wild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natures,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anything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like</a:t>
            </a:r>
            <a:r>
              <a:rPr dirty="0" sz="1400">
                <a:latin typeface="Book Antiqua"/>
                <a:cs typeface="Book Antiqua"/>
              </a:rPr>
              <a:t> woman-like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sobriety.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would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wander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amid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aisles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mossy-trunked </a:t>
            </a:r>
            <a:r>
              <a:rPr dirty="0" sz="1400" spc="-5">
                <a:latin typeface="Book Antiqua"/>
                <a:cs typeface="Book Antiqua"/>
              </a:rPr>
              <a:t>trees, plucking the flowers that carpeted the </a:t>
            </a:r>
            <a:r>
              <a:rPr dirty="0" sz="1400">
                <a:latin typeface="Book Antiqua"/>
                <a:cs typeface="Book Antiqua"/>
              </a:rPr>
              <a:t>earth;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digging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ground-nuts,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turning</a:t>
            </a:r>
            <a:r>
              <a:rPr dirty="0" sz="1400">
                <a:latin typeface="Book Antiqua"/>
                <a:cs typeface="Book Antiqua"/>
              </a:rPr>
              <a:t> over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leaves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acorns;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sometimes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watch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nibbling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squirrel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nimbly sprang from tree to tree,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overpower,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boisterous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laughter,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gushing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melody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bobolink;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they</a:t>
            </a:r>
            <a:r>
              <a:rPr dirty="0" sz="1400" spc="-5">
                <a:latin typeface="Book Antiqua"/>
                <a:cs typeface="Book Antiqua"/>
              </a:rPr>
              <a:t> mocked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querulous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cat-bird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cawing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crow,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started</a:t>
            </a:r>
            <a:r>
              <a:rPr dirty="0" sz="1400">
                <a:latin typeface="Book Antiqua"/>
                <a:cs typeface="Book Antiqua"/>
              </a:rPr>
              <a:t> at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swift </a:t>
            </a:r>
            <a:r>
              <a:rPr dirty="0" sz="1400">
                <a:latin typeface="Book Antiqua"/>
                <a:cs typeface="Book Antiqua"/>
              </a:rPr>
              <a:t> winging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shy </a:t>
            </a:r>
            <a:r>
              <a:rPr dirty="0" sz="1400" spc="-5">
                <a:latin typeface="Book Antiqua"/>
                <a:cs typeface="Book Antiqua"/>
              </a:rPr>
              <a:t>blackbird,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stood still to </a:t>
            </a:r>
            <a:r>
              <a:rPr dirty="0" sz="1400">
                <a:latin typeface="Book Antiqua"/>
                <a:cs typeface="Book Antiqua"/>
              </a:rPr>
              <a:t>listen </a:t>
            </a:r>
            <a:r>
              <a:rPr dirty="0" sz="1400" spc="-5">
                <a:latin typeface="Book Antiqua"/>
                <a:cs typeface="Book Antiqua"/>
              </a:rPr>
              <a:t>to the sweet </a:t>
            </a:r>
            <a:r>
              <a:rPr dirty="0" sz="1400">
                <a:latin typeface="Book Antiqua"/>
                <a:cs typeface="Book Antiqua"/>
              </a:rPr>
              <a:t> song of </a:t>
            </a:r>
            <a:r>
              <a:rPr dirty="0" sz="1400" spc="-5">
                <a:latin typeface="Book Antiqua"/>
                <a:cs typeface="Book Antiqua"/>
              </a:rPr>
              <a:t>the clear-throated thrush; now they bathed their </a:t>
            </a:r>
            <a:r>
              <a:rPr dirty="0" sz="1400">
                <a:latin typeface="Book Antiqua"/>
                <a:cs typeface="Book Antiqua"/>
              </a:rPr>
              <a:t>feet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streamlets that went </a:t>
            </a:r>
            <a:r>
              <a:rPr dirty="0" sz="1400">
                <a:latin typeface="Book Antiqua"/>
                <a:cs typeface="Book Antiqua"/>
              </a:rPr>
              <a:t>singing on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way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Connecticut,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then, </a:t>
            </a:r>
            <a:r>
              <a:rPr dirty="0" sz="1400">
                <a:latin typeface="Book Antiqua"/>
                <a:cs typeface="Book Antiqua"/>
              </a:rPr>
              <a:t>throwing up </a:t>
            </a:r>
            <a:r>
              <a:rPr dirty="0" sz="1400" spc="-5">
                <a:latin typeface="Book Antiqua"/>
                <a:cs typeface="Book Antiqua"/>
              </a:rPr>
              <a:t>handfuls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running </a:t>
            </a:r>
            <a:r>
              <a:rPr dirty="0" sz="1400" spc="-5">
                <a:latin typeface="Book Antiqua"/>
                <a:cs typeface="Book Antiqua"/>
              </a:rPr>
              <a:t>water, which </a:t>
            </a:r>
            <a:r>
              <a:rPr dirty="0" sz="1400">
                <a:latin typeface="Book Antiqua"/>
                <a:cs typeface="Book Antiqua"/>
              </a:rPr>
              <a:t>fell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 upon </a:t>
            </a:r>
            <a:r>
              <a:rPr dirty="0" sz="1400" spc="-5">
                <a:latin typeface="Book Antiqua"/>
                <a:cs typeface="Book Antiqua"/>
              </a:rPr>
              <a:t>their heads, they laughed </a:t>
            </a:r>
            <a:r>
              <a:rPr dirty="0" sz="1400">
                <a:latin typeface="Book Antiqua"/>
                <a:cs typeface="Book Antiqua"/>
              </a:rPr>
              <a:t>right </a:t>
            </a:r>
            <a:r>
              <a:rPr dirty="0" sz="1400" spc="-5">
                <a:latin typeface="Book Antiqua"/>
                <a:cs typeface="Book Antiqua"/>
              </a:rPr>
              <a:t>merrily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self-baptism.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were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playfellows,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birds,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streams, 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squirrels.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One beautiful Sabbath morning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July, their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-5">
                <a:latin typeface="Book Antiqua"/>
                <a:cs typeface="Book Antiqua"/>
              </a:rPr>
              <a:t>dressed them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tidily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best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frocks,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tying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snow-white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sun-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bonnets, </a:t>
            </a:r>
            <a:r>
              <a:rPr dirty="0" sz="1400">
                <a:latin typeface="Book Antiqua"/>
                <a:cs typeface="Book Antiqua"/>
              </a:rPr>
              <a:t>she sent </a:t>
            </a:r>
            <a:r>
              <a:rPr dirty="0" sz="1400" spc="-5">
                <a:latin typeface="Book Antiqua"/>
                <a:cs typeface="Book Antiqua"/>
              </a:rPr>
              <a:t>them to </a:t>
            </a:r>
            <a:r>
              <a:rPr dirty="0" sz="1400">
                <a:latin typeface="Book Antiqua"/>
                <a:cs typeface="Book Antiqua"/>
              </a:rPr>
              <a:t>church </a:t>
            </a:r>
            <a:r>
              <a:rPr dirty="0" sz="1400" spc="-5">
                <a:latin typeface="Book Antiqua"/>
                <a:cs typeface="Book Antiqua"/>
              </a:rPr>
              <a:t>nearly </a:t>
            </a:r>
            <a:r>
              <a:rPr dirty="0" sz="1400">
                <a:latin typeface="Book Antiqua"/>
                <a:cs typeface="Book Antiqua"/>
              </a:rPr>
              <a:t>an hour </a:t>
            </a:r>
            <a:r>
              <a:rPr dirty="0" sz="1400" spc="-5">
                <a:latin typeface="Book Antiqua"/>
                <a:cs typeface="Book Antiqua"/>
              </a:rPr>
              <a:t>before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started 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>
                <a:latin typeface="Book Antiqua"/>
                <a:cs typeface="Book Antiqua"/>
              </a:rPr>
              <a:t> walk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leisurely,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 opportunity </a:t>
            </a:r>
            <a:r>
              <a:rPr dirty="0" sz="1400" spc="-5">
                <a:latin typeface="Book Antiqua"/>
                <a:cs typeface="Book Antiqua"/>
              </a:rPr>
              <a:t>to get </a:t>
            </a:r>
            <a:r>
              <a:rPr dirty="0" sz="1400">
                <a:latin typeface="Book Antiqua"/>
                <a:cs typeface="Book Antiqua"/>
              </a:rPr>
              <a:t>rested </a:t>
            </a:r>
            <a:r>
              <a:rPr dirty="0" sz="1400" spc="-5">
                <a:latin typeface="Book Antiqua"/>
                <a:cs typeface="Book Antiqua"/>
              </a:rPr>
              <a:t>before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commencement </a:t>
            </a:r>
            <a:r>
              <a:rPr dirty="0" sz="1400">
                <a:latin typeface="Book Antiqua"/>
                <a:cs typeface="Book Antiqua"/>
              </a:rPr>
              <a:t>of services.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it </a:t>
            </a:r>
            <a:r>
              <a:rPr dirty="0" sz="1400" spc="-5">
                <a:latin typeface="Book Antiqua"/>
                <a:cs typeface="Book Antiqua"/>
              </a:rPr>
              <a:t>was not until near the middle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sermon </a:t>
            </a:r>
            <a:r>
              <a:rPr dirty="0" sz="1400" spc="-5">
                <a:latin typeface="Book Antiqua"/>
                <a:cs typeface="Book Antiqua"/>
              </a:rPr>
              <a:t>that the little </a:t>
            </a:r>
            <a:r>
              <a:rPr dirty="0" sz="1400">
                <a:latin typeface="Book Antiqua"/>
                <a:cs typeface="Book Antiqua"/>
              </a:rPr>
              <a:t>rogues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their appearance.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glowing </a:t>
            </a:r>
            <a:r>
              <a:rPr dirty="0" sz="1400">
                <a:latin typeface="Book Antiqua"/>
                <a:cs typeface="Book Antiqua"/>
              </a:rPr>
              <a:t>faces, hair </a:t>
            </a:r>
            <a:r>
              <a:rPr dirty="0" sz="1400" spc="-5">
                <a:latin typeface="Book Antiqua"/>
                <a:cs typeface="Book Antiqua"/>
              </a:rPr>
              <a:t>that had strayed </a:t>
            </a:r>
            <a:r>
              <a:rPr dirty="0" sz="1400">
                <a:latin typeface="Book Antiqua"/>
                <a:cs typeface="Book Antiqua"/>
              </a:rPr>
              <a:t> from its </a:t>
            </a:r>
            <a:r>
              <a:rPr dirty="0" sz="1400" spc="-5">
                <a:latin typeface="Book Antiqua"/>
                <a:cs typeface="Book Antiqua"/>
              </a:rPr>
              <a:t>ungraceful </a:t>
            </a:r>
            <a:r>
              <a:rPr dirty="0" sz="1400">
                <a:latin typeface="Book Antiqua"/>
                <a:cs typeface="Book Antiqua"/>
              </a:rPr>
              <a:t>confinement </a:t>
            </a:r>
            <a:r>
              <a:rPr dirty="0" sz="1400" spc="-5">
                <a:latin typeface="Book Antiqua"/>
                <a:cs typeface="Book Antiqua"/>
              </a:rPr>
              <a:t>to float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golden </a:t>
            </a:r>
            <a:r>
              <a:rPr dirty="0" sz="1400">
                <a:latin typeface="Book Antiqua"/>
                <a:cs typeface="Book Antiqua"/>
              </a:rPr>
              <a:t>curls over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 necks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shoulders,—with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bonnets,</a:t>
            </a:r>
            <a:r>
              <a:rPr dirty="0" sz="1400">
                <a:latin typeface="Book Antiqua"/>
                <a:cs typeface="Book Antiqua"/>
              </a:rPr>
              <a:t> shoes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stockings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together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swinging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each </a:t>
            </a:r>
            <a:r>
              <a:rPr dirty="0" sz="1400">
                <a:latin typeface="Book Antiqua"/>
                <a:cs typeface="Book Antiqua"/>
              </a:rPr>
              <a:t>arm,—with </a:t>
            </a:r>
            <a:r>
              <a:rPr dirty="0" sz="1400" spc="-5">
                <a:latin typeface="Book Antiqua"/>
                <a:cs typeface="Book Antiqua"/>
              </a:rPr>
              <a:t>dresses rent, ripped, </a:t>
            </a:r>
            <a:r>
              <a:rPr dirty="0" sz="1400">
                <a:latin typeface="Book Antiqua"/>
                <a:cs typeface="Book Antiqua"/>
              </a:rPr>
              <a:t> soiled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stained,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up-gathered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aprons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filled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berries, </a:t>
            </a:r>
            <a:r>
              <a:rPr dirty="0" sz="1400" spc="-5">
                <a:latin typeface="Book Antiqua"/>
                <a:cs typeface="Book Antiqua"/>
              </a:rPr>
              <a:t> blossoms,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pebbles,</a:t>
            </a:r>
            <a:r>
              <a:rPr dirty="0" sz="1400">
                <a:latin typeface="Book Antiqua"/>
                <a:cs typeface="Book Antiqua"/>
              </a:rPr>
              <a:t> fresh-water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shells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stole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softly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-5">
                <a:latin typeface="Book Antiqua"/>
                <a:cs typeface="Book Antiqua"/>
              </a:rPr>
              <a:t>was sitting, </a:t>
            </a:r>
            <a:r>
              <a:rPr dirty="0" sz="1400">
                <a:latin typeface="Book Antiqua"/>
                <a:cs typeface="Book Antiqua"/>
              </a:rPr>
              <a:t>much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mortification,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horror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pious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For this </a:t>
            </a:r>
            <a:r>
              <a:rPr dirty="0" sz="1400">
                <a:latin typeface="Book Antiqua"/>
                <a:cs typeface="Book Antiqua"/>
              </a:rPr>
              <a:t>offence,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forbidden to accompany their parents, 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next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Sabbath,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church,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condemned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close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8615" cy="881507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confinement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house </a:t>
            </a:r>
            <a:r>
              <a:rPr dirty="0" sz="1400" spc="-5">
                <a:latin typeface="Book Antiqua"/>
                <a:cs typeface="Book Antiqua"/>
              </a:rPr>
              <a:t>during the </a:t>
            </a:r>
            <a:r>
              <a:rPr dirty="0" sz="1400">
                <a:latin typeface="Book Antiqua"/>
                <a:cs typeface="Book Antiqua"/>
              </a:rPr>
              <a:t>long, </a:t>
            </a:r>
            <a:r>
              <a:rPr dirty="0" sz="1400" spc="-5">
                <a:latin typeface="Book Antiqua"/>
                <a:cs typeface="Book Antiqua"/>
              </a:rPr>
              <a:t>bright, summer </a:t>
            </a:r>
            <a:r>
              <a:rPr dirty="0" sz="1400">
                <a:latin typeface="Book Antiqua"/>
                <a:cs typeface="Book Antiqua"/>
              </a:rPr>
              <a:t>day—a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severer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punishment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which,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have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inflicted.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hour of </a:t>
            </a:r>
            <a:r>
              <a:rPr dirty="0" sz="1400" spc="-5">
                <a:latin typeface="Book Antiqua"/>
                <a:cs typeface="Book Antiqua"/>
              </a:rPr>
              <a:t>assembling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worship </a:t>
            </a:r>
            <a:r>
              <a:rPr dirty="0" sz="1400">
                <a:latin typeface="Book Antiqua"/>
                <a:cs typeface="Book Antiqua"/>
              </a:rPr>
              <a:t>was announced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English</a:t>
            </a:r>
            <a:r>
              <a:rPr dirty="0" sz="1400">
                <a:latin typeface="Book Antiqua"/>
                <a:cs typeface="Book Antiqua"/>
              </a:rPr>
              <a:t> clock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stood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corner,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curtains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drawn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before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windows;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two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bowls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bread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milk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placed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dresser for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dinner; </a:t>
            </a:r>
            <a:r>
              <a:rPr dirty="0" sz="1400">
                <a:latin typeface="Book Antiqua"/>
                <a:cs typeface="Book Antiqua"/>
              </a:rPr>
              <a:t>a lesson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Testament was </a:t>
            </a:r>
            <a:r>
              <a:rPr dirty="0" sz="1400">
                <a:latin typeface="Book Antiqua"/>
                <a:cs typeface="Book Antiqua"/>
              </a:rPr>
              <a:t>assigned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Emma, </a:t>
            </a:r>
            <a:r>
              <a:rPr dirty="0" sz="1400">
                <a:latin typeface="Book Antiqua"/>
                <a:cs typeface="Book Antiqua"/>
              </a:rPr>
              <a:t>and one in </a:t>
            </a:r>
            <a:r>
              <a:rPr dirty="0" sz="1400" spc="-5">
                <a:latin typeface="Book Antiqua"/>
                <a:cs typeface="Book Antiqua"/>
              </a:rPr>
              <a:t>the Catechism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Anna; a </a:t>
            </a:r>
            <a:r>
              <a:rPr dirty="0" sz="1400" spc="-5">
                <a:latin typeface="Book Antiqua"/>
                <a:cs typeface="Book Antiqua"/>
              </a:rPr>
              <a:t>strict injunction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remain </a:t>
            </a:r>
            <a:r>
              <a:rPr dirty="0" sz="1400" spc="-5">
                <a:latin typeface="Book Antiqua"/>
                <a:cs typeface="Book Antiqua"/>
              </a:rPr>
              <a:t>all day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house </a:t>
            </a:r>
            <a:r>
              <a:rPr dirty="0" sz="1400" spc="-5">
                <a:latin typeface="Book Antiqua"/>
                <a:cs typeface="Book Antiqua"/>
              </a:rPr>
              <a:t>was laid upon both,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Mr.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10">
                <a:latin typeface="Book Antiqua"/>
                <a:cs typeface="Book Antiqua"/>
              </a:rPr>
              <a:t>Mrs. 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Wilson </a:t>
            </a:r>
            <a:r>
              <a:rPr dirty="0" sz="1400" spc="-5">
                <a:latin typeface="Book Antiqua"/>
                <a:cs typeface="Book Antiqua"/>
              </a:rPr>
              <a:t>departed, locking the door, and taking the key. The </a:t>
            </a:r>
            <a:r>
              <a:rPr dirty="0" sz="1400">
                <a:latin typeface="Book Antiqua"/>
                <a:cs typeface="Book Antiqua"/>
              </a:rPr>
              <a:t>children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soon wiped </a:t>
            </a:r>
            <a:r>
              <a:rPr dirty="0" sz="1400" spc="-5">
                <a:latin typeface="Book Antiqua"/>
                <a:cs typeface="Book Antiqua"/>
              </a:rPr>
              <a:t>away the tears that their hard fate had gathered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 eyes, and </a:t>
            </a:r>
            <a:r>
              <a:rPr dirty="0" sz="1400" spc="-5">
                <a:latin typeface="Book Antiqua"/>
                <a:cs typeface="Book Antiqua"/>
              </a:rPr>
              <a:t>applied themselves to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tasks, which were speedily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committed.</a:t>
            </a:r>
            <a:r>
              <a:rPr dirty="0" sz="1400">
                <a:latin typeface="Book Antiqua"/>
                <a:cs typeface="Book Antiqua"/>
              </a:rPr>
              <a:t> Then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forenoon </a:t>
            </a:r>
            <a:r>
              <a:rPr dirty="0" sz="1400" spc="-5">
                <a:latin typeface="Book Antiqua"/>
                <a:cs typeface="Book Antiqua"/>
              </a:rPr>
              <a:t>wore slowly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away; </a:t>
            </a:r>
            <a:r>
              <a:rPr dirty="0" sz="1400">
                <a:latin typeface="Book Antiqua"/>
                <a:cs typeface="Book Antiqua"/>
              </a:rPr>
              <a:t>they dared 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get their playthings,—they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forbidden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 out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doors,—and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books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room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Bible, </a:t>
            </a:r>
            <a:r>
              <a:rPr dirty="0" sz="1400" spc="-5">
                <a:latin typeface="Book Antiqua"/>
                <a:cs typeface="Book Antiqua"/>
              </a:rPr>
              <a:t>Watts' Hymns,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Pilgrim's Progress, which </a:t>
            </a:r>
            <a:r>
              <a:rPr dirty="0" sz="1400" spc="-5">
                <a:latin typeface="Book Antiqua"/>
                <a:cs typeface="Book Antiqua"/>
              </a:rPr>
              <a:t>lay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highest </a:t>
            </a:r>
            <a:r>
              <a:rPr dirty="0" sz="1400">
                <a:latin typeface="Book Antiqua"/>
                <a:cs typeface="Book Antiqua"/>
              </a:rPr>
              <a:t>shelf 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room, </a:t>
            </a:r>
            <a:r>
              <a:rPr dirty="0" sz="1400" spc="-10">
                <a:latin typeface="Book Antiqua"/>
                <a:cs typeface="Book Antiqua"/>
              </a:rPr>
              <a:t>far </a:t>
            </a:r>
            <a:r>
              <a:rPr dirty="0" sz="1400" spc="-5">
                <a:latin typeface="Book Antiqua"/>
                <a:cs typeface="Book Antiqua"/>
              </a:rPr>
              <a:t> beyond their reach. Noon came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last; the </a:t>
            </a:r>
            <a:r>
              <a:rPr dirty="0" sz="1400">
                <a:latin typeface="Book Antiqua"/>
                <a:cs typeface="Book Antiqua"/>
              </a:rPr>
              <a:t>sun </a:t>
            </a:r>
            <a:r>
              <a:rPr dirty="0" sz="1400" spc="5">
                <a:latin typeface="Book Antiqua"/>
                <a:cs typeface="Book Antiqua"/>
              </a:rPr>
              <a:t>shone </a:t>
            </a:r>
            <a:r>
              <a:rPr dirty="0" sz="1400" spc="-5">
                <a:latin typeface="Book Antiqua"/>
                <a:cs typeface="Book Antiqua"/>
              </a:rPr>
              <a:t>fully </a:t>
            </a:r>
            <a:r>
              <a:rPr dirty="0" sz="1400">
                <a:latin typeface="Book Antiqua"/>
                <a:cs typeface="Book Antiqua"/>
              </a:rPr>
              <a:t>in 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south </a:t>
            </a:r>
            <a:r>
              <a:rPr dirty="0" sz="1400" spc="-5">
                <a:latin typeface="Book Antiqua"/>
                <a:cs typeface="Book Antiqua"/>
              </a:rPr>
              <a:t>window, betokening the </a:t>
            </a:r>
            <a:r>
              <a:rPr dirty="0" sz="1400">
                <a:latin typeface="Book Antiqua"/>
                <a:cs typeface="Book Antiqua"/>
              </a:rPr>
              <a:t>dinner hour, 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dinner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bread and milk </a:t>
            </a:r>
            <a:r>
              <a:rPr dirty="0" sz="1400" spc="-5">
                <a:latin typeface="Book Antiqua"/>
                <a:cs typeface="Book Antiqua"/>
              </a:rPr>
              <a:t>was eaten. What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they next to do? </a:t>
            </a:r>
            <a:r>
              <a:rPr dirty="0" sz="1400">
                <a:latin typeface="Book Antiqua"/>
                <a:cs typeface="Book Antiqua"/>
              </a:rPr>
              <a:t>Sorrowfully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gazed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smiling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river,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green</a:t>
            </a:r>
            <a:r>
              <a:rPr dirty="0" sz="1400">
                <a:latin typeface="Book Antiqua"/>
                <a:cs typeface="Book Antiqua"/>
              </a:rPr>
              <a:t> corn-fields,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large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potato-plats, the grazing cattle, the </a:t>
            </a:r>
            <a:r>
              <a:rPr dirty="0" sz="1400">
                <a:latin typeface="Book Antiqua"/>
                <a:cs typeface="Book Antiqua"/>
              </a:rPr>
              <a:t>blooming </a:t>
            </a:r>
            <a:r>
              <a:rPr dirty="0" sz="1400" spc="-5">
                <a:latin typeface="Book Antiqua"/>
                <a:cs typeface="Book Antiqua"/>
              </a:rPr>
              <a:t>flower-beds,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shady </a:t>
            </a:r>
            <a:r>
              <a:rPr dirty="0" sz="1400" spc="-5">
                <a:latin typeface="Book Antiqua"/>
                <a:cs typeface="Book Antiqua"/>
              </a:rPr>
              <a:t>walks </a:t>
            </a:r>
            <a:r>
              <a:rPr dirty="0" sz="1400">
                <a:latin typeface="Book Antiqua"/>
                <a:cs typeface="Book Antiqua"/>
              </a:rPr>
              <a:t>which led far into </a:t>
            </a:r>
            <a:r>
              <a:rPr dirty="0" sz="1400" spc="-5">
                <a:latin typeface="Book Antiqua"/>
                <a:cs typeface="Book Antiqua"/>
              </a:rPr>
              <a:t>the cool </a:t>
            </a:r>
            <a:r>
              <a:rPr dirty="0" sz="1400">
                <a:latin typeface="Book Antiqua"/>
                <a:cs typeface="Book Antiqua"/>
              </a:rPr>
              <a:t>recesses of </a:t>
            </a:r>
            <a:r>
              <a:rPr dirty="0" sz="1400" spc="-5">
                <a:latin typeface="Book Antiqua"/>
                <a:cs typeface="Book Antiqua"/>
              </a:rPr>
              <a:t>the forest;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earnestly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long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liberty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ramble</a:t>
            </a:r>
            <a:r>
              <a:rPr dirty="0" sz="1400">
                <a:latin typeface="Book Antiqua"/>
                <a:cs typeface="Book Antiqua"/>
              </a:rPr>
              <a:t> out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glorious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sunshine. </a:t>
            </a:r>
            <a:r>
              <a:rPr dirty="0" sz="1400" spc="-1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gazing wistfully through the window, they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saw their playful </a:t>
            </a:r>
            <a:r>
              <a:rPr dirty="0" sz="1400">
                <a:latin typeface="Book Antiqua"/>
                <a:cs typeface="Book Antiqua"/>
              </a:rPr>
              <a:t>little kitten, Fanny, </a:t>
            </a:r>
            <a:r>
              <a:rPr dirty="0" sz="1400" spc="-5">
                <a:latin typeface="Book Antiqua"/>
                <a:cs typeface="Book Antiqua"/>
              </a:rPr>
              <a:t>dart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lightning </a:t>
            </a:r>
            <a:r>
              <a:rPr dirty="0" sz="1400">
                <a:latin typeface="Book Antiqua"/>
                <a:cs typeface="Book Antiqua"/>
              </a:rPr>
              <a:t>from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hiding-place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garden,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had long lain in </a:t>
            </a:r>
            <a:r>
              <a:rPr dirty="0" sz="1400" spc="-5">
                <a:latin typeface="Book Antiqua"/>
                <a:cs typeface="Book Antiqua"/>
              </a:rPr>
              <a:t>ambush,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fasten her </a:t>
            </a:r>
            <a:r>
              <a:rPr dirty="0" sz="1400">
                <a:latin typeface="Book Antiqua"/>
                <a:cs typeface="Book Antiqua"/>
              </a:rPr>
              <a:t>sharp claws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back of a </a:t>
            </a:r>
            <a:r>
              <a:rPr dirty="0" sz="1400" spc="-5">
                <a:latin typeface="Book Antiqua"/>
                <a:cs typeface="Book Antiqua"/>
              </a:rPr>
              <a:t>poor little ground-bird, which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hopping from </a:t>
            </a:r>
            <a:r>
              <a:rPr dirty="0" sz="1400" spc="-5">
                <a:latin typeface="Book Antiqua"/>
                <a:cs typeface="Book Antiqua"/>
              </a:rPr>
              <a:t>twig to twig, </a:t>
            </a:r>
            <a:r>
              <a:rPr dirty="0" sz="1400">
                <a:latin typeface="Book Antiqua"/>
                <a:cs typeface="Book Antiqua"/>
              </a:rPr>
              <a:t>chirping and </a:t>
            </a:r>
            <a:r>
              <a:rPr dirty="0" sz="1400" spc="-5">
                <a:latin typeface="Book Antiqua"/>
                <a:cs typeface="Book Antiqua"/>
              </a:rPr>
              <a:t>twittering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cheerfully.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fluttered,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gasped,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uttered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wailing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cries,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ineffectually labored to free </a:t>
            </a:r>
            <a:r>
              <a:rPr dirty="0" sz="1400">
                <a:latin typeface="Book Antiqua"/>
                <a:cs typeface="Book Antiqua"/>
              </a:rPr>
              <a:t>itself from </a:t>
            </a:r>
            <a:r>
              <a:rPr dirty="0" sz="1400" spc="-5">
                <a:latin typeface="Book Antiqua"/>
                <a:cs typeface="Book Antiqua"/>
              </a:rPr>
              <a:t>the power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its </a:t>
            </a:r>
            <a:r>
              <a:rPr dirty="0" sz="1400">
                <a:latin typeface="Book Antiqua"/>
                <a:cs typeface="Book Antiqua"/>
              </a:rPr>
              <a:t> captor, </a:t>
            </a:r>
            <a:r>
              <a:rPr dirty="0" sz="1400" spc="-5">
                <a:latin typeface="Book Antiqua"/>
                <a:cs typeface="Book Antiqua"/>
              </a:rPr>
              <a:t>until Emma </a:t>
            </a:r>
            <a:r>
              <a:rPr dirty="0" sz="1400">
                <a:latin typeface="Book Antiqua"/>
                <a:cs typeface="Book Antiqua"/>
              </a:rPr>
              <a:t>and Anna, </a:t>
            </a:r>
            <a:r>
              <a:rPr dirty="0" sz="1400" spc="-5">
                <a:latin typeface="Book Antiqua"/>
                <a:cs typeface="Book Antiqua"/>
              </a:rPr>
              <a:t>unable </a:t>
            </a:r>
            <a:r>
              <a:rPr dirty="0" sz="1400">
                <a:latin typeface="Book Antiqua"/>
                <a:cs typeface="Book Antiqua"/>
              </a:rPr>
              <a:t>longer </a:t>
            </a:r>
            <a:r>
              <a:rPr dirty="0" sz="1400" spc="-5">
                <a:latin typeface="Book Antiqua"/>
                <a:cs typeface="Book Antiqua"/>
              </a:rPr>
              <a:t>to witness its distress,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sprang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out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window,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rushing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garden,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liberated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prisoner, </a:t>
            </a:r>
            <a:r>
              <a:rPr dirty="0" sz="1400">
                <a:latin typeface="Book Antiqua"/>
                <a:cs typeface="Book Antiqua"/>
              </a:rPr>
              <a:t>and with delight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fly away towards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Delighted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find </a:t>
            </a:r>
            <a:r>
              <a:rPr dirty="0" sz="1400" spc="-5">
                <a:latin typeface="Book Antiqua"/>
                <a:cs typeface="Book Antiqua"/>
              </a:rPr>
              <a:t>themselves </a:t>
            </a:r>
            <a:r>
              <a:rPr dirty="0" sz="1400">
                <a:latin typeface="Book Antiqua"/>
                <a:cs typeface="Book Antiqua"/>
              </a:rPr>
              <a:t>once </a:t>
            </a:r>
            <a:r>
              <a:rPr dirty="0" sz="1400" spc="-10">
                <a:latin typeface="Book Antiqua"/>
                <a:cs typeface="Book Antiqua"/>
              </a:rPr>
              <a:t>more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open </a:t>
            </a:r>
            <a:r>
              <a:rPr dirty="0" sz="1400" spc="-5">
                <a:latin typeface="Book Antiqua"/>
                <a:cs typeface="Book Antiqua"/>
              </a:rPr>
              <a:t>air, the joyful </a:t>
            </a:r>
            <a:r>
              <a:rPr dirty="0" sz="1400">
                <a:latin typeface="Book Antiqua"/>
                <a:cs typeface="Book Antiqua"/>
              </a:rPr>
              <a:t> children forgot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prohibition of </a:t>
            </a:r>
            <a:r>
              <a:rPr dirty="0" sz="1400" spc="-5">
                <a:latin typeface="Book Antiqua"/>
                <a:cs typeface="Book Antiqua"/>
              </a:rPr>
              <a:t>their parents,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leaping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brook with which they loved </a:t>
            </a:r>
            <a:r>
              <a:rPr dirty="0" sz="1400" spc="5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run </a:t>
            </a:r>
            <a:r>
              <a:rPr dirty="0" sz="1400">
                <a:latin typeface="Book Antiqua"/>
                <a:cs typeface="Book Antiqua"/>
              </a:rPr>
              <a:t>races,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filled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aprons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blue-eyed </a:t>
            </a:r>
            <a:r>
              <a:rPr dirty="0" sz="1400" spc="-5">
                <a:latin typeface="Book Antiqua"/>
                <a:cs typeface="Book Antiqua"/>
              </a:rPr>
              <a:t>violets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grew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margin.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 bounded, further and </a:t>
            </a:r>
            <a:r>
              <a:rPr dirty="0" sz="1400">
                <a:latin typeface="Book Antiqua"/>
                <a:cs typeface="Book Antiqua"/>
              </a:rPr>
              <a:t>further, and a </a:t>
            </a:r>
            <a:r>
              <a:rPr dirty="0" sz="1400" spc="-5">
                <a:latin typeface="Book Antiqua"/>
                <a:cs typeface="Book Antiqua"/>
              </a:rPr>
              <a:t>few moments </a:t>
            </a:r>
            <a:r>
              <a:rPr dirty="0" sz="1400">
                <a:latin typeface="Book Antiqua"/>
                <a:cs typeface="Book Antiqua"/>
              </a:rPr>
              <a:t>more found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dense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wood,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where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sunbeam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reach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ground.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8615" cy="881507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But suddenly the </a:t>
            </a:r>
            <a:r>
              <a:rPr dirty="0" sz="1400">
                <a:latin typeface="Book Antiqua"/>
                <a:cs typeface="Book Antiqua"/>
              </a:rPr>
              <a:t>leaves </a:t>
            </a:r>
            <a:r>
              <a:rPr dirty="0" sz="1400" spc="-5">
                <a:latin typeface="Book Antiqua"/>
                <a:cs typeface="Book Antiqua"/>
              </a:rPr>
              <a:t>rustled behind them,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twigs </a:t>
            </a:r>
            <a:r>
              <a:rPr dirty="0" sz="1400" spc="-5">
                <a:latin typeface="Book Antiqua"/>
                <a:cs typeface="Book Antiqua"/>
              </a:rPr>
              <a:t>cracked,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sprung,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ambuscade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thicket,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tall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figure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an </a:t>
            </a:r>
            <a:r>
              <a:rPr dirty="0" sz="1400" spc="-5">
                <a:latin typeface="Book Antiqua"/>
                <a:cs typeface="Book Antiqua"/>
              </a:rPr>
              <a:t>Indian, who </a:t>
            </a:r>
            <a:r>
              <a:rPr dirty="0" sz="1400">
                <a:latin typeface="Book Antiqua"/>
                <a:cs typeface="Book Antiqua"/>
              </a:rPr>
              <a:t>laid a strong </a:t>
            </a:r>
            <a:r>
              <a:rPr dirty="0" sz="1400" spc="-5">
                <a:latin typeface="Book Antiqua"/>
                <a:cs typeface="Book Antiqua"/>
              </a:rPr>
              <a:t>hand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arm of </a:t>
            </a:r>
            <a:r>
              <a:rPr dirty="0" sz="1400" spc="-5">
                <a:latin typeface="Book Antiqua"/>
                <a:cs typeface="Book Antiqua"/>
              </a:rPr>
              <a:t>each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girl,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despite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cries,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entreaties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poor</a:t>
            </a:r>
            <a:r>
              <a:rPr dirty="0" sz="1400">
                <a:latin typeface="Book Antiqua"/>
                <a:cs typeface="Book Antiqua"/>
              </a:rPr>
              <a:t> children,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hurried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deeper into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forest,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found a </a:t>
            </a:r>
            <a:r>
              <a:rPr dirty="0" sz="1400" spc="-5">
                <a:latin typeface="Book Antiqua"/>
                <a:cs typeface="Book Antiqua"/>
              </a:rPr>
              <a:t>large body 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cruel </a:t>
            </a:r>
            <a:r>
              <a:rPr dirty="0" sz="1400" spc="-5">
                <a:latin typeface="Book Antiqua"/>
                <a:cs typeface="Book Antiqua"/>
              </a:rPr>
              <a:t>savages, clad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moose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deer skins, </a:t>
            </a:r>
            <a:r>
              <a:rPr dirty="0" sz="1400">
                <a:latin typeface="Book Antiqua"/>
                <a:cs typeface="Book Antiqua"/>
              </a:rPr>
              <a:t>armed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bows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arrows,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tomahawks,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muskets.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children</a:t>
            </a:r>
            <a:r>
              <a:rPr dirty="0" sz="1400">
                <a:latin typeface="Book Antiqua"/>
                <a:cs typeface="Book Antiqua"/>
              </a:rPr>
              <a:t> were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questioned concerning the </a:t>
            </a:r>
            <a:r>
              <a:rPr dirty="0" sz="1400">
                <a:latin typeface="Book Antiqua"/>
                <a:cs typeface="Book Antiqua"/>
              </a:rPr>
              <a:t>village, </a:t>
            </a:r>
            <a:r>
              <a:rPr dirty="0" sz="1400" spc="-5">
                <a:latin typeface="Book Antiqua"/>
                <a:cs typeface="Book Antiqua"/>
              </a:rPr>
              <a:t>the occupation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inhabitants 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day,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number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men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home,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replied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correctly and intelligibly. A </a:t>
            </a:r>
            <a:r>
              <a:rPr dirty="0" sz="1400" spc="-5">
                <a:latin typeface="Book Antiqua"/>
                <a:cs typeface="Book Antiqua"/>
              </a:rPr>
              <a:t>consultation was then </a:t>
            </a:r>
            <a:r>
              <a:rPr dirty="0" sz="1400">
                <a:latin typeface="Book Antiqua"/>
                <a:cs typeface="Book Antiqua"/>
              </a:rPr>
              <a:t>held among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Indians, </a:t>
            </a:r>
            <a:r>
              <a:rPr dirty="0" sz="1400">
                <a:latin typeface="Book Antiqua"/>
                <a:cs typeface="Book Antiqua"/>
              </a:rPr>
              <a:t>which resulted in a </a:t>
            </a:r>
            <a:r>
              <a:rPr dirty="0" sz="1400" spc="-5">
                <a:latin typeface="Book Antiqua"/>
                <a:cs typeface="Book Antiqua"/>
              </a:rPr>
              <a:t>determination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attack the </a:t>
            </a:r>
            <a:r>
              <a:rPr dirty="0" sz="1400">
                <a:latin typeface="Book Antiqua"/>
                <a:cs typeface="Book Antiqua"/>
              </a:rPr>
              <a:t>village;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forthwith, </a:t>
            </a:r>
            <a:r>
              <a:rPr dirty="0" sz="1400" spc="-5">
                <a:latin typeface="Book Antiqua"/>
                <a:cs typeface="Book Antiqua"/>
              </a:rPr>
              <a:t>leaving </a:t>
            </a:r>
            <a:r>
              <a:rPr dirty="0" sz="1400">
                <a:latin typeface="Book Antiqua"/>
                <a:cs typeface="Book Antiqua"/>
              </a:rPr>
              <a:t>but one behind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guard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prisoners, </a:t>
            </a:r>
            <a:r>
              <a:rPr dirty="0" sz="1400" spc="5">
                <a:latin typeface="Book Antiqua"/>
                <a:cs typeface="Book Antiqua"/>
              </a:rPr>
              <a:t>they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descent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on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quiet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settlement,</a:t>
            </a:r>
            <a:r>
              <a:rPr dirty="0" sz="1400">
                <a:latin typeface="Book Antiqua"/>
                <a:cs typeface="Book Antiqua"/>
              </a:rPr>
              <a:t> burning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ravaging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buildings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way </a:t>
            </a:r>
            <a:r>
              <a:rPr dirty="0" sz="1400" spc="-5">
                <a:latin typeface="Book Antiqua"/>
                <a:cs typeface="Book Antiqua"/>
              </a:rPr>
              <a:t>to the church. But they did not </a:t>
            </a:r>
            <a:r>
              <a:rPr dirty="0" sz="1400">
                <a:latin typeface="Book Antiqua"/>
                <a:cs typeface="Book Antiqua"/>
              </a:rPr>
              <a:t>find </a:t>
            </a:r>
            <a:r>
              <a:rPr dirty="0" sz="1400" spc="-5">
                <a:latin typeface="Book Antiqua"/>
                <a:cs typeface="Book Antiqua"/>
              </a:rPr>
              <a:t>the body 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worshippers unarmed,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doubtless expected; for,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peril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savage warfare, </a:t>
            </a:r>
            <a:r>
              <a:rPr dirty="0" sz="1400">
                <a:latin typeface="Book Antiqua"/>
                <a:cs typeface="Book Antiqua"/>
              </a:rPr>
              <a:t>men </a:t>
            </a:r>
            <a:r>
              <a:rPr dirty="0" sz="1400" spc="-5">
                <a:latin typeface="Book Antiqua"/>
                <a:cs typeface="Book Antiqua"/>
              </a:rPr>
              <a:t>worshipped God armed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musket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bayonet,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hand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lifted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heaven would </a:t>
            </a:r>
            <a:r>
              <a:rPr dirty="0" sz="1400" spc="-5">
                <a:latin typeface="Book Antiqua"/>
                <a:cs typeface="Book Antiqua"/>
              </a:rPr>
              <a:t>often,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next moment, draw the gleaming </a:t>
            </a:r>
            <a:r>
              <a:rPr dirty="0" sz="1400">
                <a:latin typeface="Book Antiqua"/>
                <a:cs typeface="Book Antiqua"/>
              </a:rPr>
              <a:t>sword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 its sheath. 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meeting-house, </a:t>
            </a:r>
            <a:r>
              <a:rPr dirty="0" sz="1400" spc="-5">
                <a:latin typeface="Book Antiqua"/>
                <a:cs typeface="Book Antiqua"/>
              </a:rPr>
              <a:t>the savages </a:t>
            </a:r>
            <a:r>
              <a:rPr dirty="0" sz="1400">
                <a:latin typeface="Book Antiqua"/>
                <a:cs typeface="Book Antiqua"/>
              </a:rPr>
              <a:t>met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warm </a:t>
            </a:r>
            <a:r>
              <a:rPr dirty="0" sz="1400">
                <a:latin typeface="Book Antiqua"/>
                <a:cs typeface="Book Antiqua"/>
              </a:rPr>
              <a:t> repulse; and were so </a:t>
            </a:r>
            <a:r>
              <a:rPr dirty="0" sz="1400" spc="-5">
                <a:latin typeface="Book Antiqua"/>
                <a:cs typeface="Book Antiqua"/>
              </a:rPr>
              <a:t>surprised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affrighted that they </a:t>
            </a:r>
            <a:r>
              <a:rPr dirty="0" sz="1400">
                <a:latin typeface="Book Antiqua"/>
                <a:cs typeface="Book Antiqua"/>
              </a:rPr>
              <a:t>retreated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back into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wild </a:t>
            </a:r>
            <a:r>
              <a:rPr dirty="0" sz="1400" spc="-5">
                <a:latin typeface="Book Antiqua"/>
                <a:cs typeface="Book Antiqua"/>
              </a:rPr>
              <a:t>woods, after wounding </a:t>
            </a:r>
            <a:r>
              <a:rPr dirty="0" sz="1400">
                <a:latin typeface="Book Antiqua"/>
                <a:cs typeface="Book Antiqua"/>
              </a:rPr>
              <a:t>but one or </a:t>
            </a:r>
            <a:r>
              <a:rPr dirty="0" sz="1400" spc="-10">
                <a:latin typeface="Book Antiqua"/>
                <a:cs typeface="Book Antiqua"/>
              </a:rPr>
              <a:t>two </a:t>
            </a:r>
            <a:r>
              <a:rPr dirty="0" sz="1400" spc="-5">
                <a:latin typeface="Book Antiqua"/>
                <a:cs typeface="Book Antiqua"/>
              </a:rPr>
              <a:t>colonists, </a:t>
            </a:r>
            <a:r>
              <a:rPr dirty="0" sz="1400">
                <a:latin typeface="Book Antiqua"/>
                <a:cs typeface="Book Antiqua"/>
              </a:rPr>
              <a:t> among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whom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Mr.</a:t>
            </a:r>
            <a:r>
              <a:rPr dirty="0" sz="1400" spc="-5">
                <a:latin typeface="Book Antiqua"/>
                <a:cs typeface="Book Antiqua"/>
              </a:rPr>
              <a:t> Wilson, Emma's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5">
                <a:latin typeface="Book Antiqua"/>
                <a:cs typeface="Book Antiqua"/>
              </a:rPr>
              <a:t> Anna's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father.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Indians commenced, about dark, </a:t>
            </a:r>
            <a:r>
              <a:rPr dirty="0" sz="1400">
                <a:latin typeface="Book Antiqua"/>
                <a:cs typeface="Book Antiqua"/>
              </a:rPr>
              <a:t>a journey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 settlement </a:t>
            </a:r>
            <a:r>
              <a:rPr dirty="0" sz="1400">
                <a:latin typeface="Book Antiqua"/>
                <a:cs typeface="Book Antiqua"/>
              </a:rPr>
              <a:t> where </a:t>
            </a:r>
            <a:r>
              <a:rPr dirty="0" sz="1400" spc="-10">
                <a:latin typeface="Book Antiqua"/>
                <a:cs typeface="Book Antiqua"/>
              </a:rPr>
              <a:t>they</a:t>
            </a:r>
            <a:r>
              <a:rPr dirty="0" sz="1400" spc="-5">
                <a:latin typeface="Book Antiqua"/>
                <a:cs typeface="Book Antiqua"/>
              </a:rPr>
              <a:t> belonged,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stolen</a:t>
            </a:r>
            <a:r>
              <a:rPr dirty="0" sz="1400">
                <a:latin typeface="Book Antiqua"/>
                <a:cs typeface="Book Antiqua"/>
              </a:rPr>
              <a:t> children with </a:t>
            </a:r>
            <a:r>
              <a:rPr dirty="0" sz="1400" spc="-5">
                <a:latin typeface="Book Antiqua"/>
                <a:cs typeface="Book Antiqua"/>
              </a:rPr>
              <a:t>them;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reached their destination </a:t>
            </a:r>
            <a:r>
              <a:rPr dirty="0" sz="1400">
                <a:latin typeface="Book Antiqua"/>
                <a:cs typeface="Book Antiqua"/>
              </a:rPr>
              <a:t>early on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second day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travel. </a:t>
            </a:r>
            <a:r>
              <a:rPr dirty="0" sz="1400">
                <a:latin typeface="Book Antiqua"/>
                <a:cs typeface="Book Antiqua"/>
              </a:rPr>
              <a:t> Rough, </a:t>
            </a:r>
            <a:r>
              <a:rPr dirty="0" sz="1400" spc="-5">
                <a:latin typeface="Book Antiqua"/>
                <a:cs typeface="Book Antiqua"/>
              </a:rPr>
              <a:t>indeed, seemed the Indian village to the </a:t>
            </a:r>
            <a:r>
              <a:rPr dirty="0" sz="1400">
                <a:latin typeface="Book Antiqua"/>
                <a:cs typeface="Book Antiqua"/>
              </a:rPr>
              <a:t>white </a:t>
            </a:r>
            <a:r>
              <a:rPr dirty="0" sz="1400" spc="-5">
                <a:latin typeface="Book Antiqua"/>
                <a:cs typeface="Book Antiqua"/>
              </a:rPr>
              <a:t>children: the </a:t>
            </a:r>
            <a:r>
              <a:rPr dirty="0" sz="1400">
                <a:latin typeface="Book Antiqua"/>
                <a:cs typeface="Book Antiqua"/>
              </a:rPr>
              <a:t> houses </a:t>
            </a:r>
            <a:r>
              <a:rPr dirty="0" sz="1400" spc="-5">
                <a:latin typeface="Book Antiqua"/>
                <a:cs typeface="Book Antiqua"/>
              </a:rPr>
              <a:t>were only wigwams, made by </a:t>
            </a:r>
            <a:r>
              <a:rPr dirty="0" sz="1400">
                <a:latin typeface="Book Antiqua"/>
                <a:cs typeface="Book Antiqua"/>
              </a:rPr>
              <a:t>placing </a:t>
            </a:r>
            <a:r>
              <a:rPr dirty="0" sz="1400" spc="-10">
                <a:latin typeface="Book Antiqua"/>
                <a:cs typeface="Book Antiqua"/>
              </a:rPr>
              <a:t>poles </a:t>
            </a:r>
            <a:r>
              <a:rPr dirty="0" sz="1400" spc="-5">
                <a:latin typeface="Book Antiqua"/>
                <a:cs typeface="Book Antiqua"/>
              </a:rPr>
              <a:t>obliquely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ground,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fastening them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top, </a:t>
            </a:r>
            <a:r>
              <a:rPr dirty="0" sz="1400">
                <a:latin typeface="Book Antiqua"/>
                <a:cs typeface="Book Antiqua"/>
              </a:rPr>
              <a:t>covered 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outside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 bark, and lined 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inside with </a:t>
            </a:r>
            <a:r>
              <a:rPr dirty="0" sz="1400" spc="-5">
                <a:latin typeface="Book Antiqua"/>
                <a:cs typeface="Book Antiqua"/>
              </a:rPr>
              <a:t>mats; some containing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 family,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others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</a:t>
            </a:r>
            <a:r>
              <a:rPr dirty="0" sz="1400">
                <a:latin typeface="Book Antiqua"/>
                <a:cs typeface="Book Antiqua"/>
              </a:rPr>
              <a:t> many.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furniture</a:t>
            </a:r>
            <a:r>
              <a:rPr dirty="0" sz="1400">
                <a:latin typeface="Book Antiqua"/>
                <a:cs typeface="Book Antiqua"/>
              </a:rPr>
              <a:t> consisted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mats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for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beds,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curiously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wrought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baskets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hold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corn,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strings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wampum which served </a:t>
            </a:r>
            <a:r>
              <a:rPr dirty="0" sz="1400">
                <a:latin typeface="Book Antiqua"/>
                <a:cs typeface="Book Antiqua"/>
              </a:rPr>
              <a:t>for ornaments. </a:t>
            </a:r>
            <a:r>
              <a:rPr dirty="0" sz="1400" spc="-5">
                <a:latin typeface="Book Antiqua"/>
                <a:cs typeface="Book Antiqua"/>
              </a:rPr>
              <a:t>Into </a:t>
            </a:r>
            <a:r>
              <a:rPr dirty="0" sz="1400">
                <a:latin typeface="Book Antiqua"/>
                <a:cs typeface="Book Antiqua"/>
              </a:rPr>
              <a:t>one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smallest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these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wigwams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Emma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Anna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carried,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given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wife of one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chief </a:t>
            </a:r>
            <a:r>
              <a:rPr dirty="0" sz="1400" spc="-5">
                <a:latin typeface="Book Antiqua"/>
                <a:cs typeface="Book Antiqua"/>
              </a:rPr>
              <a:t>warriors,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but one </a:t>
            </a:r>
            <a:r>
              <a:rPr dirty="0" sz="1400" spc="-5">
                <a:latin typeface="Book Antiqua"/>
                <a:cs typeface="Book Antiqua"/>
              </a:rPr>
              <a:t>child </a:t>
            </a:r>
            <a:r>
              <a:rPr dirty="0" sz="1400">
                <a:latin typeface="Book Antiqua"/>
                <a:cs typeface="Book Antiqua"/>
              </a:rPr>
              <a:t>of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own,—Winona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name,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signifies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first-born,—a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bright-eyed, pleasant, </a:t>
            </a:r>
            <a:r>
              <a:rPr dirty="0" sz="1400">
                <a:latin typeface="Book Antiqua"/>
                <a:cs typeface="Book Antiqua"/>
              </a:rPr>
              <a:t>winning little </a:t>
            </a:r>
            <a:r>
              <a:rPr dirty="0" sz="1400" spc="-5">
                <a:latin typeface="Book Antiqua"/>
                <a:cs typeface="Book Antiqua"/>
              </a:rPr>
              <a:t>girl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two years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age. The </a:t>
            </a:r>
            <a:r>
              <a:rPr dirty="0" sz="1400">
                <a:latin typeface="Book Antiqua"/>
                <a:cs typeface="Book Antiqua"/>
              </a:rPr>
              <a:t> mother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scrutinized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closely,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appeared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overjoyed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and wiped </a:t>
            </a:r>
            <a:r>
              <a:rPr dirty="0" sz="1400" spc="-5">
                <a:latin typeface="Book Antiqua"/>
                <a:cs typeface="Book Antiqua"/>
              </a:rPr>
              <a:t>away their tears </a:t>
            </a:r>
            <a:r>
              <a:rPr dirty="0" sz="1400">
                <a:latin typeface="Book Antiqua"/>
                <a:cs typeface="Book Antiqua"/>
              </a:rPr>
              <a:t>with her little hand, </a:t>
            </a: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jabbering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2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unknown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language,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begging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2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88207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cry. </a:t>
            </a:r>
            <a:r>
              <a:rPr dirty="0" sz="1400" spc="-5">
                <a:latin typeface="Book Antiqua"/>
                <a:cs typeface="Book Antiqua"/>
              </a:rPr>
              <a:t>This interested the </a:t>
            </a:r>
            <a:r>
              <a:rPr dirty="0" sz="1400">
                <a:latin typeface="Book Antiqua"/>
                <a:cs typeface="Book Antiqua"/>
              </a:rPr>
              <a:t>mother, and </a:t>
            </a:r>
            <a:r>
              <a:rPr dirty="0" sz="1400" spc="-5">
                <a:latin typeface="Book Antiqua"/>
                <a:cs typeface="Book Antiqua"/>
              </a:rPr>
              <a:t>she soon looked more kindly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set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food.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sorrowful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eat, and were </a:t>
            </a:r>
            <a:r>
              <a:rPr dirty="0" sz="1400" spc="-5">
                <a:latin typeface="Book Antiqua"/>
                <a:cs typeface="Book Antiqua"/>
              </a:rPr>
              <a:t>glad to be shown </a:t>
            </a:r>
            <a:r>
              <a:rPr dirty="0" sz="1400">
                <a:latin typeface="Book Antiqua"/>
                <a:cs typeface="Book Antiqua"/>
              </a:rPr>
              <a:t>a mat, where </a:t>
            </a:r>
            <a:r>
              <a:rPr dirty="0" sz="1400" spc="-5">
                <a:latin typeface="Book Antiqua"/>
                <a:cs typeface="Book Antiqua"/>
              </a:rPr>
              <a:t>they were to </a:t>
            </a:r>
            <a:r>
              <a:rPr dirty="0" sz="1400">
                <a:latin typeface="Book Antiqua"/>
                <a:cs typeface="Book Antiqua"/>
              </a:rPr>
              <a:t>sleep.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Locked in </a:t>
            </a:r>
            <a:r>
              <a:rPr dirty="0" sz="1400" spc="-5">
                <a:latin typeface="Book Antiqua"/>
                <a:cs typeface="Book Antiqua"/>
              </a:rPr>
              <a:t>each others' </a:t>
            </a:r>
            <a:r>
              <a:rPr dirty="0" sz="1400">
                <a:latin typeface="Book Antiqua"/>
                <a:cs typeface="Book Antiqua"/>
              </a:rPr>
              <a:t>arms, cheek </a:t>
            </a:r>
            <a:r>
              <a:rPr dirty="0" sz="1400" spc="-5">
                <a:latin typeface="Book Antiqua"/>
                <a:cs typeface="Book Antiqua"/>
              </a:rPr>
              <a:t>pressed to </a:t>
            </a:r>
            <a:r>
              <a:rPr dirty="0" sz="1400">
                <a:latin typeface="Book Antiqua"/>
                <a:cs typeface="Book Antiqua"/>
              </a:rPr>
              <a:t>cheek,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lay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wept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if</a:t>
            </a:r>
            <a:r>
              <a:rPr dirty="0" sz="1400" spc="-5">
                <a:latin typeface="Book Antiqua"/>
                <a:cs typeface="Book Antiqua"/>
              </a:rPr>
              <a:t> their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hearts</a:t>
            </a:r>
            <a:r>
              <a:rPr dirty="0" sz="1400">
                <a:latin typeface="Book Antiqua"/>
                <a:cs typeface="Book Antiqua"/>
              </a:rPr>
              <a:t> were</a:t>
            </a:r>
            <a:r>
              <a:rPr dirty="0" sz="1400" spc="-5">
                <a:latin typeface="Book Antiqua"/>
                <a:cs typeface="Book Antiqua"/>
              </a:rPr>
              <a:t> broken.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"Let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pray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God," </a:t>
            </a:r>
            <a:r>
              <a:rPr dirty="0" sz="1400">
                <a:latin typeface="Book Antiqua"/>
                <a:cs typeface="Book Antiqua"/>
              </a:rPr>
              <a:t>whispered </a:t>
            </a:r>
            <a:r>
              <a:rPr dirty="0" sz="1400" spc="-5">
                <a:latin typeface="Book Antiqua"/>
                <a:cs typeface="Book Antiqua"/>
              </a:rPr>
              <a:t>Emma,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inmates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wigwam were </a:t>
            </a:r>
            <a:r>
              <a:rPr dirty="0" sz="1400" spc="-5">
                <a:latin typeface="Book Antiqua"/>
                <a:cs typeface="Book Antiqua"/>
              </a:rPr>
              <a:t>reposing </a:t>
            </a:r>
            <a:r>
              <a:rPr dirty="0" sz="1400">
                <a:latin typeface="Book Antiqua"/>
                <a:cs typeface="Book Antiqua"/>
              </a:rPr>
              <a:t>in slumber, </a:t>
            </a:r>
            <a:r>
              <a:rPr dirty="0" sz="1400" spc="-5">
                <a:latin typeface="Book Antiqua"/>
                <a:cs typeface="Book Antiqua"/>
              </a:rPr>
              <a:t>"and </a:t>
            </a:r>
            <a:r>
              <a:rPr dirty="0" sz="1400">
                <a:latin typeface="Book Antiqua"/>
                <a:cs typeface="Book Antiqua"/>
              </a:rPr>
              <a:t>ask Him </a:t>
            </a:r>
            <a:r>
              <a:rPr dirty="0" sz="1400" spc="-5">
                <a:latin typeface="Book Antiqua"/>
                <a:cs typeface="Book Antiqua"/>
              </a:rPr>
              <a:t>to bring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mother."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So they rose,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knelt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dark </a:t>
            </a:r>
            <a:r>
              <a:rPr dirty="0" sz="1400">
                <a:latin typeface="Book Antiqua"/>
                <a:cs typeface="Book Antiqua"/>
              </a:rPr>
              <a:t>wigwam, with </a:t>
            </a:r>
            <a:r>
              <a:rPr dirty="0" sz="1400" spc="-5">
                <a:latin typeface="Book Antiqua"/>
                <a:cs typeface="Book Antiqua"/>
              </a:rPr>
              <a:t>their arms about </a:t>
            </a:r>
            <a:r>
              <a:rPr dirty="0" sz="1400">
                <a:latin typeface="Book Antiqua"/>
                <a:cs typeface="Book Antiqua"/>
              </a:rPr>
              <a:t> one </a:t>
            </a:r>
            <a:r>
              <a:rPr dirty="0" sz="1400" spc="-5">
                <a:latin typeface="Book Antiqua"/>
                <a:cs typeface="Book Antiqua"/>
              </a:rPr>
              <a:t>another's necks,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their tears flowing together, </a:t>
            </a:r>
            <a:r>
              <a:rPr dirty="0" sz="1400">
                <a:latin typeface="Book Antiqua"/>
                <a:cs typeface="Book Antiqua"/>
              </a:rPr>
              <a:t>and offered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God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their</a:t>
            </a:r>
            <a:r>
              <a:rPr dirty="0" sz="1400" spc="-5">
                <a:latin typeface="Book Antiqua"/>
                <a:cs typeface="Book Antiqua"/>
              </a:rPr>
              <a:t> childish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prayer: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"Our Father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Heaven, </a:t>
            </a:r>
            <a:r>
              <a:rPr dirty="0" sz="1400">
                <a:latin typeface="Book Antiqua"/>
                <a:cs typeface="Book Antiqua"/>
              </a:rPr>
              <a:t>love us </a:t>
            </a:r>
            <a:r>
              <a:rPr dirty="0" sz="1400" spc="-5">
                <a:latin typeface="Book Antiqua"/>
                <a:cs typeface="Book Antiqua"/>
              </a:rPr>
              <a:t>poor </a:t>
            </a:r>
            <a:r>
              <a:rPr dirty="0" sz="1400">
                <a:latin typeface="Book Antiqua"/>
                <a:cs typeface="Book Antiqua"/>
              </a:rPr>
              <a:t>children; </a:t>
            </a:r>
            <a:r>
              <a:rPr dirty="0" sz="1400" spc="-5">
                <a:latin typeface="Book Antiqua"/>
                <a:cs typeface="Book Antiqua"/>
              </a:rPr>
              <a:t>take care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us; </a:t>
            </a:r>
            <a:r>
              <a:rPr dirty="0" sz="1400">
                <a:latin typeface="Book Antiqua"/>
                <a:cs typeface="Book Antiqua"/>
              </a:rPr>
              <a:t> forgive us for </a:t>
            </a:r>
            <a:r>
              <a:rPr dirty="0" sz="1400" spc="-5">
                <a:latin typeface="Book Antiqua"/>
                <a:cs typeface="Book Antiqua"/>
              </a:rPr>
              <a:t>doing </a:t>
            </a:r>
            <a:r>
              <a:rPr dirty="0" sz="1400">
                <a:latin typeface="Book Antiqua"/>
                <a:cs typeface="Book Antiqua"/>
              </a:rPr>
              <a:t>wrong, and help us </a:t>
            </a:r>
            <a:r>
              <a:rPr dirty="0" sz="1400" spc="-5">
                <a:latin typeface="Book Antiqua"/>
                <a:cs typeface="Book Antiqua"/>
              </a:rPr>
              <a:t>be good; take care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dear parents; comfort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again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meet them."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Then, more </a:t>
            </a:r>
            <a:r>
              <a:rPr dirty="0" sz="1400" spc="-5">
                <a:latin typeface="Book Antiqua"/>
                <a:cs typeface="Book Antiqua"/>
              </a:rPr>
              <a:t>composed,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trusting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blessed Father </a:t>
            </a:r>
            <a:r>
              <a:rPr dirty="0" sz="1400">
                <a:latin typeface="Book Antiqua"/>
                <a:cs typeface="Book Antiqua"/>
              </a:rPr>
              <a:t>of us all,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fell </a:t>
            </a:r>
            <a:r>
              <a:rPr dirty="0" sz="1400" spc="-5">
                <a:latin typeface="Book Antiqua"/>
                <a:cs typeface="Book Antiqua"/>
              </a:rPr>
              <a:t>asleep,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sweet were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slumbers,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far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dear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parents</a:t>
            </a:r>
            <a:r>
              <a:rPr dirty="0" sz="1400">
                <a:latin typeface="Book Antiqua"/>
                <a:cs typeface="Book Antiqua"/>
              </a:rPr>
              <a:t> and home, for </a:t>
            </a:r>
            <a:r>
              <a:rPr dirty="0" sz="1400" spc="-5">
                <a:latin typeface="Book Antiqua"/>
                <a:cs typeface="Book Antiqua"/>
              </a:rPr>
              <a:t>angels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watched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them,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gave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 happy</a:t>
            </a:r>
            <a:r>
              <a:rPr dirty="0" sz="1400">
                <a:latin typeface="Book Antiqua"/>
                <a:cs typeface="Book Antiqua"/>
              </a:rPr>
              <a:t> dreams.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days'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residence</a:t>
            </a:r>
            <a:r>
              <a:rPr dirty="0" sz="1400">
                <a:latin typeface="Book Antiqua"/>
                <a:cs typeface="Book Antiqua"/>
              </a:rPr>
              <a:t> among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these</a:t>
            </a:r>
            <a:r>
              <a:rPr dirty="0" sz="1400">
                <a:latin typeface="Book Antiqua"/>
                <a:cs typeface="Book Antiqua"/>
              </a:rPr>
              <a:t> untutored</a:t>
            </a:r>
            <a:r>
              <a:rPr dirty="0" sz="1400" spc="5">
                <a:latin typeface="Book Antiqua"/>
                <a:cs typeface="Book Antiqua"/>
              </a:rPr>
              <a:t> red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Emma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favorites</a:t>
            </a:r>
            <a:r>
              <a:rPr dirty="0" sz="1400">
                <a:latin typeface="Book Antiqua"/>
                <a:cs typeface="Book Antiqua"/>
              </a:rPr>
              <a:t> among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their</a:t>
            </a:r>
            <a:r>
              <a:rPr dirty="0" sz="1400" spc="-5">
                <a:latin typeface="Book Antiqua"/>
                <a:cs typeface="Book Antiqua"/>
              </a:rPr>
              <a:t> pleasant </a:t>
            </a:r>
            <a:r>
              <a:rPr dirty="0" sz="1400">
                <a:latin typeface="Book Antiqua"/>
                <a:cs typeface="Book Antiqua"/>
              </a:rPr>
              <a:t> dispositions, </a:t>
            </a:r>
            <a:r>
              <a:rPr dirty="0" sz="1400" spc="-5">
                <a:latin typeface="Book Antiqua"/>
                <a:cs typeface="Book Antiqua"/>
              </a:rPr>
              <a:t>their good nature, and, </a:t>
            </a:r>
            <a:r>
              <a:rPr dirty="0" sz="1400">
                <a:latin typeface="Book Antiqua"/>
                <a:cs typeface="Book Antiqua"/>
              </a:rPr>
              <a:t>above all,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for 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Winona, </a:t>
            </a:r>
            <a:r>
              <a:rPr dirty="0" sz="1400" spc="-5">
                <a:latin typeface="Book Antiqua"/>
                <a:cs typeface="Book Antiqua"/>
              </a:rPr>
              <a:t>which was </a:t>
            </a:r>
            <a:r>
              <a:rPr dirty="0" sz="1400">
                <a:latin typeface="Book Antiqua"/>
                <a:cs typeface="Book Antiqua"/>
              </a:rPr>
              <a:t>fully </a:t>
            </a:r>
            <a:r>
              <a:rPr dirty="0" sz="1400" spc="-5">
                <a:latin typeface="Book Antiqua"/>
                <a:cs typeface="Book Antiqua"/>
              </a:rPr>
              <a:t>reciprocated, </a:t>
            </a:r>
            <a:r>
              <a:rPr dirty="0" sz="1400">
                <a:latin typeface="Book Antiqua"/>
                <a:cs typeface="Book Antiqua"/>
              </a:rPr>
              <a:t>endeared </a:t>
            </a:r>
            <a:r>
              <a:rPr dirty="0" sz="1400" spc="-5">
                <a:latin typeface="Book Antiqua"/>
                <a:cs typeface="Book Antiqua"/>
              </a:rPr>
              <a:t>them to the father </a:t>
            </a:r>
            <a:r>
              <a:rPr dirty="0" sz="1400">
                <a:latin typeface="Book Antiqua"/>
                <a:cs typeface="Book Antiqua"/>
              </a:rPr>
              <a:t> and mother of </a:t>
            </a:r>
            <a:r>
              <a:rPr dirty="0" sz="1400" spc="-5">
                <a:latin typeface="Book Antiqua"/>
                <a:cs typeface="Book Antiqua"/>
              </a:rPr>
              <a:t>the Indian girl. Though sad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5">
                <a:latin typeface="Book Antiqua"/>
                <a:cs typeface="Book Antiqua"/>
              </a:rPr>
              <a:t>being </a:t>
            </a:r>
            <a:r>
              <a:rPr dirty="0" sz="1400" spc="-5">
                <a:latin typeface="Book Antiqua"/>
                <a:cs typeface="Book Antiqua"/>
              </a:rPr>
              <a:t>separated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parents,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though they </a:t>
            </a:r>
            <a:r>
              <a:rPr dirty="0" sz="1400">
                <a:latin typeface="Book Antiqua"/>
                <a:cs typeface="Book Antiqua"/>
              </a:rPr>
              <a:t>often wept </a:t>
            </a:r>
            <a:r>
              <a:rPr dirty="0" sz="1400" spc="-5">
                <a:latin typeface="Book Antiqua"/>
                <a:cs typeface="Book Antiqua"/>
              </a:rPr>
              <a:t>until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could </a:t>
            </a:r>
            <a:r>
              <a:rPr dirty="0" sz="1400">
                <a:latin typeface="Book Antiqua"/>
                <a:cs typeface="Book Antiqua"/>
              </a:rPr>
              <a:t>weep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longer when </a:t>
            </a:r>
            <a:r>
              <a:rPr dirty="0" sz="1400" spc="-5">
                <a:latin typeface="Book Antiqua"/>
                <a:cs typeface="Book Antiqua"/>
              </a:rPr>
              <a:t>they thought </a:t>
            </a:r>
            <a:r>
              <a:rPr dirty="0" sz="1400">
                <a:latin typeface="Book Antiqua"/>
                <a:cs typeface="Book Antiqua"/>
              </a:rPr>
              <a:t>of home, </a:t>
            </a:r>
            <a:r>
              <a:rPr dirty="0" sz="1400" spc="-5">
                <a:latin typeface="Book Antiqua"/>
                <a:cs typeface="Book Antiqua"/>
              </a:rPr>
              <a:t>yet their </a:t>
            </a:r>
            <a:r>
              <a:rPr dirty="0" sz="1400">
                <a:latin typeface="Book Antiqua"/>
                <a:cs typeface="Book Antiqua"/>
              </a:rPr>
              <a:t>hearts, like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>
                <a:latin typeface="Book Antiqua"/>
                <a:cs typeface="Book Antiqua"/>
              </a:rPr>
              <a:t> children, were </a:t>
            </a:r>
            <a:r>
              <a:rPr dirty="0" sz="1400" spc="-5">
                <a:latin typeface="Book Antiqua"/>
                <a:cs typeface="Book Antiqua"/>
              </a:rPr>
              <a:t>easily </a:t>
            </a:r>
            <a:r>
              <a:rPr dirty="0" sz="1400">
                <a:latin typeface="Book Antiqua"/>
                <a:cs typeface="Book Antiqua"/>
              </a:rPr>
              <a:t>consoled, and </a:t>
            </a:r>
            <a:r>
              <a:rPr dirty="0" sz="1400" spc="-5">
                <a:latin typeface="Book Antiqua"/>
                <a:cs typeface="Book Antiqua"/>
              </a:rPr>
              <a:t>their spirits </a:t>
            </a:r>
            <a:r>
              <a:rPr dirty="0" sz="1400">
                <a:latin typeface="Book Antiqua"/>
                <a:cs typeface="Book Antiqua"/>
              </a:rPr>
              <a:t>were so </a:t>
            </a:r>
            <a:r>
              <a:rPr dirty="0" sz="1400" spc="-5">
                <a:latin typeface="Book Antiqua"/>
                <a:cs typeface="Book Antiqua"/>
              </a:rPr>
              <a:t>elastic 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 spc="-1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be depressed. Winona loved them tenderly; at </a:t>
            </a:r>
            <a:r>
              <a:rPr dirty="0" sz="1400">
                <a:latin typeface="Book Antiqua"/>
                <a:cs typeface="Book Antiqua"/>
              </a:rPr>
              <a:t> night she slept </a:t>
            </a:r>
            <a:r>
              <a:rPr dirty="0" sz="1400" spc="-5">
                <a:latin typeface="Book Antiqua"/>
                <a:cs typeface="Book Antiqua"/>
              </a:rPr>
              <a:t>between them,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during the day </a:t>
            </a:r>
            <a:r>
              <a:rPr dirty="0" sz="1400">
                <a:latin typeface="Book Antiqua"/>
                <a:cs typeface="Book Antiqua"/>
              </a:rPr>
              <a:t>she would never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leave </a:t>
            </a:r>
            <a:r>
              <a:rPr dirty="0" sz="1400" spc="-5">
                <a:latin typeface="Book Antiqua"/>
                <a:cs typeface="Book Antiqua"/>
              </a:rPr>
              <a:t>them. She wore garlands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wreathing, listened to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 English songs, stroked their </a:t>
            </a:r>
            <a:r>
              <a:rPr dirty="0" sz="1400">
                <a:latin typeface="Book Antiqua"/>
                <a:cs typeface="Book Antiqua"/>
              </a:rPr>
              <a:t>rosy </a:t>
            </a:r>
            <a:r>
              <a:rPr dirty="0" sz="1400" spc="-5">
                <a:latin typeface="Book Antiqua"/>
                <a:cs typeface="Book Antiqua"/>
              </a:rPr>
              <a:t>cheeks, </a:t>
            </a:r>
            <a:r>
              <a:rPr dirty="0" sz="1400">
                <a:latin typeface="Book Antiqua"/>
                <a:cs typeface="Book Antiqua"/>
              </a:rPr>
              <a:t>and frolicked </a:t>
            </a:r>
            <a:r>
              <a:rPr dirty="0" sz="1400" spc="-5">
                <a:latin typeface="Book Antiqua"/>
                <a:cs typeface="Book Antiqua"/>
              </a:rPr>
              <a:t>with them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beside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running brooks.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Two </a:t>
            </a:r>
            <a:r>
              <a:rPr dirty="0" sz="1400" spc="-5">
                <a:latin typeface="Book Antiqua"/>
                <a:cs typeface="Book Antiqua"/>
              </a:rPr>
              <a:t>months passed away;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Indian </a:t>
            </a:r>
            <a:r>
              <a:rPr dirty="0" sz="1400">
                <a:latin typeface="Book Antiqua"/>
                <a:cs typeface="Book Antiqua"/>
              </a:rPr>
              <a:t>women in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village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speaking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had </a:t>
            </a:r>
            <a:r>
              <a:rPr dirty="0" sz="1400" spc="-5">
                <a:latin typeface="Book Antiqua"/>
                <a:cs typeface="Book Antiqua"/>
              </a:rPr>
              <a:t>sprung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between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white girls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copper-colored Winona; and </a:t>
            </a:r>
            <a:r>
              <a:rPr dirty="0" sz="1400" spc="-5">
                <a:latin typeface="Book Antiqua"/>
                <a:cs typeface="Book Antiqua"/>
              </a:rPr>
              <a:t>many </a:t>
            </a:r>
            <a:r>
              <a:rPr dirty="0" sz="1400">
                <a:latin typeface="Book Antiqua"/>
                <a:cs typeface="Book Antiqua"/>
              </a:rPr>
              <a:t>a hard hand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smoothed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golden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curls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captives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token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affection.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345" cy="8909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SMALL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MEANS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AND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GREAT</a:t>
            </a:r>
            <a:r>
              <a:rPr dirty="0" sz="140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ENDS;</a:t>
            </a:r>
            <a:endParaRPr sz="1400">
              <a:latin typeface="Book Antiqua"/>
              <a:cs typeface="Book Antiqua"/>
            </a:endParaRPr>
          </a:p>
          <a:p>
            <a:pPr algn="ctr" marL="15113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OR,</a:t>
            </a:r>
            <a:endParaRPr sz="1400">
              <a:latin typeface="Book Antiqua"/>
              <a:cs typeface="Book Antiqua"/>
            </a:endParaRPr>
          </a:p>
          <a:p>
            <a:pPr algn="ctr" marL="1631314" marR="1472565">
              <a:lnSpc>
                <a:spcPts val="3140"/>
              </a:lnSpc>
              <a:spcBef>
                <a:spcPts val="340"/>
              </a:spcBef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WIDOW'S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OIL.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JULIA </a:t>
            </a:r>
            <a:r>
              <a:rPr dirty="0" sz="1400">
                <a:latin typeface="Book Antiqua"/>
                <a:cs typeface="Book Antiqua"/>
              </a:rPr>
              <a:t>A.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FLETCHER.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060"/>
              </a:spcBef>
            </a:pPr>
            <a:r>
              <a:rPr dirty="0" sz="1400" spc="-5">
                <a:latin typeface="Book Antiqua"/>
                <a:cs typeface="Book Antiqua"/>
              </a:rPr>
              <a:t>"Oh! how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do wish </a:t>
            </a:r>
            <a:r>
              <a:rPr dirty="0" sz="1400">
                <a:latin typeface="Book Antiqua"/>
                <a:cs typeface="Book Antiqua"/>
              </a:rPr>
              <a:t>I was </a:t>
            </a:r>
            <a:r>
              <a:rPr dirty="0" sz="1400" spc="-5">
                <a:latin typeface="Book Antiqua"/>
                <a:cs typeface="Book Antiqua"/>
              </a:rPr>
              <a:t>rich!" said Eliza </a:t>
            </a:r>
            <a:r>
              <a:rPr dirty="0" sz="1400">
                <a:latin typeface="Book Antiqua"/>
                <a:cs typeface="Book Antiqua"/>
              </a:rPr>
              <a:t>Melvyn, </a:t>
            </a:r>
            <a:r>
              <a:rPr dirty="0" sz="1400" spc="-5">
                <a:latin typeface="Book Antiqua"/>
                <a:cs typeface="Book Antiqua"/>
              </a:rPr>
              <a:t>dropping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work in her </a:t>
            </a:r>
            <a:r>
              <a:rPr dirty="0" sz="1400" spc="-5">
                <a:latin typeface="Book Antiqua"/>
                <a:cs typeface="Book Antiqua"/>
              </a:rPr>
              <a:t>lap, and </a:t>
            </a:r>
            <a:r>
              <a:rPr dirty="0" sz="1400">
                <a:latin typeface="Book Antiqua"/>
                <a:cs typeface="Book Antiqua"/>
              </a:rPr>
              <a:t>looking up </a:t>
            </a:r>
            <a:r>
              <a:rPr dirty="0" sz="1400" spc="-5">
                <a:latin typeface="Book Antiqua"/>
                <a:cs typeface="Book Antiqua"/>
              </a:rPr>
              <a:t>discontentedly to </a:t>
            </a:r>
            <a:r>
              <a:rPr dirty="0" sz="1400">
                <a:latin typeface="Book Antiqua"/>
                <a:cs typeface="Book Antiqua"/>
              </a:rPr>
              <a:t>her mother; "why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 not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rich as well </a:t>
            </a:r>
            <a:r>
              <a:rPr dirty="0" sz="1400" spc="-5">
                <a:latin typeface="Book Antiqua"/>
                <a:cs typeface="Book Antiqua"/>
              </a:rPr>
              <a:t>as Clara Payson? </a:t>
            </a: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1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passes </a:t>
            </a:r>
            <a:r>
              <a:rPr dirty="0" sz="1400">
                <a:latin typeface="Book Antiqua"/>
                <a:cs typeface="Book Antiqua"/>
              </a:rPr>
              <a:t>in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father's carriage, with </a:t>
            </a:r>
            <a:r>
              <a:rPr dirty="0" sz="1400">
                <a:latin typeface="Book Antiqua"/>
                <a:cs typeface="Book Antiqua"/>
              </a:rPr>
              <a:t>her fine </a:t>
            </a:r>
            <a:r>
              <a:rPr dirty="0" sz="1400" spc="-5">
                <a:latin typeface="Book Antiqua"/>
                <a:cs typeface="Book Antiqua"/>
              </a:rPr>
              <a:t>clothes,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haughty ways; </a:t>
            </a:r>
            <a:r>
              <a:rPr dirty="0" sz="1400">
                <a:latin typeface="Book Antiqua"/>
                <a:cs typeface="Book Antiqua"/>
              </a:rPr>
              <a:t>while I </a:t>
            </a:r>
            <a:r>
              <a:rPr dirty="0" sz="1400" spc="-5">
                <a:latin typeface="Book Antiqua"/>
                <a:cs typeface="Book Antiqua"/>
              </a:rPr>
              <a:t>sit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here—sew—sewing—all day long.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don't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what use </a:t>
            </a:r>
            <a:r>
              <a:rPr dirty="0" sz="1400">
                <a:latin typeface="Book Antiqua"/>
                <a:cs typeface="Book Antiqua"/>
              </a:rPr>
              <a:t>I am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world!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"Why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so?</a:t>
            </a:r>
            <a:r>
              <a:rPr dirty="0" sz="1400">
                <a:latin typeface="Book Antiqua"/>
                <a:cs typeface="Book Antiqua"/>
              </a:rPr>
              <a:t> Why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</a:t>
            </a:r>
            <a:r>
              <a:rPr dirty="0" sz="1400">
                <a:latin typeface="Book Antiqua"/>
                <a:cs typeface="Book Antiqua"/>
              </a:rPr>
              <a:t> one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person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bread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waste, while another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starving? Why </a:t>
            </a:r>
            <a:r>
              <a:rPr dirty="0" sz="1400">
                <a:latin typeface="Book Antiqua"/>
                <a:cs typeface="Book Antiqua"/>
              </a:rPr>
              <a:t>should one sit </a:t>
            </a:r>
            <a:r>
              <a:rPr dirty="0" sz="1400" spc="-5">
                <a:latin typeface="Book Antiqua"/>
                <a:cs typeface="Book Antiqua"/>
              </a:rPr>
              <a:t>idle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day,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while</a:t>
            </a:r>
            <a:r>
              <a:rPr dirty="0" sz="1400">
                <a:latin typeface="Book Antiqua"/>
                <a:cs typeface="Book Antiqua"/>
              </a:rPr>
              <a:t> another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toils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</a:t>
            </a:r>
            <a:r>
              <a:rPr dirty="0" sz="1400">
                <a:latin typeface="Book Antiqua"/>
                <a:cs typeface="Book Antiqua"/>
              </a:rPr>
              <a:t> night?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</a:t>
            </a:r>
            <a:r>
              <a:rPr dirty="0" sz="1400">
                <a:latin typeface="Book Antiqua"/>
                <a:cs typeface="Book Antiqua"/>
              </a:rPr>
              <a:t> one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 blessings,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another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few?"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"Eliza!"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said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>
                <a:latin typeface="Book Antiqua"/>
                <a:cs typeface="Book Antiqua"/>
              </a:rPr>
              <a:t> Melvyn,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taking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daughter's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hand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gently </a:t>
            </a:r>
            <a:r>
              <a:rPr dirty="0" sz="1400">
                <a:latin typeface="Book Antiqua"/>
                <a:cs typeface="Book Antiqua"/>
              </a:rPr>
              <a:t> within </a:t>
            </a:r>
            <a:r>
              <a:rPr dirty="0" sz="1400" spc="-5">
                <a:latin typeface="Book Antiqua"/>
                <a:cs typeface="Book Antiqua"/>
              </a:rPr>
              <a:t>her own, and pushing back the curls from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flushed brow, </a:t>
            </a:r>
            <a:r>
              <a:rPr dirty="0" sz="1400">
                <a:latin typeface="Book Antiqua"/>
                <a:cs typeface="Book Antiqua"/>
              </a:rPr>
              <a:t> "my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daughter,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why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this?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why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usual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contentment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gone,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why are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sinfully complaining? Have you forgotten 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 that 'God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ever good?'"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"No, mother," replied the young girl, </a:t>
            </a:r>
            <a:r>
              <a:rPr dirty="0" sz="1400">
                <a:latin typeface="Book Antiqua"/>
                <a:cs typeface="Book Antiqua"/>
              </a:rPr>
              <a:t>"but it </a:t>
            </a:r>
            <a:r>
              <a:rPr dirty="0" sz="1400" spc="-5">
                <a:latin typeface="Book Antiqua"/>
                <a:cs typeface="Book Antiqua"/>
              </a:rPr>
              <a:t>sometimes appears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strange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 allows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these</a:t>
            </a:r>
            <a:r>
              <a:rPr dirty="0" sz="1400">
                <a:latin typeface="Book Antiqua"/>
                <a:cs typeface="Book Antiqua"/>
              </a:rPr>
              <a:t> things."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"Wiser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people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either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led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wonder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these things," said </a:t>
            </a:r>
            <a:r>
              <a:rPr dirty="0" sz="1400">
                <a:latin typeface="Book Antiqua"/>
                <a:cs typeface="Book Antiqua"/>
              </a:rPr>
              <a:t>Mrs. Melvyn; </a:t>
            </a:r>
            <a:r>
              <a:rPr dirty="0" sz="1400" spc="-5">
                <a:latin typeface="Book Antiqua"/>
                <a:cs typeface="Book Antiqua"/>
              </a:rPr>
              <a:t>"but the </a:t>
            </a:r>
            <a:r>
              <a:rPr dirty="0" sz="1400">
                <a:latin typeface="Book Antiqua"/>
                <a:cs typeface="Book Antiqua"/>
              </a:rPr>
              <a:t>Christian </a:t>
            </a:r>
            <a:r>
              <a:rPr dirty="0" sz="1400" spc="-5">
                <a:latin typeface="Book Antiqua"/>
                <a:cs typeface="Book Antiqua"/>
              </a:rPr>
              <a:t>sees </a:t>
            </a:r>
            <a:r>
              <a:rPr dirty="0" sz="1400">
                <a:latin typeface="Book Antiqua"/>
                <a:cs typeface="Book Antiqua"/>
              </a:rPr>
              <a:t>in all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wisdom of </a:t>
            </a:r>
            <a:r>
              <a:rPr dirty="0" sz="1400" spc="-5">
                <a:latin typeface="Book Antiqua"/>
                <a:cs typeface="Book Antiqua"/>
              </a:rPr>
              <a:t>God, who allows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be tried </a:t>
            </a:r>
            <a:r>
              <a:rPr dirty="0" sz="1400">
                <a:latin typeface="Book Antiqua"/>
                <a:cs typeface="Book Antiqua"/>
              </a:rPr>
              <a:t>here, and will overrule all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person</a:t>
            </a:r>
            <a:r>
              <a:rPr dirty="0" sz="1400">
                <a:latin typeface="Book Antiqua"/>
                <a:cs typeface="Book Antiqua"/>
              </a:rPr>
              <a:t> who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envied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blessing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perhaps envies another </a:t>
            </a:r>
            <a:r>
              <a:rPr dirty="0" sz="1400">
                <a:latin typeface="Book Antiqua"/>
                <a:cs typeface="Book Antiqua"/>
              </a:rPr>
              <a:t>for one </a:t>
            </a:r>
            <a:r>
              <a:rPr dirty="0" sz="1400" spc="-5">
                <a:latin typeface="Book Antiqua"/>
                <a:cs typeface="Book Antiqua"/>
              </a:rPr>
              <a:t>he does not possess. But </a:t>
            </a:r>
            <a:r>
              <a:rPr dirty="0" sz="1400">
                <a:latin typeface="Book Antiqua"/>
                <a:cs typeface="Book Antiqua"/>
              </a:rPr>
              <a:t>why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rich,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child?"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499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"Mother, </a:t>
            </a:r>
            <a:r>
              <a:rPr dirty="0" sz="1400">
                <a:latin typeface="Book Antiqua"/>
                <a:cs typeface="Book Antiqua"/>
              </a:rPr>
              <a:t>I went </a:t>
            </a:r>
            <a:r>
              <a:rPr dirty="0" sz="1400" spc="-5">
                <a:latin typeface="Book Antiqua"/>
                <a:cs typeface="Book Antiqua"/>
              </a:rPr>
              <a:t>this morning through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narrow, dirty </a:t>
            </a:r>
            <a:r>
              <a:rPr dirty="0" sz="1400">
                <a:latin typeface="Book Antiqua"/>
                <a:cs typeface="Book Antiqua"/>
              </a:rPr>
              <a:t>street 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another </a:t>
            </a:r>
            <a:r>
              <a:rPr dirty="0" sz="1400" spc="-5">
                <a:latin typeface="Book Antiqua"/>
                <a:cs typeface="Book Antiqua"/>
              </a:rPr>
              <a:t>part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city. A </a:t>
            </a:r>
            <a:r>
              <a:rPr dirty="0" sz="1400" spc="-5">
                <a:latin typeface="Book Antiqua"/>
                <a:cs typeface="Book Antiqua"/>
              </a:rPr>
              <a:t>group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ragged </a:t>
            </a:r>
            <a:r>
              <a:rPr dirty="0" sz="1400">
                <a:latin typeface="Book Antiqua"/>
                <a:cs typeface="Book Antiqua"/>
              </a:rPr>
              <a:t>children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collected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round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crying </a:t>
            </a:r>
            <a:r>
              <a:rPr dirty="0" sz="1400" spc="-5">
                <a:latin typeface="Book Antiqua"/>
                <a:cs typeface="Book Antiqua"/>
              </a:rPr>
              <a:t>bitterly. </a:t>
            </a:r>
            <a:r>
              <a:rPr dirty="0" sz="1400">
                <a:latin typeface="Book Antiqua"/>
                <a:cs typeface="Book Antiqua"/>
              </a:rPr>
              <a:t>I made my </a:t>
            </a:r>
            <a:r>
              <a:rPr dirty="0" sz="1400" spc="-5">
                <a:latin typeface="Book Antiqua"/>
                <a:cs typeface="Book Antiqua"/>
              </a:rPr>
              <a:t>way </a:t>
            </a:r>
            <a:r>
              <a:rPr dirty="0" sz="1400" spc="-10">
                <a:latin typeface="Book Antiqua"/>
                <a:cs typeface="Book Antiqua"/>
              </a:rPr>
              <a:t>through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spoke to the little boy.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told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little sister </a:t>
            </a:r>
            <a:r>
              <a:rPr dirty="0" sz="1400" spc="-5">
                <a:latin typeface="Book Antiqua"/>
                <a:cs typeface="Book Antiqua"/>
              </a:rPr>
              <a:t>was dead, his </a:t>
            </a:r>
            <a:r>
              <a:rPr dirty="0" sz="1400">
                <a:latin typeface="Book Antiqua"/>
                <a:cs typeface="Book Antiqua"/>
              </a:rPr>
              <a:t> father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sick, 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 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hungry. Here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enough for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one;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boy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stood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bare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feet,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Winona was taken sick;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body glowed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fever-heat,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bright </a:t>
            </a:r>
            <a:r>
              <a:rPr dirty="0" sz="1400">
                <a:latin typeface="Book Antiqua"/>
                <a:cs typeface="Book Antiqua"/>
              </a:rPr>
              <a:t>eyes </a:t>
            </a:r>
            <a:r>
              <a:rPr dirty="0" sz="1400" spc="-5">
                <a:latin typeface="Book Antiqua"/>
                <a:cs typeface="Book Antiqua"/>
              </a:rPr>
              <a:t>became dull,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day </a:t>
            </a:r>
            <a:r>
              <a:rPr dirty="0" sz="1400">
                <a:latin typeface="Book Antiqua"/>
                <a:cs typeface="Book Antiqua"/>
              </a:rPr>
              <a:t>and night she moaned 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pain.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surprising care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tenderness, Emma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Anna nursed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suffering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child,—for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glowing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burning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hands </a:t>
            </a:r>
            <a:r>
              <a:rPr dirty="0" sz="1400" spc="-5">
                <a:latin typeface="Book Antiqua"/>
                <a:cs typeface="Book Antiqua"/>
              </a:rPr>
              <a:t>extended </a:t>
            </a:r>
            <a:r>
              <a:rPr dirty="0" sz="1400">
                <a:latin typeface="Book Antiqua"/>
                <a:cs typeface="Book Antiqua"/>
              </a:rPr>
              <a:t>for relief, </a:t>
            </a:r>
            <a:r>
              <a:rPr dirty="0" sz="1400" spc="-5">
                <a:latin typeface="Book Antiqua"/>
                <a:cs typeface="Book Antiqua"/>
              </a:rPr>
              <a:t>rather than to </a:t>
            </a:r>
            <a:r>
              <a:rPr dirty="0" sz="1400">
                <a:latin typeface="Book Antiqua"/>
                <a:cs typeface="Book Antiqua"/>
              </a:rPr>
              <a:t>her mother.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held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throbbing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lulled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sleep,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bathed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temples, </a:t>
            </a:r>
            <a:r>
              <a:rPr dirty="0" sz="1400">
                <a:latin typeface="Book Antiqua"/>
                <a:cs typeface="Book Antiqua"/>
              </a:rPr>
              <a:t> moistened her </a:t>
            </a:r>
            <a:r>
              <a:rPr dirty="0" sz="1400" spc="-5">
                <a:latin typeface="Book Antiqua"/>
                <a:cs typeface="Book Antiqua"/>
              </a:rPr>
              <a:t>parched lips,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soothed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distresses;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from the power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death—and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died!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Oh,</a:t>
            </a:r>
            <a:r>
              <a:rPr dirty="0" sz="1400">
                <a:latin typeface="Book Antiqua"/>
                <a:cs typeface="Book Antiqua"/>
              </a:rPr>
              <a:t> 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sorrowful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playmate,—to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damp earth </a:t>
            </a:r>
            <a:r>
              <a:rPr dirty="0" sz="1400" spc="-5">
                <a:latin typeface="Book Antiqua"/>
                <a:cs typeface="Book Antiqua"/>
              </a:rPr>
              <a:t>heaped upon </a:t>
            </a:r>
            <a:r>
              <a:rPr dirty="0" sz="1400">
                <a:latin typeface="Book Antiqua"/>
                <a:cs typeface="Book Antiqua"/>
              </a:rPr>
              <a:t>her lovely form, 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feel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forever </a:t>
            </a:r>
            <a:r>
              <a:rPr dirty="0" sz="1400" spc="-5">
                <a:latin typeface="Book Antiqua"/>
                <a:cs typeface="Book Antiqua"/>
              </a:rPr>
              <a:t>hidden from their </a:t>
            </a:r>
            <a:r>
              <a:rPr dirty="0" sz="1400">
                <a:latin typeface="Book Antiqua"/>
                <a:cs typeface="Book Antiqua"/>
              </a:rPr>
              <a:t>sight!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wept, </a:t>
            </a: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>
                <a:latin typeface="Book Antiqua"/>
                <a:cs typeface="Book Antiqua"/>
              </a:rPr>
              <a:t> with </a:t>
            </a:r>
            <a:r>
              <a:rPr dirty="0" sz="1400" spc="-5">
                <a:latin typeface="Book Antiqua"/>
                <a:cs typeface="Book Antiqua"/>
              </a:rPr>
              <a:t>the almost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frantic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mother,</a:t>
            </a:r>
            <a:r>
              <a:rPr dirty="0" sz="1400">
                <a:latin typeface="Book Antiqua"/>
                <a:cs typeface="Book Antiqua"/>
              </a:rPr>
              <a:t> laid </a:t>
            </a:r>
            <a:r>
              <a:rPr dirty="0" sz="1400" spc="5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faces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tiny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grave, </a:t>
            </a:r>
            <a:r>
              <a:rPr dirty="0" sz="1400">
                <a:latin typeface="Book Antiqua"/>
                <a:cs typeface="Book Antiqua"/>
              </a:rPr>
              <a:t> and moistened it with </a:t>
            </a:r>
            <a:r>
              <a:rPr dirty="0" sz="1400" spc="-5">
                <a:latin typeface="Book Antiqua"/>
                <a:cs typeface="Book Antiqua"/>
              </a:rPr>
              <a:t>their tears. Hither they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came to scatter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freshest </a:t>
            </a:r>
            <a:r>
              <a:rPr dirty="0" sz="1400" spc="-5">
                <a:latin typeface="Book Antiqua"/>
                <a:cs typeface="Book Antiqua"/>
              </a:rPr>
              <a:t>flowers,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to weep for the home they </a:t>
            </a:r>
            <a:r>
              <a:rPr dirty="0" sz="1400">
                <a:latin typeface="Book Antiqua"/>
                <a:cs typeface="Book Antiqua"/>
              </a:rPr>
              <a:t>feared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see; and here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kneeled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united prayer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God,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bends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prayerful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loving </a:t>
            </a:r>
            <a:r>
              <a:rPr dirty="0" sz="1400">
                <a:latin typeface="Book Antiqua"/>
                <a:cs typeface="Book Antiqua"/>
              </a:rPr>
              <a:t>eye,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spreads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over</a:t>
            </a:r>
            <a:r>
              <a:rPr dirty="0" sz="1400" spc="-5">
                <a:latin typeface="Book Antiqua"/>
                <a:cs typeface="Book Antiqua"/>
              </a:rPr>
              <a:t> them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shadowing wing.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childless Indian woman now loved them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than </a:t>
            </a:r>
            <a:r>
              <a:rPr dirty="0" sz="1400">
                <a:latin typeface="Book Antiqua"/>
                <a:cs typeface="Book Antiqua"/>
              </a:rPr>
              <a:t>ever;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death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Winona had </a:t>
            </a:r>
            <a:r>
              <a:rPr dirty="0" sz="1400">
                <a:latin typeface="Book Antiqua"/>
                <a:cs typeface="Book Antiqua"/>
              </a:rPr>
              <a:t>opened </a:t>
            </a:r>
            <a:r>
              <a:rPr dirty="0" sz="1400" spc="-5">
                <a:latin typeface="Book Antiqua"/>
                <a:cs typeface="Book Antiqua"/>
              </a:rPr>
              <a:t>afresh the fountains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grief, </a:t>
            </a:r>
            <a:r>
              <a:rPr dirty="0" sz="1400">
                <a:latin typeface="Book Antiqua"/>
                <a:cs typeface="Book Antiqua"/>
              </a:rPr>
              <a:t> and often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she find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weeping so </a:t>
            </a:r>
            <a:r>
              <a:rPr dirty="0" sz="1400" spc="-5">
                <a:latin typeface="Book Antiqua"/>
                <a:cs typeface="Book Antiqua"/>
              </a:rPr>
              <a:t>bitterly that </a:t>
            </a:r>
            <a:r>
              <a:rPr dirty="0" sz="1400">
                <a:latin typeface="Book Antiqua"/>
                <a:cs typeface="Book Antiqua"/>
              </a:rPr>
              <a:t>she could 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comfort </a:t>
            </a:r>
            <a:r>
              <a:rPr dirty="0" sz="1400" spc="-5">
                <a:latin typeface="Book Antiqua"/>
                <a:cs typeface="Book Antiqua"/>
              </a:rPr>
              <a:t>them. She would draw </a:t>
            </a:r>
            <a:r>
              <a:rPr dirty="0" sz="1400" spc="-10">
                <a:latin typeface="Book Antiqua"/>
                <a:cs typeface="Book Antiqua"/>
              </a:rPr>
              <a:t>them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 bosom, </a:t>
            </a:r>
            <a:r>
              <a:rPr dirty="0" sz="1400" spc="-5">
                <a:latin typeface="Book Antiqua"/>
                <a:cs typeface="Book Antiqua"/>
              </a:rPr>
              <a:t>and tenderly </a:t>
            </a:r>
            <a:r>
              <a:rPr dirty="0" sz="1400">
                <a:latin typeface="Book Antiqua"/>
                <a:cs typeface="Book Antiqua"/>
              </a:rPr>
              <a:t> caress </a:t>
            </a:r>
            <a:r>
              <a:rPr dirty="0" sz="1400" spc="-5">
                <a:latin typeface="Book Antiqua"/>
                <a:cs typeface="Book Antiqua"/>
              </a:rPr>
              <a:t>them; but </a:t>
            </a:r>
            <a:r>
              <a:rPr dirty="0" sz="1400">
                <a:latin typeface="Book Antiqua"/>
                <a:cs typeface="Book Antiqua"/>
              </a:rPr>
              <a:t>it all </a:t>
            </a:r>
            <a:r>
              <a:rPr dirty="0" sz="1400" spc="-5">
                <a:latin typeface="Book Antiqua"/>
                <a:cs typeface="Book Antiqua"/>
              </a:rPr>
              <a:t>availed </a:t>
            </a:r>
            <a:r>
              <a:rPr dirty="0" sz="1400">
                <a:latin typeface="Book Antiqua"/>
                <a:cs typeface="Book Antiqua"/>
              </a:rPr>
              <a:t>not, and when </a:t>
            </a:r>
            <a:r>
              <a:rPr dirty="0" sz="1400" spc="-5">
                <a:latin typeface="Book Antiqua"/>
                <a:cs typeface="Book Antiqua"/>
              </a:rPr>
              <a:t>the month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October </a:t>
            </a:r>
            <a:r>
              <a:rPr dirty="0" sz="1400">
                <a:latin typeface="Book Antiqua"/>
                <a:cs typeface="Book Antiqua"/>
              </a:rPr>
              <a:t> came, with its sere foliage and fading </a:t>
            </a:r>
            <a:r>
              <a:rPr dirty="0" sz="1400" spc="-5">
                <a:latin typeface="Book Antiqua"/>
                <a:cs typeface="Book Antiqua"/>
              </a:rPr>
              <a:t>flowers, Emma </a:t>
            </a:r>
            <a:r>
              <a:rPr dirty="0" sz="1400">
                <a:latin typeface="Book Antiqua"/>
                <a:cs typeface="Book Antiqua"/>
              </a:rPr>
              <a:t>and Anna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grown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pale,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feeble,</a:t>
            </a:r>
            <a:r>
              <a:rPr dirty="0" sz="1400">
                <a:latin typeface="Book Antiqua"/>
                <a:cs typeface="Book Antiqua"/>
              </a:rPr>
              <a:t> from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wearing</a:t>
            </a:r>
            <a:r>
              <a:rPr dirty="0" sz="1400">
                <a:latin typeface="Book Antiqua"/>
                <a:cs typeface="Book Antiqua"/>
              </a:rPr>
              <a:t> home-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sickness, </a:t>
            </a:r>
            <a:r>
              <a:rPr dirty="0" sz="1400" spc="-5">
                <a:latin typeface="Book Antiqua"/>
                <a:cs typeface="Book Antiqua"/>
              </a:rPr>
              <a:t>that they stayed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day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wigwam, </a:t>
            </a:r>
            <a:r>
              <a:rPr dirty="0" sz="1400" spc="-5">
                <a:latin typeface="Book Antiqua"/>
                <a:cs typeface="Book Antiqua"/>
              </a:rPr>
              <a:t>going out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visit </a:t>
            </a:r>
            <a:r>
              <a:rPr dirty="0" sz="1400" spc="-5">
                <a:latin typeface="Book Antiqua"/>
                <a:cs typeface="Book Antiqua"/>
              </a:rPr>
              <a:t>Winona's grave.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drooped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drooped,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 said,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"The</a:t>
            </a:r>
            <a:r>
              <a:rPr dirty="0" sz="1400">
                <a:latin typeface="Book Antiqua"/>
                <a:cs typeface="Book Antiqua"/>
              </a:rPr>
              <a:t> white children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die,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lie down </a:t>
            </a:r>
            <a:r>
              <a:rPr dirty="0" sz="1400" spc="-1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Winona."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Indian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gazed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pallid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wept;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and could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bear </a:t>
            </a:r>
            <a:r>
              <a:rPr dirty="0" sz="1400" spc="-5">
                <a:latin typeface="Book Antiqua"/>
                <a:cs typeface="Book Antiqua"/>
              </a:rPr>
              <a:t>to part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them;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she saw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 would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die,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calling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husband,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bade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convey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home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father. Many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the tears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shed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parting </a:t>
            </a:r>
            <a:r>
              <a:rPr dirty="0" sz="1400">
                <a:latin typeface="Book Antiqua"/>
                <a:cs typeface="Book Antiqua"/>
              </a:rPr>
              <a:t> with </a:t>
            </a:r>
            <a:r>
              <a:rPr dirty="0" sz="1400" spc="-5">
                <a:latin typeface="Book Antiqua"/>
                <a:cs typeface="Book Antiqua"/>
              </a:rPr>
              <a:t>them;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when they disappeared </a:t>
            </a:r>
            <a:r>
              <a:rPr dirty="0" sz="1400" spc="5">
                <a:latin typeface="Book Antiqua"/>
                <a:cs typeface="Book Antiqua"/>
              </a:rPr>
              <a:t>among </a:t>
            </a:r>
            <a:r>
              <a:rPr dirty="0" sz="1400" spc="-5">
                <a:latin typeface="Book Antiqua"/>
                <a:cs typeface="Book Antiqua"/>
              </a:rPr>
              <a:t>the thick trees,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threw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herself,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agony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grief,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mats</a:t>
            </a:r>
            <a:r>
              <a:rPr dirty="0" sz="1400">
                <a:latin typeface="Book Antiqua"/>
                <a:cs typeface="Book Antiqua"/>
              </a:rPr>
              <a:t> within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wigwam.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It was Sabbath noon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 children </a:t>
            </a:r>
            <a:r>
              <a:rPr dirty="0" sz="1400">
                <a:latin typeface="Book Antiqua"/>
                <a:cs typeface="Book Antiqua"/>
              </a:rPr>
              <a:t>arrived in </a:t>
            </a:r>
            <a:r>
              <a:rPr dirty="0" sz="1400" spc="-5">
                <a:latin typeface="Book Antiqua"/>
                <a:cs typeface="Book Antiqua"/>
              </a:rPr>
              <a:t>sight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father's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house;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here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Indian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plunged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into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8615" cy="85515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762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depths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forest. </a:t>
            </a:r>
            <a:r>
              <a:rPr dirty="0" sz="1400">
                <a:latin typeface="Book Antiqua"/>
                <a:cs typeface="Book Antiqua"/>
              </a:rPr>
              <a:t>They could gain </a:t>
            </a:r>
            <a:r>
              <a:rPr dirty="0" sz="1400" spc="-5">
                <a:latin typeface="Book Antiqua"/>
                <a:cs typeface="Book Antiqua"/>
              </a:rPr>
              <a:t>no admittance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house,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they hastened to the </a:t>
            </a:r>
            <a:r>
              <a:rPr dirty="0" sz="1400">
                <a:latin typeface="Book Antiqua"/>
                <a:cs typeface="Book Antiqua"/>
              </a:rPr>
              <a:t>meeting-house, where </a:t>
            </a:r>
            <a:r>
              <a:rPr dirty="0" sz="1400" spc="-5">
                <a:latin typeface="Book Antiqua"/>
                <a:cs typeface="Book Antiqua"/>
              </a:rPr>
              <a:t>they hoped to </a:t>
            </a:r>
            <a:r>
              <a:rPr dirty="0" sz="1400">
                <a:latin typeface="Book Antiqua"/>
                <a:cs typeface="Book Antiqua"/>
              </a:rPr>
              <a:t>find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parents.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reached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church;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congregation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singing;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silently,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unobserved,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entered,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seated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themselves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remotest part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building. The </a:t>
            </a:r>
            <a:r>
              <a:rPr dirty="0" sz="1400" spc="-5">
                <a:latin typeface="Book Antiqua"/>
                <a:cs typeface="Book Antiqua"/>
              </a:rPr>
              <a:t>singing ceased;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momentary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pause,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father</a:t>
            </a:r>
            <a:r>
              <a:rPr dirty="0" sz="1400" spc="2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rose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Oh, how he was changed! Pale,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pale, thin </a:t>
            </a:r>
            <a:r>
              <a:rPr dirty="0" sz="1400">
                <a:latin typeface="Book Antiqua"/>
                <a:cs typeface="Book Antiqua"/>
              </a:rPr>
              <a:t>and sad </a:t>
            </a:r>
            <a:r>
              <a:rPr dirty="0" sz="1400" spc="-5">
                <a:latin typeface="Book Antiqua"/>
                <a:cs typeface="Book Antiqua"/>
              </a:rPr>
              <a:t>was his dear </a:t>
            </a:r>
            <a:r>
              <a:rPr dirty="0" sz="1400">
                <a:latin typeface="Book Antiqua"/>
                <a:cs typeface="Book Antiqua"/>
              </a:rPr>
              <a:t> face; and </a:t>
            </a:r>
            <a:r>
              <a:rPr dirty="0" sz="1400" spc="-5">
                <a:latin typeface="Book Antiqua"/>
                <a:cs typeface="Book Antiqua"/>
              </a:rPr>
              <a:t>Emma's and </a:t>
            </a:r>
            <a:r>
              <a:rPr dirty="0" sz="1400">
                <a:latin typeface="Book Antiqua"/>
                <a:cs typeface="Book Antiqua"/>
              </a:rPr>
              <a:t>Anna's </a:t>
            </a:r>
            <a:r>
              <a:rPr dirty="0" sz="1400" spc="-5">
                <a:latin typeface="Book Antiqua"/>
                <a:cs typeface="Book Antiqua"/>
              </a:rPr>
              <a:t>hearts </a:t>
            </a:r>
            <a:r>
              <a:rPr dirty="0" sz="1400">
                <a:latin typeface="Book Antiqua"/>
                <a:cs typeface="Book Antiqua"/>
              </a:rPr>
              <a:t>smote </a:t>
            </a:r>
            <a:r>
              <a:rPr dirty="0" sz="1400" spc="-5">
                <a:latin typeface="Book Antiqua"/>
                <a:cs typeface="Book Antiqua"/>
              </a:rPr>
              <a:t>them, as </a:t>
            </a:r>
            <a:r>
              <a:rPr dirty="0" sz="1400" spc="-10">
                <a:latin typeface="Book Antiqua"/>
                <a:cs typeface="Book Antiqua"/>
              </a:rPr>
              <a:t>being </a:t>
            </a:r>
            <a:r>
              <a:rPr dirty="0" sz="1400" spc="-5">
                <a:latin typeface="Book Antiqua"/>
                <a:cs typeface="Book Antiqua"/>
              </a:rPr>
              <a:t>the cause 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change.</a:t>
            </a:r>
            <a:r>
              <a:rPr dirty="0" sz="1400">
                <a:latin typeface="Book Antiqua"/>
                <a:cs typeface="Book Antiqua"/>
              </a:rPr>
              <a:t> They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leaned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forward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catch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glimpse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mother, but in her </a:t>
            </a:r>
            <a:r>
              <a:rPr dirty="0" sz="1400" spc="-5">
                <a:latin typeface="Book Antiqua"/>
                <a:cs typeface="Book Antiqua"/>
              </a:rPr>
              <a:t>accustomed seat sat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lady dressed </a:t>
            </a:r>
            <a:r>
              <a:rPr dirty="0" sz="1400">
                <a:latin typeface="Book Antiqua"/>
                <a:cs typeface="Book Antiqua"/>
              </a:rPr>
              <a:t>in black,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this, they thought,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be </a:t>
            </a:r>
            <a:r>
              <a:rPr dirty="0" sz="1400">
                <a:latin typeface="Book Antiqua"/>
                <a:cs typeface="Book Antiqua"/>
              </a:rPr>
              <a:t>her;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supposed that their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parents mourned for them as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dead, believing they should see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>
                <a:latin typeface="Book Antiqua"/>
                <a:cs typeface="Book Antiqua"/>
              </a:rPr>
              <a:t> more.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Mr. Wilson </a:t>
            </a:r>
            <a:r>
              <a:rPr dirty="0" sz="1400" spc="-5">
                <a:latin typeface="Book Antiqua"/>
                <a:cs typeface="Book Antiqua"/>
              </a:rPr>
              <a:t>took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text</a:t>
            </a:r>
            <a:r>
              <a:rPr dirty="0" sz="1400">
                <a:latin typeface="Book Antiqua"/>
                <a:cs typeface="Book Antiqua"/>
              </a:rPr>
              <a:t> from </a:t>
            </a:r>
            <a:r>
              <a:rPr dirty="0" sz="1400" spc="-5">
                <a:latin typeface="Book Antiqua"/>
                <a:cs typeface="Book Antiqua"/>
              </a:rPr>
              <a:t>Psalms: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"It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afflicted." With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tremulous </a:t>
            </a:r>
            <a:r>
              <a:rPr dirty="0" sz="1400">
                <a:latin typeface="Book Antiqua"/>
                <a:cs typeface="Book Antiqua"/>
              </a:rPr>
              <a:t>voice, </a:t>
            </a:r>
            <a:r>
              <a:rPr dirty="0" sz="1400" spc="-5">
                <a:latin typeface="Book Antiqua"/>
                <a:cs typeface="Book Antiqua"/>
              </a:rPr>
              <a:t>he spoke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recent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afflictions;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sudden </a:t>
            </a:r>
            <a:r>
              <a:rPr dirty="0" sz="1400">
                <a:latin typeface="Book Antiqua"/>
                <a:cs typeface="Book Antiqua"/>
              </a:rPr>
              <a:t>invasion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colony, </a:t>
            </a:r>
            <a:r>
              <a:rPr dirty="0" sz="1400" spc="-5">
                <a:latin typeface="Book Antiqua"/>
                <a:cs typeface="Book Antiqua"/>
              </a:rPr>
              <a:t>the burning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 dwellings,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wounding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their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number,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tones became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deeply tremulous,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he spoke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children.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sobs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sympathizing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people</a:t>
            </a:r>
            <a:r>
              <a:rPr dirty="0" sz="1400">
                <a:latin typeface="Book Antiqua"/>
                <a:cs typeface="Book Antiqua"/>
              </a:rPr>
              <a:t> filled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house,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anguish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father's </a:t>
            </a:r>
            <a:r>
              <a:rPr dirty="0" sz="1400">
                <a:latin typeface="Book Antiqua"/>
                <a:cs typeface="Book Antiqua"/>
              </a:rPr>
              <a:t>feelings </a:t>
            </a:r>
            <a:r>
              <a:rPr dirty="0" sz="1400" spc="-5">
                <a:latin typeface="Book Antiqua"/>
                <a:cs typeface="Book Antiqua"/>
              </a:rPr>
              <a:t>became </a:t>
            </a:r>
            <a:r>
              <a:rPr dirty="0" sz="1400">
                <a:latin typeface="Book Antiqua"/>
                <a:cs typeface="Book Antiqua"/>
              </a:rPr>
              <a:t>so intense,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he bowed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 head </a:t>
            </a:r>
            <a:r>
              <a:rPr dirty="0" sz="1400" spc="-5">
                <a:latin typeface="Book Antiqua"/>
                <a:cs typeface="Book Antiqua"/>
              </a:rPr>
              <a:t>upon the Bible </a:t>
            </a:r>
            <a:r>
              <a:rPr dirty="0" sz="1400">
                <a:latin typeface="Book Antiqua"/>
                <a:cs typeface="Book Antiqua"/>
              </a:rPr>
              <a:t>and wept </a:t>
            </a:r>
            <a:r>
              <a:rPr dirty="0" sz="1400" spc="-5">
                <a:latin typeface="Book Antiqua"/>
                <a:cs typeface="Book Antiqua"/>
              </a:rPr>
              <a:t>aloud.</a:t>
            </a:r>
            <a:r>
              <a:rPr dirty="0" sz="1400">
                <a:latin typeface="Book Antiqua"/>
                <a:cs typeface="Book Antiqua"/>
              </a:rPr>
              <a:t> The hearts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children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palpitated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emotion;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sobs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arose</a:t>
            </a:r>
            <a:r>
              <a:rPr dirty="0" sz="1400">
                <a:latin typeface="Book Antiqua"/>
                <a:cs typeface="Book Antiqua"/>
              </a:rPr>
              <a:t> above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others;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taking each other by the hand, the </a:t>
            </a:r>
            <a:r>
              <a:rPr dirty="0" sz="1400">
                <a:latin typeface="Book Antiqua"/>
                <a:cs typeface="Book Antiqua"/>
              </a:rPr>
              <a:t>wan, </a:t>
            </a:r>
            <a:r>
              <a:rPr dirty="0" sz="1400" spc="-5">
                <a:latin typeface="Book Antiqua"/>
                <a:cs typeface="Book Antiqua"/>
              </a:rPr>
              <a:t>emaciated, </a:t>
            </a:r>
            <a:r>
              <a:rPr dirty="0" sz="1400">
                <a:latin typeface="Book Antiqua"/>
                <a:cs typeface="Book Antiqua"/>
              </a:rPr>
              <a:t>badly-dressed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girls hastened to the pulpit,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stood their father, </a:t>
            </a:r>
            <a:r>
              <a:rPr dirty="0" sz="1400">
                <a:latin typeface="Book Antiqua"/>
                <a:cs typeface="Book Antiqua"/>
              </a:rPr>
              <a:t>with his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face bowed </a:t>
            </a:r>
            <a:r>
              <a:rPr dirty="0" sz="1400" spc="-5">
                <a:latin typeface="Book Antiqua"/>
                <a:cs typeface="Book Antiqua"/>
              </a:rPr>
              <a:t>upon the leaves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Holy </a:t>
            </a:r>
            <a:r>
              <a:rPr dirty="0" sz="1400">
                <a:latin typeface="Book Antiqua"/>
                <a:cs typeface="Book Antiqua"/>
              </a:rPr>
              <a:t>Book, and </a:t>
            </a:r>
            <a:r>
              <a:rPr dirty="0" sz="1400" spc="-5">
                <a:latin typeface="Book Antiqua"/>
                <a:cs typeface="Book Antiqua"/>
              </a:rPr>
              <a:t>laying their </a:t>
            </a:r>
            <a:r>
              <a:rPr dirty="0" sz="1400">
                <a:latin typeface="Book Antiqua"/>
                <a:cs typeface="Book Antiqua"/>
              </a:rPr>
              <a:t>hand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 his passive arm, they sobbed forth, "Father! Father!" </a:t>
            </a:r>
            <a:r>
              <a:rPr dirty="0" sz="1400">
                <a:latin typeface="Book Antiqua"/>
                <a:cs typeface="Book Antiqua"/>
              </a:rPr>
              <a:t>He raised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gazed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eagerly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wildly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children,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comprehending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 once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whole scene,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revulsion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feeling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came over him was </a:t>
            </a:r>
            <a:r>
              <a:rPr dirty="0" sz="1400" spc="1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great,—the sorrow for the dead being </a:t>
            </a:r>
            <a:r>
              <a:rPr dirty="0" sz="1400">
                <a:latin typeface="Book Antiqua"/>
                <a:cs typeface="Book Antiqua"/>
              </a:rPr>
              <a:t> instantly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changed</a:t>
            </a:r>
            <a:r>
              <a:rPr dirty="0" sz="1400">
                <a:latin typeface="Book Antiqua"/>
                <a:cs typeface="Book Antiqua"/>
              </a:rPr>
              <a:t> into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living,—that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staggered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backwards, </a:t>
            </a:r>
            <a:r>
              <a:rPr dirty="0" sz="1400">
                <a:latin typeface="Book Antiqua"/>
                <a:cs typeface="Book Antiqua"/>
              </a:rPr>
              <a:t>and would have </a:t>
            </a:r>
            <a:r>
              <a:rPr dirty="0" sz="1400" spc="-5">
                <a:latin typeface="Book Antiqua"/>
                <a:cs typeface="Book Antiqua"/>
              </a:rPr>
              <a:t>fallen but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timely support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chair.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whole house was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instant confusion;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moment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clasped in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mother's </a:t>
            </a:r>
            <a:r>
              <a:rPr dirty="0" sz="1400" spc="-5">
                <a:latin typeface="Book Antiqua"/>
                <a:cs typeface="Book Antiqua"/>
              </a:rPr>
              <a:t>arms,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kisses and tears and blessings </a:t>
            </a:r>
            <a:r>
              <a:rPr dirty="0" sz="1400">
                <a:latin typeface="Book Antiqua"/>
                <a:cs typeface="Book Antiqua"/>
              </a:rPr>
              <a:t> were mingled </a:t>
            </a:r>
            <a:r>
              <a:rPr dirty="0" sz="1400" spc="-5">
                <a:latin typeface="Book Antiqua"/>
                <a:cs typeface="Book Antiqua"/>
              </a:rPr>
              <a:t>together upon their white, thin </a:t>
            </a:r>
            <a:r>
              <a:rPr dirty="0" sz="1400">
                <a:latin typeface="Book Antiqua"/>
                <a:cs typeface="Book Antiqua"/>
              </a:rPr>
              <a:t>cheeks. </a:t>
            </a:r>
            <a:r>
              <a:rPr dirty="0" sz="1400" spc="-5">
                <a:latin typeface="Book Antiqua"/>
                <a:cs typeface="Book Antiqua"/>
              </a:rPr>
              <a:t>"Let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thank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return of our children," </a:t>
            </a:r>
            <a:r>
              <a:rPr dirty="0" sz="1400" spc="-5">
                <a:latin typeface="Book Antiqua"/>
                <a:cs typeface="Book Antiqua"/>
              </a:rPr>
              <a:t>said the pastor; </a:t>
            </a:r>
            <a:r>
              <a:rPr dirty="0" sz="1400">
                <a:latin typeface="Book Antiqua"/>
                <a:cs typeface="Book Antiqua"/>
              </a:rPr>
              <a:t>and all </a:t>
            </a:r>
            <a:r>
              <a:rPr dirty="0" sz="1400" spc="-5">
                <a:latin typeface="Book Antiqua"/>
                <a:cs typeface="Book Antiqua"/>
              </a:rPr>
              <a:t>kneeling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reverently,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thanked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merciful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heavenly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Father,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warm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47942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889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glowing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language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deeply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grateful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heart,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restoring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arms 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whom</a:t>
            </a:r>
            <a:r>
              <a:rPr dirty="0" sz="1400" spc="-10">
                <a:latin typeface="Book Antiqua"/>
                <a:cs typeface="Book Antiqua"/>
              </a:rPr>
              <a:t> he</a:t>
            </a:r>
            <a:r>
              <a:rPr dirty="0" sz="1400">
                <a:latin typeface="Book Antiqua"/>
                <a:cs typeface="Book Antiqua"/>
              </a:rPr>
              <a:t> had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wept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lost to</a:t>
            </a:r>
            <a:r>
              <a:rPr dirty="0" sz="1400">
                <a:latin typeface="Book Antiqua"/>
                <a:cs typeface="Book Antiqua"/>
              </a:rPr>
              <a:t> him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forever.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Oh, there was </a:t>
            </a:r>
            <a:r>
              <a:rPr dirty="0" sz="1400">
                <a:latin typeface="Book Antiqua"/>
                <a:cs typeface="Book Antiqua"/>
              </a:rPr>
              <a:t>joy in </a:t>
            </a:r>
            <a:r>
              <a:rPr dirty="0" sz="1400" spc="-5">
                <a:latin typeface="Book Antiqua"/>
                <a:cs typeface="Book Antiqua"/>
              </a:rPr>
              <a:t>that village that </a:t>
            </a:r>
            <a:r>
              <a:rPr dirty="0" sz="1400">
                <a:latin typeface="Book Antiqua"/>
                <a:cs typeface="Book Antiqua"/>
              </a:rPr>
              <a:t>night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 </a:t>
            </a:r>
            <a:r>
              <a:rPr dirty="0" sz="1400" spc="-5">
                <a:latin typeface="Book Antiqua"/>
                <a:cs typeface="Book Antiqua"/>
              </a:rPr>
              <a:t>told their interesting </a:t>
            </a:r>
            <a:r>
              <a:rPr dirty="0" sz="1400">
                <a:latin typeface="Book Antiqua"/>
                <a:cs typeface="Book Antiqua"/>
              </a:rPr>
              <a:t>story, </a:t>
            </a:r>
            <a:r>
              <a:rPr dirty="0" sz="1400" spc="-5">
                <a:latin typeface="Book Antiqua"/>
                <a:cs typeface="Book Antiqua"/>
              </a:rPr>
              <a:t>and those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listened </a:t>
            </a:r>
            <a:r>
              <a:rPr dirty="0" sz="1400">
                <a:latin typeface="Book Antiqua"/>
                <a:cs typeface="Book Antiqua"/>
              </a:rPr>
              <a:t>forgot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chide their disobedience,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to harshly </a:t>
            </a:r>
            <a:r>
              <a:rPr dirty="0" sz="1400">
                <a:latin typeface="Book Antiqua"/>
                <a:cs typeface="Book Antiqua"/>
              </a:rPr>
              <a:t>reprove. </a:t>
            </a:r>
            <a:r>
              <a:rPr dirty="0" sz="1400" spc="-5">
                <a:latin typeface="Book Antiqua"/>
                <a:cs typeface="Book Antiqua"/>
              </a:rPr>
              <a:t>Need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tell you </a:t>
            </a:r>
            <a:r>
              <a:rPr dirty="0" sz="1400" spc="-10">
                <a:latin typeface="Book Antiqua"/>
                <a:cs typeface="Book Antiqua"/>
              </a:rPr>
              <a:t>how </a:t>
            </a:r>
            <a:r>
              <a:rPr dirty="0" sz="1400" spc="-5">
                <a:latin typeface="Book Antiqua"/>
                <a:cs typeface="Book Antiqua"/>
              </a:rPr>
              <a:t>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pressed to the bosoms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villagers; </a:t>
            </a:r>
            <a:r>
              <a:rPr dirty="0" sz="1400" spc="-5">
                <a:latin typeface="Book Antiqua"/>
                <a:cs typeface="Book Antiqua"/>
              </a:rPr>
              <a:t>how tears were </a:t>
            </a:r>
            <a:r>
              <a:rPr dirty="0" sz="1400">
                <a:latin typeface="Book Antiqua"/>
                <a:cs typeface="Book Antiqua"/>
              </a:rPr>
              <a:t> shed for </a:t>
            </a:r>
            <a:r>
              <a:rPr dirty="0" sz="1400" spc="-5">
                <a:latin typeface="Book Antiqua"/>
                <a:cs typeface="Book Antiqua"/>
              </a:rPr>
              <a:t>their sufferings,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lost Winona, </a:t>
            </a:r>
            <a:r>
              <a:rPr dirty="0" sz="1400">
                <a:latin typeface="Book Antiqua"/>
                <a:cs typeface="Book Antiqua"/>
              </a:rPr>
              <a:t>whom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did not </a:t>
            </a:r>
            <a:r>
              <a:rPr dirty="0" sz="1400">
                <a:latin typeface="Book Antiqua"/>
                <a:cs typeface="Book Antiqua"/>
              </a:rPr>
              <a:t>forget; how </a:t>
            </a:r>
            <a:r>
              <a:rPr dirty="0" sz="1400" spc="-5">
                <a:latin typeface="Book Antiqua"/>
                <a:cs typeface="Book Antiqua"/>
              </a:rPr>
              <a:t>caresses were </a:t>
            </a:r>
            <a:r>
              <a:rPr dirty="0" sz="1400">
                <a:latin typeface="Book Antiqua"/>
                <a:cs typeface="Book Antiqua"/>
              </a:rPr>
              <a:t>lavished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 spc="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prayers</a:t>
            </a:r>
            <a:r>
              <a:rPr dirty="0" sz="1400">
                <a:latin typeface="Book Antiqua"/>
                <a:cs typeface="Book Antiqua"/>
              </a:rPr>
              <a:t> offered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their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lives,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he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3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wonderfully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preserved,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spent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usefulness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piety?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</a:t>
            </a:r>
            <a:r>
              <a:rPr dirty="0" sz="1400" spc="-5">
                <a:latin typeface="Book Antiqua"/>
                <a:cs typeface="Book Antiqua"/>
              </a:rPr>
              <a:t> imagine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sermon which was so happily interrupted by the return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children </a:t>
            </a:r>
            <a:r>
              <a:rPr dirty="0" sz="1400" spc="-5">
                <a:latin typeface="Book Antiqua"/>
                <a:cs typeface="Book Antiqua"/>
              </a:rPr>
              <a:t>was the first </a:t>
            </a:r>
            <a:r>
              <a:rPr dirty="0" sz="1400">
                <a:latin typeface="Book Antiqua"/>
                <a:cs typeface="Book Antiqua"/>
              </a:rPr>
              <a:t>Mr. </a:t>
            </a:r>
            <a:r>
              <a:rPr dirty="0" sz="1400" spc="-5">
                <a:latin typeface="Book Antiqua"/>
                <a:cs typeface="Book Antiqua"/>
              </a:rPr>
              <a:t>Wilson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attempted to </a:t>
            </a:r>
            <a:r>
              <a:rPr dirty="0" sz="1400" spc="-10">
                <a:latin typeface="Book Antiqua"/>
                <a:cs typeface="Book Antiqua"/>
              </a:rPr>
              <a:t>preach </a:t>
            </a:r>
            <a:r>
              <a:rPr dirty="0" sz="1400" spc="-5">
                <a:latin typeface="Book Antiqua"/>
                <a:cs typeface="Book Antiqua"/>
              </a:rPr>
              <a:t>since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day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stolen; the wounds </a:t>
            </a:r>
            <a:r>
              <a:rPr dirty="0" sz="1400" spc="-10">
                <a:latin typeface="Book Antiqua"/>
                <a:cs typeface="Book Antiqua"/>
              </a:rPr>
              <a:t>he</a:t>
            </a:r>
            <a:r>
              <a:rPr dirty="0" sz="1400" spc="-5">
                <a:latin typeface="Book Antiqua"/>
                <a:cs typeface="Book Antiqua"/>
              </a:rPr>
              <a:t> that day received,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illness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immediately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afterwards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ensued,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unutterable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grief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loss of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children, had confined him mostly </a:t>
            </a:r>
            <a:r>
              <a:rPr dirty="0" sz="1400" spc="-5">
                <a:latin typeface="Book Antiqua"/>
                <a:cs typeface="Book Antiqua"/>
              </a:rPr>
              <a:t>to his bed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during</a:t>
            </a:r>
            <a:r>
              <a:rPr dirty="0" sz="1400">
                <a:latin typeface="Book Antiqua"/>
                <a:cs typeface="Book Antiqua"/>
              </a:rPr>
              <a:t> their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absence.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next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Sabbath,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Emma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Anna </a:t>
            </a:r>
            <a:r>
              <a:rPr dirty="0" sz="1400">
                <a:latin typeface="Book Antiqua"/>
                <a:cs typeface="Book Antiqua"/>
              </a:rPr>
              <a:t> accompanied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father and </a:t>
            </a:r>
            <a:r>
              <a:rPr dirty="0" sz="1400" spc="-5">
                <a:latin typeface="Book Antiqua"/>
                <a:cs typeface="Book Antiqua"/>
              </a:rPr>
              <a:t>mother </a:t>
            </a:r>
            <a:r>
              <a:rPr dirty="0" sz="1400">
                <a:latin typeface="Book Antiqua"/>
                <a:cs typeface="Book Antiqua"/>
              </a:rPr>
              <a:t>once more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church, when </a:t>
            </a:r>
            <a:r>
              <a:rPr dirty="0" sz="1400">
                <a:latin typeface="Book Antiqua"/>
                <a:cs typeface="Book Antiqua"/>
              </a:rPr>
              <a:t> Mr. </a:t>
            </a:r>
            <a:r>
              <a:rPr dirty="0" sz="1400" spc="-5">
                <a:latin typeface="Book Antiqua"/>
                <a:cs typeface="Book Antiqua"/>
              </a:rPr>
              <a:t>Wilson preached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these words: "Oh, give </a:t>
            </a:r>
            <a:r>
              <a:rPr dirty="0" sz="1400" spc="-10">
                <a:latin typeface="Book Antiqua"/>
                <a:cs typeface="Book Antiqua"/>
              </a:rPr>
              <a:t>thanks </a:t>
            </a:r>
            <a:r>
              <a:rPr dirty="0" sz="1400" spc="-5">
                <a:latin typeface="Book Antiqua"/>
                <a:cs typeface="Book Antiqua"/>
              </a:rPr>
              <a:t>unto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Lord,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is </a:t>
            </a:r>
            <a:r>
              <a:rPr dirty="0" sz="1400" spc="-5">
                <a:latin typeface="Book Antiqua"/>
                <a:cs typeface="Book Antiqua"/>
              </a:rPr>
              <a:t>good,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 mercy</a:t>
            </a:r>
            <a:r>
              <a:rPr dirty="0" sz="1400" spc="-5">
                <a:latin typeface="Book Antiqua"/>
                <a:cs typeface="Book Antiqua"/>
              </a:rPr>
              <a:t> endureth</a:t>
            </a:r>
            <a:r>
              <a:rPr dirty="0" sz="1400">
                <a:latin typeface="Book Antiqua"/>
                <a:cs typeface="Book Antiqua"/>
              </a:rPr>
              <a:t> forever."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9250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Book Antiqua"/>
                <a:cs typeface="Book Antiqua"/>
              </a:rPr>
              <a:t>MY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GRANDMOTHER'S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COTTAGE.</a:t>
            </a:r>
            <a:endParaRPr sz="1400">
              <a:latin typeface="Book Antiqua"/>
              <a:cs typeface="Book Antiqua"/>
            </a:endParaRPr>
          </a:p>
          <a:p>
            <a:pPr algn="ctr" marL="14795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J.G.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ADAMS.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Of</a:t>
            </a:r>
            <a:r>
              <a:rPr dirty="0" sz="1400">
                <a:latin typeface="Book Antiqua"/>
                <a:cs typeface="Book Antiqua"/>
              </a:rPr>
              <a:t> all </a:t>
            </a:r>
            <a:r>
              <a:rPr dirty="0" sz="1400" spc="-5">
                <a:latin typeface="Book Antiqua"/>
                <a:cs typeface="Book Antiqua"/>
              </a:rPr>
              <a:t>places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wide </a:t>
            </a:r>
            <a:r>
              <a:rPr dirty="0" sz="1400">
                <a:latin typeface="Book Antiqua"/>
                <a:cs typeface="Book Antiqua"/>
              </a:rPr>
              <a:t>world, my own </a:t>
            </a:r>
            <a:r>
              <a:rPr dirty="0" sz="1400" spc="-5">
                <a:latin typeface="Book Antiqua"/>
                <a:cs typeface="Book Antiqua"/>
              </a:rPr>
              <a:t>early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home </a:t>
            </a:r>
            <a:r>
              <a:rPr dirty="0" sz="1400" spc="-5">
                <a:latin typeface="Book Antiqua"/>
                <a:cs typeface="Book Antiqua"/>
              </a:rPr>
              <a:t>excepted,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none </a:t>
            </a:r>
            <a:r>
              <a:rPr dirty="0" sz="1400">
                <a:latin typeface="Book Antiqua"/>
                <a:cs typeface="Book Antiqua"/>
              </a:rPr>
              <a:t>seem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 more pleasing in </a:t>
            </a:r>
            <a:r>
              <a:rPr dirty="0" sz="1400" spc="-5">
                <a:latin typeface="Book Antiqua"/>
                <a:cs typeface="Book Antiqua"/>
              </a:rPr>
              <a:t>memory than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grandmother's </a:t>
            </a:r>
            <a:r>
              <a:rPr dirty="0" sz="1400">
                <a:latin typeface="Book Antiqua"/>
                <a:cs typeface="Book Antiqua"/>
              </a:rPr>
              <a:t> cottage.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I visit it in my </a:t>
            </a:r>
            <a:r>
              <a:rPr dirty="0" sz="1400" spc="-5">
                <a:latin typeface="Book Antiqua"/>
                <a:cs typeface="Book Antiqua"/>
              </a:rPr>
              <a:t>boyhood, </a:t>
            </a:r>
            <a:r>
              <a:rPr dirty="0" sz="1400">
                <a:latin typeface="Book Antiqua"/>
                <a:cs typeface="Book Antiqua"/>
              </a:rPr>
              <a:t>and well </a:t>
            </a:r>
            <a:r>
              <a:rPr dirty="0" sz="1400" spc="-5">
                <a:latin typeface="Book Antiqua"/>
                <a:cs typeface="Book Antiqua"/>
              </a:rPr>
              <a:t>acquainted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its </a:t>
            </a:r>
            <a:r>
              <a:rPr dirty="0" sz="1400" spc="-5">
                <a:latin typeface="Book Antiqua"/>
                <a:cs typeface="Book Antiqua"/>
              </a:rPr>
              <a:t>appearance </a:t>
            </a:r>
            <a:r>
              <a:rPr dirty="0" sz="1400">
                <a:latin typeface="Book Antiqua"/>
                <a:cs typeface="Book Antiqua"/>
              </a:rPr>
              <a:t>within, and with </a:t>
            </a:r>
            <a:r>
              <a:rPr dirty="0" sz="1400" spc="-5">
                <a:latin typeface="Book Antiqua"/>
                <a:cs typeface="Book Antiqua"/>
              </a:rPr>
              <a:t>almost </a:t>
            </a:r>
            <a:r>
              <a:rPr dirty="0" sz="1400">
                <a:latin typeface="Book Antiqua"/>
                <a:cs typeface="Book Antiqua"/>
              </a:rPr>
              <a:t>every object around it,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become. It stood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quiet nook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midst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woods,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 </a:t>
            </a:r>
            <a:r>
              <a:rPr dirty="0" sz="1400">
                <a:latin typeface="Book Antiqua"/>
                <a:cs typeface="Book Antiqua"/>
              </a:rPr>
              <a:t>five miles </a:t>
            </a:r>
            <a:r>
              <a:rPr dirty="0" sz="1400" spc="-5">
                <a:latin typeface="Book Antiqua"/>
                <a:cs typeface="Book Antiqua"/>
              </a:rPr>
              <a:t>from the pleasant seaport where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born.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cottage was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spacious </a:t>
            </a:r>
            <a:r>
              <a:rPr dirty="0" sz="1400">
                <a:latin typeface="Book Antiqua"/>
                <a:cs typeface="Book Antiqua"/>
              </a:rPr>
              <a:t>one. </a:t>
            </a: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had but </a:t>
            </a:r>
            <a:r>
              <a:rPr dirty="0" sz="1400" spc="-5">
                <a:latin typeface="Book Antiqua"/>
                <a:cs typeface="Book Antiqua"/>
              </a:rPr>
              <a:t>few rooms </a:t>
            </a:r>
            <a:r>
              <a:rPr dirty="0" sz="1400">
                <a:latin typeface="Book Antiqua"/>
                <a:cs typeface="Book Antiqua"/>
              </a:rPr>
              <a:t>in it; but 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amply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large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aged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grandparents,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remember.</a:t>
            </a:r>
            <a:r>
              <a:rPr dirty="0" sz="1400">
                <a:latin typeface="Book Antiqua"/>
                <a:cs typeface="Book Antiqua"/>
              </a:rPr>
              <a:t> They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lived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happily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there.</a:t>
            </a:r>
            <a:r>
              <a:rPr dirty="0" sz="1400">
                <a:latin typeface="Book Antiqua"/>
                <a:cs typeface="Book Antiqua"/>
              </a:rPr>
              <a:t> 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grandfather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somewhat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infirm;</a:t>
            </a:r>
            <a:r>
              <a:rPr dirty="0" sz="1400">
                <a:latin typeface="Book Antiqua"/>
                <a:cs typeface="Book Antiqua"/>
              </a:rPr>
              <a:t> my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grandmother was </a:t>
            </a:r>
            <a:r>
              <a:rPr dirty="0" sz="1400">
                <a:latin typeface="Book Antiqua"/>
                <a:cs typeface="Book Antiqua"/>
              </a:rPr>
              <a:t>a very vigorous </a:t>
            </a:r>
            <a:r>
              <a:rPr dirty="0" sz="1400" spc="-5">
                <a:latin typeface="Book Antiqua"/>
                <a:cs typeface="Book Antiqua"/>
              </a:rPr>
              <a:t>person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one of seventy-five;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age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first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recollection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her.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walk from her </a:t>
            </a:r>
            <a:r>
              <a:rPr dirty="0" sz="1400" spc="-5">
                <a:latin typeface="Book Antiqua"/>
                <a:cs typeface="Book Antiqua"/>
              </a:rPr>
              <a:t>cottage to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home; </a:t>
            </a:r>
            <a:r>
              <a:rPr dirty="0" sz="1400">
                <a:latin typeface="Book Antiqua"/>
                <a:cs typeface="Book Antiqua"/>
              </a:rPr>
              <a:t>and once I </a:t>
            </a:r>
            <a:r>
              <a:rPr dirty="0" sz="1400" spc="-5">
                <a:latin typeface="Book Antiqua"/>
                <a:cs typeface="Book Antiqua"/>
              </a:rPr>
              <a:t>walked </a:t>
            </a:r>
            <a:r>
              <a:rPr dirty="0" sz="1400">
                <a:latin typeface="Book Antiqua"/>
                <a:cs typeface="Book Antiqua"/>
              </a:rPr>
              <a:t>with her,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was exceedingly mortified that </a:t>
            </a:r>
            <a:r>
              <a:rPr dirty="0" sz="1400">
                <a:latin typeface="Book Antiqua"/>
                <a:cs typeface="Book Antiqua"/>
              </a:rPr>
              <a:t>I could </a:t>
            </a:r>
            <a:r>
              <a:rPr dirty="0" sz="1400" spc="-5">
                <a:latin typeface="Book Antiqua"/>
                <a:cs typeface="Book Antiqua"/>
              </a:rPr>
              <a:t>not endure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walk so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I used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love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cottage home, </a:t>
            </a:r>
            <a:r>
              <a:rPr dirty="0" sz="1400" spc="-5">
                <a:latin typeface="Book Antiqua"/>
                <a:cs typeface="Book Antiqua"/>
              </a:rPr>
              <a:t>because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quiet,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summer </a:t>
            </a:r>
            <a:r>
              <a:rPr dirty="0" sz="1400" spc="-5">
                <a:latin typeface="Book Antiqua"/>
                <a:cs typeface="Book Antiqua"/>
              </a:rPr>
              <a:t>time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delighting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me. I </a:t>
            </a:r>
            <a:r>
              <a:rPr dirty="0" sz="1400" spc="-5">
                <a:latin typeface="Book Antiqua"/>
                <a:cs typeface="Book Antiqua"/>
              </a:rPr>
              <a:t>believe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received some 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 very first </a:t>
            </a:r>
            <a:r>
              <a:rPr dirty="0" sz="1400" spc="-5">
                <a:latin typeface="Book Antiqua"/>
                <a:cs typeface="Book Antiqua"/>
              </a:rPr>
              <a:t>lessons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love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nature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this place. It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charming </a:t>
            </a:r>
            <a:r>
              <a:rPr dirty="0" sz="1400" spc="-5">
                <a:latin typeface="Book Antiqua"/>
                <a:cs typeface="Book Antiqua"/>
              </a:rPr>
              <a:t>summer </a:t>
            </a:r>
            <a:r>
              <a:rPr dirty="0" sz="1400">
                <a:latin typeface="Book Antiqua"/>
                <a:cs typeface="Book Antiqua"/>
              </a:rPr>
              <a:t>or winter </a:t>
            </a:r>
            <a:r>
              <a:rPr dirty="0" sz="1400" spc="-5">
                <a:latin typeface="Book Antiqua"/>
                <a:cs typeface="Book Antiqua"/>
              </a:rPr>
              <a:t>retreat. If the sun shone warmly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anywhere,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here. </a:t>
            </a:r>
            <a:r>
              <a:rPr dirty="0" sz="1400" spc="-5">
                <a:latin typeface="Book Antiqua"/>
                <a:cs typeface="Book Antiqua"/>
              </a:rPr>
              <a:t>If the </a:t>
            </a:r>
            <a:r>
              <a:rPr dirty="0" sz="1400">
                <a:latin typeface="Book Antiqua"/>
                <a:cs typeface="Book Antiqua"/>
              </a:rPr>
              <a:t>wind </a:t>
            </a:r>
            <a:r>
              <a:rPr dirty="0" sz="1400" spc="-5">
                <a:latin typeface="Book Antiqua"/>
                <a:cs typeface="Book Antiqua"/>
              </a:rPr>
              <a:t>blew kindly anywhere,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around the </a:t>
            </a:r>
            <a:r>
              <a:rPr dirty="0" sz="1400">
                <a:latin typeface="Book Antiqua"/>
                <a:cs typeface="Book Antiqua"/>
              </a:rPr>
              <a:t>snug </a:t>
            </a:r>
            <a:r>
              <a:rPr dirty="0" sz="1400" spc="-10">
                <a:latin typeface="Book Antiqua"/>
                <a:cs typeface="Book Antiqua"/>
              </a:rPr>
              <a:t>cottage, </a:t>
            </a:r>
            <a:r>
              <a:rPr dirty="0" sz="1400">
                <a:latin typeface="Book Antiqua"/>
                <a:cs typeface="Book Antiqua"/>
              </a:rPr>
              <a:t>sheltered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on every </a:t>
            </a:r>
            <a:r>
              <a:rPr dirty="0" sz="1400" spc="-5">
                <a:latin typeface="Book Antiqua"/>
                <a:cs typeface="Book Antiqua"/>
              </a:rPr>
              <a:t>side by the </a:t>
            </a:r>
            <a:r>
              <a:rPr dirty="0" sz="1400">
                <a:latin typeface="Book Antiqua"/>
                <a:cs typeface="Book Antiqua"/>
              </a:rPr>
              <a:t>tall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pines. If the robin's note came earliest anywhere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spring-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time, </a:t>
            </a:r>
            <a:r>
              <a:rPr dirty="0" sz="1400">
                <a:latin typeface="Book Antiqua"/>
                <a:cs typeface="Book Antiqua"/>
              </a:rPr>
              <a:t>it was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large </a:t>
            </a:r>
            <a:r>
              <a:rPr dirty="0" sz="1400" spc="-5">
                <a:latin typeface="Book Antiqua"/>
                <a:cs typeface="Book Antiqua"/>
              </a:rPr>
              <a:t>spreading apple-tree just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foot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garden </a:t>
            </a:r>
            <a:r>
              <a:rPr dirty="0" sz="1400">
                <a:latin typeface="Book Antiqua"/>
                <a:cs typeface="Book Antiqua"/>
              </a:rPr>
              <a:t>lot. </a:t>
            </a:r>
            <a:r>
              <a:rPr dirty="0" sz="1400" spc="-5">
                <a:latin typeface="Book Antiqua"/>
                <a:cs typeface="Book Antiqua"/>
              </a:rPr>
              <a:t>How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has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young heart been delighted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song </a:t>
            </a:r>
            <a:r>
              <a:rPr dirty="0" sz="1400" spc="-5">
                <a:latin typeface="Book Antiqua"/>
                <a:cs typeface="Book Antiqua"/>
              </a:rPr>
              <a:t>there!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then, </a:t>
            </a:r>
            <a:r>
              <a:rPr dirty="0" sz="1400">
                <a:latin typeface="Book Antiqua"/>
                <a:cs typeface="Book Antiqua"/>
              </a:rPr>
              <a:t>what sweet </a:t>
            </a:r>
            <a:r>
              <a:rPr dirty="0" sz="1400" spc="-5">
                <a:latin typeface="Book Antiqua"/>
                <a:cs typeface="Book Antiqua"/>
              </a:rPr>
              <a:t>chanting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heard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day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thrush and sparrow, yellow-bird and </a:t>
            </a:r>
            <a:r>
              <a:rPr dirty="0" sz="1400">
                <a:latin typeface="Book Antiqua"/>
                <a:cs typeface="Book Antiqua"/>
              </a:rPr>
              <a:t> oriole! </a:t>
            </a:r>
            <a:r>
              <a:rPr dirty="0" sz="1400" spc="-5">
                <a:latin typeface="Book Antiqua"/>
                <a:cs typeface="Book Antiqua"/>
              </a:rPr>
              <a:t>How their </a:t>
            </a:r>
            <a:r>
              <a:rPr dirty="0" sz="1400">
                <a:latin typeface="Book Antiqua"/>
                <a:cs typeface="Book Antiqua"/>
              </a:rPr>
              <a:t>mellow </a:t>
            </a:r>
            <a:r>
              <a:rPr dirty="0" sz="1400" spc="-5">
                <a:latin typeface="Book Antiqua"/>
                <a:cs typeface="Book Antiqua"/>
              </a:rPr>
              <a:t>voices would </a:t>
            </a:r>
            <a:r>
              <a:rPr dirty="0" sz="1400">
                <a:latin typeface="Book Antiqua"/>
                <a:cs typeface="Book Antiqua"/>
              </a:rPr>
              <a:t>seem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echo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noon-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silence,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sunset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hour,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singing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anthems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some </a:t>
            </a:r>
            <a:r>
              <a:rPr dirty="0" sz="1400" spc="-5">
                <a:latin typeface="Book Antiqua"/>
                <a:cs typeface="Book Antiqua"/>
              </a:rPr>
              <a:t>vast cathedral! </a:t>
            </a:r>
            <a:r>
              <a:rPr dirty="0" sz="1400">
                <a:latin typeface="Book Antiqua"/>
                <a:cs typeface="Book Antiqua"/>
              </a:rPr>
              <a:t>They were; </a:t>
            </a:r>
            <a:r>
              <a:rPr dirty="0" sz="1400" spc="-5">
                <a:latin typeface="Book Antiqua"/>
                <a:cs typeface="Book Antiqua"/>
              </a:rPr>
              <a:t>and what </a:t>
            </a:r>
            <a:r>
              <a:rPr dirty="0" sz="1400">
                <a:latin typeface="Book Antiqua"/>
                <a:cs typeface="Book Antiqua"/>
              </a:rPr>
              <a:t>anthems of </a:t>
            </a:r>
            <a:r>
              <a:rPr dirty="0" sz="1400" spc="-10">
                <a:latin typeface="Book Antiqua"/>
                <a:cs typeface="Book Antiqua"/>
              </a:rPr>
              <a:t>nature's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harmony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praise!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heard</a:t>
            </a:r>
            <a:r>
              <a:rPr dirty="0" sz="1400" spc="-5">
                <a:latin typeface="Book Antiqua"/>
                <a:cs typeface="Book Antiqua"/>
              </a:rPr>
              <a:t> them,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glorified.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-5">
                <a:latin typeface="Book Antiqua"/>
                <a:cs typeface="Book Antiqua"/>
              </a:rPr>
              <a:t>animate </a:t>
            </a:r>
            <a:r>
              <a:rPr dirty="0" sz="1400" spc="-10">
                <a:latin typeface="Book Antiqua"/>
                <a:cs typeface="Book Antiqua"/>
              </a:rPr>
              <a:t>thing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to be happy.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 </a:t>
            </a:r>
            <a:r>
              <a:rPr dirty="0" sz="1400" spc="-5">
                <a:latin typeface="Book Antiqua"/>
                <a:cs typeface="Book Antiqua"/>
              </a:rPr>
              <a:t>to stand beneath </a:t>
            </a:r>
            <a:r>
              <a:rPr dirty="0" sz="1400">
                <a:latin typeface="Book Antiqua"/>
                <a:cs typeface="Book Antiqua"/>
              </a:rPr>
              <a:t>a tall old </a:t>
            </a:r>
            <a:r>
              <a:rPr dirty="0" sz="1400" spc="-5">
                <a:latin typeface="Book Antiqua"/>
                <a:cs typeface="Book Antiqua"/>
              </a:rPr>
              <a:t>hemlock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certain part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wood, and </a:t>
            </a:r>
            <a:r>
              <a:rPr dirty="0" sz="1400" spc="-5">
                <a:latin typeface="Book Antiqua"/>
                <a:cs typeface="Book Antiqua"/>
              </a:rPr>
              <a:t>watch the squirrels as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skipped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ran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swiftly </a:t>
            </a:r>
            <a:r>
              <a:rPr dirty="0" sz="1400">
                <a:latin typeface="Book Antiqua"/>
                <a:cs typeface="Book Antiqua"/>
              </a:rPr>
              <a:t> along </a:t>
            </a:r>
            <a:r>
              <a:rPr dirty="0" sz="1400" spc="-5">
                <a:latin typeface="Book Antiqua"/>
                <a:cs typeface="Book Antiqua"/>
              </a:rPr>
              <a:t>the wall,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from branch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branch, </a:t>
            </a:r>
            <a:r>
              <a:rPr dirty="0" sz="1400">
                <a:latin typeface="Book Antiqua"/>
                <a:cs typeface="Book Antiqua"/>
              </a:rPr>
              <a:t>or up and </a:t>
            </a:r>
            <a:r>
              <a:rPr dirty="0" sz="1400" spc="-5">
                <a:latin typeface="Book Antiqua"/>
                <a:cs typeface="Book Antiqua"/>
              </a:rPr>
              <a:t>down </a:t>
            </a:r>
            <a:r>
              <a:rPr dirty="0" sz="1400" spc="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trees. </a:t>
            </a:r>
            <a:r>
              <a:rPr dirty="0" sz="1400">
                <a:latin typeface="Book Antiqua"/>
                <a:cs typeface="Book Antiqua"/>
              </a:rPr>
              <a:t> Their </a:t>
            </a:r>
            <a:r>
              <a:rPr dirty="0" sz="1400" spc="-5">
                <a:latin typeface="Book Antiqua"/>
                <a:cs typeface="Book Antiqua"/>
              </a:rPr>
              <a:t>chattering made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fine accompaniment to the bird-songs.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here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learned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indulge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fondness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crows,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5515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this day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never outgrown. Though they have been </a:t>
            </a:r>
            <a:r>
              <a:rPr dirty="0" sz="1400">
                <a:latin typeface="Book Antiqua"/>
                <a:cs typeface="Book Antiqua"/>
              </a:rPr>
              <a:t>denounced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mischievous,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bounties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set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them,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indulge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warring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propensity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against them. They always seemed to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such social </a:t>
            </a:r>
            <a:r>
              <a:rPr dirty="0" sz="1400">
                <a:latin typeface="Book Antiqua"/>
                <a:cs typeface="Book Antiqua"/>
              </a:rPr>
              <a:t>company—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issuing from some </a:t>
            </a:r>
            <a:r>
              <a:rPr dirty="0" sz="1400" spc="-5">
                <a:latin typeface="Book Antiqua"/>
                <a:cs typeface="Book Antiqua"/>
              </a:rPr>
              <a:t>edge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woodland,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slowly flapping their </a:t>
            </a:r>
            <a:r>
              <a:rPr dirty="0" sz="1400">
                <a:latin typeface="Book Antiqua"/>
                <a:cs typeface="Book Antiqua"/>
              </a:rPr>
              <a:t> black </a:t>
            </a:r>
            <a:r>
              <a:rPr dirty="0" sz="1400" spc="-5">
                <a:latin typeface="Book Antiqua"/>
                <a:cs typeface="Book Antiqua"/>
              </a:rPr>
              <a:t>wings,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flocking out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clearing, </a:t>
            </a:r>
            <a:r>
              <a:rPr dirty="0" sz="1400" spc="-5">
                <a:latin typeface="Book Antiqua"/>
                <a:cs typeface="Book Antiqua"/>
              </a:rPr>
              <a:t>huddling </a:t>
            </a:r>
            <a:r>
              <a:rPr dirty="0" sz="1400">
                <a:latin typeface="Book Antiqua"/>
                <a:cs typeface="Book Antiqua"/>
              </a:rPr>
              <a:t>overhead,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sailing away, chatting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loudly and </a:t>
            </a:r>
            <a:r>
              <a:rPr dirty="0" sz="1400">
                <a:latin typeface="Book Antiqua"/>
                <a:cs typeface="Book Antiqua"/>
              </a:rPr>
              <a:t>heartily all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while,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reminding the whole </a:t>
            </a:r>
            <a:r>
              <a:rPr dirty="0" sz="1400">
                <a:latin typeface="Book Antiqua"/>
                <a:cs typeface="Book Antiqua"/>
              </a:rPr>
              <a:t>neighborhood </a:t>
            </a:r>
            <a:r>
              <a:rPr dirty="0" sz="1400" spc="-5">
                <a:latin typeface="Book Antiqua"/>
                <a:cs typeface="Book Antiqua"/>
              </a:rPr>
              <a:t>that when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life,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best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let others </a:t>
            </a:r>
            <a:r>
              <a:rPr dirty="0" sz="1400" spc="-5">
                <a:latin typeface="Book Antiqua"/>
                <a:cs typeface="Book Antiqua"/>
              </a:rPr>
              <a:t>know </a:t>
            </a:r>
            <a:r>
              <a:rPr dirty="0" sz="1400" spc="-10">
                <a:latin typeface="Book Antiqua"/>
                <a:cs typeface="Book Antiqua"/>
              </a:rPr>
              <a:t>it! </a:t>
            </a:r>
            <a:r>
              <a:rPr dirty="0" sz="1400">
                <a:latin typeface="Book Antiqua"/>
                <a:cs typeface="Book Antiqua"/>
              </a:rPr>
              <a:t>Yes—the </a:t>
            </a:r>
            <a:r>
              <a:rPr dirty="0" sz="1400" spc="-5">
                <a:latin typeface="Book Antiqua"/>
                <a:cs typeface="Book Antiqua"/>
              </a:rPr>
              <a:t>cawing </a:t>
            </a:r>
            <a:r>
              <a:rPr dirty="0" sz="1400">
                <a:latin typeface="Book Antiqua"/>
                <a:cs typeface="Book Antiqua"/>
              </a:rPr>
              <a:t>crows </a:t>
            </a:r>
            <a:r>
              <a:rPr dirty="0" sz="1400" spc="-5">
                <a:latin typeface="Book Antiqua"/>
                <a:cs typeface="Book Antiqua"/>
              </a:rPr>
              <a:t>have been company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 in </a:t>
            </a:r>
            <a:r>
              <a:rPr dirty="0" sz="1400" spc="-5">
                <a:latin typeface="Book Antiqua"/>
                <a:cs typeface="Book Antiqua"/>
              </a:rPr>
              <a:t>many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solitary ramble; </a:t>
            </a:r>
            <a:r>
              <a:rPr dirty="0" sz="1400">
                <a:latin typeface="Book Antiqua"/>
                <a:cs typeface="Book Antiqua"/>
              </a:rPr>
              <a:t>and whenever I </a:t>
            </a:r>
            <a:r>
              <a:rPr dirty="0" sz="1400" spc="-5">
                <a:latin typeface="Book Antiqua"/>
                <a:cs typeface="Book Antiqua"/>
              </a:rPr>
              <a:t>hear them,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inwardly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pay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respects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these, </a:t>
            </a:r>
            <a:r>
              <a:rPr dirty="0" sz="1400">
                <a:latin typeface="Book Antiqua"/>
                <a:cs typeface="Book Antiqua"/>
              </a:rPr>
              <a:t>and other </a:t>
            </a:r>
            <a:r>
              <a:rPr dirty="0" sz="1400" spc="-5">
                <a:latin typeface="Book Antiqua"/>
                <a:cs typeface="Book Antiqua"/>
              </a:rPr>
              <a:t>familiar </a:t>
            </a:r>
            <a:r>
              <a:rPr dirty="0" sz="1400">
                <a:latin typeface="Book Antiqua"/>
                <a:cs typeface="Book Antiqua"/>
              </a:rPr>
              <a:t>sights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sounds, did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richly</a:t>
            </a:r>
            <a:r>
              <a:rPr dirty="0" sz="1400" spc="-5">
                <a:latin typeface="Book Antiqua"/>
                <a:cs typeface="Book Antiqua"/>
              </a:rPr>
              <a:t> enjoy</a:t>
            </a:r>
            <a:r>
              <a:rPr dirty="0" sz="1400">
                <a:latin typeface="Book Antiqua"/>
                <a:cs typeface="Book Antiqua"/>
              </a:rPr>
              <a:t> at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old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cottage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woods.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 loved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sit 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shed-door,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watch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grandfather </a:t>
            </a:r>
            <a:r>
              <a:rPr dirty="0" sz="1400">
                <a:latin typeface="Book Antiqua"/>
                <a:cs typeface="Book Antiqua"/>
              </a:rPr>
              <a:t>at his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slow </a:t>
            </a:r>
            <a:r>
              <a:rPr dirty="0" sz="1400">
                <a:latin typeface="Book Antiqua"/>
                <a:cs typeface="Book Antiqua"/>
              </a:rPr>
              <a:t>work; </a:t>
            </a:r>
            <a:r>
              <a:rPr dirty="0" sz="1400" spc="-5">
                <a:latin typeface="Book Antiqua"/>
                <a:cs typeface="Book Antiqua"/>
              </a:rPr>
              <a:t>for he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mechanic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day, and was able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do </a:t>
            </a:r>
            <a:r>
              <a:rPr dirty="0" sz="1400">
                <a:latin typeface="Book Antiqua"/>
                <a:cs typeface="Book Antiqua"/>
              </a:rPr>
              <a:t>a little very </a:t>
            </a:r>
            <a:r>
              <a:rPr dirty="0" sz="1400" spc="-5">
                <a:latin typeface="Book Antiqua"/>
                <a:cs typeface="Book Antiqua"/>
              </a:rPr>
              <a:t>moderately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 spc="-10">
                <a:latin typeface="Book Antiqua"/>
                <a:cs typeface="Book Antiqua"/>
              </a:rPr>
              <a:t>trade </a:t>
            </a:r>
            <a:r>
              <a:rPr dirty="0" sz="1400">
                <a:latin typeface="Book Antiqua"/>
                <a:cs typeface="Book Antiqua"/>
              </a:rPr>
              <a:t>now. He </a:t>
            </a:r>
            <a:r>
              <a:rPr dirty="0" sz="1400" spc="-5">
                <a:latin typeface="Book Antiqua"/>
                <a:cs typeface="Book Antiqua"/>
              </a:rPr>
              <a:t>would tell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history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old people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neighborhood, and of </a:t>
            </a:r>
            <a:r>
              <a:rPr dirty="0" sz="1400" spc="-5">
                <a:latin typeface="Book Antiqua"/>
                <a:cs typeface="Book Antiqua"/>
              </a:rPr>
              <a:t>the customs </a:t>
            </a:r>
            <a:r>
              <a:rPr dirty="0" sz="1400">
                <a:latin typeface="Book Antiqua"/>
                <a:cs typeface="Book Antiqua"/>
              </a:rPr>
              <a:t> and fashions when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boys </a:t>
            </a:r>
            <a:r>
              <a:rPr dirty="0" sz="1400" spc="-1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girls; </a:t>
            </a:r>
            <a:r>
              <a:rPr dirty="0" sz="1400">
                <a:latin typeface="Book Antiqua"/>
                <a:cs typeface="Book Antiqua"/>
              </a:rPr>
              <a:t>and my eyes and </a:t>
            </a:r>
            <a:r>
              <a:rPr dirty="0" sz="1400" spc="-5">
                <a:latin typeface="Book Antiqua"/>
                <a:cs typeface="Book Antiqua"/>
              </a:rPr>
              <a:t>ears </a:t>
            </a:r>
            <a:r>
              <a:rPr dirty="0" sz="1400">
                <a:latin typeface="Book Antiqua"/>
                <a:cs typeface="Book Antiqua"/>
              </a:rPr>
              <a:t> were open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hear him. </a:t>
            </a:r>
            <a:r>
              <a:rPr dirty="0" sz="1400">
                <a:latin typeface="Book Antiqua"/>
                <a:cs typeface="Book Antiqua"/>
              </a:rPr>
              <a:t>I used </a:t>
            </a:r>
            <a:r>
              <a:rPr dirty="0" sz="1400" spc="-5">
                <a:latin typeface="Book Antiqua"/>
                <a:cs typeface="Book Antiqua"/>
              </a:rPr>
              <a:t>to wish </a:t>
            </a:r>
            <a:r>
              <a:rPr dirty="0" sz="1400">
                <a:latin typeface="Book Antiqua"/>
                <a:cs typeface="Book Antiqua"/>
              </a:rPr>
              <a:t>I could </a:t>
            </a:r>
            <a:r>
              <a:rPr dirty="0" sz="1400" spc="-5">
                <a:latin typeface="Book Antiqua"/>
                <a:cs typeface="Book Antiqua"/>
              </a:rPr>
              <a:t>see them just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 looked </a:t>
            </a:r>
            <a:r>
              <a:rPr dirty="0" sz="1400" spc="-5">
                <a:latin typeface="Book Antiqua"/>
                <a:cs typeface="Book Antiqua"/>
              </a:rPr>
              <a:t>when they </a:t>
            </a:r>
            <a:r>
              <a:rPr dirty="0" sz="1400">
                <a:latin typeface="Book Antiqua"/>
                <a:cs typeface="Book Antiqua"/>
              </a:rPr>
              <a:t>were children. </a:t>
            </a:r>
            <a:r>
              <a:rPr dirty="0" sz="1400" spc="-5">
                <a:latin typeface="Book Antiqua"/>
                <a:cs typeface="Book Antiqua"/>
              </a:rPr>
              <a:t>It was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difficult </a:t>
            </a:r>
            <a:r>
              <a:rPr dirty="0" sz="1400" spc="-10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for me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imagine how those </a:t>
            </a:r>
            <a:r>
              <a:rPr dirty="0" sz="1400">
                <a:latin typeface="Book Antiqua"/>
                <a:cs typeface="Book Antiqua"/>
              </a:rPr>
              <a:t>who had </a:t>
            </a:r>
            <a:r>
              <a:rPr dirty="0" sz="1400" spc="-5">
                <a:latin typeface="Book Antiqua"/>
                <a:cs typeface="Book Antiqua"/>
              </a:rPr>
              <a:t>become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wrinkled </a:t>
            </a:r>
            <a:r>
              <a:rPr dirty="0" sz="1400">
                <a:latin typeface="Book Antiqua"/>
                <a:cs typeface="Book Antiqua"/>
              </a:rPr>
              <a:t>could ever have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the smooth faces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infants </a:t>
            </a:r>
            <a:r>
              <a:rPr dirty="0" sz="1400">
                <a:latin typeface="Book Antiqua"/>
                <a:cs typeface="Book Antiqua"/>
              </a:rPr>
              <a:t>and children.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grandfather </a:t>
            </a:r>
            <a:r>
              <a:rPr dirty="0" sz="1400">
                <a:latin typeface="Book Antiqua"/>
                <a:cs typeface="Book Antiqua"/>
              </a:rPr>
              <a:t> could </a:t>
            </a:r>
            <a:r>
              <a:rPr dirty="0" sz="1400" spc="-5">
                <a:latin typeface="Book Antiqua"/>
                <a:cs typeface="Book Antiqua"/>
              </a:rPr>
              <a:t>remember when he </a:t>
            </a:r>
            <a:r>
              <a:rPr dirty="0" sz="1400">
                <a:latin typeface="Book Antiqua"/>
                <a:cs typeface="Book Antiqua"/>
              </a:rPr>
              <a:t>was a </a:t>
            </a:r>
            <a:r>
              <a:rPr dirty="0" sz="1400" spc="-5">
                <a:latin typeface="Book Antiqua"/>
                <a:cs typeface="Book Antiqua"/>
              </a:rPr>
              <a:t>boy;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his father </a:t>
            </a:r>
            <a:r>
              <a:rPr dirty="0" sz="1400" spc="-1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told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things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done </a:t>
            </a:r>
            <a:r>
              <a:rPr dirty="0" sz="1400">
                <a:latin typeface="Book Antiqua"/>
                <a:cs typeface="Book Antiqua"/>
              </a:rPr>
              <a:t>when he, </a:t>
            </a:r>
            <a:r>
              <a:rPr dirty="0" sz="1400" spc="-5">
                <a:latin typeface="Book Antiqua"/>
                <a:cs typeface="Book Antiqua"/>
              </a:rPr>
              <a:t>too,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boy. And </a:t>
            </a:r>
            <a:r>
              <a:rPr dirty="0" sz="1400">
                <a:latin typeface="Book Antiqua"/>
                <a:cs typeface="Book Antiqua"/>
              </a:rPr>
              <a:t>so I concluded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wrinkles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 spc="2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disgrace,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nor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fairest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faces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protection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grandmother was </a:t>
            </a:r>
            <a:r>
              <a:rPr dirty="0" sz="1400">
                <a:latin typeface="Book Antiqua"/>
                <a:cs typeface="Book Antiqua"/>
              </a:rPr>
              <a:t>very fond of me, and </a:t>
            </a:r>
            <a:r>
              <a:rPr dirty="0" sz="1400" spc="-5">
                <a:latin typeface="Book Antiqua"/>
                <a:cs typeface="Book Antiqua"/>
              </a:rPr>
              <a:t>took great </a:t>
            </a:r>
            <a:r>
              <a:rPr dirty="0" sz="1400">
                <a:latin typeface="Book Antiqua"/>
                <a:cs typeface="Book Antiqua"/>
              </a:rPr>
              <a:t>pleasure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having me </a:t>
            </a:r>
            <a:r>
              <a:rPr dirty="0" sz="1400" spc="-5">
                <a:latin typeface="Book Antiqua"/>
                <a:cs typeface="Book Antiqua"/>
              </a:rPr>
              <a:t>read to </a:t>
            </a:r>
            <a:r>
              <a:rPr dirty="0" sz="1400">
                <a:latin typeface="Book Antiqua"/>
                <a:cs typeface="Book Antiqua"/>
              </a:rPr>
              <a:t>her, as her eyesight had </a:t>
            </a:r>
            <a:r>
              <a:rPr dirty="0" sz="1400" spc="-5">
                <a:latin typeface="Book Antiqua"/>
                <a:cs typeface="Book Antiqua"/>
              </a:rPr>
              <a:t>become somewhat dim. </a:t>
            </a:r>
            <a:r>
              <a:rPr dirty="0" sz="1400">
                <a:latin typeface="Book Antiqua"/>
                <a:cs typeface="Book Antiqua"/>
              </a:rPr>
              <a:t> And so I </a:t>
            </a:r>
            <a:r>
              <a:rPr dirty="0" sz="1400" spc="-5">
                <a:latin typeface="Book Antiqua"/>
                <a:cs typeface="Book Antiqua"/>
              </a:rPr>
              <a:t>used to </a:t>
            </a:r>
            <a:r>
              <a:rPr dirty="0" sz="1400">
                <a:latin typeface="Book Antiqua"/>
                <a:cs typeface="Book Antiqua"/>
              </a:rPr>
              <a:t>load </a:t>
            </a:r>
            <a:r>
              <a:rPr dirty="0" sz="1400" spc="-5">
                <a:latin typeface="Book Antiqua"/>
                <a:cs typeface="Book Antiqua"/>
              </a:rPr>
              <a:t>myself </a:t>
            </a:r>
            <a:r>
              <a:rPr dirty="0" sz="1400">
                <a:latin typeface="Book Antiqua"/>
                <a:cs typeface="Book Antiqua"/>
              </a:rPr>
              <a:t>with story-books and </a:t>
            </a:r>
            <a:r>
              <a:rPr dirty="0" sz="1400" spc="-5">
                <a:latin typeface="Book Antiqua"/>
                <a:cs typeface="Book Antiqua"/>
              </a:rPr>
              <a:t>newspapers, </a:t>
            </a:r>
            <a:r>
              <a:rPr dirty="0" sz="1400">
                <a:latin typeface="Book Antiqua"/>
                <a:cs typeface="Book Antiqua"/>
              </a:rPr>
              <a:t> when I </a:t>
            </a:r>
            <a:r>
              <a:rPr dirty="0" sz="1400" spc="-5">
                <a:latin typeface="Book Antiqua"/>
                <a:cs typeface="Book Antiqua"/>
              </a:rPr>
              <a:t>became older, to carry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read to </a:t>
            </a:r>
            <a:r>
              <a:rPr dirty="0" sz="1400">
                <a:latin typeface="Book Antiqua"/>
                <a:cs typeface="Book Antiqua"/>
              </a:rPr>
              <a:t>her. And </a:t>
            </a:r>
            <a:r>
              <a:rPr dirty="0" sz="1400" spc="-5">
                <a:latin typeface="Book Antiqua"/>
                <a:cs typeface="Book Antiqua"/>
              </a:rPr>
              <a:t>such times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 with </a:t>
            </a:r>
            <a:r>
              <a:rPr dirty="0" sz="1400" spc="-5">
                <a:latin typeface="Book Antiqua"/>
                <a:cs typeface="Book Antiqua"/>
              </a:rPr>
              <a:t>them! Voyages, travels, </a:t>
            </a:r>
            <a:r>
              <a:rPr dirty="0" sz="1400">
                <a:latin typeface="Book Antiqua"/>
                <a:cs typeface="Book Antiqua"/>
              </a:rPr>
              <a:t>discoveries, adventures, </a:t>
            </a:r>
            <a:r>
              <a:rPr dirty="0" sz="1400" spc="-5">
                <a:latin typeface="Book Antiqua"/>
                <a:cs typeface="Book Antiqua"/>
              </a:rPr>
              <a:t>perils,—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wonders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world, </a:t>
            </a:r>
            <a:r>
              <a:rPr dirty="0" sz="1400" spc="-5">
                <a:latin typeface="Book Antiqua"/>
                <a:cs typeface="Book Antiqua"/>
              </a:rPr>
              <a:t>the wonders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science, the </a:t>
            </a:r>
            <a:r>
              <a:rPr dirty="0" sz="1400">
                <a:latin typeface="Book Antiqua"/>
                <a:cs typeface="Book Antiqua"/>
              </a:rPr>
              <a:t>wonders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history,—all </a:t>
            </a:r>
            <a:r>
              <a:rPr dirty="0" sz="1400" spc="-5">
                <a:latin typeface="Book Antiqua"/>
                <a:cs typeface="Book Antiqua"/>
              </a:rPr>
              <a:t>came </a:t>
            </a:r>
            <a:r>
              <a:rPr dirty="0" sz="1400">
                <a:latin typeface="Book Antiqua"/>
                <a:cs typeface="Book Antiqua"/>
              </a:rPr>
              <a:t>in for </a:t>
            </a:r>
            <a:r>
              <a:rPr dirty="0" sz="1400" spc="-5">
                <a:latin typeface="Book Antiqua"/>
                <a:cs typeface="Book Antiqua"/>
              </a:rPr>
              <a:t>their share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reading.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should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 </a:t>
            </a:r>
            <a:r>
              <a:rPr dirty="0" sz="1400">
                <a:latin typeface="Book Antiqua"/>
                <a:cs typeface="Book Antiqua"/>
              </a:rPr>
              <a:t>myself </a:t>
            </a:r>
            <a:r>
              <a:rPr dirty="0" sz="1400" spc="-5">
                <a:latin typeface="Book Antiqua"/>
                <a:cs typeface="Book Antiqua"/>
              </a:rPr>
              <a:t>tired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sleepy,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grandmother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-5">
                <a:latin typeface="Book Antiqua"/>
                <a:cs typeface="Book Antiqua"/>
              </a:rPr>
              <a:t>still be an </a:t>
            </a:r>
            <a:r>
              <a:rPr dirty="0" sz="1400">
                <a:latin typeface="Book Antiqua"/>
                <a:cs typeface="Book Antiqua"/>
              </a:rPr>
              <a:t> interested listener. </a:t>
            </a:r>
            <a:r>
              <a:rPr dirty="0" sz="1400" spc="-5">
                <a:latin typeface="Book Antiqua"/>
                <a:cs typeface="Book Antiqua"/>
              </a:rPr>
              <a:t>Since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a minister, I have </a:t>
            </a:r>
            <a:r>
              <a:rPr dirty="0" sz="1400" spc="-5">
                <a:latin typeface="Book Antiqua"/>
                <a:cs typeface="Book Antiqua"/>
              </a:rPr>
              <a:t>often </a:t>
            </a:r>
            <a:r>
              <a:rPr dirty="0" sz="1400">
                <a:latin typeface="Book Antiqua"/>
                <a:cs typeface="Book Antiqua"/>
              </a:rPr>
              <a:t>wished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many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hearers</a:t>
            </a:r>
            <a:r>
              <a:rPr dirty="0" sz="1400">
                <a:latin typeface="Book Antiqua"/>
                <a:cs typeface="Book Antiqua"/>
              </a:rPr>
              <a:t> would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eagerly</a:t>
            </a:r>
            <a:r>
              <a:rPr dirty="0" sz="1400">
                <a:latin typeface="Book Antiqua"/>
                <a:cs typeface="Book Antiqua"/>
              </a:rPr>
              <a:t> listen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what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especially </a:t>
            </a:r>
            <a:r>
              <a:rPr dirty="0" sz="1400" spc="-5">
                <a:latin typeface="Book Antiqua"/>
                <a:cs typeface="Book Antiqua"/>
              </a:rPr>
              <a:t>to them,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my aged </a:t>
            </a:r>
            <a:r>
              <a:rPr dirty="0" sz="1400" spc="-5">
                <a:latin typeface="Book Antiqua"/>
                <a:cs typeface="Book Antiqua"/>
              </a:rPr>
              <a:t>grandmother to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young words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399669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15240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Those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sunny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</a:t>
            </a:r>
            <a:r>
              <a:rPr dirty="0" sz="1400" spc="3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departed.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cottage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now. </a:t>
            </a:r>
            <a:r>
              <a:rPr dirty="0" sz="1400" spc="-5">
                <a:latin typeface="Book Antiqua"/>
                <a:cs typeface="Book Antiqua"/>
              </a:rPr>
              <a:t>Years ago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taken down. My </a:t>
            </a:r>
            <a:r>
              <a:rPr dirty="0" sz="1400">
                <a:latin typeface="Book Antiqua"/>
                <a:cs typeface="Book Antiqua"/>
              </a:rPr>
              <a:t>grandfather </a:t>
            </a:r>
            <a:r>
              <a:rPr dirty="0" sz="1400" spc="-5">
                <a:latin typeface="Book Antiqua"/>
                <a:cs typeface="Book Antiqua"/>
              </a:rPr>
              <a:t>died </a:t>
            </a:r>
            <a:r>
              <a:rPr dirty="0" sz="1400">
                <a:latin typeface="Book Antiqua"/>
                <a:cs typeface="Book Antiqua"/>
              </a:rPr>
              <a:t>when 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boy,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followed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to the grave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heavy </a:t>
            </a:r>
            <a:r>
              <a:rPr dirty="0" sz="1400">
                <a:latin typeface="Book Antiqua"/>
                <a:cs typeface="Book Antiqua"/>
              </a:rPr>
              <a:t>heart. </a:t>
            </a:r>
            <a:r>
              <a:rPr dirty="0" sz="1400" spc="-5">
                <a:latin typeface="Book Antiqua"/>
                <a:cs typeface="Book Antiqua"/>
              </a:rPr>
              <a:t>My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grandmother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lived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almost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hundred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old,—her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powers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gone,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helpless.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sometimes,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even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manhood, </a:t>
            </a:r>
            <a:r>
              <a:rPr dirty="0" sz="1400" spc="-5">
                <a:latin typeface="Book Antiqua"/>
                <a:cs typeface="Book Antiqua"/>
              </a:rPr>
              <a:t>deeply </a:t>
            </a:r>
            <a:r>
              <a:rPr dirty="0" sz="1400">
                <a:latin typeface="Book Antiqua"/>
                <a:cs typeface="Book Antiqua"/>
              </a:rPr>
              <a:t>affect me </a:t>
            </a:r>
            <a:r>
              <a:rPr dirty="0" sz="1400" spc="-5">
                <a:latin typeface="Book Antiqua"/>
                <a:cs typeface="Book Antiqua"/>
              </a:rPr>
              <a:t>to have </a:t>
            </a:r>
            <a:r>
              <a:rPr dirty="0" sz="1400">
                <a:latin typeface="Book Antiqua"/>
                <a:cs typeface="Book Antiqua"/>
              </a:rPr>
              <a:t>her look into my </a:t>
            </a:r>
            <a:r>
              <a:rPr dirty="0" sz="1400" spc="-5">
                <a:latin typeface="Book Antiqua"/>
                <a:cs typeface="Book Antiqua"/>
              </a:rPr>
              <a:t>face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sign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</a:t>
            </a:r>
            <a:r>
              <a:rPr dirty="0" sz="1400">
                <a:latin typeface="Book Antiqua"/>
                <a:cs typeface="Book Antiqua"/>
              </a:rPr>
              <a:t> 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>
                <a:latin typeface="Book Antiqua"/>
                <a:cs typeface="Book Antiqua"/>
              </a:rPr>
              <a:t> 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talkative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delighted grandchild </a:t>
            </a:r>
            <a:r>
              <a:rPr dirty="0" sz="1400">
                <a:latin typeface="Book Antiqua"/>
                <a:cs typeface="Book Antiqua"/>
              </a:rPr>
              <a:t>so fondly.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she, </a:t>
            </a:r>
            <a:r>
              <a:rPr dirty="0" sz="1400" spc="-10">
                <a:latin typeface="Book Antiqua"/>
                <a:cs typeface="Book Antiqua"/>
              </a:rPr>
              <a:t>too, </a:t>
            </a:r>
            <a:r>
              <a:rPr dirty="0" sz="1400">
                <a:latin typeface="Book Antiqua"/>
                <a:cs typeface="Book Antiqua"/>
              </a:rPr>
              <a:t>found 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resting-place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last beside her companion. </a:t>
            </a:r>
            <a:r>
              <a:rPr dirty="0" sz="1400">
                <a:latin typeface="Book Antiqua"/>
                <a:cs typeface="Book Antiqua"/>
              </a:rPr>
              <a:t>Peace </a:t>
            </a:r>
            <a:r>
              <a:rPr dirty="0" sz="1400" spc="-5">
                <a:latin typeface="Book Antiqua"/>
                <a:cs typeface="Book Antiqua"/>
              </a:rPr>
              <a:t>to them!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blest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kindly,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cheering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words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when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most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needed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I will </a:t>
            </a:r>
            <a:r>
              <a:rPr dirty="0" sz="1400" spc="-5">
                <a:latin typeface="Book Antiqua"/>
                <a:cs typeface="Book Antiqua"/>
              </a:rPr>
              <a:t>bless their </a:t>
            </a:r>
            <a:r>
              <a:rPr dirty="0" sz="1400">
                <a:latin typeface="Book Antiqua"/>
                <a:cs typeface="Book Antiqua"/>
              </a:rPr>
              <a:t>memories. And peace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spot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10">
                <a:latin typeface="Book Antiqua"/>
                <a:cs typeface="Book Antiqua"/>
              </a:rPr>
              <a:t>once </a:t>
            </a:r>
            <a:r>
              <a:rPr dirty="0" sz="1400" spc="-5">
                <a:latin typeface="Book Antiqua"/>
                <a:cs typeface="Book Antiqua"/>
              </a:rPr>
              <a:t> stood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quiet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home!</a:t>
            </a:r>
            <a:r>
              <a:rPr dirty="0" sz="1400">
                <a:latin typeface="Book Antiqua"/>
                <a:cs typeface="Book Antiqua"/>
              </a:rPr>
              <a:t> Wherever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life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be,—however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brightly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pleasures may </a:t>
            </a:r>
            <a:r>
              <a:rPr dirty="0" sz="1400">
                <a:latin typeface="Book Antiqua"/>
                <a:cs typeface="Book Antiqua"/>
              </a:rPr>
              <a:t>shine, or </a:t>
            </a:r>
            <a:r>
              <a:rPr dirty="0" sz="1400" spc="-5">
                <a:latin typeface="Book Antiqua"/>
                <a:cs typeface="Book Antiqua"/>
              </a:rPr>
              <a:t>heavily its cares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afflictions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me—never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outgrow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inspiration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these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early enjoyments; </a:t>
            </a:r>
            <a:r>
              <a:rPr dirty="0" sz="1400">
                <a:latin typeface="Book Antiqua"/>
                <a:cs typeface="Book Antiqua"/>
              </a:rPr>
              <a:t>never forget, </a:t>
            </a:r>
            <a:r>
              <a:rPr dirty="0" sz="1400" spc="-5">
                <a:latin typeface="Book Antiqua"/>
                <a:cs typeface="Book Antiqua"/>
              </a:rPr>
              <a:t>that, </a:t>
            </a:r>
            <a:r>
              <a:rPr dirty="0" sz="1400">
                <a:latin typeface="Book Antiqua"/>
                <a:cs typeface="Book Antiqua"/>
              </a:rPr>
              <a:t>however </a:t>
            </a:r>
            <a:r>
              <a:rPr dirty="0" sz="1400" spc="-5">
                <a:latin typeface="Book Antiqua"/>
                <a:cs typeface="Book Antiqua"/>
              </a:rPr>
              <a:t>the great, proud,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contentious world may </a:t>
            </a:r>
            <a:r>
              <a:rPr dirty="0" sz="1400" spc="-5">
                <a:latin typeface="Book Antiqua"/>
                <a:cs typeface="Book Antiqua"/>
              </a:rPr>
              <a:t>distract </a:t>
            </a:r>
            <a:r>
              <a:rPr dirty="0" sz="1400">
                <a:latin typeface="Book Antiqua"/>
                <a:cs typeface="Book Antiqua"/>
              </a:rPr>
              <a:t>and dishearten,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yet be </a:t>
            </a:r>
            <a:r>
              <a:rPr dirty="0" sz="1400">
                <a:latin typeface="Book Antiqua"/>
                <a:cs typeface="Book Antiqua"/>
              </a:rPr>
              <a:t> peace </a:t>
            </a:r>
            <a:r>
              <a:rPr dirty="0" sz="1400" spc="-5">
                <a:latin typeface="Book Antiqua"/>
                <a:cs typeface="Book Antiqua"/>
              </a:rPr>
              <a:t>to the humble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virtuous soul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many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10">
                <a:latin typeface="Book Antiqua"/>
                <a:cs typeface="Book Antiqua"/>
              </a:rPr>
              <a:t>nook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sheltered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blest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grand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mother's </a:t>
            </a:r>
            <a:r>
              <a:rPr dirty="0" sz="1400" spc="-5">
                <a:latin typeface="Book Antiqua"/>
                <a:cs typeface="Book Antiqua"/>
              </a:rPr>
              <a:t>cottage.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42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3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FIRST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OATH</a:t>
            </a:r>
            <a:endParaRPr sz="1400">
              <a:latin typeface="Book Antiqua"/>
              <a:cs typeface="Book Antiqua"/>
            </a:endParaRPr>
          </a:p>
          <a:p>
            <a:pPr algn="ctr" marL="15049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 </a:t>
            </a:r>
            <a:r>
              <a:rPr dirty="0" sz="1400" spc="-5">
                <a:latin typeface="Book Antiqua"/>
                <a:cs typeface="Book Antiqua"/>
              </a:rPr>
              <a:t>EBEN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FRANCIS.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now many years </a:t>
            </a:r>
            <a:r>
              <a:rPr dirty="0" sz="1400">
                <a:latin typeface="Book Antiqua"/>
                <a:cs typeface="Book Antiqua"/>
              </a:rPr>
              <a:t>since a </a:t>
            </a:r>
            <a:r>
              <a:rPr dirty="0" sz="1400" spc="-5">
                <a:latin typeface="Book Antiqua"/>
                <a:cs typeface="Book Antiqua"/>
              </a:rPr>
              <a:t>near friend </a:t>
            </a:r>
            <a:r>
              <a:rPr dirty="0" sz="1400">
                <a:latin typeface="Book Antiqua"/>
                <a:cs typeface="Book Antiqua"/>
              </a:rPr>
              <a:t>of mine </a:t>
            </a:r>
            <a:r>
              <a:rPr dirty="0" sz="1400" spc="-5">
                <a:latin typeface="Book Antiqua"/>
                <a:cs typeface="Book Antiqua"/>
              </a:rPr>
              <a:t>uttered his first </a:t>
            </a:r>
            <a:r>
              <a:rPr dirty="0" sz="1400">
                <a:latin typeface="Book Antiqua"/>
                <a:cs typeface="Book Antiqua"/>
              </a:rPr>
              <a:t> oath. We were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intimate in </a:t>
            </a:r>
            <a:r>
              <a:rPr dirty="0" sz="1400" spc="-5">
                <a:latin typeface="Book Antiqua"/>
                <a:cs typeface="Book Antiqua"/>
              </a:rPr>
              <a:t>our youthful days.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thought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would write a little </a:t>
            </a:r>
            <a:r>
              <a:rPr dirty="0" sz="1400" spc="-5">
                <a:latin typeface="Book Antiqua"/>
                <a:cs typeface="Book Antiqua"/>
              </a:rPr>
              <a:t>story </a:t>
            </a:r>
            <a:r>
              <a:rPr dirty="0" sz="1400">
                <a:latin typeface="Book Antiqua"/>
                <a:cs typeface="Book Antiqua"/>
              </a:rPr>
              <a:t>about </a:t>
            </a:r>
            <a:r>
              <a:rPr dirty="0" sz="1400" spc="-5">
                <a:latin typeface="Book Antiqua"/>
                <a:cs typeface="Book Antiqua"/>
              </a:rPr>
              <a:t>him, </a:t>
            </a:r>
            <a:r>
              <a:rPr dirty="0" sz="1400">
                <a:latin typeface="Book Antiqua"/>
                <a:cs typeface="Book Antiqua"/>
              </a:rPr>
              <a:t>for some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folks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these times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read, </a:t>
            </a:r>
            <a:r>
              <a:rPr dirty="0" sz="1400">
                <a:latin typeface="Book Antiqua"/>
                <a:cs typeface="Book Antiqua"/>
              </a:rPr>
              <a:t>hoping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will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 spc="5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interesting,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 them good; </a:t>
            </a:r>
            <a:r>
              <a:rPr dirty="0" sz="1400">
                <a:latin typeface="Book Antiqua"/>
                <a:cs typeface="Book Antiqua"/>
              </a:rPr>
              <a:t>for I am indeed sorry </a:t>
            </a:r>
            <a:r>
              <a:rPr dirty="0" sz="1400" spc="-5">
                <a:latin typeface="Book Antiqua"/>
                <a:cs typeface="Book Antiqua"/>
              </a:rPr>
              <a:t>to know that swearing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 common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among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boys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-5">
                <a:latin typeface="Book Antiqua"/>
                <a:cs typeface="Book Antiqua"/>
              </a:rPr>
              <a:t> times.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parents </a:t>
            </a:r>
            <a:r>
              <a:rPr dirty="0" sz="1400">
                <a:latin typeface="Book Antiqua"/>
                <a:cs typeface="Book Antiqua"/>
              </a:rPr>
              <a:t>of my young </a:t>
            </a:r>
            <a:r>
              <a:rPr dirty="0" sz="1400" spc="-5">
                <a:latin typeface="Book Antiqua"/>
                <a:cs typeface="Book Antiqua"/>
              </a:rPr>
              <a:t>playfellow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humbler class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society;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industrious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prudent,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took great </a:t>
            </a:r>
            <a:r>
              <a:rPr dirty="0" sz="1400" spc="5">
                <a:latin typeface="Book Antiqua"/>
                <a:cs typeface="Book Antiqua"/>
              </a:rPr>
              <a:t>pains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teach</a:t>
            </a:r>
            <a:r>
              <a:rPr dirty="0" sz="1400">
                <a:latin typeface="Book Antiqua"/>
                <a:cs typeface="Book Antiqua"/>
              </a:rPr>
              <a:t> him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right.</a:t>
            </a:r>
            <a:r>
              <a:rPr dirty="0" sz="1400">
                <a:latin typeface="Book Antiqua"/>
                <a:cs typeface="Book Antiqua"/>
              </a:rPr>
              <a:t> They </a:t>
            </a:r>
            <a:r>
              <a:rPr dirty="0" sz="1400" spc="-5">
                <a:latin typeface="Book Antiqua"/>
                <a:cs typeface="Book Antiqua"/>
              </a:rPr>
              <a:t>lived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metropolis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New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England, where my schoolmate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born. His father wrought </a:t>
            </a:r>
            <a:r>
              <a:rPr dirty="0" sz="1400" spc="-1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 the saw,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plane, the hammer, </a:t>
            </a:r>
            <a:r>
              <a:rPr dirty="0" sz="1400">
                <a:latin typeface="Book Antiqua"/>
                <a:cs typeface="Book Antiqua"/>
              </a:rPr>
              <a:t>and such </a:t>
            </a:r>
            <a:r>
              <a:rPr dirty="0" sz="1400" spc="-5">
                <a:latin typeface="Book Antiqua"/>
                <a:cs typeface="Book Antiqua"/>
              </a:rPr>
              <a:t>tools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carpenters use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 their business.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home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neat, </a:t>
            </a:r>
            <a:r>
              <a:rPr dirty="0" sz="1400">
                <a:latin typeface="Book Antiqua"/>
                <a:cs typeface="Book Antiqua"/>
              </a:rPr>
              <a:t>wooden two-story </a:t>
            </a:r>
            <a:r>
              <a:rPr dirty="0" sz="1400" spc="-5">
                <a:latin typeface="Book Antiqua"/>
                <a:cs typeface="Book Antiqua"/>
              </a:rPr>
              <a:t>house,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one 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streets of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Boston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generally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known, </a:t>
            </a:r>
            <a:r>
              <a:rPr dirty="0" sz="1400">
                <a:latin typeface="Book Antiqua"/>
                <a:cs typeface="Book Antiqua"/>
              </a:rPr>
              <a:t>when we were </a:t>
            </a:r>
            <a:r>
              <a:rPr dirty="0" sz="1400" spc="-5">
                <a:latin typeface="Book Antiqua"/>
                <a:cs typeface="Book Antiqua"/>
              </a:rPr>
              <a:t>boys, by the </a:t>
            </a:r>
            <a:r>
              <a:rPr dirty="0" sz="1400">
                <a:latin typeface="Book Antiqua"/>
                <a:cs typeface="Book Antiqua"/>
              </a:rPr>
              <a:t>name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MILL-POND. 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suppose that </a:t>
            </a:r>
            <a:r>
              <a:rPr dirty="0" sz="1400">
                <a:latin typeface="Book Antiqua"/>
                <a:cs typeface="Book Antiqua"/>
              </a:rPr>
              <a:t>most of my little </a:t>
            </a:r>
            <a:r>
              <a:rPr dirty="0" sz="1400" spc="-5">
                <a:latin typeface="Book Antiqua"/>
                <a:cs typeface="Book Antiqua"/>
              </a:rPr>
              <a:t>readers </a:t>
            </a:r>
            <a:r>
              <a:rPr dirty="0" sz="1400">
                <a:latin typeface="Book Antiqua"/>
                <a:cs typeface="Book Antiqua"/>
              </a:rPr>
              <a:t>who live in </a:t>
            </a:r>
            <a:r>
              <a:rPr dirty="0" sz="1400" spc="-5">
                <a:latin typeface="Book Antiqua"/>
                <a:cs typeface="Book Antiqua"/>
              </a:rPr>
              <a:t>the city </a:t>
            </a:r>
            <a:r>
              <a:rPr dirty="0" sz="1400">
                <a:latin typeface="Book Antiqua"/>
                <a:cs typeface="Book Antiqua"/>
              </a:rPr>
              <a:t>can </a:t>
            </a:r>
            <a:r>
              <a:rPr dirty="0" sz="1400" spc="-5">
                <a:latin typeface="Book Antiqua"/>
                <a:cs typeface="Book Antiqua"/>
              </a:rPr>
              <a:t>tell </a:t>
            </a:r>
            <a:r>
              <a:rPr dirty="0" sz="1400">
                <a:latin typeface="Book Antiqua"/>
                <a:cs typeface="Book Antiqua"/>
              </a:rPr>
              <a:t> where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changes</a:t>
            </a:r>
            <a:r>
              <a:rPr dirty="0" sz="1400">
                <a:latin typeface="Book Antiqua"/>
                <a:cs typeface="Book Antiqua"/>
              </a:rPr>
              <a:t> have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>
                <a:latin typeface="Book Antiqua"/>
                <a:cs typeface="Book Antiqua"/>
              </a:rPr>
              <a:t> since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15">
                <a:latin typeface="Book Antiqua"/>
                <a:cs typeface="Book Antiqua"/>
              </a:rPr>
              <a:t>my 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childhood. When 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small </a:t>
            </a:r>
            <a:r>
              <a:rPr dirty="0" sz="1400">
                <a:latin typeface="Book Antiqua"/>
                <a:cs typeface="Book Antiqua"/>
              </a:rPr>
              <a:t>boy it </a:t>
            </a:r>
            <a:r>
              <a:rPr dirty="0" sz="1400" spc="-5">
                <a:latin typeface="Book Antiqua"/>
                <a:cs typeface="Book Antiqua"/>
              </a:rPr>
              <a:t>was called the </a:t>
            </a:r>
            <a:r>
              <a:rPr dirty="0" sz="1400" spc="-5" i="1">
                <a:latin typeface="Book Antiqua"/>
                <a:cs typeface="Book Antiqua"/>
              </a:rPr>
              <a:t>town</a:t>
            </a:r>
            <a:r>
              <a:rPr dirty="0" sz="1400" spc="-5">
                <a:latin typeface="Book Antiqua"/>
                <a:cs typeface="Book Antiqua"/>
              </a:rPr>
              <a:t>,—now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 hear of it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as the </a:t>
            </a:r>
            <a:r>
              <a:rPr dirty="0" sz="1400" spc="-5" i="1">
                <a:latin typeface="Book Antiqua"/>
                <a:cs typeface="Book Antiqua"/>
              </a:rPr>
              <a:t>city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Boston. Its population has </a:t>
            </a:r>
            <a:r>
              <a:rPr dirty="0" sz="1400">
                <a:latin typeface="Book Antiqua"/>
                <a:cs typeface="Book Antiqua"/>
              </a:rPr>
              <a:t>increased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rapidly; its </a:t>
            </a:r>
            <a:r>
              <a:rPr dirty="0" sz="1400" spc="-5">
                <a:latin typeface="Book Antiqua"/>
                <a:cs typeface="Book Antiqua"/>
              </a:rPr>
              <a:t>territory </a:t>
            </a:r>
            <a:r>
              <a:rPr dirty="0" sz="140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 spc="-10">
                <a:latin typeface="Book Antiqua"/>
                <a:cs typeface="Book Antiqua"/>
              </a:rPr>
              <a:t>extended; </a:t>
            </a:r>
            <a:r>
              <a:rPr dirty="0" sz="1400">
                <a:latin typeface="Book Antiqua"/>
                <a:cs typeface="Book Antiqua"/>
              </a:rPr>
              <a:t>it has </a:t>
            </a:r>
            <a:r>
              <a:rPr dirty="0" sz="1400" spc="-5">
                <a:latin typeface="Book Antiqua"/>
                <a:cs typeface="Book Antiqua"/>
              </a:rPr>
              <a:t>grown </a:t>
            </a:r>
            <a:r>
              <a:rPr dirty="0" sz="1400">
                <a:latin typeface="Book Antiqua"/>
                <a:cs typeface="Book Antiqua"/>
              </a:rPr>
              <a:t>in wealth, 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splendor, </a:t>
            </a:r>
            <a:r>
              <a:rPr dirty="0" sz="1400">
                <a:latin typeface="Book Antiqua"/>
                <a:cs typeface="Book Antiqua"/>
              </a:rPr>
              <a:t>in its means for </a:t>
            </a:r>
            <a:r>
              <a:rPr dirty="0" sz="1400" spc="-5">
                <a:latin typeface="Book Antiqua"/>
                <a:cs typeface="Book Antiqua"/>
              </a:rPr>
              <a:t>mental and </a:t>
            </a:r>
            <a:r>
              <a:rPr dirty="0" sz="1400">
                <a:latin typeface="Book Antiqua"/>
                <a:cs typeface="Book Antiqua"/>
              </a:rPr>
              <a:t>moral improvement;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number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convenience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public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schools,—the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pride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ornament,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disgrace,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place.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Boston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appearance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fact,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once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I am </a:t>
            </a:r>
            <a:r>
              <a:rPr dirty="0" sz="1400" spc="-5">
                <a:latin typeface="Book Antiqua"/>
                <a:cs typeface="Book Antiqua"/>
              </a:rPr>
              <a:t>getting off </a:t>
            </a:r>
            <a:r>
              <a:rPr dirty="0" sz="1400">
                <a:latin typeface="Book Antiqua"/>
                <a:cs typeface="Book Antiqua"/>
              </a:rPr>
              <a:t>from my </a:t>
            </a:r>
            <a:r>
              <a:rPr dirty="0" sz="1400" spc="-5">
                <a:latin typeface="Book Antiqua"/>
                <a:cs typeface="Book Antiqua"/>
              </a:rPr>
              <a:t>story.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saying that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>
                <a:latin typeface="Book Antiqua"/>
                <a:cs typeface="Book Antiqua"/>
              </a:rPr>
              <a:t>young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friend resided 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"new-land"—no;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"Mill-Pond;"—well, </a:t>
            </a:r>
            <a:r>
              <a:rPr dirty="0" sz="1400" spc="-5">
                <a:latin typeface="Book Antiqua"/>
                <a:cs typeface="Book Antiqua"/>
              </a:rPr>
              <a:t>it's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same—for </a:t>
            </a:r>
            <a:r>
              <a:rPr dirty="0" sz="1400" spc="-5">
                <a:latin typeface="Book Antiqua"/>
                <a:cs typeface="Book Antiqua"/>
              </a:rPr>
              <a:t>when they dug </a:t>
            </a:r>
            <a:r>
              <a:rPr dirty="0" sz="1400">
                <a:latin typeface="Book Antiqua"/>
                <a:cs typeface="Book Antiqua"/>
              </a:rPr>
              <a:t>down old Beacon Hill, </a:t>
            </a:r>
            <a:r>
              <a:rPr dirty="0" sz="1400" spc="-5">
                <a:latin typeface="Book Antiqua"/>
                <a:cs typeface="Book Antiqua"/>
              </a:rPr>
              <a:t>they threw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dirt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Mill-Pond, </a:t>
            </a:r>
            <a:r>
              <a:rPr dirty="0" sz="1400">
                <a:latin typeface="Book Antiqua"/>
                <a:cs typeface="Book Antiqua"/>
              </a:rPr>
              <a:t>and when 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filled up, or </a:t>
            </a:r>
            <a:r>
              <a:rPr dirty="0" sz="1400" spc="-5">
                <a:latin typeface="Book Antiqua"/>
                <a:cs typeface="Book Antiqua"/>
              </a:rPr>
              <a:t>made land,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spot was still known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Mill-Pond, and </a:t>
            </a:r>
            <a:r>
              <a:rPr dirty="0" sz="1400" spc="-5">
                <a:latin typeface="Book Antiqua"/>
                <a:cs typeface="Book Antiqua"/>
              </a:rPr>
              <a:t>oftentimes </a:t>
            </a:r>
            <a:r>
              <a:rPr dirty="0" sz="1400">
                <a:latin typeface="Book Antiqua"/>
                <a:cs typeface="Book Antiqua"/>
              </a:rPr>
              <a:t>was called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new-land. In later years, there have </a:t>
            </a:r>
            <a:r>
              <a:rPr dirty="0" sz="1400" spc="-10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other </a:t>
            </a:r>
            <a:r>
              <a:rPr dirty="0" sz="1400" spc="-5">
                <a:latin typeface="Book Antiqua"/>
                <a:cs typeface="Book Antiqua"/>
              </a:rPr>
              <a:t>portions added to the </a:t>
            </a:r>
            <a:r>
              <a:rPr dirty="0" sz="1400">
                <a:latin typeface="Book Antiqua"/>
                <a:cs typeface="Book Antiqua"/>
              </a:rPr>
              <a:t> city,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making </a:t>
            </a:r>
            <a:r>
              <a:rPr dirty="0" sz="1400" spc="-5">
                <a:latin typeface="Book Antiqua"/>
                <a:cs typeface="Book Antiqua"/>
              </a:rPr>
              <a:t>wharves, </a:t>
            </a:r>
            <a:r>
              <a:rPr dirty="0" sz="1400">
                <a:latin typeface="Book Antiqua"/>
                <a:cs typeface="Book Antiqua"/>
              </a:rPr>
              <a:t>and filling </a:t>
            </a:r>
            <a:r>
              <a:rPr dirty="0" sz="1400" spc="-5">
                <a:latin typeface="Book Antiqua"/>
                <a:cs typeface="Book Antiqua"/>
              </a:rPr>
              <a:t>up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the tide used to ebb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flow,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where</a:t>
            </a:r>
            <a:r>
              <a:rPr dirty="0" sz="1400">
                <a:latin typeface="Book Antiqua"/>
                <a:cs typeface="Book Antiqua"/>
              </a:rPr>
              <a:t> large</a:t>
            </a:r>
            <a:r>
              <a:rPr dirty="0" sz="1400" spc="-5">
                <a:latin typeface="Book Antiqua"/>
                <a:cs typeface="Book Antiqua"/>
              </a:rPr>
              <a:t> vessels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could float.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70"/>
              </a:spcBef>
            </a:pP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 digressing</a:t>
            </a:r>
            <a:r>
              <a:rPr dirty="0" sz="1400" spc="-5">
                <a:latin typeface="Book Antiqua"/>
                <a:cs typeface="Book Antiqua"/>
              </a:rPr>
              <a:t> too </a:t>
            </a:r>
            <a:r>
              <a:rPr dirty="0" sz="1400">
                <a:latin typeface="Book Antiqua"/>
                <a:cs typeface="Book Antiqua"/>
              </a:rPr>
              <a:t>far</a:t>
            </a:r>
            <a:r>
              <a:rPr dirty="0" sz="1400" spc="-5">
                <a:latin typeface="Book Antiqua"/>
                <a:cs typeface="Book Antiqua"/>
              </a:rPr>
              <a:t> from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story.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8639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So soon </a:t>
            </a:r>
            <a:r>
              <a:rPr dirty="0" sz="1400">
                <a:latin typeface="Book Antiqua"/>
                <a:cs typeface="Book Antiqua"/>
              </a:rPr>
              <a:t>as my friend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enough, he was </a:t>
            </a:r>
            <a:r>
              <a:rPr dirty="0" sz="1400">
                <a:latin typeface="Book Antiqua"/>
                <a:cs typeface="Book Antiqua"/>
              </a:rPr>
              <a:t>sent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primary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schools,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pretty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constant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scholar</a:t>
            </a:r>
            <a:r>
              <a:rPr dirty="0" sz="1400">
                <a:latin typeface="Book Antiqua"/>
                <a:cs typeface="Book Antiqua"/>
              </a:rPr>
              <a:t> 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afterwards </a:t>
            </a:r>
            <a:r>
              <a:rPr dirty="0" sz="1400">
                <a:latin typeface="Book Antiqua"/>
                <a:cs typeface="Book Antiqua"/>
              </a:rPr>
              <a:t>at a </a:t>
            </a:r>
            <a:r>
              <a:rPr dirty="0" sz="1400" spc="-5">
                <a:latin typeface="Book Antiqua"/>
                <a:cs typeface="Book Antiqua"/>
              </a:rPr>
              <a:t>grammar school, till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about </a:t>
            </a:r>
            <a:r>
              <a:rPr dirty="0" sz="1400" spc="-5">
                <a:latin typeface="Book Antiqua"/>
                <a:cs typeface="Book Antiqua"/>
              </a:rPr>
              <a:t>twelve years old. </a:t>
            </a:r>
            <a:r>
              <a:rPr dirty="0" sz="1400">
                <a:latin typeface="Book Antiqua"/>
                <a:cs typeface="Book Antiqua"/>
              </a:rPr>
              <a:t> He </a:t>
            </a:r>
            <a:r>
              <a:rPr dirty="0" sz="1400" spc="-5">
                <a:latin typeface="Book Antiqua"/>
                <a:cs typeface="Book Antiqua"/>
              </a:rPr>
              <a:t>was, </a:t>
            </a:r>
            <a:r>
              <a:rPr dirty="0" sz="1400">
                <a:latin typeface="Book Antiqua"/>
                <a:cs typeface="Book Antiqua"/>
              </a:rPr>
              <a:t>of course, much with other </a:t>
            </a:r>
            <a:r>
              <a:rPr dirty="0" sz="1400" spc="-10">
                <a:latin typeface="Book Antiqua"/>
                <a:cs typeface="Book Antiqua"/>
              </a:rPr>
              <a:t>lads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age,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some </a:t>
            </a:r>
            <a:r>
              <a:rPr dirty="0" sz="1400">
                <a:latin typeface="Book Antiqua"/>
                <a:cs typeface="Book Antiqua"/>
              </a:rPr>
              <a:t> who were </a:t>
            </a:r>
            <a:r>
              <a:rPr dirty="0" sz="1400" spc="-5">
                <a:latin typeface="Book Antiqua"/>
                <a:cs typeface="Book Antiqua"/>
              </a:rPr>
              <a:t>older and </a:t>
            </a:r>
            <a:r>
              <a:rPr dirty="0" sz="1400">
                <a:latin typeface="Book Antiqua"/>
                <a:cs typeface="Book Antiqua"/>
              </a:rPr>
              <a:t>younger </a:t>
            </a:r>
            <a:r>
              <a:rPr dirty="0" sz="1400" spc="-5">
                <a:latin typeface="Book Antiqua"/>
                <a:cs typeface="Book Antiqua"/>
              </a:rPr>
              <a:t>than himself.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was, also, </a:t>
            </a:r>
            <a:r>
              <a:rPr dirty="0" sz="1400">
                <a:latin typeface="Book Antiqua"/>
                <a:cs typeface="Book Antiqua"/>
              </a:rPr>
              <a:t>often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streets, and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 spc="-10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were a </a:t>
            </a:r>
            <a:r>
              <a:rPr dirty="0" sz="1400" spc="-5">
                <a:latin typeface="Book Antiqua"/>
                <a:cs typeface="Book Antiqua"/>
              </a:rPr>
              <a:t>great </a:t>
            </a:r>
            <a:r>
              <a:rPr dirty="0" sz="1400" spc="-10">
                <a:latin typeface="Book Antiqua"/>
                <a:cs typeface="Book Antiqua"/>
              </a:rPr>
              <a:t>many </a:t>
            </a:r>
            <a:r>
              <a:rPr dirty="0" sz="1400">
                <a:latin typeface="Book Antiqua"/>
                <a:cs typeface="Book Antiqua"/>
              </a:rPr>
              <a:t>people who </a:t>
            </a:r>
            <a:r>
              <a:rPr dirty="0" sz="1400" spc="-5">
                <a:latin typeface="Book Antiqua"/>
                <a:cs typeface="Book Antiqua"/>
              </a:rPr>
              <a:t>used profane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language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those days,—as there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at the present time,—he heard </a:t>
            </a:r>
            <a:r>
              <a:rPr dirty="0" sz="1400">
                <a:latin typeface="Book Antiqua"/>
                <a:cs typeface="Book Antiqua"/>
              </a:rPr>
              <a:t> much of it; </a:t>
            </a:r>
            <a:r>
              <a:rPr dirty="0" sz="1400" spc="-5">
                <a:latin typeface="Book Antiqua"/>
                <a:cs typeface="Book Antiqua"/>
              </a:rPr>
              <a:t>yet he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so carefully </a:t>
            </a:r>
            <a:r>
              <a:rPr dirty="0" sz="1400">
                <a:latin typeface="Book Antiqua"/>
                <a:cs typeface="Book Antiqua"/>
              </a:rPr>
              <a:t>trained </a:t>
            </a:r>
            <a:r>
              <a:rPr dirty="0" sz="1400" spc="-5">
                <a:latin typeface="Book Antiqua"/>
                <a:cs typeface="Book Antiqua"/>
              </a:rPr>
              <a:t>that he did not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utter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wicked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words.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always painful to most persons, old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well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young, to hear </a:t>
            </a:r>
            <a:r>
              <a:rPr dirty="0" sz="1400">
                <a:latin typeface="Book Antiqua"/>
                <a:cs typeface="Book Antiqua"/>
              </a:rPr>
              <a:t> profanity,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even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though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common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hearing,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</a:t>
            </a:r>
            <a:r>
              <a:rPr dirty="0" sz="1400" spc="-5">
                <a:latin typeface="Book Antiqua"/>
                <a:cs typeface="Book Antiqua"/>
              </a:rPr>
              <a:t> accustomed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its use.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>
                <a:latin typeface="Book Antiqua"/>
                <a:cs typeface="Book Antiqua"/>
              </a:rPr>
              <a:t>friend had </a:t>
            </a:r>
            <a:r>
              <a:rPr dirty="0" sz="1400" spc="-5">
                <a:latin typeface="Book Antiqua"/>
                <a:cs typeface="Book Antiqua"/>
              </a:rPr>
              <a:t>been taught to </a:t>
            </a:r>
            <a:r>
              <a:rPr dirty="0" sz="1400">
                <a:latin typeface="Book Antiqua"/>
                <a:cs typeface="Book Antiqua"/>
              </a:rPr>
              <a:t>reverence </a:t>
            </a:r>
            <a:r>
              <a:rPr dirty="0" sz="1400" spc="-5">
                <a:latin typeface="Book Antiqua"/>
                <a:cs typeface="Book Antiqua"/>
              </a:rPr>
              <a:t>the name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 </a:t>
            </a:r>
            <a:r>
              <a:rPr dirty="0" sz="1400">
                <a:latin typeface="Book Antiqua"/>
                <a:cs typeface="Book Antiqua"/>
              </a:rPr>
              <a:t>Being </a:t>
            </a:r>
            <a:r>
              <a:rPr dirty="0" sz="1400" spc="-5">
                <a:latin typeface="Book Antiqua"/>
                <a:cs typeface="Book Antiqua"/>
              </a:rPr>
              <a:t>who </a:t>
            </a:r>
            <a:r>
              <a:rPr dirty="0" sz="1400">
                <a:latin typeface="Book Antiqua"/>
                <a:cs typeface="Book Antiqua"/>
              </a:rPr>
              <a:t>made heaven and earth and all </a:t>
            </a:r>
            <a:r>
              <a:rPr dirty="0" sz="1400" spc="-5">
                <a:latin typeface="Book Antiqua"/>
                <a:cs typeface="Book Antiqua"/>
              </a:rPr>
              <a:t>things.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member of a </a:t>
            </a:r>
            <a:r>
              <a:rPr dirty="0" sz="1400" spc="-5">
                <a:latin typeface="Book Antiqua"/>
                <a:cs typeface="Book Antiqua"/>
              </a:rPr>
              <a:t>Sabbath </a:t>
            </a:r>
            <a:r>
              <a:rPr dirty="0" sz="1400">
                <a:latin typeface="Book Antiqua"/>
                <a:cs typeface="Book Antiqua"/>
              </a:rPr>
              <a:t>school, and </a:t>
            </a:r>
            <a:r>
              <a:rPr dirty="0" sz="1400" spc="-5">
                <a:latin typeface="Book Antiqua"/>
                <a:cs typeface="Book Antiqua"/>
              </a:rPr>
              <a:t>thus had </a:t>
            </a:r>
            <a:r>
              <a:rPr dirty="0" sz="1400">
                <a:latin typeface="Book Antiqua"/>
                <a:cs typeface="Book Antiqua"/>
              </a:rPr>
              <a:t>much </a:t>
            </a:r>
            <a:r>
              <a:rPr dirty="0" sz="1400" spc="-5">
                <a:latin typeface="Book Antiqua"/>
                <a:cs typeface="Book Antiqua"/>
              </a:rPr>
              <a:t>valuable advice </a:t>
            </a:r>
            <a:r>
              <a:rPr dirty="0" sz="1400">
                <a:latin typeface="Book Antiqua"/>
                <a:cs typeface="Book Antiqua"/>
              </a:rPr>
              <a:t> from </a:t>
            </a:r>
            <a:r>
              <a:rPr dirty="0" sz="1400" spc="-5">
                <a:latin typeface="Book Antiqua"/>
                <a:cs typeface="Book Antiqua"/>
              </a:rPr>
              <a:t>his faithful teacher to govern his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conduct </a:t>
            </a:r>
            <a:r>
              <a:rPr dirty="0" sz="1400">
                <a:latin typeface="Book Antiqua"/>
                <a:cs typeface="Book Antiqua"/>
              </a:rPr>
              <a:t>in word and </a:t>
            </a:r>
            <a:r>
              <a:rPr dirty="0" sz="1400" spc="-5">
                <a:latin typeface="Book Antiqua"/>
                <a:cs typeface="Book Antiqua"/>
              </a:rPr>
              <a:t>deed.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while he heeded this,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careful of </a:t>
            </a:r>
            <a:r>
              <a:rPr dirty="0" sz="1400" spc="-5">
                <a:latin typeface="Book Antiqua"/>
                <a:cs typeface="Book Antiqua"/>
              </a:rPr>
              <a:t>his moral </a:t>
            </a:r>
            <a:r>
              <a:rPr dirty="0" sz="1400">
                <a:latin typeface="Book Antiqua"/>
                <a:cs typeface="Book Antiqua"/>
              </a:rPr>
              <a:t>character.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 by-and-by,</a:t>
            </a:r>
            <a:r>
              <a:rPr dirty="0" sz="1400">
                <a:latin typeface="Book Antiqua"/>
                <a:cs typeface="Book Antiqua"/>
              </a:rPr>
              <a:t> he</a:t>
            </a:r>
            <a:r>
              <a:rPr dirty="0" sz="1400" spc="-5">
                <a:latin typeface="Book Antiqua"/>
                <a:cs typeface="Book Antiqua"/>
              </a:rPr>
              <a:t> overstepped the bounds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right.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very </a:t>
            </a:r>
            <a:r>
              <a:rPr dirty="0" sz="1400" spc="-5">
                <a:latin typeface="Book Antiqua"/>
                <a:cs typeface="Book Antiqua"/>
              </a:rPr>
              <a:t>true that </a:t>
            </a:r>
            <a:r>
              <a:rPr dirty="0" sz="1400">
                <a:latin typeface="Book Antiqua"/>
                <a:cs typeface="Book Antiqua"/>
              </a:rPr>
              <a:t>"evil </a:t>
            </a:r>
            <a:r>
              <a:rPr dirty="0" sz="1400" spc="-5">
                <a:latin typeface="Book Antiqua"/>
                <a:cs typeface="Book Antiqua"/>
              </a:rPr>
              <a:t>communications corrupt good manners;"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if one </a:t>
            </a:r>
            <a:r>
              <a:rPr dirty="0" sz="1400" spc="-5">
                <a:latin typeface="Book Antiqua"/>
                <a:cs typeface="Book Antiqua"/>
              </a:rPr>
              <a:t>would not be bad, </a:t>
            </a:r>
            <a:r>
              <a:rPr dirty="0" sz="1400">
                <a:latin typeface="Book Antiqua"/>
                <a:cs typeface="Book Antiqua"/>
              </a:rPr>
              <a:t>one means of </a:t>
            </a:r>
            <a:r>
              <a:rPr dirty="0" sz="1400" spc="-5">
                <a:latin typeface="Book Antiqua"/>
                <a:cs typeface="Book Antiqua"/>
              </a:rPr>
              <a:t>safety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to keep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bad</a:t>
            </a:r>
            <a:r>
              <a:rPr dirty="0" sz="1400" spc="-5">
                <a:latin typeface="Book Antiqua"/>
                <a:cs typeface="Book Antiqua"/>
              </a:rPr>
              <a:t> company.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My friend </a:t>
            </a:r>
            <a:r>
              <a:rPr dirty="0" sz="1400" spc="-5">
                <a:latin typeface="Book Antiqua"/>
                <a:cs typeface="Book Antiqua"/>
              </a:rPr>
              <a:t>was,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a few </a:t>
            </a:r>
            <a:r>
              <a:rPr dirty="0" sz="1400" spc="-5">
                <a:latin typeface="Book Antiqua"/>
                <a:cs typeface="Book Antiqua"/>
              </a:rPr>
              <a:t>years, placed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store, </a:t>
            </a:r>
            <a:r>
              <a:rPr dirty="0" sz="1400" spc="5">
                <a:latin typeface="Book Antiqua"/>
                <a:cs typeface="Book Antiqua"/>
              </a:rPr>
              <a:t>where </a:t>
            </a:r>
            <a:r>
              <a:rPr dirty="0" sz="1400" spc="-1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large business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carried</a:t>
            </a:r>
            <a:r>
              <a:rPr dirty="0" sz="1400">
                <a:latin typeface="Book Antiqua"/>
                <a:cs typeface="Book Antiqua"/>
              </a:rPr>
              <a:t> on. He </a:t>
            </a:r>
            <a:r>
              <a:rPr dirty="0" sz="1400" spc="-5">
                <a:latin typeface="Book Antiqua"/>
                <a:cs typeface="Book Antiqua"/>
              </a:rPr>
              <a:t>came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contact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persons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carefully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instructed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made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hesitation in </a:t>
            </a:r>
            <a:r>
              <a:rPr dirty="0" sz="1400" spc="-5">
                <a:latin typeface="Book Antiqua"/>
                <a:cs typeface="Book Antiqua"/>
              </a:rPr>
              <a:t>pronouncing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names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Jesus </a:t>
            </a:r>
            <a:r>
              <a:rPr dirty="0" sz="1400">
                <a:latin typeface="Book Antiqua"/>
                <a:cs typeface="Book Antiqua"/>
              </a:rPr>
              <a:t>Christ in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blasphemous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profane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manner.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resisted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pernicious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influence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example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while,</a:t>
            </a:r>
            <a:r>
              <a:rPr dirty="0" sz="1400">
                <a:latin typeface="Book Antiqua"/>
                <a:cs typeface="Book Antiqua"/>
              </a:rPr>
              <a:t> 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last</a:t>
            </a:r>
            <a:r>
              <a:rPr dirty="0" sz="1400">
                <a:latin typeface="Book Antiqua"/>
                <a:cs typeface="Book Antiqua"/>
              </a:rPr>
              <a:t> 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became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familiar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could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wicked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words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spoken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without </a:t>
            </a:r>
            <a:r>
              <a:rPr dirty="0" sz="1400">
                <a:latin typeface="Book Antiqua"/>
                <a:cs typeface="Book Antiqua"/>
              </a:rPr>
              <a:t>even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thrill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horror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bosom.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He, however, </a:t>
            </a:r>
            <a:r>
              <a:rPr dirty="0" sz="1400" spc="-5">
                <a:latin typeface="Book Antiqua"/>
                <a:cs typeface="Book Antiqua"/>
              </a:rPr>
              <a:t>had not the disposition to </a:t>
            </a:r>
            <a:r>
              <a:rPr dirty="0" sz="1400">
                <a:latin typeface="Book Antiqua"/>
                <a:cs typeface="Book Antiqua"/>
              </a:rPr>
              <a:t>speak </a:t>
            </a:r>
            <a:r>
              <a:rPr dirty="0" sz="1400" spc="-5">
                <a:latin typeface="Book Antiqua"/>
                <a:cs typeface="Book Antiqua"/>
              </a:rPr>
              <a:t>them, till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day, </a:t>
            </a:r>
            <a:r>
              <a:rPr dirty="0" sz="1400">
                <a:latin typeface="Book Antiqua"/>
                <a:cs typeface="Book Antiqua"/>
              </a:rPr>
              <a:t> when some little </a:t>
            </a:r>
            <a:r>
              <a:rPr dirty="0" sz="1400" spc="-5">
                <a:latin typeface="Book Antiqua"/>
                <a:cs typeface="Book Antiqua"/>
              </a:rPr>
              <a:t>thing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store did not </a:t>
            </a:r>
            <a:r>
              <a:rPr dirty="0" sz="1400">
                <a:latin typeface="Book Antiqua"/>
                <a:cs typeface="Book Antiqua"/>
              </a:rPr>
              <a:t>suit </a:t>
            </a:r>
            <a:r>
              <a:rPr dirty="0" sz="1400" spc="-5">
                <a:latin typeface="Book Antiqua"/>
                <a:cs typeface="Book Antiqua"/>
              </a:rPr>
              <a:t>him,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passion 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aroused,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angry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excitement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moment,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spoke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out,—and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unguarded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expression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profanity,—a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miserable,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blasphemous,</a:t>
            </a:r>
            <a:r>
              <a:rPr dirty="0" sz="1400">
                <a:latin typeface="Book Antiqua"/>
                <a:cs typeface="Book Antiqua"/>
              </a:rPr>
              <a:t> wicked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word.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uttered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 i="1">
                <a:latin typeface="Book Antiqua"/>
                <a:cs typeface="Book Antiqua"/>
              </a:rPr>
              <a:t>first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oath.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disposition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lurking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several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had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far </a:t>
            </a:r>
            <a:r>
              <a:rPr dirty="0" sz="1400" spc="-5">
                <a:latin typeface="Book Antiqua"/>
                <a:cs typeface="Book Antiqua"/>
              </a:rPr>
              <a:t>lower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moral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sense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4220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to do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before. Now he </a:t>
            </a:r>
            <a:r>
              <a:rPr dirty="0" sz="1400">
                <a:latin typeface="Book Antiqua"/>
                <a:cs typeface="Book Antiqua"/>
              </a:rPr>
              <a:t>felt as </a:t>
            </a:r>
            <a:r>
              <a:rPr dirty="0" sz="1400" spc="-5">
                <a:latin typeface="Book Antiqua"/>
                <a:cs typeface="Book Antiqua"/>
              </a:rPr>
              <a:t>though he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done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brave </a:t>
            </a:r>
            <a:r>
              <a:rPr dirty="0" sz="1400">
                <a:latin typeface="Book Antiqua"/>
                <a:cs typeface="Book Antiqua"/>
              </a:rPr>
              <a:t>act,—that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achieved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something</a:t>
            </a:r>
            <a:r>
              <a:rPr dirty="0" sz="1400">
                <a:latin typeface="Book Antiqua"/>
                <a:cs typeface="Book Antiqua"/>
              </a:rPr>
              <a:t> very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grand.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soon,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</a:t>
            </a:r>
            <a:r>
              <a:rPr dirty="0" sz="1400">
                <a:latin typeface="Book Antiqua"/>
                <a:cs typeface="Book Antiqua"/>
              </a:rPr>
              <a:t> soon,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conscience </a:t>
            </a:r>
            <a:r>
              <a:rPr dirty="0" sz="1400" spc="-5">
                <a:latin typeface="Book Antiqua"/>
                <a:cs typeface="Book Antiqua"/>
              </a:rPr>
              <a:t>whispered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gentle yet </a:t>
            </a:r>
            <a:r>
              <a:rPr dirty="0" sz="1400">
                <a:latin typeface="Book Antiqua"/>
                <a:cs typeface="Book Antiqua"/>
              </a:rPr>
              <a:t>severe rebuke. </a:t>
            </a:r>
            <a:r>
              <a:rPr dirty="0" sz="1400" spc="-5">
                <a:latin typeface="Book Antiqua"/>
                <a:cs typeface="Book Antiqua"/>
              </a:rPr>
              <a:t>She complained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sadly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wickedness </a:t>
            </a:r>
            <a:r>
              <a:rPr dirty="0" sz="1400" spc="-5">
                <a:latin typeface="Book Antiqua"/>
                <a:cs typeface="Book Antiqua"/>
              </a:rPr>
              <a:t>that was done.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blush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shame </a:t>
            </a:r>
            <a:r>
              <a:rPr dirty="0" sz="1400">
                <a:latin typeface="Book Antiqua"/>
                <a:cs typeface="Book Antiqua"/>
              </a:rPr>
              <a:t>mantled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cheek. Remorse took hold </a:t>
            </a:r>
            <a:r>
              <a:rPr dirty="0" sz="1400">
                <a:latin typeface="Book Antiqua"/>
                <a:cs typeface="Book Antiqua"/>
              </a:rPr>
              <a:t>on his </a:t>
            </a:r>
            <a:r>
              <a:rPr dirty="0" sz="1400" spc="-5">
                <a:latin typeface="Book Antiqua"/>
                <a:cs typeface="Book Antiqua"/>
              </a:rPr>
              <a:t>spirit. </a:t>
            </a:r>
            <a:r>
              <a:rPr dirty="0" sz="1400">
                <a:latin typeface="Book Antiqua"/>
                <a:cs typeface="Book Antiqua"/>
              </a:rPr>
              <a:t>He looked </a:t>
            </a:r>
            <a:r>
              <a:rPr dirty="0" sz="1400" spc="-5">
                <a:latin typeface="Book Antiqua"/>
                <a:cs typeface="Book Antiqua"/>
              </a:rPr>
              <a:t>about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see </a:t>
            </a:r>
            <a:r>
              <a:rPr dirty="0" sz="1400">
                <a:latin typeface="Book Antiqua"/>
                <a:cs typeface="Book Antiqua"/>
              </a:rPr>
              <a:t> who </a:t>
            </a:r>
            <a:r>
              <a:rPr dirty="0" sz="1400" spc="-5">
                <a:latin typeface="Book Antiqua"/>
                <a:cs typeface="Book Antiqua"/>
              </a:rPr>
              <a:t>was upbraiding him;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none seemed to notice </a:t>
            </a:r>
            <a:r>
              <a:rPr dirty="0" sz="1400">
                <a:latin typeface="Book Antiqua"/>
                <a:cs typeface="Book Antiqua"/>
              </a:rPr>
              <a:t>it. </a:t>
            </a:r>
            <a:r>
              <a:rPr dirty="0" sz="1400" spc="1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resolved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he would not again give occasion for such feelings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regret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himself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he</a:t>
            </a:r>
            <a:r>
              <a:rPr dirty="0" sz="1400" spc="-5">
                <a:latin typeface="Book Antiqua"/>
                <a:cs typeface="Book Antiqua"/>
              </a:rPr>
              <a:t> then </a:t>
            </a:r>
            <a:r>
              <a:rPr dirty="0" sz="1400">
                <a:latin typeface="Book Antiqua"/>
                <a:cs typeface="Book Antiqua"/>
              </a:rPr>
              <a:t>felt.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you have then </a:t>
            </a:r>
            <a:r>
              <a:rPr dirty="0" sz="1400">
                <a:latin typeface="Book Antiqua"/>
                <a:cs typeface="Book Antiqua"/>
              </a:rPr>
              <a:t>looked into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heart, </a:t>
            </a:r>
            <a:r>
              <a:rPr dirty="0" sz="1400" spc="-5">
                <a:latin typeface="Book Antiqua"/>
                <a:cs typeface="Book Antiqua"/>
              </a:rPr>
              <a:t>you would have pitied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resolution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kept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weeks,</a:t>
            </a:r>
            <a:r>
              <a:rPr dirty="0" sz="1400">
                <a:latin typeface="Book Antiqua"/>
                <a:cs typeface="Book Antiqua"/>
              </a:rPr>
              <a:t> when,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being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irritated,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a second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profaned </a:t>
            </a:r>
            <a:r>
              <a:rPr dirty="0" sz="1400" spc="-5">
                <a:latin typeface="Book Antiqua"/>
                <a:cs typeface="Book Antiqua"/>
              </a:rPr>
              <a:t>the holy </a:t>
            </a:r>
            <a:r>
              <a:rPr dirty="0" sz="1400">
                <a:latin typeface="Book Antiqua"/>
                <a:cs typeface="Book Antiqua"/>
              </a:rPr>
              <a:t>name of Deity.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 he </a:t>
            </a:r>
            <a:r>
              <a:rPr dirty="0" sz="1400">
                <a:latin typeface="Book Antiqua"/>
                <a:cs typeface="Book Antiqua"/>
              </a:rPr>
              <a:t>felt some </a:t>
            </a:r>
            <a:r>
              <a:rPr dirty="0" sz="1400" spc="-5">
                <a:latin typeface="Book Antiqua"/>
                <a:cs typeface="Book Antiqua"/>
              </a:rPr>
              <a:t>compunctions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conscience, but they </a:t>
            </a:r>
            <a:r>
              <a:rPr dirty="0" sz="1400">
                <a:latin typeface="Book Antiqua"/>
                <a:cs typeface="Book Antiqua"/>
              </a:rPr>
              <a:t>were not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powerful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first </a:t>
            </a:r>
            <a:r>
              <a:rPr dirty="0" sz="1400" spc="-5">
                <a:latin typeface="Book Antiqua"/>
                <a:cs typeface="Book Antiqua"/>
              </a:rPr>
              <a:t>step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already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taken,</a:t>
            </a:r>
            <a:r>
              <a:rPr dirty="0" sz="1400">
                <a:latin typeface="Book Antiqua"/>
                <a:cs typeface="Book Antiqua"/>
              </a:rPr>
              <a:t> and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second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much</a:t>
            </a:r>
            <a:r>
              <a:rPr dirty="0" sz="1400">
                <a:latin typeface="Book Antiqua"/>
                <a:cs typeface="Book Antiqua"/>
              </a:rPr>
              <a:t> easier.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I need </a:t>
            </a:r>
            <a:r>
              <a:rPr dirty="0" sz="1400" spc="-5">
                <a:latin typeface="Book Antiqua"/>
                <a:cs typeface="Book Antiqua"/>
              </a:rPr>
              <a:t>not go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to tell you how </a:t>
            </a:r>
            <a:r>
              <a:rPr dirty="0" sz="1400">
                <a:latin typeface="Book Antiqua"/>
                <a:cs typeface="Book Antiqua"/>
              </a:rPr>
              <a:t>he,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long after, </a:t>
            </a:r>
            <a:r>
              <a:rPr dirty="0" sz="1400" spc="-5">
                <a:latin typeface="Book Antiqua"/>
                <a:cs typeface="Book Antiqua"/>
              </a:rPr>
              <a:t>broke </a:t>
            </a:r>
            <a:r>
              <a:rPr dirty="0" sz="1400">
                <a:latin typeface="Book Antiqua"/>
                <a:cs typeface="Book Antiqua"/>
              </a:rPr>
              <a:t>a second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resolution, </a:t>
            </a:r>
            <a:r>
              <a:rPr dirty="0" sz="1400">
                <a:latin typeface="Book Antiqua"/>
                <a:cs typeface="Book Antiqua"/>
              </a:rPr>
              <a:t>and so on, </a:t>
            </a:r>
            <a:r>
              <a:rPr dirty="0" sz="1400" spc="-5">
                <a:latin typeface="Book Antiqua"/>
                <a:cs typeface="Book Antiqua"/>
              </a:rPr>
              <a:t>till, </a:t>
            </a:r>
            <a:r>
              <a:rPr dirty="0" sz="1400">
                <a:latin typeface="Book Antiqua"/>
                <a:cs typeface="Book Antiqua"/>
              </a:rPr>
              <a:t>ere many </a:t>
            </a:r>
            <a:r>
              <a:rPr dirty="0" sz="1400" spc="-5">
                <a:latin typeface="Book Antiqua"/>
                <a:cs typeface="Book Antiqua"/>
              </a:rPr>
              <a:t>months, he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become really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swearing young man.</a:t>
            </a:r>
            <a:endParaRPr sz="1400">
              <a:latin typeface="Book Antiqua"/>
              <a:cs typeface="Book Antiqua"/>
            </a:endParaRPr>
          </a:p>
          <a:p>
            <a:pPr algn="just" marL="12700" marR="10795" indent="152400">
              <a:lnSpc>
                <a:spcPct val="1036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sprang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first </a:t>
            </a:r>
            <a:r>
              <a:rPr dirty="0" sz="1400" spc="-5">
                <a:latin typeface="Book Antiqua"/>
                <a:cs typeface="Book Antiqua"/>
              </a:rPr>
              <a:t>sinful </a:t>
            </a:r>
            <a:r>
              <a:rPr dirty="0" sz="1400">
                <a:latin typeface="Book Antiqua"/>
                <a:cs typeface="Book Antiqua"/>
              </a:rPr>
              <a:t>act;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when at </a:t>
            </a:r>
            <a:r>
              <a:rPr dirty="0" sz="1400" spc="-5">
                <a:latin typeface="Book Antiqua"/>
                <a:cs typeface="Book Antiqua"/>
              </a:rPr>
              <a:t>last he did </a:t>
            </a:r>
            <a:r>
              <a:rPr dirty="0" sz="1400">
                <a:latin typeface="Book Antiqua"/>
                <a:cs typeface="Book Antiqua"/>
              </a:rPr>
              <a:t>break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himself of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habit,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done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without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serious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struggle.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I have told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story,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>
                <a:latin typeface="Book Antiqua"/>
                <a:cs typeface="Book Antiqua"/>
              </a:rPr>
              <a:t>readers, </a:t>
            </a:r>
            <a:r>
              <a:rPr dirty="0" sz="1400" spc="-5">
                <a:latin typeface="Book Antiqua"/>
                <a:cs typeface="Book Antiqua"/>
              </a:rPr>
              <a:t>because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 might be,</a:t>
            </a:r>
            <a:r>
              <a:rPr dirty="0" sz="1400">
                <a:latin typeface="Book Antiqua"/>
                <a:cs typeface="Book Antiqua"/>
              </a:rPr>
              <a:t> not only interesting </a:t>
            </a:r>
            <a:r>
              <a:rPr dirty="0" sz="1400" spc="-5">
                <a:latin typeface="Book Antiqua"/>
                <a:cs typeface="Book Antiqua"/>
              </a:rPr>
              <a:t>to you,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because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hoped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the </a:t>
            </a:r>
            <a:r>
              <a:rPr dirty="0" sz="1400">
                <a:latin typeface="Book Antiqua"/>
                <a:cs typeface="Book Antiqua"/>
              </a:rPr>
              <a:t>means of </a:t>
            </a:r>
            <a:r>
              <a:rPr dirty="0" sz="1400" spc="-5">
                <a:latin typeface="Book Antiqua"/>
                <a:cs typeface="Book Antiqua"/>
              </a:rPr>
              <a:t>leading you to reflect upon the uselessness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wickedness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PROFANITY;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>
                <a:latin typeface="Book Antiqua"/>
                <a:cs typeface="Book Antiqua"/>
              </a:rPr>
              <a:t>aid in impressing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your </a:t>
            </a:r>
            <a:r>
              <a:rPr dirty="0" sz="1400" spc="-5">
                <a:latin typeface="Book Antiqua"/>
                <a:cs typeface="Book Antiqua"/>
              </a:rPr>
              <a:t>minds the importance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governing your passions and keeping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tongues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evil speaking.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I see my </a:t>
            </a:r>
            <a:r>
              <a:rPr dirty="0" sz="1400" spc="-5">
                <a:latin typeface="Book Antiqua"/>
                <a:cs typeface="Book Antiqua"/>
              </a:rPr>
              <a:t>friend, about whom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written, </a:t>
            </a:r>
            <a:r>
              <a:rPr dirty="0" sz="1400">
                <a:latin typeface="Book Antiqua"/>
                <a:cs typeface="Book Antiqua"/>
              </a:rPr>
              <a:t>quite often.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10">
                <a:latin typeface="Book Antiqua"/>
                <a:cs typeface="Book Antiqua"/>
              </a:rPr>
              <a:t>now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parent,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occupies</a:t>
            </a:r>
            <a:r>
              <a:rPr dirty="0" sz="1400">
                <a:latin typeface="Book Antiqua"/>
                <a:cs typeface="Book Antiqua"/>
              </a:rPr>
              <a:t> an eminent </a:t>
            </a:r>
            <a:r>
              <a:rPr dirty="0" sz="1400" spc="-5">
                <a:latin typeface="Book Antiqua"/>
                <a:cs typeface="Book Antiqua"/>
              </a:rPr>
              <a:t>position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community;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thinks </a:t>
            </a:r>
            <a:r>
              <a:rPr dirty="0" sz="1400">
                <a:latin typeface="Book Antiqua"/>
                <a:cs typeface="Book Antiqua"/>
              </a:rPr>
              <a:t>of his former life, and </a:t>
            </a:r>
            <a:r>
              <a:rPr dirty="0" sz="1400" spc="-5">
                <a:latin typeface="Book Antiqua"/>
                <a:cs typeface="Book Antiqua"/>
              </a:rPr>
              <a:t>says he has not yet </a:t>
            </a:r>
            <a:r>
              <a:rPr dirty="0" sz="1400">
                <a:latin typeface="Book Antiqua"/>
                <a:cs typeface="Book Antiqua"/>
              </a:rPr>
              <a:t>ceased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lament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FIRST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OATH.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fact,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recollection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sins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boyhood, even though you </a:t>
            </a:r>
            <a:r>
              <a:rPr dirty="0" sz="1400" spc="-10">
                <a:latin typeface="Book Antiqua"/>
                <a:cs typeface="Book Antiqua"/>
              </a:rPr>
              <a:t>may </a:t>
            </a:r>
            <a:r>
              <a:rPr dirty="0" sz="1400">
                <a:latin typeface="Book Antiqua"/>
                <a:cs typeface="Book Antiqua"/>
              </a:rPr>
              <a:t>call </a:t>
            </a:r>
            <a:r>
              <a:rPr dirty="0" sz="1400" spc="-10">
                <a:latin typeface="Book Antiqua"/>
                <a:cs typeface="Book Antiqua"/>
              </a:rPr>
              <a:t>them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sins,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cherished through life,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poison </a:t>
            </a:r>
            <a:r>
              <a:rPr dirty="0" sz="1400" spc="-1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moments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would otherwise be happy ones. How important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childhood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pure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righteous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sight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consciences, in</a:t>
            </a:r>
            <a:r>
              <a:rPr dirty="0" sz="1400" spc="-5">
                <a:latin typeface="Book Antiqua"/>
                <a:cs typeface="Book Antiqua"/>
              </a:rPr>
              <a:t> order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insure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</a:t>
            </a:r>
            <a:r>
              <a:rPr dirty="0" sz="1400">
                <a:latin typeface="Book Antiqua"/>
                <a:cs typeface="Book Antiqua"/>
              </a:rPr>
              <a:t> manhood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age!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4043679" cy="877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8489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FAIRY'S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GIFT.</a:t>
            </a:r>
            <a:endParaRPr sz="1400">
              <a:latin typeface="Book Antiqua"/>
              <a:cs typeface="Book Antiqua"/>
            </a:endParaRPr>
          </a:p>
          <a:p>
            <a:pPr marL="154559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WESLEY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HANSON.</a:t>
            </a:r>
            <a:endParaRPr sz="1400">
              <a:latin typeface="Book Antiqua"/>
              <a:cs typeface="Book Antiqua"/>
            </a:endParaRPr>
          </a:p>
          <a:p>
            <a:pPr marL="12700" marR="1663064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was a </a:t>
            </a:r>
            <a:r>
              <a:rPr dirty="0" sz="1400" spc="-5">
                <a:latin typeface="Book Antiqua"/>
                <a:cs typeface="Book Antiqua"/>
              </a:rPr>
              <a:t>quiet summer's </a:t>
            </a:r>
            <a:r>
              <a:rPr dirty="0" sz="1400">
                <a:latin typeface="Book Antiqua"/>
                <a:cs typeface="Book Antiqua"/>
              </a:rPr>
              <a:t>day,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breeze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blew cool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fair,</a:t>
            </a:r>
            <a:endParaRPr sz="1400">
              <a:latin typeface="Book Antiqua"/>
              <a:cs typeface="Book Antiqua"/>
            </a:endParaRPr>
          </a:p>
          <a:p>
            <a:pPr marL="12700" marR="109537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blest ten thousand </a:t>
            </a:r>
            <a:r>
              <a:rPr dirty="0" sz="1400">
                <a:latin typeface="Book Antiqua"/>
                <a:cs typeface="Book Antiqua"/>
              </a:rPr>
              <a:t>happy </a:t>
            </a:r>
            <a:r>
              <a:rPr dirty="0" sz="1400" spc="-5">
                <a:latin typeface="Book Antiqua"/>
                <a:cs typeface="Book Antiqua"/>
              </a:rPr>
              <a:t>things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land,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sea,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air,</a:t>
            </a:r>
            <a:endParaRPr sz="1400">
              <a:latin typeface="Book Antiqua"/>
              <a:cs typeface="Book Antiqua"/>
            </a:endParaRPr>
          </a:p>
          <a:p>
            <a:pPr marL="12700" marR="105156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played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thousand merry </a:t>
            </a:r>
            <a:r>
              <a:rPr dirty="0" sz="1400">
                <a:latin typeface="Book Antiqua"/>
                <a:cs typeface="Book Antiqua"/>
              </a:rPr>
              <a:t>pranks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MARY'S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golden </a:t>
            </a:r>
            <a:r>
              <a:rPr dirty="0" sz="1400">
                <a:latin typeface="Book Antiqua"/>
                <a:cs typeface="Book Antiqua"/>
              </a:rPr>
              <a:t>hair.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547495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MARY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not a happy girl;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face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sour,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on her </a:t>
            </a:r>
            <a:r>
              <a:rPr dirty="0" sz="1400" spc="-5">
                <a:latin typeface="Book Antiqua"/>
                <a:cs typeface="Book Antiqua"/>
              </a:rPr>
              <a:t>little pretty brow </a:t>
            </a:r>
            <a:r>
              <a:rPr dirty="0" sz="1400">
                <a:latin typeface="Book Antiqua"/>
                <a:cs typeface="Book Antiqua"/>
              </a:rPr>
              <a:t> Dark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frowns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often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lower,—</a:t>
            </a:r>
            <a:endParaRPr sz="1400">
              <a:latin typeface="Book Antiqua"/>
              <a:cs typeface="Book Antiqua"/>
            </a:endParaRPr>
          </a:p>
          <a:p>
            <a:pPr marL="12700" marR="915669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scold,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fret,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cry,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Full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fifty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times</a:t>
            </a:r>
            <a:r>
              <a:rPr dirty="0" sz="1400">
                <a:latin typeface="Book Antiqua"/>
                <a:cs typeface="Book Antiqua"/>
              </a:rPr>
              <a:t> an</a:t>
            </a:r>
            <a:r>
              <a:rPr dirty="0" sz="1400" spc="-5">
                <a:latin typeface="Book Antiqua"/>
                <a:cs typeface="Book Antiqua"/>
              </a:rPr>
              <a:t> hour.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1082040">
              <a:lnSpc>
                <a:spcPct val="103699"/>
              </a:lnSpc>
              <a:spcBef>
                <a:spcPts val="5"/>
              </a:spcBef>
            </a:pP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sat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wept </a:t>
            </a:r>
            <a:r>
              <a:rPr dirty="0" sz="1400" spc="-5">
                <a:latin typeface="Book Antiqua"/>
                <a:cs typeface="Book Antiqua"/>
              </a:rPr>
              <a:t>with grief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pain,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smile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all,—</a:t>
            </a:r>
            <a:endParaRPr sz="1400">
              <a:latin typeface="Book Antiqua"/>
              <a:cs typeface="Book Antiqua"/>
            </a:endParaRPr>
          </a:p>
          <a:p>
            <a:pPr marL="12700" marR="58229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when her </a:t>
            </a:r>
            <a:r>
              <a:rPr dirty="0" sz="1400" spc="-5">
                <a:latin typeface="Book Antiqua"/>
                <a:cs typeface="Book Antiqua"/>
              </a:rPr>
              <a:t>friends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mates came </a:t>
            </a:r>
            <a:r>
              <a:rPr dirty="0" sz="1400">
                <a:latin typeface="Book Antiqua"/>
                <a:cs typeface="Book Antiqua"/>
              </a:rPr>
              <a:t>near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shunned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small,—</a:t>
            </a:r>
            <a:endParaRPr sz="1400">
              <a:latin typeface="Book Antiqua"/>
              <a:cs typeface="Book Antiqua"/>
            </a:endParaRPr>
          </a:p>
          <a:p>
            <a:pPr marL="12700" marR="150749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Fairy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Queen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earnestly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call.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160020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"Oh, </a:t>
            </a:r>
            <a:r>
              <a:rPr dirty="0" sz="1400">
                <a:latin typeface="Book Antiqua"/>
                <a:cs typeface="Book Antiqua"/>
              </a:rPr>
              <a:t>hither, </a:t>
            </a:r>
            <a:r>
              <a:rPr dirty="0" sz="1400" spc="-5">
                <a:latin typeface="Book Antiqua"/>
                <a:cs typeface="Book Antiqua"/>
              </a:rPr>
              <a:t>hither, good </a:t>
            </a:r>
            <a:r>
              <a:rPr dirty="0" sz="1400">
                <a:latin typeface="Book Antiqua"/>
                <a:cs typeface="Book Antiqua"/>
              </a:rPr>
              <a:t>Fairy,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 thee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me!</a:t>
            </a:r>
            <a:endParaRPr sz="1400">
              <a:latin typeface="Book Antiqua"/>
              <a:cs typeface="Book Antiqua"/>
            </a:endParaRPr>
          </a:p>
          <a:p>
            <a:pPr marL="12700" marR="1187450">
              <a:lnSpc>
                <a:spcPts val="1739"/>
              </a:lnSpc>
              <a:spcBef>
                <a:spcPts val="65"/>
              </a:spcBef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point </a:t>
            </a:r>
            <a:r>
              <a:rPr dirty="0" sz="1400">
                <a:latin typeface="Book Antiqua"/>
                <a:cs typeface="Book Antiqua"/>
              </a:rPr>
              <a:t>me out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Path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Peace,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may happy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be,</a:t>
            </a:r>
            <a:endParaRPr sz="1400">
              <a:latin typeface="Book Antiqua"/>
              <a:cs typeface="Book Antiqua"/>
            </a:endParaRPr>
          </a:p>
          <a:p>
            <a:pPr marL="12700" marR="1739264">
              <a:lnSpc>
                <a:spcPts val="1739"/>
              </a:lnSpc>
              <a:spcBef>
                <a:spcPts val="5"/>
              </a:spcBef>
            </a:pPr>
            <a:r>
              <a:rPr dirty="0" sz="1400" spc="-5">
                <a:latin typeface="Book Antiqua"/>
                <a:cs typeface="Book Antiqua"/>
              </a:rPr>
              <a:t>For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cannot,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-10">
                <a:latin typeface="Book Antiqua"/>
                <a:cs typeface="Book Antiqua"/>
              </a:rPr>
              <a:t> the </a:t>
            </a:r>
            <a:r>
              <a:rPr dirty="0" sz="1400">
                <a:latin typeface="Book Antiqua"/>
                <a:cs typeface="Book Antiqua"/>
              </a:rPr>
              <a:t>world,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moment's pleasure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see!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Book Antiqua"/>
              <a:cs typeface="Book Antiqua"/>
            </a:endParaRPr>
          </a:p>
          <a:p>
            <a:pPr marL="12700" marR="171005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"I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work,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try,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-5">
                <a:latin typeface="Book Antiqua"/>
                <a:cs typeface="Book Antiqua"/>
              </a:rPr>
              <a:t> playmates,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too;</a:t>
            </a:r>
            <a:endParaRPr sz="1400">
              <a:latin typeface="Book Antiqua"/>
              <a:cs typeface="Book Antiqua"/>
            </a:endParaRPr>
          </a:p>
          <a:p>
            <a:pPr marL="12700" marR="152400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Help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happiness,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sadly,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humbly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sue;—</a:t>
            </a:r>
            <a:endParaRPr sz="1400">
              <a:latin typeface="Book Antiqua"/>
              <a:cs typeface="Book Antiqua"/>
            </a:endParaRPr>
          </a:p>
          <a:p>
            <a:pPr marL="12700" marR="149415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Oh! my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darksome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one,—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Fairy!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shall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do?"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humble-bee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comes </a:t>
            </a:r>
            <a:r>
              <a:rPr dirty="0" sz="1400">
                <a:latin typeface="Book Antiqua"/>
                <a:cs typeface="Book Antiqua"/>
              </a:rPr>
              <a:t>riding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by,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sunbleached </a:t>
            </a:r>
            <a:r>
              <a:rPr dirty="0" sz="1400">
                <a:latin typeface="Book Antiqua"/>
                <a:cs typeface="Book Antiqua"/>
              </a:rPr>
              <a:t>hair </a:t>
            </a:r>
            <a:r>
              <a:rPr dirty="0" sz="1400" spc="-5">
                <a:latin typeface="Book Antiqua"/>
                <a:cs typeface="Book Antiqua"/>
              </a:rPr>
              <a:t>and tattered </a:t>
            </a:r>
            <a:r>
              <a:rPr dirty="0" sz="1400">
                <a:latin typeface="Book Antiqua"/>
                <a:cs typeface="Book Antiqua"/>
              </a:rPr>
              <a:t>clothes, and smiled </a:t>
            </a:r>
            <a:r>
              <a:rPr dirty="0" sz="1400" spc="-5">
                <a:latin typeface="Book Antiqua"/>
                <a:cs typeface="Book Antiqua"/>
              </a:rPr>
              <a:t>almost </a:t>
            </a:r>
            <a:r>
              <a:rPr dirty="0" sz="1400">
                <a:latin typeface="Book Antiqua"/>
                <a:cs typeface="Book Antiqua"/>
              </a:rPr>
              <a:t>cheerfully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tears which washed white streaks </a:t>
            </a:r>
            <a:r>
              <a:rPr dirty="0" sz="1400">
                <a:latin typeface="Book Antiqua"/>
                <a:cs typeface="Book Antiqua"/>
              </a:rPr>
              <a:t>amid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darkness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his dirty </a:t>
            </a:r>
            <a:r>
              <a:rPr dirty="0" sz="1400">
                <a:latin typeface="Book Antiqua"/>
                <a:cs typeface="Book Antiqua"/>
              </a:rPr>
              <a:t>face. He led me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i="1">
                <a:latin typeface="Book Antiqua"/>
                <a:cs typeface="Book Antiqua"/>
              </a:rPr>
              <a:t>home</a:t>
            </a:r>
            <a:r>
              <a:rPr dirty="0" sz="1400">
                <a:latin typeface="Book Antiqua"/>
                <a:cs typeface="Book Antiqua"/>
              </a:rPr>
              <a:t>. </a:t>
            </a:r>
            <a:r>
              <a:rPr dirty="0" sz="1400" spc="-5">
                <a:latin typeface="Book Antiqua"/>
                <a:cs typeface="Book Antiqua"/>
              </a:rPr>
              <a:t>Oh, </a:t>
            </a:r>
            <a:r>
              <a:rPr dirty="0" sz="1400">
                <a:latin typeface="Book Antiqua"/>
                <a:cs typeface="Book Antiqua"/>
              </a:rPr>
              <a:t>mother! if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 with me up </a:t>
            </a:r>
            <a:r>
              <a:rPr dirty="0" sz="1400" spc="-5">
                <a:latin typeface="Book Antiqua"/>
                <a:cs typeface="Book Antiqua"/>
              </a:rPr>
              <a:t>those broken stairs,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seen the helpless beings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dismal,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dirty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room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wished,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like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means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help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dead body lay </a:t>
            </a:r>
            <a:r>
              <a:rPr dirty="0" sz="1400" spc="-1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unburied,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man </a:t>
            </a:r>
            <a:r>
              <a:rPr dirty="0" sz="1400" spc="-5">
                <a:latin typeface="Book Antiqua"/>
                <a:cs typeface="Book Antiqua"/>
              </a:rPr>
              <a:t>said,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no money to pay </a:t>
            </a:r>
            <a:r>
              <a:rPr dirty="0" sz="1400">
                <a:latin typeface="Book Antiqua"/>
                <a:cs typeface="Book Antiqua"/>
              </a:rPr>
              <a:t>for a </a:t>
            </a:r>
            <a:r>
              <a:rPr dirty="0" sz="1400" spc="-5">
                <a:latin typeface="Book Antiqua"/>
                <a:cs typeface="Book Antiqua"/>
              </a:rPr>
              <a:t>coffin. </a:t>
            </a:r>
            <a:r>
              <a:rPr dirty="0" sz="1400">
                <a:latin typeface="Book Antiqua"/>
                <a:cs typeface="Book Antiqua"/>
              </a:rPr>
              <a:t>He was </a:t>
            </a:r>
            <a:r>
              <a:rPr dirty="0" sz="1400" spc="-5">
                <a:latin typeface="Book Antiqua"/>
                <a:cs typeface="Book Antiqua"/>
              </a:rPr>
              <a:t>dying himself,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buried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together."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"Are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sure, </a:t>
            </a:r>
            <a:r>
              <a:rPr dirty="0" sz="1400" spc="-5">
                <a:latin typeface="Book Antiqua"/>
                <a:cs typeface="Book Antiqua"/>
              </a:rPr>
              <a:t>Eliza, that </a:t>
            </a:r>
            <a:r>
              <a:rPr dirty="0" sz="1400">
                <a:latin typeface="Book Antiqua"/>
                <a:cs typeface="Book Antiqua"/>
              </a:rPr>
              <a:t>you </a:t>
            </a:r>
            <a:r>
              <a:rPr dirty="0" sz="1400" spc="-5">
                <a:latin typeface="Book Antiqua"/>
                <a:cs typeface="Book Antiqua"/>
              </a:rPr>
              <a:t>have not the means to help them?" </a:t>
            </a:r>
            <a:r>
              <a:rPr dirty="0" sz="1400">
                <a:latin typeface="Book Antiqua"/>
                <a:cs typeface="Book Antiqua"/>
              </a:rPr>
              <a:t> asked </a:t>
            </a:r>
            <a:r>
              <a:rPr dirty="0" sz="1400" spc="-5">
                <a:latin typeface="Book Antiqua"/>
                <a:cs typeface="Book Antiqua"/>
              </a:rPr>
              <a:t>Mrs. Melvyn. </a:t>
            </a:r>
            <a:r>
              <a:rPr dirty="0" sz="1400">
                <a:latin typeface="Book Antiqua"/>
                <a:cs typeface="Book Antiqua"/>
              </a:rPr>
              <a:t>"Put on </a:t>
            </a:r>
            <a:r>
              <a:rPr dirty="0" sz="1400" spc="-5">
                <a:latin typeface="Book Antiqua"/>
                <a:cs typeface="Book Antiqua"/>
              </a:rPr>
              <a:t>your bonnet,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dear, and go to our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sexton. </a:t>
            </a:r>
            <a:r>
              <a:rPr dirty="0" sz="1400">
                <a:latin typeface="Book Antiqua"/>
                <a:cs typeface="Book Antiqua"/>
              </a:rPr>
              <a:t>Tell him </a:t>
            </a:r>
            <a:r>
              <a:rPr dirty="0" sz="1400" spc="-5">
                <a:latin typeface="Book Antiqua"/>
                <a:cs typeface="Book Antiqua"/>
              </a:rPr>
              <a:t>to go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>
                <a:latin typeface="Book Antiqua"/>
                <a:cs typeface="Book Antiqua"/>
              </a:rPr>
              <a:t>what should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done. </a:t>
            </a:r>
            <a:r>
              <a:rPr dirty="0" sz="1400" spc="-5">
                <a:latin typeface="Book Antiqua"/>
                <a:cs typeface="Book Antiqua"/>
              </a:rPr>
              <a:t>The charitable </a:t>
            </a:r>
            <a:r>
              <a:rPr dirty="0" sz="1400">
                <a:latin typeface="Book Antiqua"/>
                <a:cs typeface="Book Antiqua"/>
              </a:rPr>
              <a:t> society of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I am a member will </a:t>
            </a:r>
            <a:r>
              <a:rPr dirty="0" sz="1400" spc="-5">
                <a:latin typeface="Book Antiqua"/>
                <a:cs typeface="Book Antiqua"/>
              </a:rPr>
              <a:t>pay the expense. Then </a:t>
            </a:r>
            <a:r>
              <a:rPr dirty="0" sz="1400">
                <a:latin typeface="Book Antiqua"/>
                <a:cs typeface="Book Antiqua"/>
              </a:rPr>
              <a:t>call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Dr.----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dispensary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physician,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send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relief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sick one. Then </a:t>
            </a:r>
            <a:r>
              <a:rPr dirty="0" sz="1400" spc="-5">
                <a:latin typeface="Book Antiqua"/>
                <a:cs typeface="Book Antiqua"/>
              </a:rPr>
              <a:t>go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your acquaintance who have,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10">
                <a:latin typeface="Book Antiqua"/>
                <a:cs typeface="Book Antiqua"/>
              </a:rPr>
              <a:t>you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say, </a:t>
            </a:r>
            <a:r>
              <a:rPr dirty="0" sz="1400" spc="-5">
                <a:latin typeface="Book Antiqua"/>
                <a:cs typeface="Book Antiqua"/>
              </a:rPr>
              <a:t>'bread to waste,'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mention to them this hungry little boy. </a:t>
            </a:r>
            <a:r>
              <a:rPr dirty="0" sz="1400" spc="-1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 you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money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these</a:t>
            </a:r>
            <a:r>
              <a:rPr dirty="0" sz="1400" spc="3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sufferers,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2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voice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plead with </a:t>
            </a:r>
            <a:r>
              <a:rPr dirty="0" sz="1400" spc="-5">
                <a:latin typeface="Book Antiqua"/>
                <a:cs typeface="Book Antiqua"/>
              </a:rPr>
              <a:t>those who </a:t>
            </a:r>
            <a:r>
              <a:rPr dirty="0" sz="1400">
                <a:latin typeface="Book Antiqua"/>
                <a:cs typeface="Book Antiqua"/>
              </a:rPr>
              <a:t>have; </a:t>
            </a:r>
            <a:r>
              <a:rPr dirty="0" sz="1400" spc="-5">
                <a:latin typeface="Book Antiqua"/>
                <a:cs typeface="Book Antiqua"/>
              </a:rPr>
              <a:t>and thus you may bless the poor, while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doubly bless the </a:t>
            </a:r>
            <a:r>
              <a:rPr dirty="0" sz="1400">
                <a:latin typeface="Book Antiqua"/>
                <a:cs typeface="Book Antiqua"/>
              </a:rPr>
              <a:t>rich, for </a:t>
            </a:r>
            <a:r>
              <a:rPr dirty="0" sz="1400" spc="-5">
                <a:latin typeface="Book Antiqua"/>
                <a:cs typeface="Book Antiqua"/>
              </a:rPr>
              <a:t>'It </a:t>
            </a:r>
            <a:r>
              <a:rPr dirty="0" sz="1400">
                <a:latin typeface="Book Antiqua"/>
                <a:cs typeface="Book Antiqua"/>
              </a:rPr>
              <a:t>is more </a:t>
            </a:r>
            <a:r>
              <a:rPr dirty="0" sz="1400" spc="-5">
                <a:latin typeface="Book Antiqua"/>
                <a:cs typeface="Book Antiqua"/>
              </a:rPr>
              <a:t>blessed to give than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receive.'"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Eliza obeyed, </a:t>
            </a:r>
            <a:r>
              <a:rPr dirty="0" sz="1400">
                <a:latin typeface="Book Antiqua"/>
                <a:cs typeface="Book Antiqua"/>
              </a:rPr>
              <a:t>and when she </a:t>
            </a:r>
            <a:r>
              <a:rPr dirty="0" sz="1400" spc="-5">
                <a:latin typeface="Book Antiqua"/>
                <a:cs typeface="Book Antiqua"/>
              </a:rPr>
              <a:t>returned several hours after,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face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glowing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animation,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eagerly </a:t>
            </a:r>
            <a:r>
              <a:rPr dirty="0" sz="1400">
                <a:latin typeface="Book Antiqua"/>
                <a:cs typeface="Book Antiqua"/>
              </a:rPr>
              <a:t>recounted </a:t>
            </a:r>
            <a:r>
              <a:rPr dirty="0" sz="1400" spc="-5">
                <a:latin typeface="Book Antiqua"/>
                <a:cs typeface="Book Antiqua"/>
              </a:rPr>
              <a:t>how </a:t>
            </a:r>
            <a:r>
              <a:rPr dirty="0" sz="1400" spc="-10">
                <a:latin typeface="Book Antiqua"/>
                <a:cs typeface="Book Antiqua"/>
              </a:rPr>
              <a:t>much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 spc="5">
                <a:latin typeface="Book Antiqua"/>
                <a:cs typeface="Book Antiqua"/>
              </a:rPr>
              <a:t>been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done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poor </a:t>
            </a:r>
            <a:r>
              <a:rPr dirty="0" sz="1400">
                <a:latin typeface="Book Antiqua"/>
                <a:cs typeface="Book Antiqua"/>
              </a:rPr>
              <a:t>family; how </a:t>
            </a:r>
            <a:r>
              <a:rPr dirty="0" sz="1400" spc="-5">
                <a:latin typeface="Book Antiqua"/>
                <a:cs typeface="Book Antiqua"/>
              </a:rPr>
              <a:t>their dead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humanely borne </a:t>
            </a:r>
            <a:r>
              <a:rPr dirty="0" sz="1400">
                <a:latin typeface="Book Antiqua"/>
                <a:cs typeface="Book Antiqua"/>
              </a:rPr>
              <a:t> from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sight; how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sick man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visited </a:t>
            </a:r>
            <a:r>
              <a:rPr dirty="0" sz="1400" spc="-5">
                <a:latin typeface="Book Antiqua"/>
                <a:cs typeface="Book Antiqua"/>
              </a:rPr>
              <a:t>by the physician,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bitterness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removed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sympathy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sent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him; how the </a:t>
            </a:r>
            <a:r>
              <a:rPr dirty="0" sz="1400">
                <a:latin typeface="Book Antiqua"/>
                <a:cs typeface="Book Antiqua"/>
              </a:rPr>
              <a:t>room </a:t>
            </a:r>
            <a:r>
              <a:rPr dirty="0" sz="1400" spc="-5">
                <a:latin typeface="Book Antiqua"/>
                <a:cs typeface="Book Antiqua"/>
              </a:rPr>
              <a:t>was to be cleaned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ventilated,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how she </a:t>
            </a:r>
            <a:r>
              <a:rPr dirty="0" sz="1400">
                <a:latin typeface="Book Antiqua"/>
                <a:cs typeface="Book Antiqua"/>
              </a:rPr>
              <a:t> left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boy </a:t>
            </a:r>
            <a:r>
              <a:rPr dirty="0" sz="1400" spc="-5">
                <a:latin typeface="Book Antiqua"/>
                <a:cs typeface="Book Antiqua"/>
              </a:rPr>
              <a:t>eating </a:t>
            </a:r>
            <a:r>
              <a:rPr dirty="0" sz="1400">
                <a:latin typeface="Book Antiqua"/>
                <a:cs typeface="Book Antiqua"/>
              </a:rPr>
              <a:t>a huge slice of </a:t>
            </a:r>
            <a:r>
              <a:rPr dirty="0" sz="1400" spc="-5">
                <a:latin typeface="Book Antiqua"/>
                <a:cs typeface="Book Antiqua"/>
              </a:rPr>
              <a:t>bread, while others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family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half </a:t>
            </a:r>
            <a:r>
              <a:rPr dirty="0" sz="1400" spc="-5">
                <a:latin typeface="Book Antiqua"/>
                <a:cs typeface="Book Antiqua"/>
              </a:rPr>
              <a:t>devouring the remainder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loaf; her mother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listened with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gentleness.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"It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well, my </a:t>
            </a:r>
            <a:r>
              <a:rPr dirty="0" sz="1400" spc="-5">
                <a:latin typeface="Book Antiqua"/>
                <a:cs typeface="Book Antiqua"/>
              </a:rPr>
              <a:t>daughter,"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she; </a:t>
            </a:r>
            <a:r>
              <a:rPr dirty="0" sz="1400" spc="-5">
                <a:latin typeface="Book Antiqua"/>
                <a:cs typeface="Book Antiqua"/>
              </a:rPr>
              <a:t>"I preferred to </a:t>
            </a:r>
            <a:r>
              <a:rPr dirty="0" sz="1400">
                <a:latin typeface="Book Antiqua"/>
                <a:cs typeface="Book Antiqua"/>
              </a:rPr>
              <a:t>send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errand of </a:t>
            </a:r>
            <a:r>
              <a:rPr dirty="0" sz="1400" spc="-5">
                <a:latin typeface="Book Antiqua"/>
                <a:cs typeface="Book Antiqua"/>
              </a:rPr>
              <a:t>sympathy, that you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10">
                <a:latin typeface="Book Antiqua"/>
                <a:cs typeface="Book Antiqua"/>
              </a:rPr>
              <a:t>how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much</a:t>
            </a:r>
            <a:r>
              <a:rPr dirty="0" sz="1400">
                <a:latin typeface="Book Antiqua"/>
                <a:cs typeface="Book Antiqua"/>
              </a:rPr>
              <a:t> 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</a:t>
            </a:r>
            <a:r>
              <a:rPr dirty="0" sz="1400">
                <a:latin typeface="Book Antiqua"/>
                <a:cs typeface="Book Antiqua"/>
              </a:rPr>
              <a:t> small </a:t>
            </a:r>
            <a:r>
              <a:rPr dirty="0" sz="1400" spc="-5">
                <a:latin typeface="Book Antiqua"/>
                <a:cs typeface="Book Antiqua"/>
              </a:rPr>
              <a:t>means."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"I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picture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here,"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continued,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"which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wish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you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keep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 a </a:t>
            </a:r>
            <a:r>
              <a:rPr dirty="0" sz="1400" spc="-5">
                <a:latin typeface="Book Antiqua"/>
                <a:cs typeface="Book Antiqua"/>
              </a:rPr>
              <a:t>token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this day's feelings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actions. It </a:t>
            </a:r>
            <a:r>
              <a:rPr dirty="0" sz="1400">
                <a:latin typeface="Book Antiqua"/>
                <a:cs typeface="Book Antiqua"/>
              </a:rPr>
              <a:t>is called </a:t>
            </a:r>
            <a:r>
              <a:rPr dirty="0" sz="1400" spc="-5">
                <a:latin typeface="Book Antiqua"/>
                <a:cs typeface="Book Antiqua"/>
              </a:rPr>
              <a:t>'The </a:t>
            </a:r>
            <a:r>
              <a:rPr dirty="0" sz="1400">
                <a:latin typeface="Book Antiqua"/>
                <a:cs typeface="Book Antiqua"/>
              </a:rPr>
              <a:t>Widow's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Pot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Oil.'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 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story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belongs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it?"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Eliza took </a:t>
            </a:r>
            <a:r>
              <a:rPr dirty="0" sz="1400">
                <a:latin typeface="Book Antiqua"/>
                <a:cs typeface="Book Antiqua"/>
              </a:rPr>
              <a:t>her little </a:t>
            </a:r>
            <a:r>
              <a:rPr dirty="0" sz="1400" spc="-5">
                <a:latin typeface="Book Antiqua"/>
                <a:cs typeface="Book Antiqua"/>
              </a:rPr>
              <a:t>pocket </a:t>
            </a:r>
            <a:r>
              <a:rPr dirty="0" sz="1400">
                <a:latin typeface="Book Antiqua"/>
                <a:cs typeface="Book Antiqua"/>
              </a:rPr>
              <a:t>Bible,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one that </a:t>
            </a:r>
            <a:r>
              <a:rPr dirty="0" sz="1400">
                <a:latin typeface="Book Antiqua"/>
                <a:cs typeface="Book Antiqua"/>
              </a:rPr>
              <a:t>she always </a:t>
            </a:r>
            <a:r>
              <a:rPr dirty="0" sz="1400" spc="-5">
                <a:latin typeface="Book Antiqua"/>
                <a:cs typeface="Book Antiqua"/>
              </a:rPr>
              <a:t>carried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the Sabbath </a:t>
            </a:r>
            <a:r>
              <a:rPr dirty="0" sz="1400">
                <a:latin typeface="Book Antiqua"/>
                <a:cs typeface="Book Antiqua"/>
              </a:rPr>
              <a:t>school, </a:t>
            </a:r>
            <a:r>
              <a:rPr dirty="0" sz="1400" spc="-5">
                <a:latin typeface="Book Antiqua"/>
                <a:cs typeface="Book Antiqua"/>
              </a:rPr>
              <a:t>and, turning to the </a:t>
            </a:r>
            <a:r>
              <a:rPr dirty="0" sz="1400">
                <a:latin typeface="Book Antiqua"/>
                <a:cs typeface="Book Antiqua"/>
              </a:rPr>
              <a:t>fourth </a:t>
            </a:r>
            <a:r>
              <a:rPr dirty="0" sz="1400" spc="-5">
                <a:latin typeface="Book Antiqua"/>
                <a:cs typeface="Book Antiqua"/>
              </a:rPr>
              <a:t>chapter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second </a:t>
            </a:r>
            <a:r>
              <a:rPr dirty="0" sz="1400">
                <a:latin typeface="Book Antiqua"/>
                <a:cs typeface="Book Antiqua"/>
              </a:rPr>
              <a:t> book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Kings,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first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seven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verses.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Turn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now, </a:t>
            </a:r>
            <a:r>
              <a:rPr dirty="0" sz="1400">
                <a:latin typeface="Book Antiqua"/>
                <a:cs typeface="Book Antiqua"/>
              </a:rPr>
              <a:t> children,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 them.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3573145" cy="885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bigger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thumb,</a:t>
            </a:r>
            <a:endParaRPr sz="1400">
              <a:latin typeface="Book Antiqua"/>
              <a:cs typeface="Book Antiqua"/>
            </a:endParaRPr>
          </a:p>
          <a:p>
            <a:pPr marL="12700" marR="50355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on </a:t>
            </a:r>
            <a:r>
              <a:rPr dirty="0" sz="1400" spc="-5">
                <a:latin typeface="Book Antiqua"/>
                <a:cs typeface="Book Antiqua"/>
              </a:rPr>
              <a:t>his browny, gold-striped </a:t>
            </a:r>
            <a:r>
              <a:rPr dirty="0" sz="1400">
                <a:latin typeface="Book Antiqua"/>
                <a:cs typeface="Book Antiqua"/>
              </a:rPr>
              <a:t>back,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Behold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Fairy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come!</a:t>
            </a:r>
            <a:endParaRPr sz="1400">
              <a:latin typeface="Book Antiqua"/>
              <a:cs typeface="Book Antiqua"/>
            </a:endParaRPr>
          </a:p>
          <a:p>
            <a:pPr marL="12700" marR="124968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One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look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loveliness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Makes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MARY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dumb.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31889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veil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gossamer,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tunic was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blue,</a:t>
            </a:r>
            <a:endParaRPr sz="1400">
              <a:latin typeface="Book Antiqua"/>
              <a:cs typeface="Book Antiqua"/>
            </a:endParaRPr>
          </a:p>
          <a:p>
            <a:pPr marL="12700" marR="101981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golden sunbeam was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belt,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bonnet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crimson hue,</a:t>
            </a:r>
            <a:endParaRPr sz="1400">
              <a:latin typeface="Book Antiqua"/>
              <a:cs typeface="Book Antiqua"/>
            </a:endParaRPr>
          </a:p>
          <a:p>
            <a:pPr marL="12700" marR="346710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through the net </a:t>
            </a:r>
            <a:r>
              <a:rPr dirty="0" sz="1400">
                <a:latin typeface="Book Antiqua"/>
                <a:cs typeface="Book Antiqua"/>
              </a:rPr>
              <a:t>of her </a:t>
            </a:r>
            <a:r>
              <a:rPr dirty="0" sz="1400" spc="-5">
                <a:latin typeface="Book Antiqua"/>
                <a:cs typeface="Book Antiqua"/>
              </a:rPr>
              <a:t>purple shawl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Clear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silver stars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looked </a:t>
            </a:r>
            <a:r>
              <a:rPr dirty="0" sz="1400">
                <a:latin typeface="Book Antiqua"/>
                <a:cs typeface="Book Antiqua"/>
              </a:rPr>
              <a:t>through.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58420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slippers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sunflower </a:t>
            </a:r>
            <a:r>
              <a:rPr dirty="0" sz="1400">
                <a:latin typeface="Book Antiqua"/>
                <a:cs typeface="Book Antiqua"/>
              </a:rPr>
              <a:t>seeds,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tied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5">
                <a:latin typeface="Book Antiqua"/>
                <a:cs typeface="Book Antiqua"/>
              </a:rPr>
              <a:t> spider's </a:t>
            </a:r>
            <a:r>
              <a:rPr dirty="0" sz="1400">
                <a:latin typeface="Book Antiqua"/>
                <a:cs typeface="Book Antiqua"/>
              </a:rPr>
              <a:t>thread,</a:t>
            </a:r>
            <a:endParaRPr sz="1400">
              <a:latin typeface="Book Antiqua"/>
              <a:cs typeface="Book Antiqua"/>
            </a:endParaRPr>
          </a:p>
          <a:p>
            <a:pPr marL="12700" marR="48069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rein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silkworm's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finest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yarn </a:t>
            </a:r>
            <a:r>
              <a:rPr dirty="0" sz="1400">
                <a:latin typeface="Book Antiqua"/>
                <a:cs typeface="Book Antiqua"/>
              </a:rPr>
              <a:t> Passed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round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bee's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brown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head;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oaten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straw was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riding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whip,—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Oh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courser sped!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855344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She beckoned 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sighing </a:t>
            </a:r>
            <a:r>
              <a:rPr dirty="0" sz="1400" spc="-5">
                <a:latin typeface="Book Antiqua"/>
                <a:cs typeface="Book Antiqua"/>
              </a:rPr>
              <a:t>maid,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way,</a:t>
            </a:r>
            <a:endParaRPr sz="1400">
              <a:latin typeface="Book Antiqua"/>
              <a:cs typeface="Book Antiqua"/>
            </a:endParaRPr>
          </a:p>
          <a:p>
            <a:pPr marL="12700" marR="36004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showed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hundred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fountains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bubbled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night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day,</a:t>
            </a:r>
            <a:endParaRPr sz="1400">
              <a:latin typeface="Book Antiqua"/>
              <a:cs typeface="Book Antiqua"/>
            </a:endParaRPr>
          </a:p>
          <a:p>
            <a:pPr marL="12700" marR="508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flashed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their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waves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sunlight,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showers of</a:t>
            </a:r>
            <a:r>
              <a:rPr dirty="0" sz="1400" spc="-5">
                <a:latin typeface="Book Antiqua"/>
                <a:cs typeface="Book Antiqua"/>
              </a:rPr>
              <a:t> crystal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spray.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424180">
              <a:lnSpc>
                <a:spcPct val="103699"/>
              </a:lnSpc>
            </a:pPr>
            <a:r>
              <a:rPr dirty="0" sz="1400" spc="-5">
                <a:latin typeface="Book Antiqua"/>
                <a:cs typeface="Book Antiqua"/>
              </a:rPr>
              <a:t>She said: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"Each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stream has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secret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power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Upon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human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heart,</a:t>
            </a:r>
            <a:endParaRPr sz="1400">
              <a:latin typeface="Book Antiqua"/>
              <a:cs typeface="Book Antiqua"/>
            </a:endParaRPr>
          </a:p>
          <a:p>
            <a:pPr marL="12700" marR="54165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drink,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mystic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draught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Shall joy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impart;</a:t>
            </a:r>
            <a:endParaRPr sz="1400">
              <a:latin typeface="Book Antiqua"/>
              <a:cs typeface="Book Antiqua"/>
            </a:endParaRPr>
          </a:p>
          <a:p>
            <a:pPr marL="12700" marR="73977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'T will </a:t>
            </a:r>
            <a:r>
              <a:rPr dirty="0" sz="1400" spc="-5">
                <a:latin typeface="Book Antiqua"/>
                <a:cs typeface="Book Antiqua"/>
              </a:rPr>
              <a:t>give you pleasant happiness,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sorrow's</a:t>
            </a:r>
            <a:r>
              <a:rPr dirty="0" sz="1400" spc="-5">
                <a:latin typeface="Book Antiqua"/>
                <a:cs typeface="Book Antiqua"/>
              </a:rPr>
              <a:t> painful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smart."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75057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founts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labelled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titles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plainly seen,—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fountains </a:t>
            </a:r>
            <a:r>
              <a:rPr dirty="0" sz="1400" spc="-5" i="1">
                <a:latin typeface="Book Antiqua"/>
                <a:cs typeface="Book Antiqua"/>
              </a:rPr>
              <a:t>Pride</a:t>
            </a:r>
            <a:r>
              <a:rPr dirty="0" sz="1400" spc="-5">
                <a:latin typeface="Book Antiqua"/>
                <a:cs typeface="Book Antiqua"/>
              </a:rPr>
              <a:t>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Sin</a:t>
            </a:r>
            <a:r>
              <a:rPr dirty="0" sz="1400">
                <a:latin typeface="Book Antiqua"/>
                <a:cs typeface="Book Antiqua"/>
              </a:rPr>
              <a:t>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Wrong</a:t>
            </a:r>
            <a:r>
              <a:rPr dirty="0" sz="1400" spc="-5">
                <a:latin typeface="Book Antiqua"/>
                <a:cs typeface="Book Antiqua"/>
              </a:rPr>
              <a:t>,</a:t>
            </a:r>
            <a:endParaRPr sz="1400">
              <a:latin typeface="Book Antiqua"/>
              <a:cs typeface="Book Antiqua"/>
            </a:endParaRPr>
          </a:p>
          <a:p>
            <a:pPr marL="12700" marR="76073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5" i="1">
                <a:latin typeface="Book Antiqua"/>
                <a:cs typeface="Book Antiqua"/>
              </a:rPr>
              <a:t>Hate</a:t>
            </a:r>
            <a:r>
              <a:rPr dirty="0" sz="1400" spc="-5">
                <a:latin typeface="Book Antiqua"/>
                <a:cs typeface="Book Antiqua"/>
              </a:rPr>
              <a:t>, and </a:t>
            </a:r>
            <a:r>
              <a:rPr dirty="0" sz="1400" spc="-5" i="1">
                <a:latin typeface="Book Antiqua"/>
                <a:cs typeface="Book Antiqua"/>
              </a:rPr>
              <a:t>Scorn</a:t>
            </a:r>
            <a:r>
              <a:rPr dirty="0" sz="1400" spc="-5">
                <a:latin typeface="Book Antiqua"/>
                <a:cs typeface="Book Antiqua"/>
              </a:rPr>
              <a:t>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 i="1">
                <a:latin typeface="Book Antiqua"/>
                <a:cs typeface="Book Antiqua"/>
              </a:rPr>
              <a:t>Spleen,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Goodness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Love</a:t>
            </a:r>
            <a:r>
              <a:rPr dirty="0" sz="1400" spc="-5">
                <a:latin typeface="Book Antiqua"/>
                <a:cs typeface="Book Antiqua"/>
              </a:rPr>
              <a:t>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400" spc="-5">
                <a:latin typeface="Book Antiqua"/>
                <a:cs typeface="Book Antiqua"/>
              </a:rPr>
              <a:t>Sparkled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along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green.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1100073"/>
            <a:ext cx="3650615" cy="86379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4419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And MARY </a:t>
            </a:r>
            <a:r>
              <a:rPr dirty="0" sz="1400" spc="-5">
                <a:latin typeface="Book Antiqua"/>
                <a:cs typeface="Book Antiqua"/>
              </a:rPr>
              <a:t>drank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each bright fount,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draw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grief</a:t>
            </a:r>
            <a:r>
              <a:rPr dirty="0" sz="1400">
                <a:latin typeface="Book Antiqua"/>
                <a:cs typeface="Book Antiqua"/>
              </a:rPr>
              <a:t> away;</a:t>
            </a:r>
            <a:endParaRPr sz="1400">
              <a:latin typeface="Book Antiqua"/>
              <a:cs typeface="Book Antiqua"/>
            </a:endParaRPr>
          </a:p>
          <a:p>
            <a:pPr marL="12700" marR="95440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But, </a:t>
            </a:r>
            <a:r>
              <a:rPr dirty="0" sz="1400">
                <a:latin typeface="Book Antiqua"/>
                <a:cs typeface="Book Antiqua"/>
              </a:rPr>
              <a:t>spite of all </a:t>
            </a:r>
            <a:r>
              <a:rPr dirty="0" sz="1400" spc="-5">
                <a:latin typeface="Book Antiqua"/>
                <a:cs typeface="Book Antiqua"/>
              </a:rPr>
              <a:t>the water's </a:t>
            </a:r>
            <a:r>
              <a:rPr dirty="0" sz="1400">
                <a:latin typeface="Book Antiqua"/>
                <a:cs typeface="Book Antiqua"/>
              </a:rPr>
              <a:t>power,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sorrows</a:t>
            </a:r>
            <a:r>
              <a:rPr dirty="0" sz="1400" spc="-5">
                <a:latin typeface="Book Antiqua"/>
                <a:cs typeface="Book Antiqua"/>
              </a:rPr>
              <a:t> they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stay.</a:t>
            </a:r>
            <a:endParaRPr sz="1400">
              <a:latin typeface="Book Antiqua"/>
              <a:cs typeface="Book Antiqua"/>
            </a:endParaRPr>
          </a:p>
          <a:p>
            <a:pPr marL="12700" marR="42227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still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mourned,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still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Through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livelong day.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07632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One morn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little </a:t>
            </a:r>
            <a:r>
              <a:rPr dirty="0" sz="1400">
                <a:latin typeface="Book Antiqua"/>
                <a:cs typeface="Book Antiqua"/>
              </a:rPr>
              <a:t>spring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saw </a:t>
            </a:r>
            <a:r>
              <a:rPr dirty="0" sz="1400" spc="-5">
                <a:latin typeface="Book Antiqua"/>
                <a:cs typeface="Book Antiqua"/>
              </a:rPr>
              <a:t>before,</a:t>
            </a:r>
            <a:endParaRPr sz="1400">
              <a:latin typeface="Book Antiqua"/>
              <a:cs typeface="Book Antiqua"/>
            </a:endParaRPr>
          </a:p>
          <a:p>
            <a:pPr marL="12700" marR="1195070">
              <a:lnSpc>
                <a:spcPct val="103600"/>
              </a:lnSpc>
              <a:spcBef>
                <a:spcPts val="5"/>
              </a:spcBef>
            </a:pPr>
            <a:r>
              <a:rPr dirty="0" sz="1400" spc="-5">
                <a:latin typeface="Book Antiqua"/>
                <a:cs typeface="Book Antiqua"/>
              </a:rPr>
              <a:t>Down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shady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vale,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Covered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blossoms o'er,—</a:t>
            </a:r>
            <a:endParaRPr sz="1400">
              <a:latin typeface="Book Antiqua"/>
              <a:cs typeface="Book Antiqua"/>
            </a:endParaRPr>
          </a:p>
          <a:p>
            <a:pPr marL="12700" marR="508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when she </a:t>
            </a:r>
            <a:r>
              <a:rPr dirty="0" sz="1400" spc="-5">
                <a:latin typeface="Book Antiqua"/>
                <a:cs typeface="Book Antiqua"/>
              </a:rPr>
              <a:t>'d drunk, </a:t>
            </a:r>
            <a:r>
              <a:rPr dirty="0" sz="1400">
                <a:latin typeface="Book Antiqua"/>
                <a:cs typeface="Book Antiqua"/>
              </a:rPr>
              <a:t>and still </a:t>
            </a:r>
            <a:r>
              <a:rPr dirty="0" sz="1400" spc="-5">
                <a:latin typeface="Book Antiqua"/>
                <a:cs typeface="Book Antiqua"/>
              </a:rPr>
              <a:t>would drink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thirsted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still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57150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gladly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quaffed its</a:t>
            </a:r>
            <a:r>
              <a:rPr dirty="0" sz="1400">
                <a:latin typeface="Book Antiqua"/>
                <a:cs typeface="Book Antiqua"/>
              </a:rPr>
              <a:t> cooling</a:t>
            </a:r>
            <a:r>
              <a:rPr dirty="0" sz="1400" spc="-5">
                <a:latin typeface="Book Antiqua"/>
                <a:cs typeface="Book Antiqua"/>
              </a:rPr>
              <a:t> draught,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found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 spc="-10">
                <a:latin typeface="Book Antiqua"/>
                <a:cs typeface="Book Antiqua"/>
              </a:rPr>
              <a:t>she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-5">
                <a:latin typeface="Book Antiqua"/>
                <a:cs typeface="Book Antiqua"/>
              </a:rPr>
              <a:t> sought;</a:t>
            </a:r>
            <a:endParaRPr sz="1400">
              <a:latin typeface="Book Antiqua"/>
              <a:cs typeface="Book Antiqua"/>
            </a:endParaRPr>
          </a:p>
          <a:p>
            <a:pPr marL="12700" marR="47815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grieved.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thirsted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 for </a:t>
            </a:r>
            <a:r>
              <a:rPr dirty="0" sz="1400">
                <a:latin typeface="Book Antiqua"/>
                <a:cs typeface="Book Antiqua"/>
              </a:rPr>
              <a:t>nought;</a:t>
            </a:r>
            <a:endParaRPr sz="1400">
              <a:latin typeface="Book Antiqua"/>
              <a:cs typeface="Book Antiqua"/>
            </a:endParaRPr>
          </a:p>
          <a:p>
            <a:pPr marL="12700" marR="1036319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She'd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found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blessed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happiness,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Beyond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highest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68643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5">
                <a:latin typeface="Book Antiqua"/>
                <a:cs typeface="Book Antiqua"/>
              </a:rPr>
              <a:t> moved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vines</a:t>
            </a:r>
            <a:r>
              <a:rPr dirty="0" sz="1400" spc="-5">
                <a:latin typeface="Book Antiqua"/>
                <a:cs typeface="Book Antiqua"/>
              </a:rPr>
              <a:t> aside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fount from </a:t>
            </a:r>
            <a:r>
              <a:rPr dirty="0" sz="1400">
                <a:latin typeface="Book Antiqua"/>
                <a:cs typeface="Book Antiqua"/>
              </a:rPr>
              <a:t>sight,</a:t>
            </a:r>
            <a:endParaRPr sz="1400">
              <a:latin typeface="Book Antiqua"/>
              <a:cs typeface="Book Antiqua"/>
            </a:endParaRPr>
          </a:p>
          <a:p>
            <a:pPr marL="12700" marR="842644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loveliest, </a:t>
            </a:r>
            <a:r>
              <a:rPr dirty="0" sz="1400" spc="-5">
                <a:latin typeface="Book Antiqua"/>
                <a:cs typeface="Book Antiqua"/>
              </a:rPr>
              <a:t>brightest characters,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Like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stars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silver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light,—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Goodness </a:t>
            </a:r>
            <a:r>
              <a:rPr dirty="0" sz="1400" i="1">
                <a:latin typeface="Book Antiqua"/>
                <a:cs typeface="Book Antiqua"/>
              </a:rPr>
              <a:t>of heart, </a:t>
            </a:r>
            <a:r>
              <a:rPr dirty="0" sz="1400" spc="-5" i="1">
                <a:latin typeface="Book Antiqua"/>
                <a:cs typeface="Book Antiqua"/>
              </a:rPr>
              <a:t>and speech, and </a:t>
            </a:r>
            <a:r>
              <a:rPr dirty="0" sz="1400" i="1">
                <a:latin typeface="Book Antiqua"/>
                <a:cs typeface="Book Antiqua"/>
              </a:rPr>
              <a:t>life</a:t>
            </a:r>
            <a:r>
              <a:rPr dirty="0" sz="1400">
                <a:latin typeface="Book Antiqua"/>
                <a:cs typeface="Book Antiqua"/>
              </a:rPr>
              <a:t>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 read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letters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780415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drank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liquid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waves,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soon</a:t>
            </a:r>
            <a:r>
              <a:rPr dirty="0" sz="1400" spc="-5">
                <a:latin typeface="Book Antiqua"/>
                <a:cs typeface="Book Antiqua"/>
              </a:rPr>
              <a:t> her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brow</a:t>
            </a:r>
            <a:endParaRPr sz="1400">
              <a:latin typeface="Book Antiqua"/>
              <a:cs typeface="Book Antiqua"/>
            </a:endParaRPr>
          </a:p>
          <a:p>
            <a:pPr marL="12700" marR="66611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Became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 pure,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clear,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white,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-5">
                <a:latin typeface="Book Antiqua"/>
                <a:cs typeface="Book Antiqua"/>
              </a:rPr>
              <a:t> bank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whitest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snow;</a:t>
            </a:r>
            <a:endParaRPr sz="1400">
              <a:latin typeface="Book Antiqua"/>
              <a:cs typeface="Book Antiqua"/>
            </a:endParaRPr>
          </a:p>
          <a:p>
            <a:pPr marL="12700" marR="49085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when she </a:t>
            </a:r>
            <a:r>
              <a:rPr dirty="0" sz="1400" spc="-10">
                <a:latin typeface="Book Antiqua"/>
                <a:cs typeface="Book Antiqua"/>
              </a:rPr>
              <a:t>drank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that blest fount,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purest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joy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know.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560705">
              <a:lnSpc>
                <a:spcPct val="103699"/>
              </a:lnSpc>
            </a:pPr>
            <a:r>
              <a:rPr dirty="0" sz="1400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MARY learned this highest </a:t>
            </a:r>
            <a:r>
              <a:rPr dirty="0" sz="1400">
                <a:latin typeface="Book Antiqua"/>
                <a:cs typeface="Book Antiqua"/>
              </a:rPr>
              <a:t>truth.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Beyond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human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art,—</a:t>
            </a:r>
            <a:endParaRPr sz="1400">
              <a:latin typeface="Book Antiqua"/>
              <a:cs typeface="Book Antiqua"/>
            </a:endParaRPr>
          </a:p>
          <a:p>
            <a:pPr marL="12700" marR="101219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many things </a:t>
            </a:r>
            <a:r>
              <a:rPr dirty="0" sz="1400">
                <a:latin typeface="Book Antiqua"/>
                <a:cs typeface="Book Antiqua"/>
              </a:rPr>
              <a:t>in life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</a:t>
            </a:r>
            <a:r>
              <a:rPr dirty="0" sz="1400" spc="-5">
                <a:latin typeface="Book Antiqua"/>
                <a:cs typeface="Book Antiqua"/>
              </a:rPr>
              <a:t> pain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woe impart;—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2841625" cy="4603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But Goodness alone </a:t>
            </a:r>
            <a:r>
              <a:rPr dirty="0" sz="1400">
                <a:latin typeface="Book Antiqua"/>
                <a:cs typeface="Book Antiqua"/>
              </a:rPr>
              <a:t>of act and deed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</a:t>
            </a:r>
            <a:r>
              <a:rPr dirty="0" sz="1400" spc="-5">
                <a:latin typeface="Book Antiqua"/>
                <a:cs typeface="Book Antiqua"/>
              </a:rPr>
              <a:t> make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happy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8615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Book Antiqua"/>
                <a:cs typeface="Book Antiqua"/>
              </a:rPr>
              <a:t>A</a:t>
            </a:r>
            <a:r>
              <a:rPr dirty="0" sz="1400" spc="-5" b="1">
                <a:latin typeface="Book Antiqua"/>
                <a:cs typeface="Book Antiqua"/>
              </a:rPr>
              <a:t> </a:t>
            </a:r>
            <a:r>
              <a:rPr dirty="0" sz="1400" spc="-10" b="1">
                <a:latin typeface="Book Antiqua"/>
                <a:cs typeface="Book Antiqua"/>
              </a:rPr>
              <a:t>LESSON</a:t>
            </a:r>
            <a:r>
              <a:rPr dirty="0" sz="1400" spc="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TAUGHT </a:t>
            </a:r>
            <a:r>
              <a:rPr dirty="0" sz="1400" b="1">
                <a:latin typeface="Book Antiqua"/>
                <a:cs typeface="Book Antiqua"/>
              </a:rPr>
              <a:t>BY</a:t>
            </a:r>
            <a:r>
              <a:rPr dirty="0" sz="1400" spc="-5" b="1">
                <a:latin typeface="Book Antiqua"/>
                <a:cs typeface="Book Antiqua"/>
              </a:rPr>
              <a:t> NATURE.</a:t>
            </a:r>
            <a:endParaRPr sz="1400">
              <a:latin typeface="Book Antiqua"/>
              <a:cs typeface="Book Antiqua"/>
            </a:endParaRPr>
          </a:p>
          <a:p>
            <a:pPr algn="ctr" marL="14922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MISS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LOUISA</a:t>
            </a:r>
            <a:r>
              <a:rPr dirty="0" sz="1400">
                <a:latin typeface="Book Antiqua"/>
                <a:cs typeface="Book Antiqua"/>
              </a:rPr>
              <a:t> M.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BARKER.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child,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younger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whom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book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written,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home was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valley.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usual appendages 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farm-house,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garden,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orchard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small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pasture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grounds,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lay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 near it; and I </a:t>
            </a:r>
            <a:r>
              <a:rPr dirty="0" sz="1400" spc="-5">
                <a:latin typeface="Book Antiqua"/>
                <a:cs typeface="Book Antiqua"/>
              </a:rPr>
              <a:t>was as familiar with these enclosures </a:t>
            </a:r>
            <a:r>
              <a:rPr dirty="0" sz="1400">
                <a:latin typeface="Book Antiqua"/>
                <a:cs typeface="Book Antiqua"/>
              </a:rPr>
              <a:t>as with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rooms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house. </a:t>
            </a:r>
            <a:r>
              <a:rPr dirty="0" sz="1400">
                <a:latin typeface="Book Antiqua"/>
                <a:cs typeface="Book Antiqua"/>
              </a:rPr>
              <a:t>A little </a:t>
            </a:r>
            <a:r>
              <a:rPr dirty="0" sz="1400" spc="-5">
                <a:latin typeface="Book Antiqua"/>
                <a:cs typeface="Book Antiqua"/>
              </a:rPr>
              <a:t>further </a:t>
            </a:r>
            <a:r>
              <a:rPr dirty="0" sz="1400">
                <a:latin typeface="Book Antiqua"/>
                <a:cs typeface="Book Antiqua"/>
              </a:rPr>
              <a:t>off </a:t>
            </a:r>
            <a:r>
              <a:rPr dirty="0" sz="1400" spc="-5">
                <a:latin typeface="Book Antiqua"/>
                <a:cs typeface="Book Antiqua"/>
              </a:rPr>
              <a:t>there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mimic </a:t>
            </a:r>
            <a:r>
              <a:rPr dirty="0" sz="1400">
                <a:latin typeface="Book Antiqua"/>
                <a:cs typeface="Book Antiqua"/>
              </a:rPr>
              <a:t>river,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which, as it </a:t>
            </a:r>
            <a:r>
              <a:rPr dirty="0" sz="1400" spc="-5">
                <a:latin typeface="Book Antiqua"/>
                <a:cs typeface="Book Antiqua"/>
              </a:rPr>
              <a:t>wound about, divided itself </a:t>
            </a:r>
            <a:r>
              <a:rPr dirty="0" sz="1400">
                <a:latin typeface="Book Antiqua"/>
                <a:cs typeface="Book Antiqua"/>
              </a:rPr>
              <a:t>into different </a:t>
            </a:r>
            <a:r>
              <a:rPr dirty="0" sz="1400" spc="-5">
                <a:latin typeface="Book Antiqua"/>
                <a:cs typeface="Book Antiqua"/>
              </a:rPr>
              <a:t>streams,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surrounded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islands, </a:t>
            </a:r>
            <a:r>
              <a:rPr dirty="0" sz="1400">
                <a:latin typeface="Book Antiqua"/>
                <a:cs typeface="Book Antiqua"/>
              </a:rPr>
              <a:t>shaded </a:t>
            </a:r>
            <a:r>
              <a:rPr dirty="0" sz="1400" spc="-5">
                <a:latin typeface="Book Antiqua"/>
                <a:cs typeface="Book Antiqua"/>
              </a:rPr>
              <a:t>with the </a:t>
            </a:r>
            <a:r>
              <a:rPr dirty="0" sz="1400">
                <a:latin typeface="Book Antiqua"/>
                <a:cs typeface="Book Antiqua"/>
              </a:rPr>
              <a:t>tall </a:t>
            </a:r>
            <a:r>
              <a:rPr dirty="0" sz="1400" spc="-5">
                <a:latin typeface="Book Antiqua"/>
                <a:cs typeface="Book Antiqua"/>
              </a:rPr>
              <a:t>plane tree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flexible willow. </a:t>
            </a:r>
            <a:r>
              <a:rPr dirty="0" sz="1400" spc="-5">
                <a:latin typeface="Book Antiqua"/>
                <a:cs typeface="Book Antiqua"/>
              </a:rPr>
              <a:t>Here, too,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enough to be </a:t>
            </a:r>
            <a:r>
              <a:rPr dirty="0" sz="1400">
                <a:latin typeface="Book Antiqua"/>
                <a:cs typeface="Book Antiqua"/>
              </a:rPr>
              <a:t> careful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crossing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rustic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bridges,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sometimes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summer </a:t>
            </a:r>
            <a:r>
              <a:rPr dirty="0" sz="1400" spc="-5">
                <a:latin typeface="Book Antiqua"/>
                <a:cs typeface="Book Antiqua"/>
              </a:rPr>
              <a:t>afternoons;—gathered the prettiest flowers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sweetest </a:t>
            </a:r>
            <a:r>
              <a:rPr dirty="0" sz="1400">
                <a:latin typeface="Book Antiqua"/>
                <a:cs typeface="Book Antiqua"/>
              </a:rPr>
              <a:t> little </a:t>
            </a:r>
            <a:r>
              <a:rPr dirty="0" sz="1400" spc="-5">
                <a:latin typeface="Book Antiqua"/>
                <a:cs typeface="Book Antiqua"/>
              </a:rPr>
              <a:t>woods,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dipped my</a:t>
            </a:r>
            <a:r>
              <a:rPr dirty="0" sz="1400">
                <a:latin typeface="Book Antiqua"/>
                <a:cs typeface="Book Antiqua"/>
              </a:rPr>
              <a:t> feet </a:t>
            </a:r>
            <a:r>
              <a:rPr dirty="0" sz="1400" spc="-5">
                <a:latin typeface="Book Antiqua"/>
                <a:cs typeface="Book Antiqua"/>
              </a:rPr>
              <a:t>into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clear </a:t>
            </a:r>
            <a:r>
              <a:rPr dirty="0" sz="1400" spc="-5">
                <a:latin typeface="Book Antiqua"/>
                <a:cs typeface="Book Antiqua"/>
              </a:rPr>
              <a:t>running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water.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Beyond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frequented</a:t>
            </a:r>
            <a:r>
              <a:rPr dirty="0" sz="1400">
                <a:latin typeface="Book Antiqua"/>
                <a:cs typeface="Book Antiqua"/>
              </a:rPr>
              <a:t> fields,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gradually,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very great distance, into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range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hills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green 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valley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below.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One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covered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over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summit,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little </a:t>
            </a:r>
            <a:r>
              <a:rPr dirty="0" sz="1400" spc="-5">
                <a:latin typeface="Book Antiqua"/>
                <a:cs typeface="Book Antiqua"/>
              </a:rPr>
              <a:t>way down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sides,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some dark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woods.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trees </a:t>
            </a:r>
            <a:r>
              <a:rPr dirty="0" sz="1400">
                <a:latin typeface="Book Antiqua"/>
                <a:cs typeface="Book Antiqua"/>
              </a:rPr>
              <a:t> which </a:t>
            </a:r>
            <a:r>
              <a:rPr dirty="0" sz="1400" spc="-5">
                <a:latin typeface="Book Antiqua"/>
                <a:cs typeface="Book Antiqua"/>
              </a:rPr>
              <a:t>grew there </a:t>
            </a:r>
            <a:r>
              <a:rPr dirty="0" sz="1400">
                <a:latin typeface="Book Antiqua"/>
                <a:cs typeface="Book Antiqua"/>
              </a:rPr>
              <a:t>were very </a:t>
            </a:r>
            <a:r>
              <a:rPr dirty="0" sz="1400" spc="-5">
                <a:latin typeface="Book Antiqua"/>
                <a:cs typeface="Book Antiqua"/>
              </a:rPr>
              <a:t>tall, and </a:t>
            </a:r>
            <a:r>
              <a:rPr dirty="0" sz="1400" spc="1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large that their thick and </a:t>
            </a:r>
            <a:r>
              <a:rPr dirty="0" sz="1400">
                <a:latin typeface="Book Antiqua"/>
                <a:cs typeface="Book Antiqua"/>
              </a:rPr>
              <a:t> heavy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tops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seemed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crowd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together,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walked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almost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well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itself.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sometimes,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air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full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sunshine,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look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rich shades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green upon those tree-tops; but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ever </a:t>
            </a:r>
            <a:r>
              <a:rPr dirty="0" sz="1400">
                <a:latin typeface="Book Antiqua"/>
                <a:cs typeface="Book Antiqua"/>
              </a:rPr>
              <a:t>my eye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rested, for a </a:t>
            </a:r>
            <a:r>
              <a:rPr dirty="0" sz="1400" spc="-5">
                <a:latin typeface="Book Antiqua"/>
                <a:cs typeface="Book Antiqua"/>
              </a:rPr>
              <a:t>moment </a:t>
            </a:r>
            <a:r>
              <a:rPr dirty="0" sz="1400">
                <a:latin typeface="Book Antiqua"/>
                <a:cs typeface="Book Antiqua"/>
              </a:rPr>
              <a:t>only, </a:t>
            </a:r>
            <a:r>
              <a:rPr dirty="0" sz="1400" spc="-5">
                <a:latin typeface="Book Antiqua"/>
                <a:cs typeface="Book Antiqua"/>
              </a:rPr>
              <a:t>upon the dark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mysterious avenues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led </a:t>
            </a:r>
            <a:r>
              <a:rPr dirty="0" sz="1400" spc="-5">
                <a:latin typeface="Book Antiqua"/>
                <a:cs typeface="Book Antiqua"/>
              </a:rPr>
              <a:t>into the depths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wood beneath them, there would </a:t>
            </a:r>
            <a:r>
              <a:rPr dirty="0" sz="1400">
                <a:latin typeface="Book Antiqua"/>
                <a:cs typeface="Book Antiqua"/>
              </a:rPr>
              <a:t> creep </a:t>
            </a:r>
            <a:r>
              <a:rPr dirty="0" sz="1400" spc="-5">
                <a:latin typeface="Book Antiqua"/>
                <a:cs typeface="Book Antiqua"/>
              </a:rPr>
              <a:t>such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chill to </a:t>
            </a:r>
            <a:r>
              <a:rPr dirty="0" sz="1400">
                <a:latin typeface="Book Antiqua"/>
                <a:cs typeface="Book Antiqua"/>
              </a:rPr>
              <a:t>my heart,—such a feeling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dread would </a:t>
            </a:r>
            <a:r>
              <a:rPr dirty="0" sz="1400">
                <a:latin typeface="Book Antiqua"/>
                <a:cs typeface="Book Antiqua"/>
              </a:rPr>
              <a:t>come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over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me,—that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turned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quickly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glad-looking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homestead,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might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again</a:t>
            </a:r>
            <a:r>
              <a:rPr dirty="0" sz="1400" spc="-5">
                <a:latin typeface="Book Antiqua"/>
                <a:cs typeface="Book Antiqua"/>
              </a:rPr>
              <a:t> grow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warm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At first it </a:t>
            </a:r>
            <a:r>
              <a:rPr dirty="0" sz="1400" spc="-5">
                <a:latin typeface="Book Antiqua"/>
                <a:cs typeface="Book Antiqua"/>
              </a:rPr>
              <a:t>was probably no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10">
                <a:latin typeface="Book Antiqua"/>
                <a:cs typeface="Book Antiqua"/>
              </a:rPr>
              <a:t>than </a:t>
            </a:r>
            <a:r>
              <a:rPr dirty="0" sz="1400" spc="-5">
                <a:latin typeface="Book Antiqua"/>
                <a:cs typeface="Book Antiqua"/>
              </a:rPr>
              <a:t>the idea that </a:t>
            </a:r>
            <a:r>
              <a:rPr dirty="0" sz="1400" spc="-10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woods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formed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limit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world of light </a:t>
            </a:r>
            <a:r>
              <a:rPr dirty="0" sz="1400" spc="-5">
                <a:latin typeface="Book Antiqua"/>
                <a:cs typeface="Book Antiqua"/>
              </a:rPr>
              <a:t>and gladness</a:t>
            </a:r>
            <a:r>
              <a:rPr dirty="0" sz="1400">
                <a:latin typeface="Book Antiqua"/>
                <a:cs typeface="Book Antiqua"/>
              </a:rPr>
              <a:t> in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lived.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penetrate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dimness,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childish, </a:t>
            </a:r>
            <a:r>
              <a:rPr dirty="0" sz="1400">
                <a:latin typeface="Book Antiqua"/>
                <a:cs typeface="Book Antiqua"/>
              </a:rPr>
              <a:t> human feeling I </a:t>
            </a:r>
            <a:r>
              <a:rPr dirty="0" sz="1400" spc="-5">
                <a:latin typeface="Book Antiqua"/>
                <a:cs typeface="Book Antiqua"/>
              </a:rPr>
              <a:t>shrank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undiscovered and </a:t>
            </a:r>
            <a:r>
              <a:rPr dirty="0" sz="1400" spc="-5">
                <a:latin typeface="Book Antiqua"/>
                <a:cs typeface="Book Antiqua"/>
              </a:rPr>
              <a:t>unknown. But as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grew </a:t>
            </a:r>
            <a:r>
              <a:rPr dirty="0" sz="1400">
                <a:latin typeface="Book Antiqua"/>
                <a:cs typeface="Book Antiqua"/>
              </a:rPr>
              <a:t>older, and </a:t>
            </a:r>
            <a:r>
              <a:rPr dirty="0" sz="1400" spc="-5">
                <a:latin typeface="Book Antiqua"/>
                <a:cs typeface="Book Antiqua"/>
              </a:rPr>
              <a:t>read the stories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small </a:t>
            </a:r>
            <a:r>
              <a:rPr dirty="0" sz="1400" spc="-5">
                <a:latin typeface="Book Antiqua"/>
                <a:cs typeface="Book Antiqua"/>
              </a:rPr>
              <a:t>books which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given to </a:t>
            </a:r>
            <a:r>
              <a:rPr dirty="0" sz="1400">
                <a:latin typeface="Book Antiqua"/>
                <a:cs typeface="Book Antiqua"/>
              </a:rPr>
              <a:t>me for </a:t>
            </a:r>
            <a:r>
              <a:rPr dirty="0" sz="1400" spc="-5">
                <a:latin typeface="Book Antiqua"/>
                <a:cs typeface="Book Antiqua"/>
              </a:rPr>
              <a:t>presents, </a:t>
            </a:r>
            <a:r>
              <a:rPr dirty="0" sz="1400">
                <a:latin typeface="Book Antiqua"/>
                <a:cs typeface="Book Antiqua"/>
              </a:rPr>
              <a:t>or lent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my little </a:t>
            </a:r>
            <a:r>
              <a:rPr dirty="0" sz="1400" spc="-5">
                <a:latin typeface="Book Antiqua"/>
                <a:cs typeface="Book Antiqua"/>
              </a:rPr>
              <a:t>friends, </a:t>
            </a:r>
            <a:r>
              <a:rPr dirty="0" sz="1400">
                <a:latin typeface="Book Antiqua"/>
                <a:cs typeface="Book Antiqua"/>
              </a:rPr>
              <a:t>I had other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plainer </a:t>
            </a:r>
            <a:r>
              <a:rPr dirty="0" sz="1400" spc="-5">
                <a:latin typeface="Book Antiqua"/>
                <a:cs typeface="Book Antiqua"/>
              </a:rPr>
              <a:t>reasons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apprehensive </a:t>
            </a:r>
            <a:r>
              <a:rPr dirty="0" sz="1400" spc="-5">
                <a:latin typeface="Book Antiqua"/>
                <a:cs typeface="Book Antiqua"/>
              </a:rPr>
              <a:t>feeling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I looked at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woods.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found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children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among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thickets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hardly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found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again;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two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poor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orphans,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purpose,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lain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died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hunger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5083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weariness;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birds </a:t>
            </a:r>
            <a:r>
              <a:rPr dirty="0" sz="1400">
                <a:latin typeface="Book Antiqua"/>
                <a:cs typeface="Book Antiqua"/>
              </a:rPr>
              <a:t>covered them over with </a:t>
            </a:r>
            <a:r>
              <a:rPr dirty="0" sz="1400" spc="-5">
                <a:latin typeface="Book Antiqua"/>
                <a:cs typeface="Book Antiqua"/>
              </a:rPr>
              <a:t>leaves. Strange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 spc="-10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were 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woods. </a:t>
            </a:r>
            <a:r>
              <a:rPr dirty="0" sz="1400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the fairies that dwelt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there,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strange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elfin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creatures,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perils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travellers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fell </a:t>
            </a:r>
            <a:r>
              <a:rPr dirty="0" sz="1400" spc="-5">
                <a:latin typeface="Book Antiqua"/>
                <a:cs typeface="Book Antiqua"/>
              </a:rPr>
              <a:t>into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robbers </a:t>
            </a:r>
            <a:r>
              <a:rPr dirty="0" sz="1400">
                <a:latin typeface="Book Antiqua"/>
                <a:cs typeface="Book Antiqua"/>
              </a:rPr>
              <a:t>and wild </a:t>
            </a:r>
            <a:r>
              <a:rPr dirty="0" sz="1400" spc="-5">
                <a:latin typeface="Book Antiqua"/>
                <a:cs typeface="Book Antiqua"/>
              </a:rPr>
              <a:t>beasts; </a:t>
            </a:r>
            <a:r>
              <a:rPr dirty="0" sz="1400">
                <a:latin typeface="Book Antiqua"/>
                <a:cs typeface="Book Antiqua"/>
              </a:rPr>
              <a:t>and still I </a:t>
            </a:r>
            <a:r>
              <a:rPr dirty="0" sz="1400" spc="-5">
                <a:latin typeface="Book Antiqua"/>
                <a:cs typeface="Book Antiqua"/>
              </a:rPr>
              <a:t>referred </a:t>
            </a:r>
            <a:r>
              <a:rPr dirty="0" sz="1400">
                <a:latin typeface="Book Antiqua"/>
                <a:cs typeface="Book Antiqua"/>
              </a:rPr>
              <a:t>the scene 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-5">
                <a:latin typeface="Book Antiqua"/>
                <a:cs typeface="Book Antiqua"/>
              </a:rPr>
              <a:t>story </a:t>
            </a:r>
            <a:r>
              <a:rPr dirty="0" sz="1400">
                <a:latin typeface="Book Antiqua"/>
                <a:cs typeface="Book Antiqua"/>
              </a:rPr>
              <a:t>I read </a:t>
            </a:r>
            <a:r>
              <a:rPr dirty="0" sz="1400" spc="-5">
                <a:latin typeface="Book Antiqua"/>
                <a:cs typeface="Book Antiqua"/>
              </a:rPr>
              <a:t>directly to those </a:t>
            </a:r>
            <a:r>
              <a:rPr dirty="0" sz="1400">
                <a:latin typeface="Book Antiqua"/>
                <a:cs typeface="Book Antiqua"/>
              </a:rPr>
              <a:t>very woods </a:t>
            </a:r>
            <a:r>
              <a:rPr dirty="0" sz="1400" spc="-5">
                <a:latin typeface="Book Antiqua"/>
                <a:cs typeface="Book Antiqua"/>
              </a:rPr>
              <a:t>upon the </a:t>
            </a:r>
            <a:r>
              <a:rPr dirty="0" sz="1400">
                <a:latin typeface="Book Antiqua"/>
                <a:cs typeface="Book Antiqua"/>
              </a:rPr>
              <a:t>hill-side,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although they were </a:t>
            </a:r>
            <a:r>
              <a:rPr dirty="0" sz="1400">
                <a:latin typeface="Book Antiqua"/>
                <a:cs typeface="Book Antiqua"/>
              </a:rPr>
              <a:t>so near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could see </a:t>
            </a:r>
            <a:r>
              <a:rPr dirty="0" sz="1400" spc="-5">
                <a:latin typeface="Book Antiqua"/>
                <a:cs typeface="Book Antiqua"/>
              </a:rPr>
              <a:t>them plainly enough </a:t>
            </a:r>
            <a:r>
              <a:rPr dirty="0" sz="1400">
                <a:latin typeface="Book Antiqua"/>
                <a:cs typeface="Book Antiqua"/>
              </a:rPr>
              <a:t> from</a:t>
            </a:r>
            <a:r>
              <a:rPr dirty="0" sz="1400" spc="-5">
                <a:latin typeface="Book Antiqua"/>
                <a:cs typeface="Book Antiqua"/>
              </a:rPr>
              <a:t> the windows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cheerful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rooms</a:t>
            </a:r>
            <a:r>
              <a:rPr dirty="0" sz="1400">
                <a:latin typeface="Book Antiqua"/>
                <a:cs typeface="Book Antiqua"/>
              </a:rPr>
              <a:t> at home.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Time </a:t>
            </a:r>
            <a:r>
              <a:rPr dirty="0" sz="1400" spc="-5">
                <a:latin typeface="Book Antiqua"/>
                <a:cs typeface="Book Antiqua"/>
              </a:rPr>
              <a:t>passed along </a:t>
            </a:r>
            <a:r>
              <a:rPr dirty="0" sz="1400">
                <a:latin typeface="Book Antiqua"/>
                <a:cs typeface="Book Antiqua"/>
              </a:rPr>
              <a:t>in its </a:t>
            </a:r>
            <a:r>
              <a:rPr dirty="0" sz="1400" spc="-5">
                <a:latin typeface="Book Antiqua"/>
                <a:cs typeface="Book Antiqua"/>
              </a:rPr>
              <a:t>usual way;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before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acquired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knowledge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strength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mind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enough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correct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early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impressions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woods, </a:t>
            </a:r>
            <a:r>
              <a:rPr dirty="0" sz="1400">
                <a:latin typeface="Book Antiqua"/>
                <a:cs typeface="Book Antiqua"/>
              </a:rPr>
              <a:t>I had </a:t>
            </a:r>
            <a:r>
              <a:rPr dirty="0" sz="1400" spc="-5">
                <a:latin typeface="Book Antiqua"/>
                <a:cs typeface="Book Antiqua"/>
              </a:rPr>
              <a:t>permission,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bright afternoon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June,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go with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older </a:t>
            </a:r>
            <a:r>
              <a:rPr dirty="0" sz="1400">
                <a:latin typeface="Book Antiqua"/>
                <a:cs typeface="Book Antiqua"/>
              </a:rPr>
              <a:t>sister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strawberry meadow across the </a:t>
            </a:r>
            <a:r>
              <a:rPr dirty="0" sz="1400">
                <a:latin typeface="Book Antiqua"/>
                <a:cs typeface="Book Antiqua"/>
              </a:rPr>
              <a:t> creek.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accompanied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</a:t>
            </a:r>
            <a:r>
              <a:rPr dirty="0" sz="1400">
                <a:latin typeface="Book Antiqua"/>
                <a:cs typeface="Book Antiqua"/>
              </a:rPr>
              <a:t> 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maidens,</a:t>
            </a:r>
            <a:r>
              <a:rPr dirty="0" sz="1400">
                <a:latin typeface="Book Antiqua"/>
                <a:cs typeface="Book Antiqua"/>
              </a:rPr>
              <a:t> who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older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more adventurous than </a:t>
            </a:r>
            <a:r>
              <a:rPr dirty="0" sz="1400">
                <a:latin typeface="Book Antiqua"/>
                <a:cs typeface="Book Antiqua"/>
              </a:rPr>
              <a:t>me; and so it happened </a:t>
            </a:r>
            <a:r>
              <a:rPr dirty="0" sz="1400" spc="-5">
                <a:latin typeface="Book Antiqua"/>
                <a:cs typeface="Book Antiqua"/>
              </a:rPr>
              <a:t>that when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find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fruit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abundant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wish,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persuaded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to go </a:t>
            </a:r>
            <a:r>
              <a:rPr dirty="0" sz="1400">
                <a:latin typeface="Book Antiqua"/>
                <a:cs typeface="Book Antiqua"/>
              </a:rPr>
              <a:t>into another </a:t>
            </a:r>
            <a:r>
              <a:rPr dirty="0" sz="1400" spc="-5">
                <a:latin typeface="Book Antiqua"/>
                <a:cs typeface="Book Antiqua"/>
              </a:rPr>
              <a:t>field,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another, </a:t>
            </a:r>
            <a:r>
              <a:rPr dirty="0" sz="1400">
                <a:latin typeface="Book Antiqua"/>
                <a:cs typeface="Book Antiqua"/>
              </a:rPr>
              <a:t>I 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where, </a:t>
            </a:r>
            <a:r>
              <a:rPr dirty="0" sz="1400" spc="-5">
                <a:latin typeface="Book Antiqua"/>
                <a:cs typeface="Book Antiqua"/>
              </a:rPr>
              <a:t>until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became suddenly sensible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shaded </a:t>
            </a:r>
            <a:r>
              <a:rPr dirty="0" sz="1400">
                <a:latin typeface="Book Antiqua"/>
                <a:cs typeface="Book Antiqua"/>
              </a:rPr>
              <a:t>light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around </a:t>
            </a:r>
            <a:r>
              <a:rPr dirty="0" sz="1400">
                <a:latin typeface="Book Antiqua"/>
                <a:cs typeface="Book Antiqua"/>
              </a:rPr>
              <a:t>me, of a </a:t>
            </a:r>
            <a:r>
              <a:rPr dirty="0" sz="1400" spc="-5">
                <a:latin typeface="Book Antiqua"/>
                <a:cs typeface="Book Antiqua"/>
              </a:rPr>
              <a:t>breeze </a:t>
            </a:r>
            <a:r>
              <a:rPr dirty="0" sz="1400">
                <a:latin typeface="Book Antiqua"/>
                <a:cs typeface="Book Antiqua"/>
              </a:rPr>
              <a:t>a little cooler </a:t>
            </a:r>
            <a:r>
              <a:rPr dirty="0" sz="1400" spc="-5">
                <a:latin typeface="Book Antiqua"/>
                <a:cs typeface="Book Antiqua"/>
              </a:rPr>
              <a:t>than that which tempered the </a:t>
            </a:r>
            <a:r>
              <a:rPr dirty="0" sz="1400">
                <a:latin typeface="Book Antiqua"/>
                <a:cs typeface="Book Antiqua"/>
              </a:rPr>
              <a:t> warm air of </a:t>
            </a:r>
            <a:r>
              <a:rPr dirty="0" sz="1400" spc="-5">
                <a:latin typeface="Book Antiqua"/>
                <a:cs typeface="Book Antiqua"/>
              </a:rPr>
              <a:t>the valley, </a:t>
            </a:r>
            <a:r>
              <a:rPr dirty="0" sz="1400">
                <a:latin typeface="Book Antiqua"/>
                <a:cs typeface="Book Antiqua"/>
              </a:rPr>
              <a:t>and a low, </a:t>
            </a:r>
            <a:r>
              <a:rPr dirty="0" sz="1400" spc="-5">
                <a:latin typeface="Book Antiqua"/>
                <a:cs typeface="Book Antiqua"/>
              </a:rPr>
              <a:t>wild </a:t>
            </a:r>
            <a:r>
              <a:rPr dirty="0" sz="1400">
                <a:latin typeface="Book Antiqua"/>
                <a:cs typeface="Book Antiqua"/>
              </a:rPr>
              <a:t>music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had never heard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before; and </a:t>
            </a:r>
            <a:r>
              <a:rPr dirty="0" sz="1400">
                <a:latin typeface="Book Antiqua"/>
                <a:cs typeface="Book Antiqua"/>
              </a:rPr>
              <a:t>looking up, I </a:t>
            </a:r>
            <a:r>
              <a:rPr dirty="0" sz="1400" spc="-5">
                <a:latin typeface="Book Antiqua"/>
                <a:cs typeface="Book Antiqua"/>
              </a:rPr>
              <a:t>saw that </a:t>
            </a: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5">
                <a:latin typeface="Book Antiqua"/>
                <a:cs typeface="Book Antiqua"/>
              </a:rPr>
              <a:t>actually upon the ascent 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5">
                <a:latin typeface="Book Antiqua"/>
                <a:cs typeface="Book Antiqua"/>
              </a:rPr>
              <a:t> the </a:t>
            </a:r>
            <a:r>
              <a:rPr dirty="0" sz="1400">
                <a:latin typeface="Book Antiqua"/>
                <a:cs typeface="Book Antiqua"/>
              </a:rPr>
              <a:t>hill which</a:t>
            </a:r>
            <a:r>
              <a:rPr dirty="0" sz="1400" spc="-5">
                <a:latin typeface="Book Antiqua"/>
                <a:cs typeface="Book Antiqua"/>
              </a:rPr>
              <a:t> led up to the </a:t>
            </a:r>
            <a:r>
              <a:rPr dirty="0" sz="1400">
                <a:latin typeface="Book Antiqua"/>
                <a:cs typeface="Book Antiqua"/>
              </a:rPr>
              <a:t>dreaded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woods.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Strange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almost </a:t>
            </a:r>
            <a:r>
              <a:rPr dirty="0" sz="1400">
                <a:latin typeface="Book Antiqua"/>
                <a:cs typeface="Book Antiqua"/>
              </a:rPr>
              <a:t>horror-struck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 felt, I </a:t>
            </a:r>
            <a:r>
              <a:rPr dirty="0" sz="1400" spc="-5">
                <a:latin typeface="Book Antiqua"/>
                <a:cs typeface="Book Antiqua"/>
              </a:rPr>
              <a:t>did not </a:t>
            </a:r>
            <a:r>
              <a:rPr dirty="0" sz="1400">
                <a:latin typeface="Book Antiqua"/>
                <a:cs typeface="Book Antiqua"/>
              </a:rPr>
              <a:t>scream </a:t>
            </a:r>
            <a:r>
              <a:rPr dirty="0" sz="1400" spc="-5">
                <a:latin typeface="Book Antiqua"/>
                <a:cs typeface="Book Antiqua"/>
              </a:rPr>
              <a:t>out, </a:t>
            </a:r>
            <a:r>
              <a:rPr dirty="0" sz="1400">
                <a:latin typeface="Book Antiqua"/>
                <a:cs typeface="Book Antiqua"/>
              </a:rPr>
              <a:t> (perhaps I </a:t>
            </a:r>
            <a:r>
              <a:rPr dirty="0" sz="1400" spc="-5">
                <a:latin typeface="Book Antiqua"/>
                <a:cs typeface="Book Antiqua"/>
              </a:rPr>
              <a:t>should 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 breath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>
                <a:latin typeface="Book Antiqua"/>
                <a:cs typeface="Book Antiqua"/>
              </a:rPr>
              <a:t>so,)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gathered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wisdom </a:t>
            </a:r>
            <a:r>
              <a:rPr dirty="0" sz="1400" spc="-10">
                <a:latin typeface="Book Antiqua"/>
                <a:cs typeface="Book Antiqua"/>
              </a:rPr>
              <a:t>that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 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 </a:t>
            </a:r>
            <a:r>
              <a:rPr dirty="0" sz="1400" spc="-5">
                <a:latin typeface="Book Antiqua"/>
                <a:cs typeface="Book Antiqua"/>
              </a:rPr>
              <a:t>could boast,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resolution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to </a:t>
            </a:r>
            <a:r>
              <a:rPr dirty="0" sz="1400">
                <a:latin typeface="Book Antiqua"/>
                <a:cs typeface="Book Antiqua"/>
              </a:rPr>
              <a:t>look 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woods, </a:t>
            </a:r>
            <a:r>
              <a:rPr dirty="0" sz="1400" spc="-5">
                <a:latin typeface="Book Antiqua"/>
                <a:cs typeface="Book Antiqua"/>
              </a:rPr>
              <a:t>not to think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them; </a:t>
            </a:r>
            <a:r>
              <a:rPr dirty="0" sz="1400">
                <a:latin typeface="Book Antiqua"/>
                <a:cs typeface="Book Antiqua"/>
              </a:rPr>
              <a:t>for we should soon </a:t>
            </a:r>
            <a:r>
              <a:rPr dirty="0" sz="1400" spc="-10">
                <a:latin typeface="Book Antiqua"/>
                <a:cs typeface="Book Antiqua"/>
              </a:rPr>
              <a:t>go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back </a:t>
            </a:r>
            <a:r>
              <a:rPr dirty="0" sz="1400" spc="-5">
                <a:latin typeface="Book Antiqua"/>
                <a:cs typeface="Book Antiqua"/>
              </a:rPr>
              <a:t>again, </a:t>
            </a:r>
            <a:r>
              <a:rPr dirty="0" sz="1400">
                <a:latin typeface="Book Antiqua"/>
                <a:cs typeface="Book Antiqua"/>
              </a:rPr>
              <a:t>I thought, and nothing </a:t>
            </a:r>
            <a:r>
              <a:rPr dirty="0" sz="1400" spc="-5">
                <a:latin typeface="Book Antiqua"/>
                <a:cs typeface="Book Antiqua"/>
              </a:rPr>
              <a:t>would happen. </a:t>
            </a:r>
            <a:r>
              <a:rPr dirty="0" sz="1400">
                <a:latin typeface="Book Antiqua"/>
                <a:cs typeface="Book Antiqua"/>
              </a:rPr>
              <a:t>And my young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 </a:t>
            </a:r>
            <a:r>
              <a:rPr dirty="0" sz="1400" spc="-5">
                <a:latin typeface="Book Antiqua"/>
                <a:cs typeface="Book Antiqua"/>
              </a:rPr>
              <a:t>judge </a:t>
            </a:r>
            <a:r>
              <a:rPr dirty="0" sz="1400">
                <a:latin typeface="Book Antiqua"/>
                <a:cs typeface="Book Antiqua"/>
              </a:rPr>
              <a:t>how </a:t>
            </a:r>
            <a:r>
              <a:rPr dirty="0" sz="1400" spc="-5">
                <a:latin typeface="Book Antiqua"/>
                <a:cs typeface="Book Antiqua"/>
              </a:rPr>
              <a:t>terrified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must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grown, when </a:t>
            </a:r>
            <a:r>
              <a:rPr dirty="0" sz="1400">
                <a:latin typeface="Book Antiqua"/>
                <a:cs typeface="Book Antiqua"/>
              </a:rPr>
              <a:t>I heard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10">
                <a:latin typeface="Book Antiqua"/>
                <a:cs typeface="Book Antiqua"/>
              </a:rPr>
              <a:t>girls </a:t>
            </a:r>
            <a:r>
              <a:rPr dirty="0" sz="1400" spc="-5">
                <a:latin typeface="Book Antiqua"/>
                <a:cs typeface="Book Antiqua"/>
              </a:rPr>
              <a:t>begin to </a:t>
            </a:r>
            <a:r>
              <a:rPr dirty="0" sz="1400">
                <a:latin typeface="Book Antiqua"/>
                <a:cs typeface="Book Antiqua"/>
              </a:rPr>
              <a:t>talk of </a:t>
            </a:r>
            <a:r>
              <a:rPr dirty="0" sz="1400" spc="-5">
                <a:latin typeface="Book Antiqua"/>
                <a:cs typeface="Book Antiqua"/>
              </a:rPr>
              <a:t>the beautiful flowers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brother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brought </a:t>
            </a:r>
            <a:r>
              <a:rPr dirty="0" sz="1400">
                <a:latin typeface="Book Antiqua"/>
                <a:cs typeface="Book Antiqua"/>
              </a:rPr>
              <a:t>her from </a:t>
            </a:r>
            <a:r>
              <a:rPr dirty="0" sz="1400" spc="-5">
                <a:latin typeface="Book Antiqua"/>
                <a:cs typeface="Book Antiqua"/>
              </a:rPr>
              <a:t>the woods, and </a:t>
            </a:r>
            <a:r>
              <a:rPr dirty="0" sz="1400">
                <a:latin typeface="Book Antiqua"/>
                <a:cs typeface="Book Antiqua"/>
              </a:rPr>
              <a:t>end </a:t>
            </a:r>
            <a:r>
              <a:rPr dirty="0" sz="1400" spc="-5">
                <a:latin typeface="Book Antiqua"/>
                <a:cs typeface="Book Antiqua"/>
              </a:rPr>
              <a:t>by proposing 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should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get some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ourselves. </a:t>
            </a:r>
            <a:r>
              <a:rPr dirty="0" sz="1400">
                <a:latin typeface="Book Antiqua"/>
                <a:cs typeface="Book Antiqua"/>
              </a:rPr>
              <a:t>I waited </a:t>
            </a:r>
            <a:r>
              <a:rPr dirty="0" sz="1400" spc="-5">
                <a:latin typeface="Book Antiqua"/>
                <a:cs typeface="Book Antiqua"/>
              </a:rPr>
              <a:t>breathlessly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objections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doubted</a:t>
            </a:r>
            <a:r>
              <a:rPr dirty="0" sz="1400">
                <a:latin typeface="Book Antiqua"/>
                <a:cs typeface="Book Antiqua"/>
              </a:rPr>
              <a:t> not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urged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against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 plan, but none were </a:t>
            </a:r>
            <a:r>
              <a:rPr dirty="0" sz="1400">
                <a:latin typeface="Book Antiqua"/>
                <a:cs typeface="Book Antiqua"/>
              </a:rPr>
              <a:t>offered; and </a:t>
            </a:r>
            <a:r>
              <a:rPr dirty="0" sz="1400" spc="-5">
                <a:latin typeface="Book Antiqua"/>
                <a:cs typeface="Book Antiqua"/>
              </a:rPr>
              <a:t>when </a:t>
            </a:r>
            <a:r>
              <a:rPr dirty="0" sz="1400">
                <a:latin typeface="Book Antiqua"/>
                <a:cs typeface="Book Antiqua"/>
              </a:rPr>
              <a:t>I ventured </a:t>
            </a:r>
            <a:r>
              <a:rPr dirty="0" sz="1400" spc="-5">
                <a:latin typeface="Book Antiqua"/>
                <a:cs typeface="Book Antiqua"/>
              </a:rPr>
              <a:t>to remonstrate,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paid </a:t>
            </a:r>
            <a:r>
              <a:rPr dirty="0" sz="1400">
                <a:latin typeface="Book Antiqua"/>
                <a:cs typeface="Book Antiqua"/>
              </a:rPr>
              <a:t>so little </a:t>
            </a:r>
            <a:r>
              <a:rPr dirty="0" sz="1400" spc="-5">
                <a:latin typeface="Book Antiqua"/>
                <a:cs typeface="Book Antiqua"/>
              </a:rPr>
              <a:t>attention to </a:t>
            </a:r>
            <a:r>
              <a:rPr dirty="0" sz="1400">
                <a:latin typeface="Book Antiqua"/>
                <a:cs typeface="Book Antiqua"/>
              </a:rPr>
              <a:t>me,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pride was hurt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thought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saying any </a:t>
            </a:r>
            <a:r>
              <a:rPr dirty="0" sz="1400">
                <a:latin typeface="Book Antiqua"/>
                <a:cs typeface="Book Antiqua"/>
              </a:rPr>
              <a:t>more.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another </a:t>
            </a:r>
            <a:r>
              <a:rPr dirty="0" sz="1400" spc="-5">
                <a:latin typeface="Book Antiqua"/>
                <a:cs typeface="Book Antiqua"/>
              </a:rPr>
              <a:t>way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pride was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work.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ashamed, among those who </a:t>
            </a:r>
            <a:r>
              <a:rPr dirty="0" sz="1400">
                <a:latin typeface="Book Antiqua"/>
                <a:cs typeface="Book Antiqua"/>
              </a:rPr>
              <a:t>were so </a:t>
            </a:r>
            <a:r>
              <a:rPr dirty="0" sz="1400" spc="-5">
                <a:latin typeface="Book Antiqua"/>
                <a:cs typeface="Book Antiqua"/>
              </a:rPr>
              <a:t>brave, to own 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afraid; </a:t>
            </a:r>
            <a:r>
              <a:rPr dirty="0" sz="1400">
                <a:latin typeface="Book Antiqua"/>
                <a:cs typeface="Book Antiqua"/>
              </a:rPr>
              <a:t> so,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held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hands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who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pretty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tight,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5083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gave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some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trouble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pull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10">
                <a:latin typeface="Book Antiqua"/>
                <a:cs typeface="Book Antiqua"/>
              </a:rPr>
              <a:t>me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along,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nothing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reluctance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-5">
                <a:latin typeface="Book Antiqua"/>
                <a:cs typeface="Book Antiqua"/>
              </a:rPr>
              <a:t> them.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got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hill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fast; </a:t>
            </a:r>
            <a:r>
              <a:rPr dirty="0" sz="1400">
                <a:latin typeface="Book Antiqua"/>
                <a:cs typeface="Book Antiqua"/>
              </a:rPr>
              <a:t>so at </a:t>
            </a:r>
            <a:r>
              <a:rPr dirty="0" sz="1400" spc="-10">
                <a:latin typeface="Book Antiqua"/>
                <a:cs typeface="Book Antiqua"/>
              </a:rPr>
              <a:t>least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seemed to </a:t>
            </a:r>
            <a:r>
              <a:rPr dirty="0" sz="1400">
                <a:latin typeface="Book Antiqua"/>
                <a:cs typeface="Book Antiqua"/>
              </a:rPr>
              <a:t>me. </a:t>
            </a:r>
            <a:r>
              <a:rPr dirty="0" sz="1400" spc="-5">
                <a:latin typeface="Book Antiqua"/>
                <a:cs typeface="Book Antiqua"/>
              </a:rPr>
              <a:t>Here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solitary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tree,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</a:t>
            </a:r>
            <a:r>
              <a:rPr dirty="0" sz="1400">
                <a:latin typeface="Book Antiqua"/>
                <a:cs typeface="Book Antiqua"/>
              </a:rPr>
              <a:t> feet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advance,</a:t>
            </a:r>
            <a:r>
              <a:rPr dirty="0" sz="1400">
                <a:latin typeface="Book Antiqua"/>
                <a:cs typeface="Book Antiqua"/>
              </a:rPr>
              <a:t> looked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if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stepped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welcome and </a:t>
            </a:r>
            <a:r>
              <a:rPr dirty="0" sz="1400" spc="-5">
                <a:latin typeface="Book Antiqua"/>
                <a:cs typeface="Book Antiqua"/>
              </a:rPr>
              <a:t>encourage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to pass </a:t>
            </a:r>
            <a:r>
              <a:rPr dirty="0" sz="1400">
                <a:latin typeface="Book Antiqua"/>
                <a:cs typeface="Book Antiqua"/>
              </a:rPr>
              <a:t>on;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 cannot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say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strength did not </a:t>
            </a:r>
            <a:r>
              <a:rPr dirty="0" sz="1400">
                <a:latin typeface="Book Antiqua"/>
                <a:cs typeface="Book Antiqua"/>
              </a:rPr>
              <a:t>revive a little as I </a:t>
            </a:r>
            <a:r>
              <a:rPr dirty="0" sz="1400" spc="-5">
                <a:latin typeface="Book Antiqua"/>
                <a:cs typeface="Book Antiqua"/>
              </a:rPr>
              <a:t>passed </a:t>
            </a:r>
            <a:r>
              <a:rPr dirty="0" sz="1400">
                <a:latin typeface="Book Antiqua"/>
                <a:cs typeface="Book Antiqua"/>
              </a:rPr>
              <a:t>under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heavy </a:t>
            </a:r>
            <a:r>
              <a:rPr dirty="0" sz="1400" spc="-5">
                <a:latin typeface="Book Antiqua"/>
                <a:cs typeface="Book Antiqua"/>
              </a:rPr>
              <a:t>branches, and </a:t>
            </a:r>
            <a:r>
              <a:rPr dirty="0" sz="1400">
                <a:latin typeface="Book Antiqua"/>
                <a:cs typeface="Book Antiqua"/>
              </a:rPr>
              <a:t>out again into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freer air. </a:t>
            </a:r>
            <a:r>
              <a:rPr dirty="0" sz="1400" spc="-5">
                <a:latin typeface="Book Antiqua"/>
                <a:cs typeface="Book Antiqua"/>
              </a:rPr>
              <a:t>Be that as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may,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terrible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approach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woods.</a:t>
            </a:r>
            <a:r>
              <a:rPr dirty="0" sz="1400">
                <a:latin typeface="Book Antiqua"/>
                <a:cs typeface="Book Antiqua"/>
              </a:rPr>
              <a:t> My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companions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eager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gay, and shouted out, </a:t>
            </a:r>
            <a:r>
              <a:rPr dirty="0" sz="1400" spc="1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entered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They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overpowering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feelings.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little </a:t>
            </a:r>
            <a:r>
              <a:rPr dirty="0" sz="1400" spc="-5">
                <a:latin typeface="Book Antiqua"/>
                <a:cs typeface="Book Antiqua"/>
              </a:rPr>
              <a:t>thought, </a:t>
            </a:r>
            <a:r>
              <a:rPr dirty="0" sz="1400">
                <a:latin typeface="Book Antiqua"/>
                <a:cs typeface="Book Antiqua"/>
              </a:rPr>
              <a:t>myself,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 spc="-10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there to </a:t>
            </a:r>
            <a:r>
              <a:rPr dirty="0" sz="1400">
                <a:latin typeface="Book Antiqua"/>
                <a:cs typeface="Book Antiqua"/>
              </a:rPr>
              <a:t>receive a </a:t>
            </a:r>
            <a:r>
              <a:rPr dirty="0" sz="1400" spc="-5">
                <a:latin typeface="Book Antiqua"/>
                <a:cs typeface="Book Antiqua"/>
              </a:rPr>
              <a:t>lesson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should never </a:t>
            </a:r>
            <a:r>
              <a:rPr dirty="0" sz="1400">
                <a:latin typeface="Book Antiqua"/>
                <a:cs typeface="Book Antiqua"/>
              </a:rPr>
              <a:t>forget; one, </a:t>
            </a:r>
            <a:r>
              <a:rPr dirty="0" sz="1400" spc="-5">
                <a:latin typeface="Book Antiqua"/>
                <a:cs typeface="Book Antiqua"/>
              </a:rPr>
              <a:t>perhaps, that would do </a:t>
            </a:r>
            <a:r>
              <a:rPr dirty="0" sz="1400">
                <a:latin typeface="Book Antiqua"/>
                <a:cs typeface="Book Antiqua"/>
              </a:rPr>
              <a:t>me more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</a:t>
            </a:r>
            <a:r>
              <a:rPr dirty="0" sz="1400" spc="-5">
                <a:latin typeface="Book Antiqua"/>
                <a:cs typeface="Book Antiqua"/>
              </a:rPr>
              <a:t> other that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learn.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At first, 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frightened that </a:t>
            </a:r>
            <a:r>
              <a:rPr dirty="0" sz="1400">
                <a:latin typeface="Book Antiqua"/>
                <a:cs typeface="Book Antiqua"/>
              </a:rPr>
              <a:t>my senses were all in </a:t>
            </a:r>
            <a:r>
              <a:rPr dirty="0" sz="1400" spc="-5">
                <a:latin typeface="Book Antiqua"/>
                <a:cs typeface="Book Antiqua"/>
              </a:rPr>
              <a:t>confusion; </a:t>
            </a:r>
            <a:r>
              <a:rPr dirty="0" sz="1400">
                <a:latin typeface="Book Antiqua"/>
                <a:cs typeface="Book Antiqua"/>
              </a:rPr>
              <a:t> but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gradually </a:t>
            </a:r>
            <a:r>
              <a:rPr dirty="0" sz="1400">
                <a:latin typeface="Book Antiqua"/>
                <a:cs typeface="Book Antiqua"/>
              </a:rPr>
              <a:t>recovered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use of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took </a:t>
            </a:r>
            <a:r>
              <a:rPr dirty="0" sz="1400">
                <a:latin typeface="Book Antiqua"/>
                <a:cs typeface="Book Antiqua"/>
              </a:rPr>
              <a:t>notice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coolness and </a:t>
            </a:r>
            <a:r>
              <a:rPr dirty="0" sz="1400" spc="-5">
                <a:latin typeface="Book Antiqua"/>
                <a:cs typeface="Book Antiqua"/>
              </a:rPr>
              <a:t>the shade,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dimness </a:t>
            </a:r>
            <a:r>
              <a:rPr dirty="0" sz="1400" spc="-5">
                <a:latin typeface="Book Antiqua"/>
                <a:cs typeface="Book Antiqua"/>
              </a:rPr>
              <a:t>away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distance;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heard </a:t>
            </a:r>
            <a:r>
              <a:rPr dirty="0" sz="1400" spc="-5">
                <a:latin typeface="Book Antiqua"/>
                <a:cs typeface="Book Antiqua"/>
              </a:rPr>
              <a:t>the leafy murmur above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head, the </a:t>
            </a:r>
            <a:r>
              <a:rPr dirty="0" sz="1400">
                <a:latin typeface="Book Antiqua"/>
                <a:cs typeface="Book Antiqua"/>
              </a:rPr>
              <a:t>sweet </a:t>
            </a:r>
            <a:r>
              <a:rPr dirty="0" sz="1400" spc="-5">
                <a:latin typeface="Book Antiqua"/>
                <a:cs typeface="Book Antiqua"/>
              </a:rPr>
              <a:t>notes that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birds </a:t>
            </a:r>
            <a:r>
              <a:rPr dirty="0" sz="1400">
                <a:latin typeface="Book Antiqua"/>
                <a:cs typeface="Book Antiqua"/>
              </a:rPr>
              <a:t>were singing, 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loud </a:t>
            </a:r>
            <a:r>
              <a:rPr dirty="0" sz="1400" spc="-5">
                <a:latin typeface="Book Antiqua"/>
                <a:cs typeface="Book Antiqua"/>
              </a:rPr>
              <a:t>echoes.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these things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blend together into </a:t>
            </a:r>
            <a:r>
              <a:rPr dirty="0" sz="1400">
                <a:latin typeface="Book Antiqua"/>
                <a:cs typeface="Book Antiqua"/>
              </a:rPr>
              <a:t>something so </a:t>
            </a:r>
            <a:r>
              <a:rPr dirty="0" sz="1400" spc="-5">
                <a:latin typeface="Book Antiqua"/>
                <a:cs typeface="Book Antiqua"/>
              </a:rPr>
              <a:t>solemn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 magnificent, 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began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feel </a:t>
            </a:r>
            <a:r>
              <a:rPr dirty="0" sz="1400" spc="-5">
                <a:latin typeface="Book Antiqua"/>
                <a:cs typeface="Book Antiqua"/>
              </a:rPr>
              <a:t>for the </a:t>
            </a:r>
            <a:r>
              <a:rPr dirty="0" sz="1400">
                <a:latin typeface="Book Antiqua"/>
                <a:cs typeface="Book Antiqua"/>
              </a:rPr>
              <a:t>first </a:t>
            </a:r>
            <a:r>
              <a:rPr dirty="0" sz="1400" spc="-5">
                <a:latin typeface="Book Antiqua"/>
                <a:cs typeface="Book Antiqua"/>
              </a:rPr>
              <a:t>time what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to be </a:t>
            </a:r>
            <a:r>
              <a:rPr dirty="0" sz="1400">
                <a:latin typeface="Book Antiqua"/>
                <a:cs typeface="Book Antiqua"/>
              </a:rPr>
              <a:t>a little </a:t>
            </a:r>
            <a:r>
              <a:rPr dirty="0" sz="1400" spc="-5">
                <a:latin typeface="Book Antiqua"/>
                <a:cs typeface="Book Antiqua"/>
              </a:rPr>
              <a:t>child.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that, soon came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feeling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confidence </a:t>
            </a:r>
            <a:r>
              <a:rPr dirty="0" sz="1400">
                <a:latin typeface="Book Antiqua"/>
                <a:cs typeface="Book Antiqua"/>
              </a:rPr>
              <a:t>and even </a:t>
            </a:r>
            <a:r>
              <a:rPr dirty="0" sz="1400" spc="-5">
                <a:latin typeface="Book Antiqua"/>
                <a:cs typeface="Book Antiqua"/>
              </a:rPr>
              <a:t>love.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 the majestic presence that </a:t>
            </a:r>
            <a:r>
              <a:rPr dirty="0" sz="1400">
                <a:latin typeface="Book Antiqua"/>
                <a:cs typeface="Book Antiqua"/>
              </a:rPr>
              <a:t>filled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woods, </a:t>
            </a:r>
            <a:r>
              <a:rPr dirty="0" sz="1400" spc="-5">
                <a:latin typeface="Book Antiqua"/>
                <a:cs typeface="Book Antiqua"/>
              </a:rPr>
              <a:t>whatever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was, would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hurt me, and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>
                <a:latin typeface="Book Antiqua"/>
                <a:cs typeface="Book Antiqua"/>
              </a:rPr>
              <a:t>heart </a:t>
            </a:r>
            <a:r>
              <a:rPr dirty="0" sz="1400" spc="-5">
                <a:latin typeface="Book Antiqua"/>
                <a:cs typeface="Book Antiqua"/>
              </a:rPr>
              <a:t>grew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light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thought, 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began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gather flowers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rest. How pretty they were!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>
                <a:latin typeface="Book Antiqua"/>
                <a:cs typeface="Book Antiqua"/>
              </a:rPr>
              <a:t> clean, shining </a:t>
            </a:r>
            <a:r>
              <a:rPr dirty="0" sz="1400" spc="-5">
                <a:latin typeface="Book Antiqua"/>
                <a:cs typeface="Book Antiqua"/>
              </a:rPr>
              <a:t>leaves! </a:t>
            </a:r>
            <a:r>
              <a:rPr dirty="0" sz="1400" spc="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here and </a:t>
            </a:r>
            <a:r>
              <a:rPr dirty="0" sz="1400" spc="-5">
                <a:latin typeface="Book Antiqua"/>
                <a:cs typeface="Book Antiqua"/>
              </a:rPr>
              <a:t>there, </a:t>
            </a:r>
            <a:r>
              <a:rPr dirty="0" sz="1400">
                <a:latin typeface="Book Antiqua"/>
                <a:cs typeface="Book Antiqua"/>
              </a:rPr>
              <a:t>wherever a </a:t>
            </a:r>
            <a:r>
              <a:rPr dirty="0" sz="1400" spc="-5">
                <a:latin typeface="Book Antiqua"/>
                <a:cs typeface="Book Antiqua"/>
              </a:rPr>
              <a:t>little sunshine </a:t>
            </a:r>
            <a:r>
              <a:rPr dirty="0" sz="1400">
                <a:latin typeface="Book Antiqua"/>
                <a:cs typeface="Book Antiqua"/>
              </a:rPr>
              <a:t> found an opening in </a:t>
            </a:r>
            <a:r>
              <a:rPr dirty="0" sz="1400" spc="-5">
                <a:latin typeface="Book Antiqua"/>
                <a:cs typeface="Book Antiqua"/>
              </a:rPr>
              <a:t>the branches and streamed down upon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bright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green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moss,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golden,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clear,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real,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just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might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clasp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hands!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grew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much affected,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length, that </a:t>
            </a:r>
            <a:r>
              <a:rPr dirty="0" sz="1400">
                <a:latin typeface="Book Antiqua"/>
                <a:cs typeface="Book Antiqua"/>
              </a:rPr>
              <a:t>I sobbed </a:t>
            </a:r>
            <a:r>
              <a:rPr dirty="0" sz="1400" spc="-5">
                <a:latin typeface="Book Antiqua"/>
                <a:cs typeface="Book Antiqua"/>
              </a:rPr>
              <a:t>myself into tears,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sister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said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before,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and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would take </a:t>
            </a:r>
            <a:r>
              <a:rPr dirty="0" sz="1400">
                <a:latin typeface="Book Antiqua"/>
                <a:cs typeface="Book Antiqua"/>
              </a:rPr>
              <a:t>me home. I </a:t>
            </a:r>
            <a:r>
              <a:rPr dirty="0" sz="1400" spc="-5">
                <a:latin typeface="Book Antiqua"/>
                <a:cs typeface="Book Antiqua"/>
              </a:rPr>
              <a:t>did not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say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wanted to </a:t>
            </a:r>
            <a:r>
              <a:rPr dirty="0" sz="1400">
                <a:latin typeface="Book Antiqua"/>
                <a:cs typeface="Book Antiqua"/>
              </a:rPr>
              <a:t>stay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longer,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held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flowers;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after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reached</a:t>
            </a:r>
            <a:r>
              <a:rPr dirty="0" sz="1400">
                <a:latin typeface="Book Antiqua"/>
                <a:cs typeface="Book Antiqua"/>
              </a:rPr>
              <a:t> home,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washed and </a:t>
            </a:r>
            <a:r>
              <a:rPr dirty="0" sz="1400" spc="-5">
                <a:latin typeface="Book Antiqua"/>
                <a:cs typeface="Book Antiqua"/>
              </a:rPr>
              <a:t>rested,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window,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remained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time,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looking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woods.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did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quite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comprehend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felt, </a:t>
            </a:r>
            <a:r>
              <a:rPr dirty="0" sz="1400">
                <a:latin typeface="Book Antiqua"/>
                <a:cs typeface="Book Antiqua"/>
              </a:rPr>
              <a:t>but it seemed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great truth,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 would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good,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dawned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mind.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7293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It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long time before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fully understood the </a:t>
            </a:r>
            <a:r>
              <a:rPr dirty="0" sz="1400">
                <a:latin typeface="Book Antiqua"/>
                <a:cs typeface="Book Antiqua"/>
              </a:rPr>
              <a:t>lesson.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10">
                <a:latin typeface="Book Antiqua"/>
                <a:cs typeface="Book Antiqua"/>
              </a:rPr>
              <a:t>few </a:t>
            </a:r>
            <a:r>
              <a:rPr dirty="0" sz="1400" spc="-5">
                <a:latin typeface="Book Antiqua"/>
                <a:cs typeface="Book Antiqua"/>
              </a:rPr>
              <a:t> weeks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caught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contagious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diseases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must </a:t>
            </a:r>
            <a:r>
              <a:rPr dirty="0" sz="1400" spc="-5">
                <a:latin typeface="Book Antiqua"/>
                <a:cs typeface="Book Antiqua"/>
              </a:rPr>
              <a:t>have once; and </a:t>
            </a:r>
            <a:r>
              <a:rPr dirty="0" sz="1400">
                <a:latin typeface="Book Antiqua"/>
                <a:cs typeface="Book Antiqua"/>
              </a:rPr>
              <a:t>it went </a:t>
            </a:r>
            <a:r>
              <a:rPr dirty="0" sz="1400" spc="-5">
                <a:latin typeface="Book Antiqua"/>
                <a:cs typeface="Book Antiqua"/>
              </a:rPr>
              <a:t>so hard with </a:t>
            </a:r>
            <a:r>
              <a:rPr dirty="0" sz="1400">
                <a:latin typeface="Book Antiqua"/>
                <a:cs typeface="Book Antiqua"/>
              </a:rPr>
              <a:t>me, </a:t>
            </a:r>
            <a:r>
              <a:rPr dirty="0" sz="1400" spc="-5">
                <a:latin typeface="Book Antiqua"/>
                <a:cs typeface="Book Antiqua"/>
              </a:rPr>
              <a:t>that, before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able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walk about,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go </a:t>
            </a:r>
            <a:r>
              <a:rPr dirty="0" sz="1400">
                <a:latin typeface="Book Antiqua"/>
                <a:cs typeface="Book Antiqua"/>
              </a:rPr>
              <a:t>out of </a:t>
            </a:r>
            <a:r>
              <a:rPr dirty="0" sz="1400" spc="-5">
                <a:latin typeface="Book Antiqua"/>
                <a:cs typeface="Book Antiqua"/>
              </a:rPr>
              <a:t>the house, the </a:t>
            </a:r>
            <a:r>
              <a:rPr dirty="0" sz="1400">
                <a:latin typeface="Book Antiqua"/>
                <a:cs typeface="Book Antiqua"/>
              </a:rPr>
              <a:t>leaves were all </a:t>
            </a:r>
            <a:r>
              <a:rPr dirty="0" sz="1400" spc="-5">
                <a:latin typeface="Book Antiqua"/>
                <a:cs typeface="Book Antiqua"/>
              </a:rPr>
              <a:t>gone, 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snow had covered the ground. When </a:t>
            </a:r>
            <a:r>
              <a:rPr dirty="0" sz="1400">
                <a:latin typeface="Book Antiqua"/>
                <a:cs typeface="Book Antiqua"/>
              </a:rPr>
              <a:t>spring </a:t>
            </a:r>
            <a:r>
              <a:rPr dirty="0" sz="1400" spc="-5">
                <a:latin typeface="Book Antiqua"/>
                <a:cs typeface="Book Antiqua"/>
              </a:rPr>
              <a:t>returned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 often of </a:t>
            </a:r>
            <a:r>
              <a:rPr dirty="0" sz="1400" spc="-5">
                <a:latin typeface="Book Antiqua"/>
                <a:cs typeface="Book Antiqua"/>
              </a:rPr>
              <a:t>the woods, </a:t>
            </a:r>
            <a:r>
              <a:rPr dirty="0" sz="1400">
                <a:latin typeface="Book Antiqua"/>
                <a:cs typeface="Book Antiqua"/>
              </a:rPr>
              <a:t>but I </a:t>
            </a:r>
            <a:r>
              <a:rPr dirty="0" sz="1400" spc="-5">
                <a:latin typeface="Book Antiqua"/>
                <a:cs typeface="Book Antiqua"/>
              </a:rPr>
              <a:t>was too </a:t>
            </a:r>
            <a:r>
              <a:rPr dirty="0" sz="1400">
                <a:latin typeface="Book Antiqua"/>
                <a:cs typeface="Book Antiqua"/>
              </a:rPr>
              <a:t>sickly </a:t>
            </a:r>
            <a:r>
              <a:rPr dirty="0" sz="1400" spc="-5">
                <a:latin typeface="Book Antiqua"/>
                <a:cs typeface="Book Antiqua"/>
              </a:rPr>
              <a:t>to go there;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when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10">
                <a:latin typeface="Book Antiqua"/>
                <a:cs typeface="Book Antiqua"/>
              </a:rPr>
              <a:t>grew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strong </a:t>
            </a:r>
            <a:r>
              <a:rPr dirty="0" sz="1400" spc="-5">
                <a:latin typeface="Book Antiqua"/>
                <a:cs typeface="Book Antiqua"/>
              </a:rPr>
              <a:t>again,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thoughts </a:t>
            </a:r>
            <a:r>
              <a:rPr dirty="0" sz="1400">
                <a:latin typeface="Book Antiqua"/>
                <a:cs typeface="Book Antiqua"/>
              </a:rPr>
              <a:t>were all </a:t>
            </a:r>
            <a:r>
              <a:rPr dirty="0" sz="1400" spc="-5">
                <a:latin typeface="Book Antiqua"/>
                <a:cs typeface="Book Antiqua"/>
              </a:rPr>
              <a:t>occupied with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approaching </a:t>
            </a:r>
            <a:r>
              <a:rPr dirty="0" sz="1400">
                <a:latin typeface="Book Antiqua"/>
                <a:cs typeface="Book Antiqua"/>
              </a:rPr>
              <a:t> event. </a:t>
            </a:r>
            <a:r>
              <a:rPr dirty="0" sz="1400" spc="-5">
                <a:latin typeface="Book Antiqua"/>
                <a:cs typeface="Book Antiqua"/>
              </a:rPr>
              <a:t>Several changes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occurred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family, and </a:t>
            </a:r>
            <a:r>
              <a:rPr dirty="0" sz="1400" spc="-5">
                <a:latin typeface="Book Antiqua"/>
                <a:cs typeface="Book Antiqua"/>
              </a:rPr>
              <a:t>others were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expected,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discontented</a:t>
            </a:r>
            <a:r>
              <a:rPr dirty="0" sz="1400">
                <a:latin typeface="Book Antiqua"/>
                <a:cs typeface="Book Antiqua"/>
              </a:rPr>
              <a:t> 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first,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quite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reconciled.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>
                <a:latin typeface="Book Antiqua"/>
                <a:cs typeface="Book Antiqua"/>
              </a:rPr>
              <a:t> was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one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circumstance which </a:t>
            </a:r>
            <a:r>
              <a:rPr dirty="0" sz="1400">
                <a:latin typeface="Book Antiqua"/>
                <a:cs typeface="Book Antiqua"/>
              </a:rPr>
              <a:t>affected me </a:t>
            </a:r>
            <a:r>
              <a:rPr dirty="0" sz="1400" spc="-1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than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did others, </a:t>
            </a:r>
            <a:r>
              <a:rPr dirty="0" sz="1400">
                <a:latin typeface="Book Antiqua"/>
                <a:cs typeface="Book Antiqua"/>
              </a:rPr>
              <a:t>and from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prophesied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continual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succession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evils.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seemed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life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wholly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changed,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joy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beauty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behind.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childish,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know.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then,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world </a:t>
            </a:r>
            <a:r>
              <a:rPr dirty="0" sz="1400" spc="-5">
                <a:latin typeface="Book Antiqua"/>
                <a:cs typeface="Book Antiqua"/>
              </a:rPr>
              <a:t>have told </a:t>
            </a:r>
            <a:r>
              <a:rPr dirty="0" sz="1400">
                <a:latin typeface="Book Antiqua"/>
                <a:cs typeface="Book Antiqua"/>
              </a:rPr>
              <a:t>any one how I felt. </a:t>
            </a: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>
                <a:latin typeface="Book Antiqua"/>
                <a:cs typeface="Book Antiqua"/>
              </a:rPr>
              <a:t>I was as much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affected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it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 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ever</a:t>
            </a:r>
            <a:r>
              <a:rPr dirty="0" sz="1400" spc="-5">
                <a:latin typeface="Book Antiqua"/>
                <a:cs typeface="Book Antiqua"/>
              </a:rPr>
              <a:t> been</a:t>
            </a:r>
            <a:r>
              <a:rPr dirty="0" sz="1400">
                <a:latin typeface="Book Antiqua"/>
                <a:cs typeface="Book Antiqua"/>
              </a:rPr>
              <a:t> since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 any</a:t>
            </a:r>
            <a:r>
              <a:rPr dirty="0" sz="1400" spc="-5">
                <a:latin typeface="Book Antiqua"/>
                <a:cs typeface="Book Antiqua"/>
              </a:rPr>
              <a:t> real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grief.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Late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afternoon, </a:t>
            </a:r>
            <a:r>
              <a:rPr dirty="0" sz="1400">
                <a:latin typeface="Book Antiqua"/>
                <a:cs typeface="Book Antiqua"/>
              </a:rPr>
              <a:t>when my </a:t>
            </a:r>
            <a:r>
              <a:rPr dirty="0" sz="1400" spc="-5">
                <a:latin typeface="Book Antiqua"/>
                <a:cs typeface="Book Antiqua"/>
              </a:rPr>
              <a:t>thoughts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busy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fears,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went </a:t>
            </a:r>
            <a:r>
              <a:rPr dirty="0" sz="1400" spc="-5">
                <a:latin typeface="Book Antiqua"/>
                <a:cs typeface="Book Antiqua"/>
              </a:rPr>
              <a:t>to the window,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looked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at the woods.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sunshine was </a:t>
            </a:r>
            <a:r>
              <a:rPr dirty="0" sz="1400">
                <a:latin typeface="Book Antiqua"/>
                <a:cs typeface="Book Antiqua"/>
              </a:rPr>
              <a:t> very </a:t>
            </a:r>
            <a:r>
              <a:rPr dirty="0" sz="1400" spc="-5">
                <a:latin typeface="Book Antiqua"/>
                <a:cs typeface="Book Antiqua"/>
              </a:rPr>
              <a:t>bright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tops,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shadow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dark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hill-side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below. Very vividly then came back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the memory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my visit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 the year before.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evils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expected to meet,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of </a:t>
            </a:r>
            <a:r>
              <a:rPr dirty="0" sz="1400" spc="-5">
                <a:latin typeface="Book Antiqua"/>
                <a:cs typeface="Book Antiqua"/>
              </a:rPr>
              <a:t>the beauty which</a:t>
            </a:r>
            <a:r>
              <a:rPr dirty="0" sz="1400">
                <a:latin typeface="Book Antiqua"/>
                <a:cs typeface="Book Antiqua"/>
              </a:rPr>
              <a:t> I found </a:t>
            </a:r>
            <a:r>
              <a:rPr dirty="0" sz="1400" spc="-5">
                <a:latin typeface="Book Antiqua"/>
                <a:cs typeface="Book Antiqua"/>
              </a:rPr>
              <a:t>there. It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some good angel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whispered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in my </a:t>
            </a:r>
            <a:r>
              <a:rPr dirty="0" sz="1400" spc="-5">
                <a:latin typeface="Book Antiqua"/>
                <a:cs typeface="Book Antiqua"/>
              </a:rPr>
              <a:t>thoughts, that, just as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went to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fears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forebodings,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approaching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expected misfortune; 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might be as happily disappointed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that.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I cannot </a:t>
            </a:r>
            <a:r>
              <a:rPr dirty="0" sz="1400" spc="-5">
                <a:latin typeface="Book Antiqua"/>
                <a:cs typeface="Book Antiqua"/>
              </a:rPr>
              <a:t>tell how delighted </a:t>
            </a:r>
            <a:r>
              <a:rPr dirty="0" sz="1400">
                <a:latin typeface="Book Antiqua"/>
                <a:cs typeface="Book Antiqua"/>
              </a:rPr>
              <a:t>I was </a:t>
            </a:r>
            <a:r>
              <a:rPr dirty="0" sz="1400" spc="-5">
                <a:latin typeface="Book Antiqua"/>
                <a:cs typeface="Book Antiqua"/>
              </a:rPr>
              <a:t>with this suggestion, nor </a:t>
            </a:r>
            <a:r>
              <a:rPr dirty="0" sz="1400">
                <a:latin typeface="Book Antiqua"/>
                <a:cs typeface="Book Antiqua"/>
              </a:rPr>
              <a:t>how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completely it </a:t>
            </a:r>
            <a:r>
              <a:rPr dirty="0" sz="1400" spc="-5">
                <a:latin typeface="Book Antiqua"/>
                <a:cs typeface="Book Antiqua"/>
              </a:rPr>
              <a:t>took possession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mind. </a:t>
            </a:r>
            <a:r>
              <a:rPr dirty="0" sz="1400">
                <a:latin typeface="Book Antiqua"/>
                <a:cs typeface="Book Antiqua"/>
              </a:rPr>
              <a:t>I was </a:t>
            </a:r>
            <a:r>
              <a:rPr dirty="0" sz="1400" spc="-5">
                <a:latin typeface="Book Antiqua"/>
                <a:cs typeface="Book Antiqua"/>
              </a:rPr>
              <a:t>gloomy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fearful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longer. I </a:t>
            </a:r>
            <a:r>
              <a:rPr dirty="0" sz="1400" spc="-5">
                <a:latin typeface="Book Antiqua"/>
                <a:cs typeface="Book Antiqua"/>
              </a:rPr>
              <a:t>did not, indeed,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change came, </a:t>
            </a:r>
            <a:r>
              <a:rPr dirty="0" sz="1400" spc="-5">
                <a:latin typeface="Book Antiqua"/>
                <a:cs typeface="Book Antiqua"/>
              </a:rPr>
              <a:t>resign what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without</a:t>
            </a:r>
            <a:r>
              <a:rPr dirty="0" sz="1400">
                <a:latin typeface="Book Antiqua"/>
                <a:cs typeface="Book Antiqua"/>
              </a:rPr>
              <a:t> regret;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>
                <a:latin typeface="Book Antiqua"/>
                <a:cs typeface="Book Antiqua"/>
              </a:rPr>
              <a:t> certain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finding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new </a:t>
            </a:r>
            <a:r>
              <a:rPr dirty="0" sz="1400" spc="-5">
                <a:latin typeface="Book Antiqua"/>
                <a:cs typeface="Book Antiqua"/>
              </a:rPr>
              <a:t> enjoyments,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resigned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cheerfully.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weeks' experience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taught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advantages </a:t>
            </a:r>
            <a:r>
              <a:rPr dirty="0" sz="1400">
                <a:latin typeface="Book Antiqua"/>
                <a:cs typeface="Book Antiqua"/>
              </a:rPr>
              <a:t>and many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pleasures</a:t>
            </a:r>
            <a:r>
              <a:rPr dirty="0" sz="1400">
                <a:latin typeface="Book Antiqua"/>
                <a:cs typeface="Book Antiqua"/>
              </a:rPr>
              <a:t> 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come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consequence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those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circumstances which </a:t>
            </a:r>
            <a:r>
              <a:rPr dirty="0" sz="1400">
                <a:latin typeface="Book Antiqua"/>
                <a:cs typeface="Book Antiqua"/>
              </a:rPr>
              <a:t>I had dreaded so much, I bound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lesson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 </a:t>
            </a:r>
            <a:r>
              <a:rPr dirty="0" sz="1400">
                <a:latin typeface="Book Antiqua"/>
                <a:cs typeface="Book Antiqua"/>
              </a:rPr>
              <a:t>so firmly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still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remains.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And let me </a:t>
            </a:r>
            <a:r>
              <a:rPr dirty="0" sz="1400" spc="-5">
                <a:latin typeface="Book Antiqua"/>
                <a:cs typeface="Book Antiqua"/>
              </a:rPr>
              <a:t>say to you,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whom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related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little incident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childhood:—do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tremble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disappointments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trials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58991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which await you. Do not </a:t>
            </a:r>
            <a:r>
              <a:rPr dirty="0" sz="1400">
                <a:latin typeface="Book Antiqua"/>
                <a:cs typeface="Book Antiqua"/>
              </a:rPr>
              <a:t>seek </a:t>
            </a:r>
            <a:r>
              <a:rPr dirty="0" sz="1400" spc="-5">
                <a:latin typeface="Book Antiqua"/>
                <a:cs typeface="Book Antiqua"/>
              </a:rPr>
              <a:t>to throw upon </a:t>
            </a:r>
            <a:r>
              <a:rPr dirty="0" sz="1400">
                <a:latin typeface="Book Antiqua"/>
                <a:cs typeface="Book Antiqua"/>
              </a:rPr>
              <a:t>others any </a:t>
            </a:r>
            <a:r>
              <a:rPr dirty="0" sz="1400" spc="-5">
                <a:latin typeface="Book Antiqua"/>
                <a:cs typeface="Book Antiqua"/>
              </a:rPr>
              <a:t>part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becomingly bear yourself.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If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live </a:t>
            </a:r>
            <a:r>
              <a:rPr dirty="0" sz="1400" spc="-5">
                <a:latin typeface="Book Antiqua"/>
                <a:cs typeface="Book Antiqua"/>
              </a:rPr>
              <a:t>always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open </a:t>
            </a:r>
            <a:r>
              <a:rPr dirty="0" sz="1400" spc="-5">
                <a:latin typeface="Book Antiqua"/>
                <a:cs typeface="Book Antiqua"/>
              </a:rPr>
              <a:t>sunshine, you </a:t>
            </a:r>
            <a:r>
              <a:rPr dirty="0" sz="1400">
                <a:latin typeface="Book Antiqua"/>
                <a:cs typeface="Book Antiqua"/>
              </a:rPr>
              <a:t>will never </a:t>
            </a:r>
            <a:r>
              <a:rPr dirty="0" sz="1400" spc="-5">
                <a:latin typeface="Book Antiqua"/>
                <a:cs typeface="Book Antiqua"/>
              </a:rPr>
              <a:t>know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beauty there </a:t>
            </a:r>
            <a:r>
              <a:rPr dirty="0" sz="1400">
                <a:latin typeface="Book Antiqua"/>
                <a:cs typeface="Book Antiqua"/>
              </a:rPr>
              <a:t>is 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woods. </a:t>
            </a:r>
            <a:r>
              <a:rPr dirty="0" sz="1400" spc="-5">
                <a:latin typeface="Book Antiqua"/>
                <a:cs typeface="Book Antiqua"/>
              </a:rPr>
              <a:t>You will </a:t>
            </a:r>
            <a:r>
              <a:rPr dirty="0" sz="1400">
                <a:latin typeface="Book Antiqua"/>
                <a:cs typeface="Book Antiqua"/>
              </a:rPr>
              <a:t>find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sentiment in </a:t>
            </a:r>
            <a:r>
              <a:rPr dirty="0" sz="1400" spc="-5">
                <a:latin typeface="Book Antiqua"/>
                <a:cs typeface="Book Antiqua"/>
              </a:rPr>
              <a:t>your </a:t>
            </a:r>
            <a:r>
              <a:rPr dirty="0" sz="1400">
                <a:latin typeface="Book Antiqua"/>
                <a:cs typeface="Book Antiqua"/>
              </a:rPr>
              <a:t>books,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night-time</a:t>
            </a:r>
            <a:r>
              <a:rPr dirty="0" sz="1400">
                <a:latin typeface="Book Antiqua"/>
                <a:cs typeface="Book Antiqua"/>
              </a:rPr>
              <a:t> only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shows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stars;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gloom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 must </a:t>
            </a:r>
            <a:r>
              <a:rPr dirty="0" sz="1400" spc="-5">
                <a:latin typeface="Book Antiqua"/>
                <a:cs typeface="Book Antiqua"/>
              </a:rPr>
              <a:t>sometimes </a:t>
            </a:r>
            <a:r>
              <a:rPr dirty="0" sz="1400" spc="-10">
                <a:latin typeface="Book Antiqua"/>
                <a:cs typeface="Book Antiqua"/>
              </a:rPr>
              <a:t>fall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uncertain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mortal </a:t>
            </a:r>
            <a:r>
              <a:rPr dirty="0" sz="1400">
                <a:latin typeface="Book Antiqua"/>
                <a:cs typeface="Book Antiqua"/>
              </a:rPr>
              <a:t>life of </a:t>
            </a:r>
            <a:r>
              <a:rPr dirty="0" sz="1400" spc="-5">
                <a:latin typeface="Book Antiqua"/>
                <a:cs typeface="Book Antiqua"/>
              </a:rPr>
              <a:t>ours, you </a:t>
            </a:r>
            <a:r>
              <a:rPr dirty="0" sz="1400">
                <a:latin typeface="Book Antiqua"/>
                <a:cs typeface="Book Antiqua"/>
              </a:rPr>
              <a:t> may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find,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will,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2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much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rejoice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2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dread.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You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will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form </a:t>
            </a:r>
            <a:r>
              <a:rPr dirty="0" sz="1400" spc="-5">
                <a:latin typeface="Book Antiqua"/>
                <a:cs typeface="Book Antiqua"/>
              </a:rPr>
              <a:t>plans, </a:t>
            </a:r>
            <a:r>
              <a:rPr dirty="0" sz="1400">
                <a:latin typeface="Book Antiqua"/>
                <a:cs typeface="Book Antiqua"/>
              </a:rPr>
              <a:t>and indulge in </a:t>
            </a:r>
            <a:r>
              <a:rPr dirty="0" sz="1400" spc="-5">
                <a:latin typeface="Book Antiqua"/>
                <a:cs typeface="Book Antiqua"/>
              </a:rPr>
              <a:t>hopes, </a:t>
            </a:r>
            <a:r>
              <a:rPr dirty="0" sz="1400">
                <a:latin typeface="Book Antiqua"/>
                <a:cs typeface="Book Antiqua"/>
              </a:rPr>
              <a:t>which cannot </a:t>
            </a:r>
            <a:r>
              <a:rPr dirty="0" sz="1400" spc="-5">
                <a:latin typeface="Book Antiqua"/>
                <a:cs typeface="Book Antiqua"/>
              </a:rPr>
              <a:t>be realized,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disappointment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will</a:t>
            </a:r>
            <a:r>
              <a:rPr dirty="0" sz="1400">
                <a:latin typeface="Book Antiqua"/>
                <a:cs typeface="Book Antiqua"/>
              </a:rPr>
              <a:t> look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frowningly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 submit yourself to the trial </a:t>
            </a:r>
            <a:r>
              <a:rPr dirty="0" sz="1400">
                <a:latin typeface="Book Antiqua"/>
                <a:cs typeface="Book Antiqua"/>
              </a:rPr>
              <a:t>like a little child,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hand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lead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through </a:t>
            </a:r>
            <a:r>
              <a:rPr dirty="0" sz="1400">
                <a:latin typeface="Book Antiqua"/>
                <a:cs typeface="Book Antiqua"/>
              </a:rPr>
              <a:t>it will </a:t>
            </a:r>
            <a:r>
              <a:rPr dirty="0" sz="1400" spc="-5">
                <a:latin typeface="Book Antiqua"/>
                <a:cs typeface="Book Antiqua"/>
              </a:rPr>
              <a:t>point you to happier scenes than </a:t>
            </a:r>
            <a:r>
              <a:rPr dirty="0" sz="1400" spc="-10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your </a:t>
            </a:r>
            <a:r>
              <a:rPr dirty="0" sz="1400">
                <a:latin typeface="Book Antiqua"/>
                <a:cs typeface="Book Antiqua"/>
              </a:rPr>
              <a:t> own</a:t>
            </a:r>
            <a:r>
              <a:rPr dirty="0" sz="1400" spc="-5">
                <a:latin typeface="Book Antiqua"/>
                <a:cs typeface="Book Antiqua"/>
              </a:rPr>
              <a:t> imagining.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You will </a:t>
            </a:r>
            <a:r>
              <a:rPr dirty="0" sz="1400" spc="-5">
                <a:latin typeface="Book Antiqua"/>
                <a:cs typeface="Book Antiqua"/>
              </a:rPr>
              <a:t>have friends to love, that death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take away from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you—and,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oh!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then,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shadow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woodland,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lies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against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sunny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meadow,</a:t>
            </a:r>
            <a:r>
              <a:rPr dirty="0" sz="1400">
                <a:latin typeface="Book Antiqua"/>
                <a:cs typeface="Book Antiqua"/>
              </a:rPr>
              <a:t>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dark</a:t>
            </a:r>
            <a:r>
              <a:rPr dirty="0" sz="1400" spc="-5">
                <a:latin typeface="Book Antiqua"/>
                <a:cs typeface="Book Antiqua"/>
              </a:rPr>
              <a:t> than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>
                <a:latin typeface="Book Antiqua"/>
                <a:cs typeface="Book Antiqua"/>
              </a:rPr>
              <a:t> life.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 despair.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</a:t>
            </a:r>
            <a:r>
              <a:rPr dirty="0" sz="1400">
                <a:latin typeface="Book Antiqua"/>
                <a:cs typeface="Book Antiqua"/>
              </a:rPr>
              <a:t> rays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light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richer,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flowers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purer,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music will </a:t>
            </a:r>
            <a:r>
              <a:rPr dirty="0" sz="1400" spc="-5">
                <a:latin typeface="Book Antiqua"/>
                <a:cs typeface="Book Antiqua"/>
              </a:rPr>
              <a:t>be softer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sweeter;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5">
                <a:latin typeface="Book Antiqua"/>
                <a:cs typeface="Book Antiqua"/>
              </a:rPr>
              <a:t> 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nearer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heaven</a:t>
            </a:r>
            <a:r>
              <a:rPr dirty="0" sz="1400" spc="-5">
                <a:latin typeface="Book Antiqua"/>
                <a:cs typeface="Book Antiqua"/>
              </a:rPr>
              <a:t> than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There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another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shadow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approaching,—"the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shadow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death."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"the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lesson"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brighten our approach even to that? Certain </a:t>
            </a:r>
            <a:r>
              <a:rPr dirty="0" sz="1400">
                <a:latin typeface="Book Antiqua"/>
                <a:cs typeface="Book Antiqua"/>
              </a:rPr>
              <a:t>I am,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 i="1">
                <a:latin typeface="Book Antiqua"/>
                <a:cs typeface="Book Antiqua"/>
              </a:rPr>
              <a:t>that</a:t>
            </a:r>
            <a:r>
              <a:rPr dirty="0" sz="1400" spc="-5">
                <a:latin typeface="Book Antiqua"/>
                <a:cs typeface="Book Antiqua"/>
              </a:rPr>
              <a:t>hour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 childhood, </a:t>
            </a:r>
            <a:r>
              <a:rPr dirty="0" sz="1400" spc="-5">
                <a:latin typeface="Book Antiqua"/>
                <a:cs typeface="Book Antiqua"/>
              </a:rPr>
              <a:t>when,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fearful </a:t>
            </a:r>
            <a:r>
              <a:rPr dirty="0" sz="1400">
                <a:latin typeface="Book Antiqua"/>
                <a:cs typeface="Book Antiqua"/>
              </a:rPr>
              <a:t>heart, I went into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solemn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heard the </a:t>
            </a:r>
            <a:r>
              <a:rPr dirty="0" sz="1400">
                <a:latin typeface="Book Antiqua"/>
                <a:cs typeface="Book Antiqua"/>
              </a:rPr>
              <a:t>sweet singing of </a:t>
            </a:r>
            <a:r>
              <a:rPr dirty="0" sz="1400" spc="-5">
                <a:latin typeface="Book Antiqua"/>
                <a:cs typeface="Book Antiqua"/>
              </a:rPr>
              <a:t>the bird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breeze, shall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remembered then,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though the </a:t>
            </a:r>
            <a:r>
              <a:rPr dirty="0" sz="1400">
                <a:latin typeface="Book Antiqua"/>
                <a:cs typeface="Book Antiqua"/>
              </a:rPr>
              <a:t>light of life </a:t>
            </a:r>
            <a:r>
              <a:rPr dirty="0" sz="1400" spc="-5">
                <a:latin typeface="Book Antiqua"/>
                <a:cs typeface="Book Antiqua"/>
              </a:rPr>
              <a:t>be fading away, "I </a:t>
            </a:r>
            <a:r>
              <a:rPr dirty="0" sz="1400">
                <a:latin typeface="Book Antiqua"/>
                <a:cs typeface="Book Antiqua"/>
              </a:rPr>
              <a:t> shall</a:t>
            </a:r>
            <a:r>
              <a:rPr dirty="0" sz="1400" spc="-5">
                <a:latin typeface="Book Antiqua"/>
                <a:cs typeface="Book Antiqua"/>
              </a:rPr>
              <a:t> fear no</a:t>
            </a:r>
            <a:r>
              <a:rPr dirty="0" sz="1400">
                <a:latin typeface="Book Antiqua"/>
                <a:cs typeface="Book Antiqua"/>
              </a:rPr>
              <a:t> evil."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77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FLORENCE</a:t>
            </a:r>
            <a:r>
              <a:rPr dirty="0" sz="1400" spc="-4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DREW.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"I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Sabbath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school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to-morrow,"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said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Florence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Drew,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 she </a:t>
            </a:r>
            <a:r>
              <a:rPr dirty="0" sz="1400" spc="-5">
                <a:latin typeface="Book Antiqua"/>
                <a:cs typeface="Book Antiqua"/>
              </a:rPr>
              <a:t>threw aside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catechism and</a:t>
            </a:r>
            <a:r>
              <a:rPr dirty="0" sz="1400">
                <a:latin typeface="Book Antiqua"/>
                <a:cs typeface="Book Antiqua"/>
              </a:rPr>
              <a:t> sat </a:t>
            </a:r>
            <a:r>
              <a:rPr dirty="0" sz="1400" spc="-5">
                <a:latin typeface="Book Antiqua"/>
                <a:cs typeface="Book Antiqua"/>
              </a:rPr>
              <a:t>herself sullenly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window.</a:t>
            </a:r>
            <a:endParaRPr sz="1400">
              <a:latin typeface="Book Antiqua"/>
              <a:cs typeface="Book Antiqua"/>
            </a:endParaRPr>
          </a:p>
          <a:p>
            <a:pPr algn="just" marL="12700" marR="1016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"Florence!" said </a:t>
            </a:r>
            <a:r>
              <a:rPr dirty="0" sz="1400">
                <a:latin typeface="Book Antiqua"/>
                <a:cs typeface="Book Antiqua"/>
              </a:rPr>
              <a:t>her mother; </a:t>
            </a:r>
            <a:r>
              <a:rPr dirty="0" sz="1400" spc="-5">
                <a:latin typeface="Book Antiqua"/>
                <a:cs typeface="Book Antiqua"/>
              </a:rPr>
              <a:t>"I </a:t>
            </a:r>
            <a:r>
              <a:rPr dirty="0" sz="1400">
                <a:latin typeface="Book Antiqua"/>
                <a:cs typeface="Book Antiqua"/>
              </a:rPr>
              <a:t>am </a:t>
            </a:r>
            <a:r>
              <a:rPr dirty="0" sz="1400" spc="-5">
                <a:latin typeface="Book Antiqua"/>
                <a:cs typeface="Book Antiqua"/>
              </a:rPr>
              <a:t>astonished to </a:t>
            </a:r>
            <a:r>
              <a:rPr dirty="0" sz="1400">
                <a:latin typeface="Book Antiqua"/>
                <a:cs typeface="Book Antiqua"/>
              </a:rPr>
              <a:t>hear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speak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 rashly."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99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"I don't </a:t>
            </a:r>
            <a:r>
              <a:rPr dirty="0" sz="1400">
                <a:latin typeface="Book Antiqua"/>
                <a:cs typeface="Book Antiqua"/>
              </a:rPr>
              <a:t>care,—I </a:t>
            </a:r>
            <a:r>
              <a:rPr dirty="0" sz="1400" spc="-5">
                <a:latin typeface="Book Antiqua"/>
                <a:cs typeface="Book Antiqua"/>
              </a:rPr>
              <a:t>will not </a:t>
            </a:r>
            <a:r>
              <a:rPr dirty="0" sz="1400">
                <a:latin typeface="Book Antiqua"/>
                <a:cs typeface="Book Antiqua"/>
              </a:rPr>
              <a:t>go,—my </a:t>
            </a:r>
            <a:r>
              <a:rPr dirty="0" sz="1400" spc="-5">
                <a:latin typeface="Book Antiqua"/>
                <a:cs typeface="Book Antiqua"/>
              </a:rPr>
              <a:t>lesson </a:t>
            </a:r>
            <a:r>
              <a:rPr dirty="0" sz="1400">
                <a:latin typeface="Book Antiqua"/>
                <a:cs typeface="Book Antiqua"/>
              </a:rPr>
              <a:t>is so </a:t>
            </a:r>
            <a:r>
              <a:rPr dirty="0" sz="1400" spc="-5">
                <a:latin typeface="Book Antiqua"/>
                <a:cs typeface="Book Antiqua"/>
              </a:rPr>
              <a:t>hard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can't get it;"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saying which,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burst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tears. Mrs. Drew cast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look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sorrow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regain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good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humor.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499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sooner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door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closed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rustling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leaves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beneath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window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drew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the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attention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Florence. </a:t>
            </a:r>
            <a:r>
              <a:rPr dirty="0" sz="1400">
                <a:latin typeface="Book Antiqua"/>
                <a:cs typeface="Book Antiqua"/>
              </a:rPr>
              <a:t> Thinking it her </a:t>
            </a:r>
            <a:r>
              <a:rPr dirty="0" sz="1400" spc="-5">
                <a:latin typeface="Book Antiqua"/>
                <a:cs typeface="Book Antiqua"/>
              </a:rPr>
              <a:t>favorite </a:t>
            </a:r>
            <a:r>
              <a:rPr dirty="0" sz="1400">
                <a:latin typeface="Book Antiqua"/>
                <a:cs typeface="Book Antiqua"/>
              </a:rPr>
              <a:t>Carlo, and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no mood </a:t>
            </a:r>
            <a:r>
              <a:rPr dirty="0" sz="1400">
                <a:latin typeface="Book Antiqua"/>
                <a:cs typeface="Book Antiqua"/>
              </a:rPr>
              <a:t>for a </a:t>
            </a:r>
            <a:r>
              <a:rPr dirty="0" sz="1400" spc="-5">
                <a:latin typeface="Book Antiqua"/>
                <a:cs typeface="Book Antiqua"/>
              </a:rPr>
              <a:t>frolic,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without </a:t>
            </a:r>
            <a:r>
              <a:rPr dirty="0" sz="1400">
                <a:latin typeface="Book Antiqua"/>
                <a:cs typeface="Book Antiqua"/>
              </a:rPr>
              <a:t>lifting her eyes </a:t>
            </a:r>
            <a:r>
              <a:rPr dirty="0" sz="1400" spc="-5">
                <a:latin typeface="Book Antiqua"/>
                <a:cs typeface="Book Antiqua"/>
              </a:rPr>
              <a:t>she bid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"begone;" </a:t>
            </a:r>
            <a:r>
              <a:rPr dirty="0" sz="1400">
                <a:latin typeface="Book Antiqua"/>
                <a:cs typeface="Book Antiqua"/>
              </a:rPr>
              <a:t>but she </a:t>
            </a:r>
            <a:r>
              <a:rPr dirty="0" sz="1400" spc="-5">
                <a:latin typeface="Book Antiqua"/>
                <a:cs typeface="Book Antiqua"/>
              </a:rPr>
              <a:t>was soon </a:t>
            </a:r>
            <a:r>
              <a:rPr dirty="0" sz="1400">
                <a:latin typeface="Book Antiqua"/>
                <a:cs typeface="Book Antiqua"/>
              </a:rPr>
              <a:t> undeceived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shrill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voice </a:t>
            </a:r>
            <a:r>
              <a:rPr dirty="0" sz="1400" spc="-5">
                <a:latin typeface="Book Antiqua"/>
                <a:cs typeface="Book Antiqua"/>
              </a:rPr>
              <a:t>pronouncing </a:t>
            </a:r>
            <a:r>
              <a:rPr dirty="0" sz="1400">
                <a:latin typeface="Book Antiqua"/>
                <a:cs typeface="Book Antiqua"/>
              </a:rPr>
              <a:t>her name, </a:t>
            </a:r>
            <a:r>
              <a:rPr dirty="0" sz="1400" spc="-5">
                <a:latin typeface="Book Antiqua"/>
                <a:cs typeface="Book Antiqua"/>
              </a:rPr>
              <a:t>at the </a:t>
            </a:r>
            <a:r>
              <a:rPr dirty="0" sz="1400">
                <a:latin typeface="Book Antiqua"/>
                <a:cs typeface="Book Antiqua"/>
              </a:rPr>
              <a:t>same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finding her </a:t>
            </a:r>
            <a:r>
              <a:rPr dirty="0" sz="1400" spc="-5">
                <a:latin typeface="Book Antiqua"/>
                <a:cs typeface="Book Antiqua"/>
              </a:rPr>
              <a:t>arm tightly grasped by the thin, bony </a:t>
            </a:r>
            <a:r>
              <a:rPr dirty="0" sz="1400">
                <a:latin typeface="Book Antiqua"/>
                <a:cs typeface="Book Antiqua"/>
              </a:rPr>
              <a:t>fingers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Crazy </a:t>
            </a:r>
            <a:r>
              <a:rPr dirty="0" sz="1400" spc="-5">
                <a:latin typeface="Book Antiqua"/>
                <a:cs typeface="Book Antiqua"/>
              </a:rPr>
              <a:t>Nell, the terror </a:t>
            </a:r>
            <a:r>
              <a:rPr dirty="0" sz="1400">
                <a:latin typeface="Book Antiqua"/>
                <a:cs typeface="Book Antiqua"/>
              </a:rPr>
              <a:t>of all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10">
                <a:latin typeface="Book Antiqua"/>
                <a:cs typeface="Book Antiqua"/>
              </a:rPr>
              <a:t>truant </a:t>
            </a:r>
            <a:r>
              <a:rPr dirty="0" sz="1400">
                <a:latin typeface="Book Antiqua"/>
                <a:cs typeface="Book Antiqua"/>
              </a:rPr>
              <a:t>children in </a:t>
            </a:r>
            <a:r>
              <a:rPr dirty="0" sz="1400" spc="-5">
                <a:latin typeface="Book Antiqua"/>
                <a:cs typeface="Book Antiqua"/>
              </a:rPr>
              <a:t>the village.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terrified </a:t>
            </a:r>
            <a:r>
              <a:rPr dirty="0" sz="1400">
                <a:latin typeface="Book Antiqua"/>
                <a:cs typeface="Book Antiqua"/>
              </a:rPr>
              <a:t>child vainly </a:t>
            </a:r>
            <a:r>
              <a:rPr dirty="0" sz="1400" spc="-5">
                <a:latin typeface="Book Antiqua"/>
                <a:cs typeface="Book Antiqua"/>
              </a:rPr>
              <a:t>tried to </a:t>
            </a:r>
            <a:r>
              <a:rPr dirty="0" sz="1400">
                <a:latin typeface="Book Antiqua"/>
                <a:cs typeface="Book Antiqua"/>
              </a:rPr>
              <a:t>disengage herself from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maniac's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hold; and, </a:t>
            </a:r>
            <a:r>
              <a:rPr dirty="0" sz="1400">
                <a:latin typeface="Book Antiqua"/>
                <a:cs typeface="Book Antiqua"/>
              </a:rPr>
              <a:t>finding her calls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help </a:t>
            </a:r>
            <a:r>
              <a:rPr dirty="0" sz="1400" spc="-5">
                <a:latin typeface="Book Antiqua"/>
                <a:cs typeface="Book Antiqua"/>
              </a:rPr>
              <a:t>all unheeded,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gave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despair.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The wild, </a:t>
            </a:r>
            <a:r>
              <a:rPr dirty="0" sz="1400" spc="-5">
                <a:latin typeface="Book Antiqua"/>
                <a:cs typeface="Book Antiqua"/>
              </a:rPr>
              <a:t>searching </a:t>
            </a:r>
            <a:r>
              <a:rPr dirty="0" sz="1400">
                <a:latin typeface="Book Antiqua"/>
                <a:cs typeface="Book Antiqua"/>
              </a:rPr>
              <a:t>eyes of Crazy </a:t>
            </a:r>
            <a:r>
              <a:rPr dirty="0" sz="1400" spc="-5">
                <a:latin typeface="Book Antiqua"/>
                <a:cs typeface="Book Antiqua"/>
              </a:rPr>
              <a:t>Nell </a:t>
            </a:r>
            <a:r>
              <a:rPr dirty="0" sz="1400">
                <a:latin typeface="Book Antiqua"/>
                <a:cs typeface="Book Antiqua"/>
              </a:rPr>
              <a:t>detected her </a:t>
            </a:r>
            <a:r>
              <a:rPr dirty="0" sz="1400" spc="-5">
                <a:latin typeface="Book Antiqua"/>
                <a:cs typeface="Book Antiqua"/>
              </a:rPr>
              <a:t>terror, </a:t>
            </a:r>
            <a:r>
              <a:rPr dirty="0" sz="1400">
                <a:latin typeface="Book Antiqua"/>
                <a:cs typeface="Book Antiqua"/>
              </a:rPr>
              <a:t>and 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stern features relaxed </a:t>
            </a:r>
            <a:r>
              <a:rPr dirty="0" sz="1400">
                <a:latin typeface="Book Antiqua"/>
                <a:cs typeface="Book Antiqua"/>
              </a:rPr>
              <a:t>into a smile as </a:t>
            </a:r>
            <a:r>
              <a:rPr dirty="0" sz="1400" spc="-5">
                <a:latin typeface="Book Antiqua"/>
                <a:cs typeface="Book Antiqua"/>
              </a:rPr>
              <a:t>she said, "Poor child! </a:t>
            </a:r>
            <a:r>
              <a:rPr dirty="0" sz="1400">
                <a:latin typeface="Book Antiqua"/>
                <a:cs typeface="Book Antiqua"/>
              </a:rPr>
              <a:t>I will 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harm </a:t>
            </a:r>
            <a:r>
              <a:rPr dirty="0" sz="1400" spc="-5">
                <a:latin typeface="Book Antiqua"/>
                <a:cs typeface="Book Antiqua"/>
              </a:rPr>
              <a:t>you;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fear</a:t>
            </a:r>
            <a:r>
              <a:rPr dirty="0" sz="1400">
                <a:latin typeface="Book Antiqua"/>
                <a:cs typeface="Book Antiqua"/>
              </a:rPr>
              <a:t> me, and </a:t>
            </a:r>
            <a:r>
              <a:rPr dirty="0" sz="1400" spc="-5">
                <a:latin typeface="Book Antiqua"/>
                <a:cs typeface="Book Antiqua"/>
              </a:rPr>
              <a:t>think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mad; </a:t>
            </a:r>
            <a:r>
              <a:rPr dirty="0" sz="1400" spc="-5">
                <a:latin typeface="Book Antiqua"/>
                <a:cs typeface="Book Antiqua"/>
              </a:rPr>
              <a:t>yes,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been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mad,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I'm not now; and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come to </a:t>
            </a:r>
            <a:r>
              <a:rPr dirty="0" sz="1400">
                <a:latin typeface="Book Antiqua"/>
                <a:cs typeface="Book Antiqua"/>
              </a:rPr>
              <a:t>save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as I </a:t>
            </a:r>
            <a:r>
              <a:rPr dirty="0" sz="1400" spc="10">
                <a:latin typeface="Book Antiqua"/>
                <a:cs typeface="Book Antiqua"/>
              </a:rPr>
              <a:t>have 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been. Nay, Florence, </a:t>
            </a:r>
            <a:r>
              <a:rPr dirty="0" sz="1400">
                <a:latin typeface="Book Antiqua"/>
                <a:cs typeface="Book Antiqua"/>
              </a:rPr>
              <a:t>'t is </a:t>
            </a:r>
            <a:r>
              <a:rPr dirty="0" sz="1400" spc="-5">
                <a:latin typeface="Book Antiqua"/>
                <a:cs typeface="Book Antiqua"/>
              </a:rPr>
              <a:t>useless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you to try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escape </a:t>
            </a:r>
            <a:r>
              <a:rPr dirty="0" sz="1400">
                <a:latin typeface="Book Antiqua"/>
                <a:cs typeface="Book Antiqua"/>
              </a:rPr>
              <a:t>me; I will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detain </a:t>
            </a:r>
            <a:r>
              <a:rPr dirty="0" sz="1400" spc="-5">
                <a:latin typeface="Book Antiqua"/>
                <a:cs typeface="Book Antiqua"/>
              </a:rPr>
              <a:t>you but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short time.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heard your angry words </a:t>
            </a:r>
            <a:r>
              <a:rPr dirty="0" sz="1400">
                <a:latin typeface="Book Antiqua"/>
                <a:cs typeface="Book Antiqua"/>
              </a:rPr>
              <a:t>as 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gathering herbs, and </a:t>
            </a:r>
            <a:r>
              <a:rPr dirty="0" sz="1400">
                <a:latin typeface="Book Antiqua"/>
                <a:cs typeface="Book Antiqua"/>
              </a:rPr>
              <a:t>saw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fling </a:t>
            </a:r>
            <a:r>
              <a:rPr dirty="0" sz="1400" spc="-5">
                <a:latin typeface="Book Antiqua"/>
                <a:cs typeface="Book Antiqua"/>
              </a:rPr>
              <a:t>your book away. </a:t>
            </a:r>
            <a:r>
              <a:rPr dirty="0" sz="1400">
                <a:latin typeface="Book Antiqua"/>
                <a:cs typeface="Book Antiqua"/>
              </a:rPr>
              <a:t>I heard all.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Listen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me, </a:t>
            </a:r>
            <a:r>
              <a:rPr dirty="0" sz="1400" spc="-5">
                <a:latin typeface="Book Antiqua"/>
                <a:cs typeface="Book Antiqua"/>
              </a:rPr>
              <a:t>Florence Drew,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will tell you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story by which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hope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5">
                <a:latin typeface="Book Antiqua"/>
                <a:cs typeface="Book Antiqua"/>
              </a:rPr>
              <a:t> profit.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"I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once young, gay,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happy,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you, and,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you, </a:t>
            </a:r>
            <a:r>
              <a:rPr dirty="0" sz="1400">
                <a:latin typeface="Book Antiqua"/>
                <a:cs typeface="Book Antiqua"/>
              </a:rPr>
              <a:t>an only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indulged,</a:t>
            </a:r>
            <a:r>
              <a:rPr dirty="0" sz="1400">
                <a:latin typeface="Book Antiqua"/>
                <a:cs typeface="Book Antiqua"/>
              </a:rPr>
              <a:t> 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wilful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quick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ungoverned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temper.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"One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studying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Sabbath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school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lesson,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finding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it,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thought,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hard,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threw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away,</a:t>
            </a:r>
            <a:r>
              <a:rPr dirty="0" sz="1400" spc="3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yours,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saying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school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all.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poor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mother's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5998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entreaties </a:t>
            </a:r>
            <a:r>
              <a:rPr dirty="0" sz="1400">
                <a:latin typeface="Book Antiqua"/>
                <a:cs typeface="Book Antiqua"/>
              </a:rPr>
              <a:t>were all unheeded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me,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grew </a:t>
            </a:r>
            <a:r>
              <a:rPr dirty="0" sz="1400">
                <a:latin typeface="Book Antiqua"/>
                <a:cs typeface="Book Antiqua"/>
              </a:rPr>
              <a:t>up in idleness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ignorance. My </a:t>
            </a:r>
            <a:r>
              <a:rPr dirty="0" sz="1400" spc="-5">
                <a:latin typeface="Book Antiqua"/>
                <a:cs typeface="Book Antiqua"/>
              </a:rPr>
              <a:t>mother's </a:t>
            </a:r>
            <a:r>
              <a:rPr dirty="0" sz="1400">
                <a:latin typeface="Book Antiqua"/>
                <a:cs typeface="Book Antiqua"/>
              </a:rPr>
              <a:t>health </a:t>
            </a:r>
            <a:r>
              <a:rPr dirty="0" sz="1400" spc="-5">
                <a:latin typeface="Book Antiqua"/>
                <a:cs typeface="Book Antiqua"/>
              </a:rPr>
              <a:t>daily declined, partly through </a:t>
            </a:r>
            <a:r>
              <a:rPr dirty="0" sz="1400">
                <a:latin typeface="Book Antiqua"/>
                <a:cs typeface="Book Antiqua"/>
              </a:rPr>
              <a:t>my ill-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treatment </a:t>
            </a:r>
            <a:r>
              <a:rPr dirty="0" sz="1400">
                <a:latin typeface="Book Antiqua"/>
                <a:cs typeface="Book Antiqua"/>
              </a:rPr>
              <a:t>and wickedness. </a:t>
            </a:r>
            <a:r>
              <a:rPr dirty="0" sz="1400" spc="-5">
                <a:latin typeface="Book Antiqua"/>
                <a:cs typeface="Book Antiqua"/>
              </a:rPr>
              <a:t>Often did she </a:t>
            </a:r>
            <a:r>
              <a:rPr dirty="0" sz="1400">
                <a:latin typeface="Book Antiqua"/>
                <a:cs typeface="Book Antiqua"/>
              </a:rPr>
              <a:t>plead with me, with </a:t>
            </a:r>
            <a:r>
              <a:rPr dirty="0" sz="1400" spc="-10">
                <a:latin typeface="Book Antiqua"/>
                <a:cs typeface="Book Antiqua"/>
              </a:rPr>
              <a:t>tears </a:t>
            </a:r>
            <a:r>
              <a:rPr dirty="0" sz="1400" spc="-5">
                <a:latin typeface="Book Antiqua"/>
                <a:cs typeface="Book Antiqua"/>
              </a:rPr>
              <a:t> streaming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>
                <a:latin typeface="Book Antiqua"/>
                <a:cs typeface="Book Antiqua"/>
              </a:rPr>
              <a:t> cheeks,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alter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conduct;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rudely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repulsed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her."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Nell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paused,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much</a:t>
            </a:r>
            <a:r>
              <a:rPr dirty="0" sz="1400" spc="-5">
                <a:latin typeface="Book Antiqua"/>
                <a:cs typeface="Book Antiqua"/>
              </a:rPr>
              <a:t> agitated;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eyes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glared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wildly, and </a:t>
            </a:r>
            <a:r>
              <a:rPr dirty="0" sz="1400" spc="-5">
                <a:latin typeface="Book Antiqua"/>
                <a:cs typeface="Book Antiqua"/>
              </a:rPr>
              <a:t>bending close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Florence, </a:t>
            </a:r>
            <a:r>
              <a:rPr dirty="0" sz="1400">
                <a:latin typeface="Book Antiqua"/>
                <a:cs typeface="Book Antiqua"/>
              </a:rPr>
              <a:t>she continued in a </a:t>
            </a:r>
            <a:r>
              <a:rPr dirty="0" sz="1400" spc="-5">
                <a:latin typeface="Book Antiqua"/>
                <a:cs typeface="Book Antiqua"/>
              </a:rPr>
              <a:t>whisper: </a:t>
            </a:r>
            <a:r>
              <a:rPr dirty="0" sz="1400">
                <a:latin typeface="Book Antiqua"/>
                <a:cs typeface="Book Antiqua"/>
              </a:rPr>
              <a:t> "We became very </a:t>
            </a:r>
            <a:r>
              <a:rPr dirty="0" sz="1400" spc="-5">
                <a:latin typeface="Book Antiqua"/>
                <a:cs typeface="Book Antiqua"/>
              </a:rPr>
              <a:t>poor,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consequence </a:t>
            </a:r>
            <a:r>
              <a:rPr dirty="0" sz="1400">
                <a:latin typeface="Book Antiqua"/>
                <a:cs typeface="Book Antiqua"/>
              </a:rPr>
              <a:t>of my </a:t>
            </a:r>
            <a:r>
              <a:rPr dirty="0" sz="1400" spc="-5">
                <a:latin typeface="Book Antiqua"/>
                <a:cs typeface="Book Antiqua"/>
              </a:rPr>
              <a:t>extravagance;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burden;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ill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work,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starve; </a:t>
            </a:r>
            <a:r>
              <a:rPr dirty="0" sz="1400" spc="-5">
                <a:latin typeface="Book Antiqua"/>
                <a:cs typeface="Book Antiqua"/>
              </a:rPr>
              <a:t>she did </a:t>
            </a:r>
            <a:r>
              <a:rPr dirty="0" sz="1400">
                <a:latin typeface="Book Antiqua"/>
                <a:cs typeface="Book Antiqua"/>
              </a:rPr>
              <a:t>not, however; </a:t>
            </a:r>
            <a:r>
              <a:rPr dirty="0" sz="1400" spc="-5">
                <a:latin typeface="Book Antiqua"/>
                <a:cs typeface="Book Antiqua"/>
              </a:rPr>
              <a:t>she died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broken heart. </a:t>
            </a:r>
            <a:r>
              <a:rPr dirty="0" sz="1400" i="1">
                <a:latin typeface="Book Antiqua"/>
                <a:cs typeface="Book Antiqua"/>
              </a:rPr>
              <a:t>I </a:t>
            </a:r>
            <a:r>
              <a:rPr dirty="0" sz="1400" spc="-5" i="1">
                <a:latin typeface="Book Antiqua"/>
                <a:cs typeface="Book Antiqua"/>
              </a:rPr>
              <a:t>was her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murderer</a:t>
            </a:r>
            <a:r>
              <a:rPr dirty="0" sz="1400" spc="-5">
                <a:latin typeface="Book Antiqua"/>
                <a:cs typeface="Book Antiqua"/>
              </a:rPr>
              <a:t>! </a:t>
            </a:r>
            <a:r>
              <a:rPr dirty="0" sz="1400">
                <a:latin typeface="Book Antiqua"/>
                <a:cs typeface="Book Antiqua"/>
              </a:rPr>
              <a:t>'T </a:t>
            </a:r>
            <a:r>
              <a:rPr dirty="0" sz="1400" spc="-5">
                <a:latin typeface="Book Antiqua"/>
                <a:cs typeface="Book Antiqua"/>
              </a:rPr>
              <a:t>was that which drove </a:t>
            </a:r>
            <a:r>
              <a:rPr dirty="0" sz="1400">
                <a:latin typeface="Book Antiqua"/>
                <a:cs typeface="Book Antiqua"/>
              </a:rPr>
              <a:t>me mad. Look! see </a:t>
            </a:r>
            <a:r>
              <a:rPr dirty="0" sz="1400" spc="-5">
                <a:latin typeface="Book Antiqua"/>
                <a:cs typeface="Book Antiqua"/>
              </a:rPr>
              <a:t>you not that </a:t>
            </a:r>
            <a:r>
              <a:rPr dirty="0" sz="1400">
                <a:latin typeface="Book Antiqua"/>
                <a:cs typeface="Book Antiqua"/>
              </a:rPr>
              <a:t> black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cloud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which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darkens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sunshine </a:t>
            </a:r>
            <a:r>
              <a:rPr dirty="0" sz="1400">
                <a:latin typeface="Book Antiqua"/>
                <a:cs typeface="Book Antiqua"/>
              </a:rPr>
              <a:t>of my life?"</a:t>
            </a:r>
            <a:endParaRPr sz="1400">
              <a:latin typeface="Book Antiqua"/>
              <a:cs typeface="Book Antiqua"/>
            </a:endParaRPr>
          </a:p>
          <a:p>
            <a:pPr algn="just" marL="12700" marR="1143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"I </a:t>
            </a:r>
            <a:r>
              <a:rPr dirty="0" sz="1400">
                <a:latin typeface="Book Antiqua"/>
                <a:cs typeface="Book Antiqua"/>
              </a:rPr>
              <a:t>cannot see a </a:t>
            </a:r>
            <a:r>
              <a:rPr dirty="0" sz="1400" spc="-5">
                <a:latin typeface="Book Antiqua"/>
                <a:cs typeface="Book Antiqua"/>
              </a:rPr>
              <a:t>cloud," </a:t>
            </a:r>
            <a:r>
              <a:rPr dirty="0" sz="1400">
                <a:latin typeface="Book Antiqua"/>
                <a:cs typeface="Book Antiqua"/>
              </a:rPr>
              <a:t>sobbed </a:t>
            </a:r>
            <a:r>
              <a:rPr dirty="0" sz="1400" spc="-5">
                <a:latin typeface="Book Antiqua"/>
                <a:cs typeface="Book Antiqua"/>
              </a:rPr>
              <a:t>poor Florence,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was now tasting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bitter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cup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repentance.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"I know </a:t>
            </a:r>
            <a:r>
              <a:rPr dirty="0" sz="1400">
                <a:latin typeface="Book Antiqua"/>
                <a:cs typeface="Book Antiqua"/>
              </a:rPr>
              <a:t>it, </a:t>
            </a:r>
            <a:r>
              <a:rPr dirty="0" sz="1400" spc="-5">
                <a:latin typeface="Book Antiqua"/>
                <a:cs typeface="Book Antiqua"/>
              </a:rPr>
              <a:t>poor </a:t>
            </a:r>
            <a:r>
              <a:rPr dirty="0" sz="1400">
                <a:latin typeface="Book Antiqua"/>
                <a:cs typeface="Book Antiqua"/>
              </a:rPr>
              <a:t>child!" continued </a:t>
            </a:r>
            <a:r>
              <a:rPr dirty="0" sz="1400" spc="-5">
                <a:latin typeface="Book Antiqua"/>
                <a:cs typeface="Book Antiqua"/>
              </a:rPr>
              <a:t>Nell; "the </a:t>
            </a:r>
            <a:r>
              <a:rPr dirty="0" sz="1400">
                <a:latin typeface="Book Antiqua"/>
                <a:cs typeface="Book Antiqua"/>
              </a:rPr>
              <a:t>cloud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mean is </a:t>
            </a:r>
            <a:r>
              <a:rPr dirty="0" sz="1400" spc="-5">
                <a:latin typeface="Book Antiqua"/>
                <a:cs typeface="Book Antiqua"/>
              </a:rPr>
              <a:t>such 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just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felt,—</a:t>
            </a:r>
            <a:r>
              <a:rPr dirty="0" sz="1400" b="1">
                <a:latin typeface="Book Antiqua"/>
                <a:cs typeface="Book Antiqua"/>
              </a:rPr>
              <a:t>Temper</a:t>
            </a:r>
            <a:r>
              <a:rPr dirty="0" sz="1400">
                <a:latin typeface="Book Antiqua"/>
                <a:cs typeface="Book Antiqua"/>
              </a:rPr>
              <a:t>. </a:t>
            </a:r>
            <a:r>
              <a:rPr dirty="0" sz="1400" i="1">
                <a:latin typeface="Book Antiqua"/>
                <a:cs typeface="Book Antiqua"/>
              </a:rPr>
              <a:t>It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is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within</a:t>
            </a:r>
            <a:r>
              <a:rPr dirty="0" sz="1400" i="1">
                <a:latin typeface="Book Antiqua"/>
                <a:cs typeface="Book Antiqua"/>
              </a:rPr>
              <a:t> us</a:t>
            </a:r>
            <a:r>
              <a:rPr dirty="0" sz="1400">
                <a:latin typeface="Book Antiqua"/>
                <a:cs typeface="Book Antiqua"/>
              </a:rPr>
              <a:t>!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Conquer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temper,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Florence Drew, and you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yet be good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happy. Go, </a:t>
            </a:r>
            <a:r>
              <a:rPr dirty="0" sz="1400">
                <a:latin typeface="Book Antiqua"/>
                <a:cs typeface="Book Antiqua"/>
              </a:rPr>
              <a:t>now,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seek </a:t>
            </a:r>
            <a:r>
              <a:rPr dirty="0" sz="1400" spc="-5">
                <a:latin typeface="Book Antiqua"/>
                <a:cs typeface="Book Antiqua"/>
              </a:rPr>
              <a:t>mother,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moment shedding tears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sorrow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 little </a:t>
            </a:r>
            <a:r>
              <a:rPr dirty="0" sz="1400" spc="-5">
                <a:latin typeface="Book Antiqua"/>
                <a:cs typeface="Book Antiqua"/>
              </a:rPr>
              <a:t>girl's ill-temper. </a:t>
            </a:r>
            <a:r>
              <a:rPr dirty="0" sz="1400">
                <a:latin typeface="Book Antiqua"/>
                <a:cs typeface="Book Antiqua"/>
              </a:rPr>
              <a:t>Go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 and—" </a:t>
            </a:r>
            <a:r>
              <a:rPr dirty="0" sz="1400" spc="-5">
                <a:latin typeface="Book Antiqua"/>
                <a:cs typeface="Book Antiqua"/>
              </a:rPr>
              <a:t>But, </a:t>
            </a:r>
            <a:r>
              <a:rPr dirty="0" sz="1400">
                <a:latin typeface="Book Antiqua"/>
                <a:cs typeface="Book Antiqua"/>
              </a:rPr>
              <a:t>ere she could </a:t>
            </a:r>
            <a:r>
              <a:rPr dirty="0" sz="1400" spc="-5">
                <a:latin typeface="Book Antiqua"/>
                <a:cs typeface="Book Antiqua"/>
              </a:rPr>
              <a:t>finish,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Florence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glided</a:t>
            </a:r>
            <a:r>
              <a:rPr dirty="0" sz="1400">
                <a:latin typeface="Book Antiqua"/>
                <a:cs typeface="Book Antiqua"/>
              </a:rPr>
              <a:t> into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mother's</a:t>
            </a:r>
            <a:r>
              <a:rPr dirty="0" sz="1400">
                <a:latin typeface="Book Antiqua"/>
                <a:cs typeface="Book Antiqua"/>
              </a:rPr>
              <a:t> room,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kneeling </a:t>
            </a:r>
            <a:r>
              <a:rPr dirty="0" sz="1400">
                <a:latin typeface="Book Antiqua"/>
                <a:cs typeface="Book Antiqua"/>
              </a:rPr>
              <a:t> humbly at her feet </a:t>
            </a:r>
            <a:r>
              <a:rPr dirty="0" sz="1400" spc="-5">
                <a:latin typeface="Book Antiqua"/>
                <a:cs typeface="Book Antiqua"/>
              </a:rPr>
              <a:t>Tears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sorrow </a:t>
            </a:r>
            <a:r>
              <a:rPr dirty="0" sz="1400" spc="-10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changed </a:t>
            </a:r>
            <a:r>
              <a:rPr dirty="0" sz="1400" spc="-5">
                <a:latin typeface="Book Antiqua"/>
                <a:cs typeface="Book Antiqua"/>
              </a:rPr>
              <a:t>to those </a:t>
            </a:r>
            <a:r>
              <a:rPr dirty="0" sz="1400">
                <a:latin typeface="Book Antiqua"/>
                <a:cs typeface="Book Antiqua"/>
              </a:rPr>
              <a:t>of joy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repentance,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Mrs. Drew folded her little </a:t>
            </a:r>
            <a:r>
              <a:rPr dirty="0" sz="1400" spc="-5">
                <a:latin typeface="Book Antiqua"/>
                <a:cs typeface="Book Antiqua"/>
              </a:rPr>
              <a:t>girl to </a:t>
            </a:r>
            <a:r>
              <a:rPr dirty="0" sz="1400">
                <a:latin typeface="Book Antiqua"/>
                <a:cs typeface="Book Antiqua"/>
              </a:rPr>
              <a:t>her breast in a long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affectionate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embrace.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Florence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unkind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freedom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temper, </a:t>
            </a:r>
            <a:r>
              <a:rPr dirty="0" sz="1400">
                <a:latin typeface="Book Antiqua"/>
                <a:cs typeface="Book Antiqua"/>
              </a:rPr>
              <a:t>since </a:t>
            </a:r>
            <a:r>
              <a:rPr dirty="0" sz="1400" spc="-5">
                <a:latin typeface="Book Antiqua"/>
                <a:cs typeface="Book Antiqua"/>
              </a:rPr>
              <a:t>that day. She </a:t>
            </a:r>
            <a:r>
              <a:rPr dirty="0" sz="1400">
                <a:latin typeface="Book Antiqua"/>
                <a:cs typeface="Book Antiqua"/>
              </a:rPr>
              <a:t>is now </a:t>
            </a:r>
            <a:r>
              <a:rPr dirty="0" sz="1400" spc="-5">
                <a:latin typeface="Book Antiqua"/>
                <a:cs typeface="Book Antiqua"/>
              </a:rPr>
              <a:t>the teacher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class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Sabbath </a:t>
            </a:r>
            <a:r>
              <a:rPr dirty="0" sz="1400">
                <a:latin typeface="Book Antiqua"/>
                <a:cs typeface="Book Antiqua"/>
              </a:rPr>
              <a:t>school,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she often </a:t>
            </a:r>
            <a:r>
              <a:rPr dirty="0" sz="1400" spc="-5">
                <a:latin typeface="Book Antiqua"/>
                <a:cs typeface="Book Antiqua"/>
              </a:rPr>
              <a:t>relates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 little </a:t>
            </a:r>
            <a:r>
              <a:rPr dirty="0" sz="1400" spc="-5">
                <a:latin typeface="Book Antiqua"/>
                <a:cs typeface="Book Antiqua"/>
              </a:rPr>
              <a:t>scholars the story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just </a:t>
            </a:r>
            <a:r>
              <a:rPr dirty="0" sz="1400">
                <a:latin typeface="Book Antiqua"/>
                <a:cs typeface="Book Antiqua"/>
              </a:rPr>
              <a:t>related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Crazy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</a:t>
            </a:r>
            <a:r>
              <a:rPr dirty="0" sz="1400">
                <a:latin typeface="Book Antiqua"/>
                <a:cs typeface="Book Antiqua"/>
              </a:rPr>
              <a:t> continues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herbs,</a:t>
            </a:r>
            <a:r>
              <a:rPr dirty="0" sz="1400">
                <a:latin typeface="Book Antiqua"/>
                <a:cs typeface="Book Antiqua"/>
              </a:rPr>
              <a:t> 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object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pity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benevolent, </a:t>
            </a:r>
            <a:r>
              <a:rPr dirty="0" sz="1400">
                <a:latin typeface="Book Antiqua"/>
                <a:cs typeface="Book Antiqua"/>
              </a:rPr>
              <a:t>and of </a:t>
            </a:r>
            <a:r>
              <a:rPr dirty="0" sz="1400" spc="-5">
                <a:latin typeface="Book Antiqua"/>
                <a:cs typeface="Book Antiqua"/>
              </a:rPr>
              <a:t>sport to the unfeeling. </a:t>
            </a:r>
            <a:r>
              <a:rPr dirty="0" sz="1400">
                <a:latin typeface="Book Antiqua"/>
                <a:cs typeface="Book Antiqua"/>
              </a:rPr>
              <a:t>And now, my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readers,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repeat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Crazy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Nell's</a:t>
            </a:r>
            <a:r>
              <a:rPr dirty="0" sz="1400">
                <a:latin typeface="Book Antiqua"/>
                <a:cs typeface="Book Antiqua"/>
              </a:rPr>
              <a:t> expression: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"Conquer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your </a:t>
            </a:r>
            <a:r>
              <a:rPr dirty="0" sz="1400" spc="-5">
                <a:latin typeface="Book Antiqua"/>
                <a:cs typeface="Book Antiqua"/>
              </a:rPr>
              <a:t> temper,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happy;"</a:t>
            </a:r>
            <a:r>
              <a:rPr dirty="0" sz="1400">
                <a:latin typeface="Book Antiqua"/>
                <a:cs typeface="Book Antiqua"/>
              </a:rPr>
              <a:t> or,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words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sacred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Scriptures,</a:t>
            </a:r>
            <a:r>
              <a:rPr dirty="0" sz="1400">
                <a:latin typeface="Book Antiqua"/>
                <a:cs typeface="Book Antiqua"/>
              </a:rPr>
              <a:t> "He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that</a:t>
            </a:r>
            <a:r>
              <a:rPr dirty="0" sz="1400" spc="-5">
                <a:latin typeface="Book Antiqua"/>
                <a:cs typeface="Book Antiqua"/>
              </a:rPr>
              <a:t> ruleth</a:t>
            </a:r>
            <a:r>
              <a:rPr dirty="0" sz="1400">
                <a:latin typeface="Book Antiqua"/>
                <a:cs typeface="Book Antiqua"/>
              </a:rPr>
              <a:t> his </a:t>
            </a:r>
            <a:r>
              <a:rPr dirty="0" sz="1400" spc="-5">
                <a:latin typeface="Book Antiqua"/>
                <a:cs typeface="Book Antiqua"/>
              </a:rPr>
              <a:t>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</a:t>
            </a:r>
            <a:r>
              <a:rPr dirty="0" sz="1400">
                <a:latin typeface="Book Antiqua"/>
                <a:cs typeface="Book Antiqua"/>
              </a:rPr>
              <a:t> is </a:t>
            </a:r>
            <a:r>
              <a:rPr dirty="0" sz="1400" spc="-5">
                <a:latin typeface="Book Antiqua"/>
                <a:cs typeface="Book Antiqua"/>
              </a:rPr>
              <a:t>greater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taketh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city."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>
                <a:latin typeface="Book Antiqua"/>
                <a:cs typeface="Book Antiqua"/>
              </a:rPr>
              <a:t>MAY.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50152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15240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"You </a:t>
            </a:r>
            <a:r>
              <a:rPr dirty="0" sz="1400" spc="-5">
                <a:latin typeface="Book Antiqua"/>
                <a:cs typeface="Book Antiqua"/>
              </a:rPr>
              <a:t>can </a:t>
            </a:r>
            <a:r>
              <a:rPr dirty="0" sz="1400">
                <a:latin typeface="Book Antiqua"/>
                <a:cs typeface="Book Antiqua"/>
              </a:rPr>
              <a:t>see in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picture," said </a:t>
            </a:r>
            <a:r>
              <a:rPr dirty="0" sz="1400">
                <a:latin typeface="Book Antiqua"/>
                <a:cs typeface="Book Antiqua"/>
              </a:rPr>
              <a:t>her mother, "how </a:t>
            </a:r>
            <a:r>
              <a:rPr dirty="0" sz="1400" spc="-10">
                <a:latin typeface="Book Antiqua"/>
                <a:cs typeface="Book Antiqua"/>
              </a:rPr>
              <a:t>small </a:t>
            </a:r>
            <a:r>
              <a:rPr dirty="0" sz="1400" spc="-5">
                <a:latin typeface="Book Antiqua"/>
                <a:cs typeface="Book Antiqua"/>
              </a:rPr>
              <a:t>was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'pot </a:t>
            </a:r>
            <a:r>
              <a:rPr dirty="0" sz="1400">
                <a:latin typeface="Book Antiqua"/>
                <a:cs typeface="Book Antiqua"/>
              </a:rPr>
              <a:t>of oil,' and </a:t>
            </a:r>
            <a:r>
              <a:rPr dirty="0" sz="1400" spc="-5">
                <a:latin typeface="Book Antiqua"/>
                <a:cs typeface="Book Antiqua"/>
              </a:rPr>
              <a:t>how large </a:t>
            </a:r>
            <a:r>
              <a:rPr dirty="0" sz="1400">
                <a:latin typeface="Book Antiqua"/>
                <a:cs typeface="Book Antiqua"/>
              </a:rPr>
              <a:t>were some of </a:t>
            </a:r>
            <a:r>
              <a:rPr dirty="0" sz="1400" spc="-5">
                <a:latin typeface="Book Antiqua"/>
                <a:cs typeface="Book Antiqua"/>
              </a:rPr>
              <a:t>the vessels to be </a:t>
            </a:r>
            <a:r>
              <a:rPr dirty="0" sz="1400">
                <a:latin typeface="Book Antiqua"/>
                <a:cs typeface="Book Antiqua"/>
              </a:rPr>
              <a:t>filled. </a:t>
            </a:r>
            <a:r>
              <a:rPr dirty="0" sz="1400" spc="-5">
                <a:latin typeface="Book Antiqua"/>
                <a:cs typeface="Book Antiqua"/>
              </a:rPr>
              <a:t>Yet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>
                <a:latin typeface="Book Antiqua"/>
                <a:cs typeface="Book Antiqua"/>
              </a:rPr>
              <a:t>it flowed on, a little stream; </a:t>
            </a:r>
            <a:r>
              <a:rPr dirty="0" sz="1400" spc="-5">
                <a:latin typeface="Book Antiqua"/>
                <a:cs typeface="Book Antiqua"/>
              </a:rPr>
              <a:t>still knelt the </a:t>
            </a:r>
            <a:r>
              <a:rPr dirty="0" sz="1400">
                <a:latin typeface="Book Antiqua"/>
                <a:cs typeface="Book Antiqua"/>
              </a:rPr>
              <a:t>widow in her faith,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patiently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supporting</a:t>
            </a:r>
            <a:r>
              <a:rPr dirty="0" sz="1400">
                <a:latin typeface="Book Antiqua"/>
                <a:cs typeface="Book Antiqua"/>
              </a:rPr>
              <a:t> it;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brought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sons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empty </a:t>
            </a:r>
            <a:r>
              <a:rPr dirty="0" sz="1400">
                <a:latin typeface="Book Antiqua"/>
                <a:cs typeface="Book Antiqua"/>
              </a:rPr>
              <a:t> vessels; </a:t>
            </a:r>
            <a:r>
              <a:rPr dirty="0" sz="1400" spc="-5">
                <a:latin typeface="Book Antiqua"/>
                <a:cs typeface="Book Antiqua"/>
              </a:rPr>
              <a:t>the blessing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it, and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>
                <a:latin typeface="Book Antiqua"/>
                <a:cs typeface="Book Antiqua"/>
              </a:rPr>
              <a:t>filled.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feared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oil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cease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flow;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stopped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vessel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filled;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still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believed,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labored,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waited,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until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work was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done.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"Take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picture, my </a:t>
            </a:r>
            <a:r>
              <a:rPr dirty="0" sz="1400" spc="-5">
                <a:latin typeface="Book Antiqua"/>
                <a:cs typeface="Book Antiqua"/>
              </a:rPr>
              <a:t>daughter, and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you think that </a:t>
            </a:r>
            <a:r>
              <a:rPr dirty="0" sz="1400" spc="-10">
                <a:latin typeface="Book Antiqua"/>
                <a:cs typeface="Book Antiqua"/>
              </a:rPr>
              <a:t>you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cannot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small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means,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'the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widow's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pot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oil,' and </a:t>
            </a:r>
            <a:r>
              <a:rPr dirty="0" sz="1400" spc="-5">
                <a:latin typeface="Book Antiqua"/>
                <a:cs typeface="Book Antiqua"/>
              </a:rPr>
              <a:t>perseveringly </a:t>
            </a:r>
            <a:r>
              <a:rPr dirty="0" sz="1400">
                <a:latin typeface="Book Antiqua"/>
                <a:cs typeface="Book Antiqua"/>
              </a:rPr>
              <a:t>use </a:t>
            </a:r>
            <a:r>
              <a:rPr dirty="0" sz="1400" spc="-5">
                <a:latin typeface="Book Antiqua"/>
                <a:cs typeface="Book Antiqua"/>
              </a:rPr>
              <a:t>the means you have;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labor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done, </a:t>
            </a:r>
            <a:r>
              <a:rPr dirty="0" sz="1400" spc="-5">
                <a:latin typeface="Book Antiqua"/>
                <a:cs typeface="Book Antiqua"/>
              </a:rPr>
              <a:t>begin another; stitch by stitch you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made this beautiful </a:t>
            </a:r>
            <a:r>
              <a:rPr dirty="0" sz="1400">
                <a:latin typeface="Book Antiqua"/>
                <a:cs typeface="Book Antiqua"/>
              </a:rPr>
              <a:t> garment; very </a:t>
            </a:r>
            <a:r>
              <a:rPr dirty="0" sz="1400" spc="-5">
                <a:latin typeface="Book Antiqua"/>
                <a:cs typeface="Book Antiqua"/>
              </a:rPr>
              <a:t>large </a:t>
            </a:r>
            <a:r>
              <a:rPr dirty="0" sz="1400">
                <a:latin typeface="Book Antiqua"/>
                <a:cs typeface="Book Antiqua"/>
              </a:rPr>
              <a:t>houses are </a:t>
            </a:r>
            <a:r>
              <a:rPr dirty="0" sz="1400" spc="-5">
                <a:latin typeface="Book Antiqua"/>
                <a:cs typeface="Book Antiqua"/>
              </a:rPr>
              <a:t>built </a:t>
            </a:r>
            <a:r>
              <a:rPr dirty="0" sz="1400">
                <a:latin typeface="Book Antiqua"/>
                <a:cs typeface="Book Antiqua"/>
              </a:rPr>
              <a:t>of little </a:t>
            </a:r>
            <a:r>
              <a:rPr dirty="0" sz="1400" spc="-5">
                <a:latin typeface="Book Antiqua"/>
                <a:cs typeface="Book Antiqua"/>
              </a:rPr>
              <a:t>bricks patiently </a:t>
            </a:r>
            <a:r>
              <a:rPr dirty="0" sz="1400">
                <a:latin typeface="Book Antiqua"/>
                <a:cs typeface="Book Antiqua"/>
              </a:rPr>
              <a:t>joined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together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one; and </a:t>
            </a:r>
            <a:r>
              <a:rPr dirty="0" sz="1400" spc="-5">
                <a:latin typeface="Book Antiqua"/>
                <a:cs typeface="Book Antiqua"/>
              </a:rPr>
              <a:t>'the widow's small pot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oil' </a:t>
            </a:r>
            <a:r>
              <a:rPr dirty="0" sz="1400" spc="-5">
                <a:latin typeface="Book Antiqua"/>
                <a:cs typeface="Book Antiqua"/>
              </a:rPr>
              <a:t>filled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large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vessels."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"Oh, mother," </a:t>
            </a:r>
            <a:r>
              <a:rPr dirty="0" sz="1400">
                <a:latin typeface="Book Antiqua"/>
                <a:cs typeface="Book Antiqua"/>
              </a:rPr>
              <a:t>said Eliza, </a:t>
            </a:r>
            <a:r>
              <a:rPr dirty="0" sz="1400" spc="-5">
                <a:latin typeface="Book Antiqua"/>
                <a:cs typeface="Book Antiqua"/>
              </a:rPr>
              <a:t>"I hope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5">
                <a:latin typeface="Book Antiqua"/>
                <a:cs typeface="Book Antiqua"/>
              </a:rPr>
              <a:t>be so wicked </a:t>
            </a:r>
            <a:r>
              <a:rPr dirty="0" sz="1400">
                <a:latin typeface="Book Antiqua"/>
                <a:cs typeface="Book Antiqua"/>
              </a:rPr>
              <a:t>again. I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keep the picture always. But, </a:t>
            </a:r>
            <a:r>
              <a:rPr dirty="0" sz="1400">
                <a:latin typeface="Book Antiqua"/>
                <a:cs typeface="Book Antiqua"/>
              </a:rPr>
              <a:t>mother, </a:t>
            </a:r>
            <a:r>
              <a:rPr dirty="0" sz="1400" spc="-5">
                <a:latin typeface="Book Antiqua"/>
                <a:cs typeface="Book Antiqua"/>
              </a:rPr>
              <a:t>do you not think </a:t>
            </a:r>
            <a:r>
              <a:rPr dirty="0" sz="1400">
                <a:latin typeface="Book Antiqua"/>
                <a:cs typeface="Book Antiqua"/>
              </a:rPr>
              <a:t>Mr.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Usher would like </a:t>
            </a:r>
            <a:r>
              <a:rPr dirty="0" sz="1400" spc="-5">
                <a:latin typeface="Book Antiqua"/>
                <a:cs typeface="Book Antiqua"/>
              </a:rPr>
              <a:t>this picture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put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'Sabbath </a:t>
            </a:r>
            <a:r>
              <a:rPr dirty="0" sz="1400">
                <a:latin typeface="Book Antiqua"/>
                <a:cs typeface="Book Antiqua"/>
              </a:rPr>
              <a:t>School </a:t>
            </a:r>
            <a:r>
              <a:rPr dirty="0" sz="1400" spc="-5">
                <a:latin typeface="Book Antiqua"/>
                <a:cs typeface="Book Antiqua"/>
              </a:rPr>
              <a:t>Annual?' </a:t>
            </a:r>
            <a:r>
              <a:rPr dirty="0" sz="1400">
                <a:latin typeface="Book Antiqua"/>
                <a:cs typeface="Book Antiqua"/>
              </a:rPr>
              <a:t> He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>
                <a:latin typeface="Book Antiqua"/>
                <a:cs typeface="Book Antiqua"/>
              </a:rPr>
              <a:t>have a smaller one </a:t>
            </a:r>
            <a:r>
              <a:rPr dirty="0" sz="1400" spc="-5">
                <a:latin typeface="Book Antiqua"/>
                <a:cs typeface="Book Antiqua"/>
              </a:rPr>
              <a:t>engraved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this, you know,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perhaps cousin Julia </a:t>
            </a:r>
            <a:r>
              <a:rPr dirty="0" sz="1400">
                <a:latin typeface="Book Antiqua"/>
                <a:cs typeface="Book Antiqua"/>
              </a:rPr>
              <a:t>will write </a:t>
            </a:r>
            <a:r>
              <a:rPr dirty="0" sz="1400" spc="-5">
                <a:latin typeface="Book Antiqua"/>
                <a:cs typeface="Book Antiqua"/>
              </a:rPr>
              <a:t>something about </a:t>
            </a:r>
            <a:r>
              <a:rPr dirty="0" sz="1400">
                <a:latin typeface="Book Antiqua"/>
                <a:cs typeface="Book Antiqua"/>
              </a:rPr>
              <a:t>it. I mean </a:t>
            </a:r>
            <a:r>
              <a:rPr dirty="0" sz="1400" spc="-5">
                <a:latin typeface="Book Antiqua"/>
                <a:cs typeface="Book Antiqua"/>
              </a:rPr>
              <a:t>to ask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6710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SHECHEM.</a:t>
            </a:r>
            <a:endParaRPr sz="1400">
              <a:latin typeface="Book Antiqua"/>
              <a:cs typeface="Book Antiqua"/>
            </a:endParaRPr>
          </a:p>
          <a:p>
            <a:pPr algn="ctr" marL="15049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J.G.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ADAMS.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picture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opposite,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reader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will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represented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city of </a:t>
            </a:r>
            <a:r>
              <a:rPr dirty="0" sz="1400" spc="-5">
                <a:latin typeface="Book Antiqua"/>
                <a:cs typeface="Book Antiqua"/>
              </a:rPr>
              <a:t>Shechem,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foot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Mount Gerizim. It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noted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place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history. It </a:t>
            </a:r>
            <a:r>
              <a:rPr dirty="0" sz="1400">
                <a:latin typeface="Book Antiqua"/>
                <a:cs typeface="Book Antiqua"/>
              </a:rPr>
              <a:t>is called </a:t>
            </a:r>
            <a:r>
              <a:rPr dirty="0" sz="1400" spc="-5">
                <a:latin typeface="Book Antiqua"/>
                <a:cs typeface="Book Antiqua"/>
              </a:rPr>
              <a:t>Sychar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the Gospel, </a:t>
            </a:r>
            <a:r>
              <a:rPr dirty="0" sz="1400">
                <a:latin typeface="Book Antiqua"/>
                <a:cs typeface="Book Antiqua"/>
              </a:rPr>
              <a:t>John 4:5. </a:t>
            </a:r>
            <a:r>
              <a:rPr dirty="0" sz="1400" spc="-5">
                <a:latin typeface="Book Antiqua"/>
                <a:cs typeface="Book Antiqua"/>
              </a:rPr>
              <a:t>It was </a:t>
            </a:r>
            <a:r>
              <a:rPr dirty="0" sz="1400">
                <a:latin typeface="Book Antiqua"/>
                <a:cs typeface="Book Antiqua"/>
              </a:rPr>
              <a:t> here,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Jacob's </a:t>
            </a:r>
            <a:r>
              <a:rPr dirty="0" sz="1400" spc="-5">
                <a:latin typeface="Book Antiqua"/>
                <a:cs typeface="Book Antiqua"/>
              </a:rPr>
              <a:t>well,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Jesus</a:t>
            </a:r>
            <a:r>
              <a:rPr dirty="0" sz="1400">
                <a:latin typeface="Book Antiqua"/>
                <a:cs typeface="Book Antiqua"/>
              </a:rPr>
              <a:t> met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woman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Samaria.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account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conversation which </a:t>
            </a:r>
            <a:r>
              <a:rPr dirty="0" sz="1400">
                <a:latin typeface="Book Antiqua"/>
                <a:cs typeface="Book Antiqua"/>
              </a:rPr>
              <a:t>they held </a:t>
            </a:r>
            <a:r>
              <a:rPr dirty="0" sz="1400" spc="-5">
                <a:latin typeface="Book Antiqua"/>
                <a:cs typeface="Book Antiqua"/>
              </a:rPr>
              <a:t>together </a:t>
            </a:r>
            <a:r>
              <a:rPr dirty="0" sz="1400">
                <a:latin typeface="Book Antiqua"/>
                <a:cs typeface="Book Antiqua"/>
              </a:rPr>
              <a:t>is one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most interesting </a:t>
            </a:r>
            <a:r>
              <a:rPr dirty="0" sz="1400" spc="-5">
                <a:latin typeface="Book Antiqua"/>
                <a:cs typeface="Book Antiqua"/>
              </a:rPr>
              <a:t>records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New </a:t>
            </a:r>
            <a:r>
              <a:rPr dirty="0" sz="1400">
                <a:latin typeface="Book Antiqua"/>
                <a:cs typeface="Book Antiqua"/>
              </a:rPr>
              <a:t>Testament. I wish all our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readers </a:t>
            </a:r>
            <a:r>
              <a:rPr dirty="0" sz="1400" spc="-5">
                <a:latin typeface="Book Antiqua"/>
                <a:cs typeface="Book Antiqua"/>
              </a:rPr>
              <a:t>would make themselves acquainted </a:t>
            </a:r>
            <a:r>
              <a:rPr dirty="0" sz="1400">
                <a:latin typeface="Book Antiqua"/>
                <a:cs typeface="Book Antiqua"/>
              </a:rPr>
              <a:t>with it. </a:t>
            </a:r>
            <a:r>
              <a:rPr dirty="0" sz="1400" spc="-5">
                <a:latin typeface="Book Antiqua"/>
                <a:cs typeface="Book Antiqua"/>
              </a:rPr>
              <a:t>Jesus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Jew;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Jews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dealings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Samaritans.</a:t>
            </a:r>
            <a:r>
              <a:rPr dirty="0" sz="1400">
                <a:latin typeface="Book Antiqua"/>
                <a:cs typeface="Book Antiqua"/>
              </a:rPr>
              <a:t> Weary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travelling in </a:t>
            </a:r>
            <a:r>
              <a:rPr dirty="0" sz="1400" spc="-5">
                <a:latin typeface="Book Antiqua"/>
                <a:cs typeface="Book Antiqua"/>
              </a:rPr>
              <a:t>the heat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day,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Lord </a:t>
            </a:r>
            <a:r>
              <a:rPr dirty="0" sz="1400">
                <a:latin typeface="Book Antiqua"/>
                <a:cs typeface="Book Antiqua"/>
              </a:rPr>
              <a:t>sat </a:t>
            </a:r>
            <a:r>
              <a:rPr dirty="0" sz="1400" spc="-5">
                <a:latin typeface="Book Antiqua"/>
                <a:cs typeface="Book Antiqua"/>
              </a:rPr>
              <a:t>down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rest by that </a:t>
            </a:r>
            <a:r>
              <a:rPr dirty="0" sz="1400">
                <a:latin typeface="Book Antiqua"/>
                <a:cs typeface="Book Antiqua"/>
              </a:rPr>
              <a:t> ancient well, </a:t>
            </a:r>
            <a:r>
              <a:rPr dirty="0" sz="1400" spc="-5">
                <a:latin typeface="Book Antiqua"/>
                <a:cs typeface="Book Antiqua"/>
              </a:rPr>
              <a:t>when the stranger woman </a:t>
            </a:r>
            <a:r>
              <a:rPr dirty="0" sz="1400">
                <a:latin typeface="Book Antiqua"/>
                <a:cs typeface="Book Antiqua"/>
              </a:rPr>
              <a:t>came </a:t>
            </a:r>
            <a:r>
              <a:rPr dirty="0" sz="1400" spc="-5">
                <a:latin typeface="Book Antiqua"/>
                <a:cs typeface="Book Antiqua"/>
              </a:rPr>
              <a:t>to draw water </a:t>
            </a:r>
            <a:r>
              <a:rPr dirty="0" sz="1400">
                <a:latin typeface="Book Antiqua"/>
                <a:cs typeface="Book Antiqua"/>
              </a:rPr>
              <a:t>from it.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Jesus said unto her, "Give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to drink." She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surprised that </a:t>
            </a:r>
            <a:r>
              <a:rPr dirty="0" sz="1400">
                <a:latin typeface="Book Antiqua"/>
                <a:cs typeface="Book Antiqua"/>
              </a:rPr>
              <a:t>he,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a Jew, </a:t>
            </a:r>
            <a:r>
              <a:rPr dirty="0" sz="1400" spc="-5">
                <a:latin typeface="Book Antiqua"/>
                <a:cs typeface="Book Antiqua"/>
              </a:rPr>
              <a:t>should </a:t>
            </a:r>
            <a:r>
              <a:rPr dirty="0" sz="1400">
                <a:latin typeface="Book Antiqua"/>
                <a:cs typeface="Book Antiqua"/>
              </a:rPr>
              <a:t>ask </a:t>
            </a:r>
            <a:r>
              <a:rPr dirty="0" sz="1400" spc="-5">
                <a:latin typeface="Book Antiqua"/>
                <a:cs typeface="Book Antiqua"/>
              </a:rPr>
              <a:t>water </a:t>
            </a:r>
            <a:r>
              <a:rPr dirty="0" sz="1400">
                <a:latin typeface="Book Antiqua"/>
                <a:cs typeface="Book Antiqua"/>
              </a:rPr>
              <a:t>of her, a </a:t>
            </a:r>
            <a:r>
              <a:rPr dirty="0" sz="1400" spc="-5">
                <a:latin typeface="Book Antiqua"/>
                <a:cs typeface="Book Antiqua"/>
              </a:rPr>
              <a:t>Samaritan. This very surprise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expressed </a:t>
            </a:r>
            <a:r>
              <a:rPr dirty="0" sz="1400">
                <a:latin typeface="Book Antiqua"/>
                <a:cs typeface="Book Antiqua"/>
              </a:rPr>
              <a:t>led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most instructive </a:t>
            </a:r>
            <a:r>
              <a:rPr dirty="0" sz="1400" spc="-5">
                <a:latin typeface="Book Antiqua"/>
                <a:cs typeface="Book Antiqua"/>
              </a:rPr>
              <a:t>conversation. </a:t>
            </a:r>
            <a:r>
              <a:rPr dirty="0" sz="1400">
                <a:latin typeface="Book Antiqua"/>
                <a:cs typeface="Book Antiqua"/>
              </a:rPr>
              <a:t>Read it,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see how plainly Jesus teaches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the nature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true </a:t>
            </a:r>
            <a:r>
              <a:rPr dirty="0" sz="1400">
                <a:latin typeface="Book Antiqua"/>
                <a:cs typeface="Book Antiqua"/>
              </a:rPr>
              <a:t>worship. The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Jews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their temple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Jerusalem; the Samaritans </a:t>
            </a:r>
            <a:r>
              <a:rPr dirty="0" sz="1400" spc="-1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theirs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Mount Gerizim. The </a:t>
            </a:r>
            <a:r>
              <a:rPr dirty="0" sz="1400">
                <a:latin typeface="Book Antiqua"/>
                <a:cs typeface="Book Antiqua"/>
              </a:rPr>
              <a:t>woman said </a:t>
            </a:r>
            <a:r>
              <a:rPr dirty="0" sz="1400" spc="-5">
                <a:latin typeface="Book Antiqua"/>
                <a:cs typeface="Book Antiqua"/>
              </a:rPr>
              <a:t>to Jesus, "Our fathers </a:t>
            </a:r>
            <a:r>
              <a:rPr dirty="0" sz="1400">
                <a:latin typeface="Book Antiqua"/>
                <a:cs typeface="Book Antiqua"/>
              </a:rPr>
              <a:t>worshipped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 this </a:t>
            </a:r>
            <a:r>
              <a:rPr dirty="0" sz="1400">
                <a:latin typeface="Book Antiqua"/>
                <a:cs typeface="Book Antiqua"/>
              </a:rPr>
              <a:t>mountain, </a:t>
            </a:r>
            <a:r>
              <a:rPr dirty="0" sz="1400" spc="-5">
                <a:latin typeface="Book Antiqua"/>
                <a:cs typeface="Book Antiqua"/>
              </a:rPr>
              <a:t>and ye </a:t>
            </a:r>
            <a:r>
              <a:rPr dirty="0" sz="1400">
                <a:latin typeface="Book Antiqua"/>
                <a:cs typeface="Book Antiqua"/>
              </a:rPr>
              <a:t>say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Jerusalem is </a:t>
            </a:r>
            <a:r>
              <a:rPr dirty="0" sz="1400" spc="-5">
                <a:latin typeface="Book Antiqua"/>
                <a:cs typeface="Book Antiqua"/>
              </a:rPr>
              <a:t>the place </a:t>
            </a:r>
            <a:r>
              <a:rPr dirty="0" sz="1400">
                <a:latin typeface="Book Antiqua"/>
                <a:cs typeface="Book Antiqua"/>
              </a:rPr>
              <a:t>where men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ought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worship." She would </a:t>
            </a:r>
            <a:r>
              <a:rPr dirty="0" sz="1400">
                <a:latin typeface="Book Antiqua"/>
                <a:cs typeface="Book Antiqua"/>
              </a:rPr>
              <a:t>ask </a:t>
            </a:r>
            <a:r>
              <a:rPr dirty="0" sz="1400" spc="-5">
                <a:latin typeface="Book Antiqua"/>
                <a:cs typeface="Book Antiqua"/>
              </a:rPr>
              <a:t>which was the true </a:t>
            </a:r>
            <a:r>
              <a:rPr dirty="0" sz="1400">
                <a:latin typeface="Book Antiqua"/>
                <a:cs typeface="Book Antiqua"/>
              </a:rPr>
              <a:t>place. </a:t>
            </a:r>
            <a:r>
              <a:rPr dirty="0" sz="1400" spc="-5">
                <a:latin typeface="Book Antiqua"/>
                <a:cs typeface="Book Antiqua"/>
              </a:rPr>
              <a:t>Jesus </a:t>
            </a:r>
            <a:r>
              <a:rPr dirty="0" sz="1400">
                <a:latin typeface="Book Antiqua"/>
                <a:cs typeface="Book Antiqua"/>
              </a:rPr>
              <a:t> declared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was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so much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place, as it </a:t>
            </a:r>
            <a:r>
              <a:rPr dirty="0" sz="1400" spc="-5">
                <a:latin typeface="Book Antiqua"/>
                <a:cs typeface="Book Antiqua"/>
              </a:rPr>
              <a:t>was the </a:t>
            </a:r>
            <a:r>
              <a:rPr dirty="0" sz="1400">
                <a:latin typeface="Book Antiqua"/>
                <a:cs typeface="Book Antiqua"/>
              </a:rPr>
              <a:t>heart,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made worship what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should be. </a:t>
            </a:r>
            <a:r>
              <a:rPr dirty="0" sz="1400">
                <a:latin typeface="Book Antiqua"/>
                <a:cs typeface="Book Antiqua"/>
              </a:rPr>
              <a:t>Read </a:t>
            </a:r>
            <a:r>
              <a:rPr dirty="0" sz="1400" spc="-5">
                <a:latin typeface="Book Antiqua"/>
                <a:cs typeface="Book Antiqua"/>
              </a:rPr>
              <a:t>the answer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Jesus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New Testament gives </a:t>
            </a:r>
            <a:r>
              <a:rPr dirty="0" sz="1400">
                <a:latin typeface="Book Antiqua"/>
                <a:cs typeface="Book Antiqua"/>
              </a:rPr>
              <a:t>it, and </a:t>
            </a:r>
            <a:r>
              <a:rPr dirty="0" sz="1400" spc="-5">
                <a:latin typeface="Book Antiqua"/>
                <a:cs typeface="Book Antiqua"/>
              </a:rPr>
              <a:t>then see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the Quaker poet, Barton, </a:t>
            </a:r>
            <a:r>
              <a:rPr dirty="0" sz="1400">
                <a:latin typeface="Book Antiqua"/>
                <a:cs typeface="Book Antiqua"/>
              </a:rPr>
              <a:t> has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beautifully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expressed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thus:</a:t>
            </a:r>
            <a:endParaRPr sz="1400">
              <a:latin typeface="Book Antiqua"/>
              <a:cs typeface="Book Antiqua"/>
            </a:endParaRPr>
          </a:p>
          <a:p>
            <a:pPr marL="12700" marR="235077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"Woman, </a:t>
            </a:r>
            <a:r>
              <a:rPr dirty="0" sz="1400" spc="-5">
                <a:latin typeface="Book Antiqua"/>
                <a:cs typeface="Book Antiqua"/>
              </a:rPr>
              <a:t>believe me, the </a:t>
            </a:r>
            <a:r>
              <a:rPr dirty="0" sz="1400">
                <a:latin typeface="Book Antiqua"/>
                <a:cs typeface="Book Antiqua"/>
              </a:rPr>
              <a:t>hour is near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-5">
                <a:latin typeface="Book Antiqua"/>
                <a:cs typeface="Book Antiqua"/>
              </a:rPr>
              <a:t> ye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rightly</a:t>
            </a:r>
            <a:r>
              <a:rPr dirty="0" sz="1400">
                <a:latin typeface="Book Antiqua"/>
                <a:cs typeface="Book Antiqua"/>
              </a:rPr>
              <a:t> would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hail </a:t>
            </a:r>
            <a:r>
              <a:rPr dirty="0" sz="1400">
                <a:latin typeface="Book Antiqua"/>
                <a:cs typeface="Book Antiqua"/>
              </a:rPr>
              <a:t>him,</a:t>
            </a:r>
            <a:endParaRPr sz="1400">
              <a:latin typeface="Book Antiqua"/>
              <a:cs typeface="Book Antiqua"/>
            </a:endParaRPr>
          </a:p>
          <a:p>
            <a:pPr marL="12700" marR="1888489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Will neither </a:t>
            </a:r>
            <a:r>
              <a:rPr dirty="0" sz="1400" spc="-5">
                <a:latin typeface="Book Antiqua"/>
                <a:cs typeface="Book Antiqua"/>
              </a:rPr>
              <a:t>be worshipped exclusively </a:t>
            </a:r>
            <a:r>
              <a:rPr dirty="0" sz="1400">
                <a:latin typeface="Book Antiqua"/>
                <a:cs typeface="Book Antiqua"/>
              </a:rPr>
              <a:t>here.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yet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5">
                <a:latin typeface="Book Antiqua"/>
                <a:cs typeface="Book Antiqua"/>
              </a:rPr>
              <a:t> the altar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Salem.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199580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For God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spirit, </a:t>
            </a:r>
            <a:r>
              <a:rPr dirty="0" sz="1400">
                <a:latin typeface="Book Antiqua"/>
                <a:cs typeface="Book Antiqua"/>
              </a:rPr>
              <a:t>and they, who </a:t>
            </a:r>
            <a:r>
              <a:rPr dirty="0" sz="1400" spc="-5">
                <a:latin typeface="Book Antiqua"/>
                <a:cs typeface="Book Antiqua"/>
              </a:rPr>
              <a:t>aright </a:t>
            </a:r>
            <a:r>
              <a:rPr dirty="0" sz="1400">
                <a:latin typeface="Book Antiqua"/>
                <a:cs typeface="Book Antiqua"/>
              </a:rPr>
              <a:t> Would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perform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worship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loveth</a:t>
            </a:r>
            <a:endParaRPr sz="1400">
              <a:latin typeface="Book Antiqua"/>
              <a:cs typeface="Book Antiqua"/>
            </a:endParaRPr>
          </a:p>
          <a:p>
            <a:pPr marL="12700" marR="165862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In the </a:t>
            </a:r>
            <a:r>
              <a:rPr dirty="0" sz="1400">
                <a:latin typeface="Book Antiqua"/>
                <a:cs typeface="Book Antiqua"/>
              </a:rPr>
              <a:t>heart's </a:t>
            </a:r>
            <a:r>
              <a:rPr dirty="0" sz="1400" spc="-5">
                <a:latin typeface="Book Antiqua"/>
                <a:cs typeface="Book Antiqua"/>
              </a:rPr>
              <a:t>holy temple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seek with </a:t>
            </a:r>
            <a:r>
              <a:rPr dirty="0" sz="1400">
                <a:latin typeface="Book Antiqua"/>
                <a:cs typeface="Book Antiqua"/>
              </a:rPr>
              <a:t>delight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 the Father </a:t>
            </a:r>
            <a:r>
              <a:rPr dirty="0" sz="1400">
                <a:latin typeface="Book Antiqua"/>
                <a:cs typeface="Book Antiqua"/>
              </a:rPr>
              <a:t>approveth."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Through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knowledge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Christ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obtained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Samaritan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woman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conversation,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many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sect</a:t>
            </a:r>
            <a:r>
              <a:rPr dirty="0" sz="1400">
                <a:latin typeface="Book Antiqua"/>
                <a:cs typeface="Book Antiqua"/>
              </a:rPr>
              <a:t> 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induced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-5">
                <a:latin typeface="Book Antiqua"/>
                <a:cs typeface="Book Antiqua"/>
              </a:rPr>
              <a:t> him.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8615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715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Shechem,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Sichem,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ancient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place;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find it mentioned as a city </a:t>
            </a:r>
            <a:r>
              <a:rPr dirty="0" sz="1400" spc="-5">
                <a:latin typeface="Book Antiqua"/>
                <a:cs typeface="Book Antiqua"/>
              </a:rPr>
              <a:t>until the time </a:t>
            </a:r>
            <a:r>
              <a:rPr dirty="0" sz="1400">
                <a:latin typeface="Book Antiqua"/>
                <a:cs typeface="Book Antiqua"/>
              </a:rPr>
              <a:t>of Jacob, who </a:t>
            </a:r>
            <a:r>
              <a:rPr dirty="0" sz="1400" spc="-5">
                <a:latin typeface="Book Antiqua"/>
                <a:cs typeface="Book Antiqua"/>
              </a:rPr>
              <a:t>purchased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piece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land, and dug the </a:t>
            </a:r>
            <a:r>
              <a:rPr dirty="0" sz="1400">
                <a:latin typeface="Book Antiqua"/>
                <a:cs typeface="Book Antiqua"/>
              </a:rPr>
              <a:t>well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just </a:t>
            </a:r>
            <a:r>
              <a:rPr dirty="0" sz="1400">
                <a:latin typeface="Book Antiqua"/>
                <a:cs typeface="Book Antiqua"/>
              </a:rPr>
              <a:t>spoken.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city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lay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between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two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mountains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Ebal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Gerizim.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made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city of </a:t>
            </a:r>
            <a:r>
              <a:rPr dirty="0" sz="1400" spc="-5">
                <a:latin typeface="Book Antiqua"/>
                <a:cs typeface="Book Antiqua"/>
              </a:rPr>
              <a:t>refuge. Joshua 20: </a:t>
            </a:r>
            <a:r>
              <a:rPr dirty="0" sz="1400">
                <a:latin typeface="Book Antiqua"/>
                <a:cs typeface="Book Antiqua"/>
              </a:rPr>
              <a:t>7. </a:t>
            </a:r>
            <a:r>
              <a:rPr dirty="0" sz="1400" spc="-5">
                <a:latin typeface="Book Antiqua"/>
                <a:cs typeface="Book Antiqua"/>
              </a:rPr>
              <a:t>21. </a:t>
            </a:r>
            <a:r>
              <a:rPr dirty="0" sz="1400">
                <a:latin typeface="Book Antiqua"/>
                <a:cs typeface="Book Antiqua"/>
              </a:rPr>
              <a:t>20, 21. </a:t>
            </a:r>
            <a:r>
              <a:rPr dirty="0" sz="1400" spc="-5">
                <a:latin typeface="Book Antiqua"/>
                <a:cs typeface="Book Antiqua"/>
              </a:rPr>
              <a:t>Quite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number </a:t>
            </a:r>
            <a:r>
              <a:rPr dirty="0" sz="1400">
                <a:latin typeface="Book Antiqua"/>
                <a:cs typeface="Book Antiqua"/>
              </a:rPr>
              <a:t>of events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mentioned in </a:t>
            </a:r>
            <a:r>
              <a:rPr dirty="0" sz="1400" spc="-5">
                <a:latin typeface="Book Antiqua"/>
                <a:cs typeface="Book Antiqua"/>
              </a:rPr>
              <a:t>the Old Testament occurred </a:t>
            </a:r>
            <a:r>
              <a:rPr dirty="0" sz="1400">
                <a:latin typeface="Book Antiqua"/>
                <a:cs typeface="Book Antiqua"/>
              </a:rPr>
              <a:t>here. </a:t>
            </a: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was at Shechem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Joshua met </a:t>
            </a:r>
            <a:r>
              <a:rPr dirty="0" sz="1400" spc="-5">
                <a:latin typeface="Book Antiqua"/>
                <a:cs typeface="Book Antiqua"/>
              </a:rPr>
              <a:t>the assembled </a:t>
            </a:r>
            <a:r>
              <a:rPr dirty="0" sz="1400">
                <a:latin typeface="Book Antiqua"/>
                <a:cs typeface="Book Antiqua"/>
              </a:rPr>
              <a:t>people 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last </a:t>
            </a:r>
            <a:r>
              <a:rPr dirty="0" sz="1400" spc="-5">
                <a:latin typeface="Book Antiqua"/>
                <a:cs typeface="Book Antiqua"/>
              </a:rPr>
              <a:t>time. It was </a:t>
            </a:r>
            <a:r>
              <a:rPr dirty="0" sz="1400">
                <a:latin typeface="Book Antiqua"/>
                <a:cs typeface="Book Antiqua"/>
              </a:rPr>
              <a:t>here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Rehoboam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made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king,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tribes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rebelled.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time Shechem became the chief seat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people who </a:t>
            </a:r>
            <a:r>
              <a:rPr dirty="0" sz="1400">
                <a:latin typeface="Book Antiqua"/>
                <a:cs typeface="Book Antiqua"/>
              </a:rPr>
              <a:t> thenceforth </a:t>
            </a:r>
            <a:r>
              <a:rPr dirty="0" sz="1400" spc="-5">
                <a:latin typeface="Book Antiqua"/>
                <a:cs typeface="Book Antiqua"/>
              </a:rPr>
              <a:t>bore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name of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Samaritans. They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 made up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part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emigrants</a:t>
            </a:r>
            <a:r>
              <a:rPr dirty="0" sz="1400">
                <a:latin typeface="Book Antiqua"/>
                <a:cs typeface="Book Antiqua"/>
              </a:rPr>
              <a:t> from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eastern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nations.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Jews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returned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long captivity in </a:t>
            </a:r>
            <a:r>
              <a:rPr dirty="0" sz="1400" spc="-5">
                <a:latin typeface="Book Antiqua"/>
                <a:cs typeface="Book Antiqua"/>
              </a:rPr>
              <a:t>Babylon,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began to rebuild </a:t>
            </a:r>
            <a:r>
              <a:rPr dirty="0" sz="1400">
                <a:latin typeface="Book Antiqua"/>
                <a:cs typeface="Book Antiqua"/>
              </a:rPr>
              <a:t> Jerusalem </a:t>
            </a:r>
            <a:r>
              <a:rPr dirty="0" sz="1400" spc="-5">
                <a:latin typeface="Book Antiqua"/>
                <a:cs typeface="Book Antiqua"/>
              </a:rPr>
              <a:t>and their temple, the </a:t>
            </a:r>
            <a:r>
              <a:rPr dirty="0" sz="1400">
                <a:latin typeface="Book Antiqua"/>
                <a:cs typeface="Book Antiqua"/>
              </a:rPr>
              <a:t>Samaritans desired </a:t>
            </a:r>
            <a:r>
              <a:rPr dirty="0" sz="1400" spc="-5">
                <a:latin typeface="Book Antiqua"/>
                <a:cs typeface="Book Antiqua"/>
              </a:rPr>
              <a:t>to aid them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work. </a:t>
            </a:r>
            <a:r>
              <a:rPr dirty="0" sz="1400" spc="-5">
                <a:latin typeface="Book Antiqua"/>
                <a:cs typeface="Book Antiqua"/>
              </a:rPr>
              <a:t>"Let us build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you," was their request.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Jews </a:t>
            </a:r>
            <a:r>
              <a:rPr dirty="0" sz="1400">
                <a:latin typeface="Book Antiqua"/>
                <a:cs typeface="Book Antiqua"/>
              </a:rPr>
              <a:t> refused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admit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privilege;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hence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strong</a:t>
            </a:r>
            <a:r>
              <a:rPr dirty="0" sz="1400">
                <a:latin typeface="Book Antiqua"/>
                <a:cs typeface="Book Antiqua"/>
              </a:rPr>
              <a:t> hatred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between the two sects arose.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Samaritans </a:t>
            </a:r>
            <a:r>
              <a:rPr dirty="0" sz="1400">
                <a:latin typeface="Book Antiqua"/>
                <a:cs typeface="Book Antiqua"/>
              </a:rPr>
              <a:t>erected </a:t>
            </a:r>
            <a:r>
              <a:rPr dirty="0" sz="1400" spc="-5">
                <a:latin typeface="Book Antiqua"/>
                <a:cs typeface="Book Antiqua"/>
              </a:rPr>
              <a:t>their temple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Mount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Gerizim.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Shechem received </a:t>
            </a:r>
            <a:r>
              <a:rPr dirty="0" sz="1400" spc="-5">
                <a:latin typeface="Book Antiqua"/>
                <a:cs typeface="Book Antiqua"/>
              </a:rPr>
              <a:t>the new name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Neapolis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Greeks—a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name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which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retains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city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passed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 many changes, </a:t>
            </a:r>
            <a:r>
              <a:rPr dirty="0" sz="1400">
                <a:latin typeface="Book Antiqua"/>
                <a:cs typeface="Book Antiqua"/>
              </a:rPr>
              <a:t>which, </a:t>
            </a:r>
            <a:r>
              <a:rPr dirty="0" sz="1400" spc="-5">
                <a:latin typeface="Book Antiqua"/>
                <a:cs typeface="Book Antiqua"/>
              </a:rPr>
              <a:t>had we time to </a:t>
            </a:r>
            <a:r>
              <a:rPr dirty="0" sz="1400">
                <a:latin typeface="Book Antiqua"/>
                <a:cs typeface="Book Antiqua"/>
              </a:rPr>
              <a:t>recount </a:t>
            </a:r>
            <a:r>
              <a:rPr dirty="0" sz="1400" spc="-5">
                <a:latin typeface="Book Antiqua"/>
                <a:cs typeface="Book Antiqua"/>
              </a:rPr>
              <a:t>them, might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deep interest to the reader. But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would take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larger space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do this than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10">
                <a:latin typeface="Book Antiqua"/>
                <a:cs typeface="Book Antiqua"/>
              </a:rPr>
              <a:t>can </a:t>
            </a:r>
            <a:r>
              <a:rPr dirty="0" sz="1400">
                <a:latin typeface="Book Antiqua"/>
                <a:cs typeface="Book Antiqua"/>
              </a:rPr>
              <a:t>now </a:t>
            </a:r>
            <a:r>
              <a:rPr dirty="0" sz="1400" spc="-5">
                <a:latin typeface="Book Antiqua"/>
                <a:cs typeface="Book Antiqua"/>
              </a:rPr>
              <a:t>occupy. The Samaritans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>
                <a:latin typeface="Book Antiqua"/>
                <a:cs typeface="Book Antiqua"/>
              </a:rPr>
              <a:t>here;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number now </a:t>
            </a:r>
            <a:r>
              <a:rPr dirty="0" sz="1400">
                <a:latin typeface="Book Antiqua"/>
                <a:cs typeface="Book Antiqua"/>
              </a:rPr>
              <a:t>is small, </a:t>
            </a:r>
            <a:r>
              <a:rPr dirty="0" sz="1400" spc="-5">
                <a:latin typeface="Book Antiqua"/>
                <a:cs typeface="Book Antiqua"/>
              </a:rPr>
              <a:t>not exceeding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hundred </a:t>
            </a:r>
            <a:r>
              <a:rPr dirty="0" sz="1400">
                <a:latin typeface="Book Antiqua"/>
                <a:cs typeface="Book Antiqua"/>
              </a:rPr>
              <a:t>and fifty.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They have a </a:t>
            </a:r>
            <a:r>
              <a:rPr dirty="0" sz="1400" spc="-5">
                <a:latin typeface="Book Antiqua"/>
                <a:cs typeface="Book Antiqua"/>
              </a:rPr>
              <a:t>synagogue,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preserve </a:t>
            </a:r>
            <a:r>
              <a:rPr dirty="0" sz="1400" spc="-5">
                <a:latin typeface="Book Antiqua"/>
                <a:cs typeface="Book Antiqua"/>
              </a:rPr>
              <a:t>several ancient </a:t>
            </a:r>
            <a:r>
              <a:rPr dirty="0" sz="1400">
                <a:latin typeface="Book Antiqua"/>
                <a:cs typeface="Book Antiqua"/>
              </a:rPr>
              <a:t>copies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books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Moses,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among them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ancient manuscript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they </a:t>
            </a:r>
            <a:r>
              <a:rPr dirty="0" sz="1400">
                <a:latin typeface="Book Antiqua"/>
                <a:cs typeface="Book Antiqua"/>
              </a:rPr>
              <a:t>believe </a:t>
            </a:r>
            <a:r>
              <a:rPr dirty="0" sz="1400" spc="-5">
                <a:latin typeface="Book Antiqua"/>
                <a:cs typeface="Book Antiqua"/>
              </a:rPr>
              <a:t>to be three thousand </a:t>
            </a:r>
            <a:r>
              <a:rPr dirty="0" sz="1400">
                <a:latin typeface="Book Antiqua"/>
                <a:cs typeface="Book Antiqua"/>
              </a:rPr>
              <a:t>four hundred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sixty-five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 old, saying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written by Abishua, the son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Phinehas </a:t>
            </a:r>
            <a:r>
              <a:rPr dirty="0" sz="1400">
                <a:latin typeface="Book Antiqua"/>
                <a:cs typeface="Book Antiqua"/>
              </a:rPr>
              <a:t>(1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Chron. 6: 3, 4.) The manuscript, so </a:t>
            </a:r>
            <a:r>
              <a:rPr dirty="0" sz="1400" spc="-5">
                <a:latin typeface="Book Antiqua"/>
                <a:cs typeface="Book Antiqua"/>
              </a:rPr>
              <a:t>travellers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have seen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say,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ancient; but they do not all </a:t>
            </a:r>
            <a:r>
              <a:rPr dirty="0" sz="1400" spc="-10">
                <a:latin typeface="Book Antiqua"/>
                <a:cs typeface="Book Antiqua"/>
              </a:rPr>
              <a:t>think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as the Samaritans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pretend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Mount Gerizim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>
                <a:latin typeface="Book Antiqua"/>
                <a:cs typeface="Book Antiqua"/>
              </a:rPr>
              <a:t>held in </a:t>
            </a:r>
            <a:r>
              <a:rPr dirty="0" sz="1400" spc="-5">
                <a:latin typeface="Book Antiqua"/>
                <a:cs typeface="Book Antiqua"/>
              </a:rPr>
              <a:t>great veneration by the Samaritans.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Four times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year they ascend </a:t>
            </a:r>
            <a:r>
              <a:rPr dirty="0" sz="1400">
                <a:latin typeface="Book Antiqua"/>
                <a:cs typeface="Book Antiqua"/>
              </a:rPr>
              <a:t>it in </a:t>
            </a:r>
            <a:r>
              <a:rPr dirty="0" sz="1400" spc="-5">
                <a:latin typeface="Book Antiqua"/>
                <a:cs typeface="Book Antiqua"/>
              </a:rPr>
              <a:t>solemn procession, to worship. 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feeling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hostility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between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Jews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still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existing.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 city of </a:t>
            </a:r>
            <a:r>
              <a:rPr dirty="0" sz="1400" spc="-5">
                <a:latin typeface="Book Antiqua"/>
                <a:cs typeface="Book Antiqua"/>
              </a:rPr>
              <a:t>Neapolis, </a:t>
            </a:r>
            <a:r>
              <a:rPr dirty="0" sz="1400">
                <a:latin typeface="Book Antiqua"/>
                <a:cs typeface="Book Antiqua"/>
              </a:rPr>
              <a:t>or, as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Arabs </a:t>
            </a:r>
            <a:r>
              <a:rPr dirty="0" sz="1400">
                <a:latin typeface="Book Antiqua"/>
                <a:cs typeface="Book Antiqua"/>
              </a:rPr>
              <a:t>call it, </a:t>
            </a:r>
            <a:r>
              <a:rPr dirty="0" sz="1400" spc="-5">
                <a:latin typeface="Book Antiqua"/>
                <a:cs typeface="Book Antiqua"/>
              </a:rPr>
              <a:t>Nablous,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long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narrow, </a:t>
            </a:r>
            <a:r>
              <a:rPr dirty="0" sz="1400">
                <a:latin typeface="Book Antiqua"/>
                <a:cs typeface="Book Antiqua"/>
              </a:rPr>
              <a:t>stretching close along </a:t>
            </a:r>
            <a:r>
              <a:rPr dirty="0" sz="1400" spc="-5">
                <a:latin typeface="Book Antiqua"/>
                <a:cs typeface="Book Antiqua"/>
              </a:rPr>
              <a:t>the northeast base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Mount Gerizim. 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population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eight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thousand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souls,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Mohammedans,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11233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exception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about five hundred Greek Christians,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one </a:t>
            </a:r>
            <a:r>
              <a:rPr dirty="0" sz="1400" spc="-5">
                <a:latin typeface="Book Antiqua"/>
                <a:cs typeface="Book Antiqua"/>
              </a:rPr>
              <a:t>hundred </a:t>
            </a:r>
            <a:r>
              <a:rPr dirty="0" sz="1400">
                <a:latin typeface="Book Antiqua"/>
                <a:cs typeface="Book Antiqua"/>
              </a:rPr>
              <a:t>and fifty </a:t>
            </a:r>
            <a:r>
              <a:rPr dirty="0" sz="1400" spc="-5">
                <a:latin typeface="Book Antiqua"/>
                <a:cs typeface="Book Antiqua"/>
              </a:rPr>
              <a:t>Samaritans </a:t>
            </a:r>
            <a:r>
              <a:rPr dirty="0" sz="1400">
                <a:latin typeface="Book Antiqua"/>
                <a:cs typeface="Book Antiqua"/>
              </a:rPr>
              <a:t>already </a:t>
            </a:r>
            <a:r>
              <a:rPr dirty="0" sz="1400" spc="-5">
                <a:latin typeface="Book Antiqua"/>
                <a:cs typeface="Book Antiqua"/>
              </a:rPr>
              <a:t>mentioned. </a:t>
            </a:r>
            <a:r>
              <a:rPr dirty="0" sz="1400">
                <a:latin typeface="Book Antiqua"/>
                <a:cs typeface="Book Antiqua"/>
              </a:rPr>
              <a:t>Those </a:t>
            </a:r>
            <a:r>
              <a:rPr dirty="0" sz="1400" spc="-5">
                <a:latin typeface="Book Antiqua"/>
                <a:cs typeface="Book Antiqua"/>
              </a:rPr>
              <a:t>who </a:t>
            </a:r>
            <a:r>
              <a:rPr dirty="0" sz="1400">
                <a:latin typeface="Book Antiqua"/>
                <a:cs typeface="Book Antiqua"/>
              </a:rPr>
              <a:t> have </a:t>
            </a:r>
            <a:r>
              <a:rPr dirty="0" sz="1400" spc="-5">
                <a:latin typeface="Book Antiqua"/>
                <a:cs typeface="Book Antiqua"/>
              </a:rPr>
              <a:t>taken part </a:t>
            </a:r>
            <a:r>
              <a:rPr dirty="0" sz="1400">
                <a:latin typeface="Book Antiqua"/>
                <a:cs typeface="Book Antiqua"/>
              </a:rPr>
              <a:t>in its eventful </a:t>
            </a:r>
            <a:r>
              <a:rPr dirty="0" sz="1400" spc="-5">
                <a:latin typeface="Book Antiqua"/>
                <a:cs typeface="Book Antiqua"/>
              </a:rPr>
              <a:t>past history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gone. But never shall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heard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more glorious voice than that which uttered those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sublime words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heavenly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truth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woman 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Jacob's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860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Book Antiqua"/>
                <a:cs typeface="Book Antiqua"/>
              </a:rPr>
              <a:t>"ARE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WE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NOT </a:t>
            </a:r>
            <a:r>
              <a:rPr dirty="0" sz="1400" b="1">
                <a:latin typeface="Book Antiqua"/>
                <a:cs typeface="Book Antiqua"/>
              </a:rPr>
              <a:t>ALL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BROTHERS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AND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SISTERS?"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W.R.G.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MELLEN.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the human race </a:t>
            </a:r>
            <a:r>
              <a:rPr dirty="0" sz="1400">
                <a:latin typeface="Book Antiqua"/>
                <a:cs typeface="Book Antiqua"/>
              </a:rPr>
              <a:t>is one, </a:t>
            </a:r>
            <a:r>
              <a:rPr dirty="0" sz="1400" spc="-5">
                <a:latin typeface="Book Antiqua"/>
                <a:cs typeface="Book Antiqua"/>
              </a:rPr>
              <a:t>bound together by the strongest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holiest ties,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sublimest truths </a:t>
            </a:r>
            <a:r>
              <a:rPr dirty="0" sz="1400">
                <a:latin typeface="Book Antiqua"/>
                <a:cs typeface="Book Antiqua"/>
              </a:rPr>
              <a:t>announced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Master.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Indeed,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close and </a:t>
            </a:r>
            <a:r>
              <a:rPr dirty="0" sz="1400">
                <a:latin typeface="Book Antiqua"/>
                <a:cs typeface="Book Antiqua"/>
              </a:rPr>
              <a:t>intimate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connection </a:t>
            </a:r>
            <a:r>
              <a:rPr dirty="0" sz="1400" spc="-5">
                <a:latin typeface="Book Antiqua"/>
                <a:cs typeface="Book Antiqua"/>
              </a:rPr>
              <a:t>subsisting between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various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members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common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family,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body would be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following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direction of </a:t>
            </a:r>
            <a:r>
              <a:rPr dirty="0" sz="1400" spc="-5">
                <a:latin typeface="Book Antiqua"/>
                <a:cs typeface="Book Antiqua"/>
              </a:rPr>
              <a:t>Solomon to </a:t>
            </a:r>
            <a:r>
              <a:rPr dirty="0" sz="1400" spc="-1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servant, and </a:t>
            </a:r>
            <a:r>
              <a:rPr dirty="0" sz="1400" spc="-5">
                <a:latin typeface="Book Antiqua"/>
                <a:cs typeface="Book Antiqua"/>
              </a:rPr>
              <a:t>dividing the </a:t>
            </a:r>
            <a:r>
              <a:rPr dirty="0" sz="1400">
                <a:latin typeface="Book Antiqua"/>
                <a:cs typeface="Book Antiqua"/>
              </a:rPr>
              <a:t>living child in </a:t>
            </a:r>
            <a:r>
              <a:rPr dirty="0" sz="1400" spc="-5">
                <a:latin typeface="Book Antiqua"/>
                <a:cs typeface="Book Antiqua"/>
              </a:rPr>
              <a:t>two, leaving life's purple </a:t>
            </a:r>
            <a:r>
              <a:rPr dirty="0" sz="1400">
                <a:latin typeface="Book Antiqua"/>
                <a:cs typeface="Book Antiqua"/>
              </a:rPr>
              <a:t> current </a:t>
            </a:r>
            <a:r>
              <a:rPr dirty="0" sz="1400" spc="-5">
                <a:latin typeface="Book Antiqua"/>
                <a:cs typeface="Book Antiqua"/>
              </a:rPr>
              <a:t>to spout forth </a:t>
            </a:r>
            <a:r>
              <a:rPr dirty="0" sz="1400">
                <a:latin typeface="Book Antiqua"/>
                <a:cs typeface="Book Antiqua"/>
              </a:rPr>
              <a:t>from either </a:t>
            </a:r>
            <a:r>
              <a:rPr dirty="0" sz="1400" spc="-5">
                <a:latin typeface="Book Antiqua"/>
                <a:cs typeface="Book Antiqua"/>
              </a:rPr>
              <a:t>half. </a:t>
            </a:r>
            <a:r>
              <a:rPr dirty="0" sz="1400">
                <a:latin typeface="Book Antiqua"/>
                <a:cs typeface="Book Antiqua"/>
              </a:rPr>
              <a:t>An appreciation of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 spc="-10">
                <a:latin typeface="Book Antiqua"/>
                <a:cs typeface="Book Antiqua"/>
              </a:rPr>
              <a:t>truth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what the world, </a:t>
            </a:r>
            <a:r>
              <a:rPr dirty="0" sz="1400">
                <a:latin typeface="Book Antiqua"/>
                <a:cs typeface="Book Antiqua"/>
              </a:rPr>
              <a:t>heart-sick and </a:t>
            </a:r>
            <a:r>
              <a:rPr dirty="0" sz="1400" spc="-5">
                <a:latin typeface="Book Antiqua"/>
                <a:cs typeface="Book Antiqua"/>
              </a:rPr>
              <a:t>weary </a:t>
            </a:r>
            <a:r>
              <a:rPr dirty="0" sz="1400">
                <a:latin typeface="Book Antiqua"/>
                <a:cs typeface="Book Antiqua"/>
              </a:rPr>
              <a:t>as it is, </a:t>
            </a:r>
            <a:r>
              <a:rPr dirty="0" sz="1400" spc="-5">
                <a:latin typeface="Book Antiqua"/>
                <a:cs typeface="Book Antiqua"/>
              </a:rPr>
              <a:t>now needs above all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things </a:t>
            </a:r>
            <a:r>
              <a:rPr dirty="0" sz="1400">
                <a:latin typeface="Book Antiqua"/>
                <a:cs typeface="Book Antiqua"/>
              </a:rPr>
              <a:t>else. And </a:t>
            </a:r>
            <a:r>
              <a:rPr dirty="0" sz="1400" spc="-5">
                <a:latin typeface="Book Antiqua"/>
                <a:cs typeface="Book Antiqua"/>
              </a:rPr>
              <a:t>to illustrate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enforce the </a:t>
            </a:r>
            <a:r>
              <a:rPr dirty="0" sz="1400">
                <a:latin typeface="Book Antiqua"/>
                <a:cs typeface="Book Antiqua"/>
              </a:rPr>
              <a:t>fact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a vain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shadow, but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solid reality, too solemn to be </a:t>
            </a:r>
            <a:r>
              <a:rPr dirty="0" sz="1400">
                <a:latin typeface="Book Antiqua"/>
                <a:cs typeface="Book Antiqua"/>
              </a:rPr>
              <a:t>trifled </a:t>
            </a:r>
            <a:r>
              <a:rPr dirty="0" sz="1400" spc="-5">
                <a:latin typeface="Book Antiqua"/>
                <a:cs typeface="Book Antiqua"/>
              </a:rPr>
              <a:t>with,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too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important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neglected,—to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illustrate</a:t>
            </a:r>
            <a:r>
              <a:rPr dirty="0" sz="1400" spc="2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2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deeds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229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joyless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hope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hopeless,—is </a:t>
            </a:r>
            <a:r>
              <a:rPr dirty="0" sz="1400" spc="-10" i="1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which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Christians,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old,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are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called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perform.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Will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 need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voice of </a:t>
            </a:r>
            <a:r>
              <a:rPr dirty="0" sz="1400" spc="-5">
                <a:latin typeface="Book Antiqua"/>
                <a:cs typeface="Book Antiqua"/>
              </a:rPr>
              <a:t>duty, which speaketh </a:t>
            </a:r>
            <a:r>
              <a:rPr dirty="0" sz="1400">
                <a:latin typeface="Book Antiqua"/>
                <a:cs typeface="Book Antiqua"/>
              </a:rPr>
              <a:t>as from </a:t>
            </a:r>
            <a:r>
              <a:rPr dirty="0" sz="1400" spc="-5">
                <a:latin typeface="Book Antiqua"/>
                <a:cs typeface="Book Antiqua"/>
              </a:rPr>
              <a:t>the skies? This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truth,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also,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which,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its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relations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life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duty,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impressed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minds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rising,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generation. This </a:t>
            </a:r>
            <a:r>
              <a:rPr dirty="0" sz="1400">
                <a:latin typeface="Book Antiqua"/>
                <a:cs typeface="Book Antiqua"/>
              </a:rPr>
              <a:t>is what my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>
                <a:latin typeface="Book Antiqua"/>
                <a:cs typeface="Book Antiqua"/>
              </a:rPr>
              <a:t>readers are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learn,—and 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simply to </a:t>
            </a:r>
            <a:r>
              <a:rPr dirty="0" sz="1400">
                <a:latin typeface="Book Antiqua"/>
                <a:cs typeface="Book Antiqua"/>
              </a:rPr>
              <a:t>learn, </a:t>
            </a:r>
            <a:r>
              <a:rPr dirty="0" sz="1400" spc="-5">
                <a:latin typeface="Book Antiqua"/>
                <a:cs typeface="Book Antiqua"/>
              </a:rPr>
              <a:t>but to practise:—that </a:t>
            </a:r>
            <a:r>
              <a:rPr dirty="0" sz="1400">
                <a:latin typeface="Book Antiqua"/>
                <a:cs typeface="Book Antiqua"/>
              </a:rPr>
              <a:t>we are all </a:t>
            </a:r>
            <a:r>
              <a:rPr dirty="0" sz="1400" spc="-5">
                <a:latin typeface="Book Antiqua"/>
                <a:cs typeface="Book Antiqua"/>
              </a:rPr>
              <a:t>brothers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sisters,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matter in </a:t>
            </a:r>
            <a:r>
              <a:rPr dirty="0" sz="1400" spc="-5">
                <a:latin typeface="Book Antiqua"/>
                <a:cs typeface="Book Antiqua"/>
              </a:rPr>
              <a:t>what clime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country </a:t>
            </a:r>
            <a:r>
              <a:rPr dirty="0" sz="1400">
                <a:latin typeface="Book Antiqua"/>
                <a:cs typeface="Book Antiqua"/>
              </a:rPr>
              <a:t>we may </a:t>
            </a:r>
            <a:r>
              <a:rPr dirty="0" sz="1400" spc="-5">
                <a:latin typeface="Book Antiqua"/>
                <a:cs typeface="Book Antiqua"/>
              </a:rPr>
              <a:t>have been born, </a:t>
            </a:r>
            <a:r>
              <a:rPr dirty="0" sz="1400">
                <a:latin typeface="Book Antiqua"/>
                <a:cs typeface="Book Antiqua"/>
              </a:rPr>
              <a:t>or 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complexion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clothed.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 little </a:t>
            </a:r>
            <a:r>
              <a:rPr dirty="0" sz="1400" spc="-5">
                <a:latin typeface="Book Antiqua"/>
                <a:cs typeface="Book Antiqua"/>
              </a:rPr>
              <a:t>girl,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>
                <a:latin typeface="Book Antiqua"/>
                <a:cs typeface="Book Antiqua"/>
              </a:rPr>
              <a:t>five years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age, whom the </a:t>
            </a:r>
            <a:r>
              <a:rPr dirty="0" sz="1400">
                <a:latin typeface="Book Antiqua"/>
                <a:cs typeface="Book Antiqua"/>
              </a:rPr>
              <a:t>writer of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 spc="-1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often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fondled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arms,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well learned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 spc="-5">
                <a:latin typeface="Book Antiqua"/>
                <a:cs typeface="Book Antiqua"/>
              </a:rPr>
              <a:t> most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important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lesson.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pious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parents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earnest Sabbath</a:t>
            </a:r>
            <a:r>
              <a:rPr dirty="0" sz="1400">
                <a:latin typeface="Book Antiqua"/>
                <a:cs typeface="Book Antiqua"/>
              </a:rPr>
              <a:t> school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teachers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been taught, that to be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Jesus,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took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children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arms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blessed them,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must love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do good unto </a:t>
            </a:r>
            <a:r>
              <a:rPr dirty="0" sz="1400">
                <a:latin typeface="Book Antiqua"/>
                <a:cs typeface="Book Antiqua"/>
              </a:rPr>
              <a:t>all,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sisters. </a:t>
            </a:r>
            <a:r>
              <a:rPr dirty="0" sz="140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had sunk deep </a:t>
            </a:r>
            <a:r>
              <a:rPr dirty="0" sz="1400">
                <a:latin typeface="Book Antiqua"/>
                <a:cs typeface="Book Antiqua"/>
              </a:rPr>
              <a:t>into her young and </a:t>
            </a:r>
            <a:r>
              <a:rPr dirty="0" sz="1400" spc="-5">
                <a:latin typeface="Book Antiqua"/>
                <a:cs typeface="Book Antiqua"/>
              </a:rPr>
              <a:t>tender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mind; </a:t>
            </a:r>
            <a:r>
              <a:rPr dirty="0" sz="1400">
                <a:latin typeface="Book Antiqua"/>
                <a:cs typeface="Book Antiqua"/>
              </a:rPr>
              <a:t>and when,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>
                <a:latin typeface="Book Antiqua"/>
                <a:cs typeface="Book Antiqua"/>
              </a:rPr>
              <a:t>a visit at </a:t>
            </a:r>
            <a:r>
              <a:rPr dirty="0" sz="1400" spc="-5">
                <a:latin typeface="Book Antiqua"/>
                <a:cs typeface="Book Antiqua"/>
              </a:rPr>
              <a:t>the house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friend,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asked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familiar question, which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often put to </a:t>
            </a:r>
            <a:r>
              <a:rPr dirty="0" sz="1400">
                <a:latin typeface="Book Antiqua"/>
                <a:cs typeface="Book Antiqua"/>
              </a:rPr>
              <a:t>children,—whom she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loved,—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After a </a:t>
            </a:r>
            <a:r>
              <a:rPr dirty="0" sz="1400" spc="-5">
                <a:latin typeface="Book Antiqua"/>
                <a:cs typeface="Book Antiqua"/>
              </a:rPr>
              <a:t>moment's hesitation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replied, that she loved everybody.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"Indeed!"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5">
                <a:latin typeface="Book Antiqua"/>
                <a:cs typeface="Book Antiqua"/>
              </a:rPr>
              <a:t>the querist; </a:t>
            </a:r>
            <a:r>
              <a:rPr dirty="0" sz="1400">
                <a:latin typeface="Book Antiqua"/>
                <a:cs typeface="Book Antiqua"/>
              </a:rPr>
              <a:t>"how </a:t>
            </a:r>
            <a:r>
              <a:rPr dirty="0" sz="1400" spc="-5">
                <a:latin typeface="Book Antiqua"/>
                <a:cs typeface="Book Antiqua"/>
              </a:rPr>
              <a:t>can that be? You certainly do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 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sisters;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you?"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another </a:t>
            </a:r>
            <a:r>
              <a:rPr dirty="0" sz="1400">
                <a:latin typeface="Book Antiqua"/>
                <a:cs typeface="Book Antiqua"/>
              </a:rPr>
              <a:t>short </a:t>
            </a:r>
            <a:r>
              <a:rPr dirty="0" sz="1400" spc="-5">
                <a:latin typeface="Book Antiqua"/>
                <a:cs typeface="Book Antiqua"/>
              </a:rPr>
              <a:t>pause she replied, </a:t>
            </a:r>
            <a:r>
              <a:rPr dirty="0" sz="1400">
                <a:latin typeface="Book Antiqua"/>
                <a:cs typeface="Book Antiqua"/>
              </a:rPr>
              <a:t>"Yes, I </a:t>
            </a:r>
            <a:r>
              <a:rPr dirty="0" sz="1400" spc="-5">
                <a:latin typeface="Book Antiqua"/>
                <a:cs typeface="Book Antiqua"/>
              </a:rPr>
              <a:t>think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do;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 i="1">
                <a:latin typeface="Book Antiqua"/>
                <a:cs typeface="Book Antiqua"/>
              </a:rPr>
              <a:t>you</a:t>
            </a:r>
            <a:r>
              <a:rPr dirty="0" sz="1400" spc="-5">
                <a:latin typeface="Book Antiqua"/>
                <a:cs typeface="Book Antiqua"/>
              </a:rPr>
              <a:t>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too,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sister."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"</a:t>
            </a:r>
            <a:r>
              <a:rPr dirty="0" sz="1400" spc="5" i="1">
                <a:latin typeface="Book Antiqua"/>
                <a:cs typeface="Book Antiqua"/>
              </a:rPr>
              <a:t>I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sister?"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said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lady,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surprise;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"how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64770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can </a:t>
            </a:r>
            <a:r>
              <a:rPr dirty="0" sz="1400" spc="-5">
                <a:latin typeface="Book Antiqua"/>
                <a:cs typeface="Book Antiqua"/>
              </a:rPr>
              <a:t>that be possible?" </a:t>
            </a:r>
            <a:r>
              <a:rPr dirty="0" sz="1400">
                <a:latin typeface="Book Antiqua"/>
                <a:cs typeface="Book Antiqua"/>
              </a:rPr>
              <a:t>Looking up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a countenance in </a:t>
            </a:r>
            <a:r>
              <a:rPr dirty="0" sz="1400" spc="-5">
                <a:latin typeface="Book Antiqua"/>
                <a:cs typeface="Book Antiqua"/>
              </a:rPr>
              <a:t>which all </a:t>
            </a:r>
            <a:r>
              <a:rPr dirty="0" sz="1400">
                <a:latin typeface="Book Antiqua"/>
                <a:cs typeface="Book Antiqua"/>
              </a:rPr>
              <a:t> heaven's </a:t>
            </a:r>
            <a:r>
              <a:rPr dirty="0" sz="1400" spc="-5">
                <a:latin typeface="Book Antiqua"/>
                <a:cs typeface="Book Antiqua"/>
              </a:rPr>
              <a:t>innocence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purity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mirrored,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exclaimed, "Is not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Father? and </a:t>
            </a:r>
            <a:r>
              <a:rPr dirty="0" sz="1400">
                <a:latin typeface="Book Antiqua"/>
                <a:cs typeface="Book Antiqua"/>
              </a:rPr>
              <a:t>are we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10">
                <a:latin typeface="Book Antiqua"/>
                <a:cs typeface="Book Antiqua"/>
              </a:rPr>
              <a:t>brothers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sisters? and should 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 love</a:t>
            </a:r>
            <a:r>
              <a:rPr dirty="0" sz="1400" spc="-5">
                <a:latin typeface="Book Antiqua"/>
                <a:cs typeface="Book Antiqua"/>
              </a:rPr>
              <a:t> each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other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such?"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no</a:t>
            </a:r>
            <a:r>
              <a:rPr dirty="0" sz="1400" spc="-5">
                <a:latin typeface="Book Antiqua"/>
                <a:cs typeface="Book Antiqua"/>
              </a:rPr>
              <a:t> further</a:t>
            </a:r>
            <a:r>
              <a:rPr dirty="0" sz="1400">
                <a:latin typeface="Book Antiqua"/>
                <a:cs typeface="Book Antiqua"/>
              </a:rPr>
              <a:t> argument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used.</a:t>
            </a:r>
            <a:r>
              <a:rPr dirty="0" sz="1400">
                <a:latin typeface="Book Antiqua"/>
                <a:cs typeface="Book Antiqua"/>
              </a:rPr>
              <a:t> Though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wise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prudent, yet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truth was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revealed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babes.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Yes, we </a:t>
            </a:r>
            <a:r>
              <a:rPr dirty="0" sz="1400" spc="-5" i="1">
                <a:latin typeface="Book Antiqua"/>
                <a:cs typeface="Book Antiqua"/>
              </a:rPr>
              <a:t>are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brethren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sisters, having </a:t>
            </a:r>
            <a:r>
              <a:rPr dirty="0" sz="1400">
                <a:latin typeface="Book Antiqua"/>
                <a:cs typeface="Book Antiqua"/>
              </a:rPr>
              <a:t>a common origin,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common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destination,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common</a:t>
            </a:r>
            <a:r>
              <a:rPr dirty="0" sz="1400">
                <a:latin typeface="Book Antiqua"/>
                <a:cs typeface="Book Antiqua"/>
              </a:rPr>
              <a:t> home.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 children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short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article</a:t>
            </a:r>
            <a:r>
              <a:rPr dirty="0" sz="1400">
                <a:latin typeface="Book Antiqua"/>
                <a:cs typeface="Book Antiqua"/>
              </a:rPr>
              <a:t> ever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recollect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 spc="-5">
                <a:latin typeface="Book Antiqua"/>
                <a:cs typeface="Book Antiqua"/>
              </a:rPr>
              <a:t> important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truth.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behold a </a:t>
            </a:r>
            <a:r>
              <a:rPr dirty="0" sz="1400" spc="-5">
                <a:latin typeface="Book Antiqua"/>
                <a:cs typeface="Book Antiqua"/>
              </a:rPr>
              <a:t>poor, unfortunate </a:t>
            </a:r>
            <a:r>
              <a:rPr dirty="0" sz="1400">
                <a:latin typeface="Book Antiqua"/>
                <a:cs typeface="Book Antiqua"/>
              </a:rPr>
              <a:t>man, </a:t>
            </a:r>
            <a:r>
              <a:rPr dirty="0" sz="1400" spc="-5">
                <a:latin typeface="Book Antiqua"/>
                <a:cs typeface="Book Antiqua"/>
              </a:rPr>
              <a:t>with torn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filthy garments, </a:t>
            </a:r>
            <a:r>
              <a:rPr dirty="0" sz="1400" spc="-5">
                <a:latin typeface="Book Antiqua"/>
                <a:cs typeface="Book Antiqua"/>
              </a:rPr>
              <a:t>and perhaps intoxicated, </a:t>
            </a:r>
            <a:r>
              <a:rPr dirty="0" sz="1400">
                <a:latin typeface="Book Antiqua"/>
                <a:cs typeface="Book Antiqua"/>
              </a:rPr>
              <a:t>reeling </a:t>
            </a:r>
            <a:r>
              <a:rPr dirty="0" sz="1400" spc="-5">
                <a:latin typeface="Book Antiqua"/>
                <a:cs typeface="Book Antiqua"/>
              </a:rPr>
              <a:t>through the streets,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 not hoot </a:t>
            </a:r>
            <a:r>
              <a:rPr dirty="0" sz="1400">
                <a:latin typeface="Book Antiqua"/>
                <a:cs typeface="Book Antiqua"/>
              </a:rPr>
              <a:t>after, and </a:t>
            </a:r>
            <a:r>
              <a:rPr dirty="0" sz="1400" spc="-5">
                <a:latin typeface="Book Antiqua"/>
                <a:cs typeface="Book Antiqua"/>
              </a:rPr>
              <a:t>throw stones at him, </a:t>
            </a:r>
            <a:r>
              <a:rPr dirty="0" sz="1400">
                <a:latin typeface="Book Antiqua"/>
                <a:cs typeface="Book Antiqua"/>
              </a:rPr>
              <a:t>as I have </a:t>
            </a:r>
            <a:r>
              <a:rPr dirty="0" sz="1400" spc="-5">
                <a:latin typeface="Book Antiqua"/>
                <a:cs typeface="Book Antiqua"/>
              </a:rPr>
              <a:t>known many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boys</a:t>
            </a:r>
            <a:r>
              <a:rPr dirty="0" sz="1400">
                <a:latin typeface="Book Antiqua"/>
                <a:cs typeface="Book Antiqua"/>
              </a:rPr>
              <a:t> do,</a:t>
            </a:r>
            <a:r>
              <a:rPr dirty="0" sz="1400" spc="-5">
                <a:latin typeface="Book Antiqua"/>
                <a:cs typeface="Book Antiqua"/>
              </a:rPr>
              <a:t> but think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within</a:t>
            </a:r>
            <a:r>
              <a:rPr dirty="0" sz="1400" spc="-5">
                <a:latin typeface="Book Antiqua"/>
                <a:cs typeface="Book Antiqua"/>
              </a:rPr>
              <a:t> yourselves,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"He is our</a:t>
            </a:r>
            <a:r>
              <a:rPr dirty="0" sz="1400" spc="-5">
                <a:latin typeface="Book Antiqua"/>
                <a:cs typeface="Book Antiqua"/>
              </a:rPr>
              <a:t> brother."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When one of </a:t>
            </a:r>
            <a:r>
              <a:rPr dirty="0" sz="1400" spc="-5">
                <a:latin typeface="Book Antiqua"/>
                <a:cs typeface="Book Antiqua"/>
              </a:rPr>
              <a:t>your </a:t>
            </a:r>
            <a:r>
              <a:rPr dirty="0" sz="1400">
                <a:latin typeface="Book Antiqua"/>
                <a:cs typeface="Book Antiqua"/>
              </a:rPr>
              <a:t>number </a:t>
            </a:r>
            <a:r>
              <a:rPr dirty="0" sz="1400" spc="-5">
                <a:latin typeface="Book Antiqua"/>
                <a:cs typeface="Book Antiqua"/>
              </a:rPr>
              <a:t>abuses the rest,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tempted 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injure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beat </a:t>
            </a:r>
            <a:r>
              <a:rPr dirty="0" sz="1400" spc="-10">
                <a:latin typeface="Book Antiqua"/>
                <a:cs typeface="Book Antiqua"/>
              </a:rPr>
              <a:t>him, </a:t>
            </a:r>
            <a:r>
              <a:rPr dirty="0" sz="1400" spc="-5">
                <a:latin typeface="Book Antiqua"/>
                <a:cs typeface="Book Antiqua"/>
              </a:rPr>
              <a:t>wait till you have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yourselves, </a:t>
            </a:r>
            <a:r>
              <a:rPr dirty="0" sz="1400">
                <a:latin typeface="Book Antiqua"/>
                <a:cs typeface="Book Antiqua"/>
              </a:rPr>
              <a:t>"He is </a:t>
            </a: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>
                <a:latin typeface="Book Antiqua"/>
                <a:cs typeface="Book Antiqua"/>
              </a:rPr>
              <a:t> our </a:t>
            </a:r>
            <a:r>
              <a:rPr dirty="0" sz="1400" spc="-5">
                <a:latin typeface="Book Antiqua"/>
                <a:cs typeface="Book Antiqua"/>
              </a:rPr>
              <a:t>brother;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has</a:t>
            </a:r>
            <a:r>
              <a:rPr dirty="0" sz="1400" spc="-5">
                <a:latin typeface="Book Antiqua"/>
                <a:cs typeface="Book Antiqua"/>
              </a:rPr>
              <a:t> done</a:t>
            </a:r>
            <a:r>
              <a:rPr dirty="0" sz="1400">
                <a:latin typeface="Book Antiqua"/>
                <a:cs typeface="Book Antiqua"/>
              </a:rPr>
              <a:t> us wrong, why </a:t>
            </a:r>
            <a:r>
              <a:rPr dirty="0" sz="1400" spc="-5">
                <a:latin typeface="Book Antiqua"/>
                <a:cs typeface="Book Antiqua"/>
              </a:rPr>
              <a:t>should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strike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injure him?"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see a </a:t>
            </a:r>
            <a:r>
              <a:rPr dirty="0" sz="1400" spc="-5">
                <a:latin typeface="Book Antiqua"/>
                <a:cs typeface="Book Antiqua"/>
              </a:rPr>
              <a:t>companion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trouble,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one to whom </a:t>
            </a:r>
            <a:r>
              <a:rPr dirty="0" sz="1400" spc="-10">
                <a:latin typeface="Book Antiqua"/>
                <a:cs typeface="Book Antiqua"/>
              </a:rPr>
              <a:t>your </a:t>
            </a:r>
            <a:r>
              <a:rPr dirty="0" sz="1400" spc="-5">
                <a:latin typeface="Book Antiqua"/>
                <a:cs typeface="Book Antiqua"/>
              </a:rPr>
              <a:t> assistance can do </a:t>
            </a:r>
            <a:r>
              <a:rPr dirty="0" sz="1400">
                <a:latin typeface="Book Antiqua"/>
                <a:cs typeface="Book Antiqua"/>
              </a:rPr>
              <a:t>much </a:t>
            </a:r>
            <a:r>
              <a:rPr dirty="0" sz="1400" spc="-5">
                <a:latin typeface="Book Antiqua"/>
                <a:cs typeface="Book Antiqua"/>
              </a:rPr>
              <a:t>good, </a:t>
            </a:r>
            <a:r>
              <a:rPr dirty="0" sz="1400">
                <a:latin typeface="Book Antiqua"/>
                <a:cs typeface="Book Antiqua"/>
              </a:rPr>
              <a:t>recollect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brother, </a:t>
            </a:r>
            <a:r>
              <a:rPr dirty="0" sz="1400">
                <a:latin typeface="Book Antiqua"/>
                <a:cs typeface="Book Antiqua"/>
              </a:rPr>
              <a:t>or she is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sister,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fly </a:t>
            </a:r>
            <a:r>
              <a:rPr dirty="0" sz="1400" spc="-5">
                <a:latin typeface="Book Antiqua"/>
                <a:cs typeface="Book Antiqua"/>
              </a:rPr>
              <a:t>to help him. </a:t>
            </a:r>
            <a:r>
              <a:rPr dirty="0" sz="1400">
                <a:latin typeface="Book Antiqua"/>
                <a:cs typeface="Book Antiqua"/>
              </a:rPr>
              <a:t>And oh! if </a:t>
            </a:r>
            <a:r>
              <a:rPr dirty="0" sz="1400" spc="-5">
                <a:latin typeface="Book Antiqua"/>
                <a:cs typeface="Book Antiqua"/>
              </a:rPr>
              <a:t>all, both </a:t>
            </a:r>
            <a:r>
              <a:rPr dirty="0" sz="1400">
                <a:latin typeface="Book Antiqua"/>
                <a:cs typeface="Book Antiqua"/>
              </a:rPr>
              <a:t>old and </a:t>
            </a:r>
            <a:r>
              <a:rPr dirty="0" sz="1400" spc="-5">
                <a:latin typeface="Book Antiqua"/>
                <a:cs typeface="Book Antiqua"/>
              </a:rPr>
              <a:t>young, would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act </a:t>
            </a:r>
            <a:r>
              <a:rPr dirty="0" sz="1400" spc="-5">
                <a:latin typeface="Book Antiqua"/>
                <a:cs typeface="Book Antiqua"/>
              </a:rPr>
              <a:t>upon this principle, </a:t>
            </a:r>
            <a:r>
              <a:rPr dirty="0" sz="1400">
                <a:latin typeface="Book Antiqua"/>
                <a:cs typeface="Book Antiqua"/>
              </a:rPr>
              <a:t>how different </a:t>
            </a:r>
            <a:r>
              <a:rPr dirty="0" sz="1400" spc="-5">
                <a:latin typeface="Book Antiqua"/>
                <a:cs typeface="Book Antiqua"/>
              </a:rPr>
              <a:t>would be the aspect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affairs </a:t>
            </a:r>
            <a:r>
              <a:rPr dirty="0" sz="1400">
                <a:latin typeface="Book Antiqua"/>
                <a:cs typeface="Book Antiqua"/>
              </a:rPr>
              <a:t> from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now is! </a:t>
            </a:r>
            <a:r>
              <a:rPr dirty="0" sz="1400">
                <a:latin typeface="Book Antiqua"/>
                <a:cs typeface="Book Antiqua"/>
              </a:rPr>
              <a:t>Then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kingdom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 would dawn upon </a:t>
            </a:r>
            <a:r>
              <a:rPr dirty="0" sz="1400">
                <a:latin typeface="Book Antiqua"/>
                <a:cs typeface="Book Antiqua"/>
              </a:rPr>
              <a:t> us.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Then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wolf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lamb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together,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lion eat </a:t>
            </a:r>
            <a:r>
              <a:rPr dirty="0" sz="1400" spc="-5">
                <a:latin typeface="Book Antiqua"/>
                <a:cs typeface="Book Antiqua"/>
              </a:rPr>
              <a:t>straw </a:t>
            </a:r>
            <a:r>
              <a:rPr dirty="0" sz="1400">
                <a:latin typeface="Book Antiqua"/>
                <a:cs typeface="Book Antiqua"/>
              </a:rPr>
              <a:t>like an ox.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we should </a:t>
            </a:r>
            <a:r>
              <a:rPr dirty="0" sz="1400" spc="-5">
                <a:latin typeface="Book Antiqua"/>
                <a:cs typeface="Book Antiqua"/>
              </a:rPr>
              <a:t>be like </a:t>
            </a:r>
            <a:r>
              <a:rPr dirty="0" sz="1400" spc="-5" i="1">
                <a:latin typeface="Book Antiqua"/>
                <a:cs typeface="Book Antiqua"/>
              </a:rPr>
              <a:t>little children</a:t>
            </a:r>
            <a:r>
              <a:rPr dirty="0" sz="1400" spc="-5">
                <a:latin typeface="Book Antiqua"/>
                <a:cs typeface="Book Antiqua"/>
              </a:rPr>
              <a:t>,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blessing-smile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Jehovah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choicest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benediction.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6710" cy="887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FORTUNE-TELLING.</a:t>
            </a:r>
            <a:endParaRPr sz="1400">
              <a:latin typeface="Book Antiqua"/>
              <a:cs typeface="Book Antiqua"/>
            </a:endParaRPr>
          </a:p>
          <a:p>
            <a:pPr algn="ctr" marL="1391285" marR="1233805">
              <a:lnSpc>
                <a:spcPct val="1864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DIALOGUE FOR EXHIBITIONS.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JULIA</a:t>
            </a:r>
            <a:r>
              <a:rPr dirty="0" sz="1400">
                <a:latin typeface="Book Antiqua"/>
                <a:cs typeface="Book Antiqua"/>
              </a:rPr>
              <a:t> A.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FLETCHER.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girls,</a:t>
            </a:r>
            <a:r>
              <a:rPr dirty="0" sz="1400">
                <a:latin typeface="Book Antiqua"/>
                <a:cs typeface="Book Antiqua"/>
              </a:rPr>
              <a:t> let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fortunes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told.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 Oh!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 </a:t>
            </a:r>
            <a:r>
              <a:rPr dirty="0" sz="1400">
                <a:latin typeface="Book Antiqua"/>
                <a:cs typeface="Book Antiqua"/>
              </a:rPr>
              <a:t>like 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all </a:t>
            </a:r>
            <a:r>
              <a:rPr dirty="0" sz="1400" spc="-5">
                <a:latin typeface="Book Antiqua"/>
                <a:cs typeface="Book Antiqua"/>
              </a:rPr>
              <a:t>things; </a:t>
            </a:r>
            <a:r>
              <a:rPr dirty="0" sz="1400">
                <a:latin typeface="Book Antiqua"/>
                <a:cs typeface="Book Antiqua"/>
              </a:rPr>
              <a:t>where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shall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go?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4000"/>
              </a:lnSpc>
              <a:spcBef>
                <a:spcPts val="1385"/>
              </a:spcBef>
            </a:pPr>
            <a:r>
              <a:rPr dirty="0" sz="1400" spc="-5" i="1">
                <a:latin typeface="Book Antiqua"/>
                <a:cs typeface="Book Antiqua"/>
              </a:rPr>
              <a:t>Sarah</a:t>
            </a:r>
            <a:r>
              <a:rPr dirty="0" sz="1400" spc="-5">
                <a:latin typeface="Book Antiqua"/>
                <a:cs typeface="Book Antiqua"/>
              </a:rPr>
              <a:t>. Let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go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Kate </a:t>
            </a:r>
            <a:r>
              <a:rPr dirty="0" sz="1400">
                <a:latin typeface="Book Antiqua"/>
                <a:cs typeface="Book Antiqua"/>
              </a:rPr>
              <a:t>Merrill's. They </a:t>
            </a:r>
            <a:r>
              <a:rPr dirty="0" sz="1400" spc="-5">
                <a:latin typeface="Book Antiqua"/>
                <a:cs typeface="Book Antiqua"/>
              </a:rPr>
              <a:t>say </a:t>
            </a:r>
            <a:r>
              <a:rPr dirty="0" sz="1400">
                <a:latin typeface="Book Antiqua"/>
                <a:cs typeface="Book Antiqua"/>
              </a:rPr>
              <a:t>she can </a:t>
            </a:r>
            <a:r>
              <a:rPr dirty="0" sz="1400" spc="-5">
                <a:latin typeface="Book Antiqua"/>
                <a:cs typeface="Book Antiqua"/>
              </a:rPr>
              <a:t>read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future as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past, by hand, </a:t>
            </a:r>
            <a:r>
              <a:rPr dirty="0" sz="1400">
                <a:latin typeface="Book Antiqua"/>
                <a:cs typeface="Book Antiqua"/>
              </a:rPr>
              <a:t>tea-cups, or </a:t>
            </a:r>
            <a:r>
              <a:rPr dirty="0" sz="1400" spc="-5">
                <a:latin typeface="Book Antiqua"/>
                <a:cs typeface="Book Antiqua"/>
              </a:rPr>
              <a:t>cards. Come, Mary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Ann.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4299"/>
              </a:lnSpc>
              <a:spcBef>
                <a:spcPts val="1380"/>
              </a:spcBef>
            </a:pPr>
            <a:r>
              <a:rPr dirty="0" sz="1400" i="1">
                <a:latin typeface="Book Antiqua"/>
                <a:cs typeface="Book Antiqua"/>
              </a:rPr>
              <a:t>Mary</a:t>
            </a:r>
            <a:r>
              <a:rPr dirty="0" sz="1400" spc="5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Excuse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girls,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if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you.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right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fortunes </a:t>
            </a:r>
            <a:r>
              <a:rPr dirty="0" sz="1400" spc="-5">
                <a:latin typeface="Book Antiqua"/>
                <a:cs typeface="Book Antiqua"/>
              </a:rPr>
              <a:t>told.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right? </a:t>
            </a:r>
            <a:r>
              <a:rPr dirty="0" sz="1400">
                <a:latin typeface="Book Antiqua"/>
                <a:cs typeface="Book Antiqua"/>
              </a:rPr>
              <a:t>why not?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4400"/>
              </a:lnSpc>
              <a:spcBef>
                <a:spcPts val="1380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Because, </a:t>
            </a:r>
            <a:r>
              <a:rPr dirty="0" sz="1400">
                <a:latin typeface="Book Antiqua"/>
                <a:cs typeface="Book Antiqua"/>
              </a:rPr>
              <a:t>if it had </a:t>
            </a:r>
            <a:r>
              <a:rPr dirty="0" sz="1400" spc="-5">
                <a:latin typeface="Book Antiqua"/>
                <a:cs typeface="Book Antiqua"/>
              </a:rPr>
              <a:t>been best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us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know the future,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 God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revealed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 spc="-5" i="1">
                <a:latin typeface="Book Antiqua"/>
                <a:cs typeface="Book Antiqua"/>
              </a:rPr>
              <a:t>Sarah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Oh,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 you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is only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for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amusement.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course,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800"/>
              </a:lnSpc>
              <a:spcBef>
                <a:spcPts val="1400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If</a:t>
            </a:r>
            <a:r>
              <a:rPr dirty="0" sz="1400">
                <a:latin typeface="Book Antiqua"/>
                <a:cs typeface="Book Antiqua"/>
              </a:rPr>
              <a:t> it is </a:t>
            </a:r>
            <a:r>
              <a:rPr dirty="0" sz="1400" spc="-5">
                <a:latin typeface="Book Antiqua"/>
                <a:cs typeface="Book Antiqua"/>
              </a:rPr>
              <a:t>only</a:t>
            </a:r>
            <a:r>
              <a:rPr dirty="0" sz="1400">
                <a:latin typeface="Book Antiqua"/>
                <a:cs typeface="Book Antiqua"/>
              </a:rPr>
              <a:t> for </a:t>
            </a:r>
            <a:r>
              <a:rPr dirty="0" sz="1400" spc="-5">
                <a:latin typeface="Book Antiqua"/>
                <a:cs typeface="Book Antiqua"/>
              </a:rPr>
              <a:t>amusement,</a:t>
            </a:r>
            <a:r>
              <a:rPr dirty="0" sz="1400">
                <a:latin typeface="Book Antiqua"/>
                <a:cs typeface="Book Antiqua"/>
              </a:rPr>
              <a:t> I </a:t>
            </a:r>
            <a:r>
              <a:rPr dirty="0" sz="1400" spc="-5">
                <a:latin typeface="Book Antiqua"/>
                <a:cs typeface="Book Antiqua"/>
              </a:rPr>
              <a:t>think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can find </a:t>
            </a:r>
            <a:r>
              <a:rPr dirty="0" sz="1400">
                <a:latin typeface="Book Antiqua"/>
                <a:cs typeface="Book Antiqua"/>
              </a:rPr>
              <a:t>others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rational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innocent.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depend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it,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you </a:t>
            </a:r>
            <a:r>
              <a:rPr dirty="0" sz="1400" spc="-5">
                <a:latin typeface="Book Antiqua"/>
                <a:cs typeface="Book Antiqua"/>
              </a:rPr>
              <a:t> would not wish to go,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your minds </a:t>
            </a:r>
            <a:r>
              <a:rPr dirty="0" sz="1400">
                <a:latin typeface="Book Antiqua"/>
                <a:cs typeface="Book Antiqua"/>
              </a:rPr>
              <a:t>a little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credulous feeling?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Well,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 sure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 not </a:t>
            </a:r>
            <a:r>
              <a:rPr dirty="0" sz="1400" spc="-5">
                <a:latin typeface="Book Antiqua"/>
                <a:cs typeface="Book Antiqua"/>
              </a:rPr>
              <a:t>credulous.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899"/>
              </a:lnSpc>
              <a:spcBef>
                <a:spcPts val="1385"/>
              </a:spcBef>
            </a:pPr>
            <a:r>
              <a:rPr dirty="0" sz="1400" i="1">
                <a:latin typeface="Book Antiqua"/>
                <a:cs typeface="Book Antiqua"/>
              </a:rPr>
              <a:t>Mary</a:t>
            </a:r>
            <a:r>
              <a:rPr dirty="0" sz="1400" spc="18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offended,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Sophronia;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only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meant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 all of </a:t>
            </a:r>
            <a:r>
              <a:rPr dirty="0" sz="1400" spc="-5">
                <a:latin typeface="Book Antiqua"/>
                <a:cs typeface="Book Antiqua"/>
              </a:rPr>
              <a:t>us </a:t>
            </a:r>
            <a:r>
              <a:rPr dirty="0" sz="1400">
                <a:latin typeface="Book Antiqua"/>
                <a:cs typeface="Book Antiqua"/>
              </a:rPr>
              <a:t>more inclined </a:t>
            </a:r>
            <a:r>
              <a:rPr dirty="0" sz="1400" spc="-5">
                <a:latin typeface="Book Antiqua"/>
                <a:cs typeface="Book Antiqua"/>
              </a:rPr>
              <a:t>to believe these things than </a:t>
            </a:r>
            <a:r>
              <a:rPr dirty="0" sz="1400">
                <a:latin typeface="Book Antiqua"/>
                <a:cs typeface="Book Antiqua"/>
              </a:rPr>
              <a:t>we at first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imagine.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4299"/>
              </a:lnSpc>
              <a:spcBef>
                <a:spcPts val="1380"/>
              </a:spcBef>
            </a:pPr>
            <a:r>
              <a:rPr dirty="0" sz="1400" spc="-5" i="1">
                <a:latin typeface="Book Antiqua"/>
                <a:cs typeface="Book Antiqua"/>
              </a:rPr>
              <a:t>Sarah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think that </a:t>
            </a:r>
            <a:r>
              <a:rPr dirty="0" sz="1400">
                <a:latin typeface="Book Antiqua"/>
                <a:cs typeface="Book Antiqua"/>
              </a:rPr>
              <a:t>Mary Ann is right in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respect. I </a:t>
            </a:r>
            <a:r>
              <a:rPr dirty="0" sz="1400" spc="-5">
                <a:latin typeface="Book Antiqua"/>
                <a:cs typeface="Book Antiqua"/>
              </a:rPr>
              <a:t>am sure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5">
                <a:latin typeface="Book Antiqua"/>
                <a:cs typeface="Book Antiqua"/>
              </a:rPr>
              <a:t> go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5">
                <a:latin typeface="Book Antiqua"/>
                <a:cs typeface="Book Antiqua"/>
              </a:rPr>
              <a:t> think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predictions would</a:t>
            </a:r>
            <a:r>
              <a:rPr dirty="0" sz="1400" spc="-10">
                <a:latin typeface="Book Antiqua"/>
                <a:cs typeface="Book Antiqua"/>
              </a:rPr>
              <a:t> come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pass.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899"/>
              </a:lnSpc>
              <a:spcBef>
                <a:spcPts val="1385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Certainly; </a:t>
            </a:r>
            <a:r>
              <a:rPr dirty="0" sz="1400">
                <a:latin typeface="Book Antiqua"/>
                <a:cs typeface="Book Antiqua"/>
              </a:rPr>
              <a:t>I could </a:t>
            </a:r>
            <a:r>
              <a:rPr dirty="0" sz="1400" spc="-5">
                <a:latin typeface="Book Antiqua"/>
                <a:cs typeface="Book Antiqua"/>
              </a:rPr>
              <a:t>not suppose you would spend your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money to </a:t>
            </a:r>
            <a:r>
              <a:rPr dirty="0" sz="1400">
                <a:latin typeface="Book Antiqua"/>
                <a:cs typeface="Book Antiqua"/>
              </a:rPr>
              <a:t>hear an old </a:t>
            </a:r>
            <a:r>
              <a:rPr dirty="0" sz="1400" spc="-5">
                <a:latin typeface="Book Antiqua"/>
                <a:cs typeface="Book Antiqua"/>
              </a:rPr>
              <a:t>woman tell you things you did </a:t>
            </a:r>
            <a:r>
              <a:rPr dirty="0" sz="1400" spc="-1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 believe.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7345" cy="886968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just" marL="12700" marR="10160" indent="152400">
              <a:lnSpc>
                <a:spcPct val="104299"/>
              </a:lnSpc>
              <a:spcBef>
                <a:spcPts val="30"/>
              </a:spcBef>
            </a:pP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Well, I am sure I </a:t>
            </a:r>
            <a:r>
              <a:rPr dirty="0" sz="1400" spc="-5">
                <a:latin typeface="Book Antiqua"/>
                <a:cs typeface="Book Antiqua"/>
              </a:rPr>
              <a:t>do not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any </a:t>
            </a:r>
            <a:r>
              <a:rPr dirty="0" sz="1400">
                <a:latin typeface="Book Antiqua"/>
                <a:cs typeface="Book Antiqua"/>
              </a:rPr>
              <a:t>harm in having a little fun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once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while.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800"/>
              </a:lnSpc>
              <a:spcBef>
                <a:spcPts val="1390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 No;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think </a:t>
            </a:r>
            <a:r>
              <a:rPr dirty="0" sz="1400">
                <a:latin typeface="Book Antiqua"/>
                <a:cs typeface="Book Antiqua"/>
              </a:rPr>
              <a:t>it is very unkind in Mary </a:t>
            </a:r>
            <a:r>
              <a:rPr dirty="0" sz="1400" spc="-5">
                <a:latin typeface="Book Antiqua"/>
                <a:cs typeface="Book Antiqua"/>
              </a:rPr>
              <a:t>Ann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spoil </a:t>
            </a:r>
            <a:r>
              <a:rPr dirty="0" sz="1400">
                <a:latin typeface="Book Antiqua"/>
                <a:cs typeface="Book Antiqua"/>
              </a:rPr>
              <a:t> all </a:t>
            </a:r>
            <a:r>
              <a:rPr dirty="0" sz="1400" spc="-5">
                <a:latin typeface="Book Antiqua"/>
                <a:cs typeface="Book Antiqua"/>
              </a:rPr>
              <a:t>our pleasures </a:t>
            </a:r>
            <a:r>
              <a:rPr dirty="0" sz="1400">
                <a:latin typeface="Book Antiqua"/>
                <a:cs typeface="Book Antiqua"/>
              </a:rPr>
              <a:t>with her </a:t>
            </a:r>
            <a:r>
              <a:rPr dirty="0" sz="1400" spc="-5">
                <a:latin typeface="Book Antiqua"/>
                <a:cs typeface="Book Antiqua"/>
              </a:rPr>
              <a:t>whims. </a:t>
            </a:r>
            <a:r>
              <a:rPr dirty="0" sz="1400" spc="-10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always preaching to us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 giving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10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own way </a:t>
            </a:r>
            <a:r>
              <a:rPr dirty="0" sz="1400" spc="-5">
                <a:latin typeface="Book Antiqua"/>
                <a:cs typeface="Book Antiqua"/>
              </a:rPr>
              <a:t>for the </a:t>
            </a:r>
            <a:r>
              <a:rPr dirty="0" sz="1400">
                <a:latin typeface="Book Antiqua"/>
                <a:cs typeface="Book Antiqua"/>
              </a:rPr>
              <a:t>comfort of </a:t>
            </a:r>
            <a:r>
              <a:rPr dirty="0" sz="1400" spc="-5">
                <a:latin typeface="Book Antiqua"/>
                <a:cs typeface="Book Antiqua"/>
              </a:rPr>
              <a:t>others,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think </a:t>
            </a:r>
            <a:r>
              <a:rPr dirty="0" sz="1400">
                <a:latin typeface="Book Antiqua"/>
                <a:cs typeface="Book Antiqua"/>
              </a:rPr>
              <a:t> 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ought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 up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now,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4000"/>
              </a:lnSpc>
              <a:spcBef>
                <a:spcPts val="1385"/>
              </a:spcBef>
            </a:pPr>
            <a:r>
              <a:rPr dirty="0" sz="1400" spc="-5" i="1">
                <a:latin typeface="Book Antiqua"/>
                <a:cs typeface="Book Antiqua"/>
              </a:rPr>
              <a:t>Sarah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really,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Sophronia,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one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unkind.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If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Mary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wrong,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better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convince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kindly,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 </a:t>
            </a:r>
            <a:r>
              <a:rPr dirty="0" sz="1400" spc="-5">
                <a:latin typeface="Book Antiqua"/>
                <a:cs typeface="Book Antiqua"/>
              </a:rPr>
              <a:t>sure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acknowledge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899"/>
              </a:lnSpc>
              <a:spcBef>
                <a:spcPts val="1375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hope </a:t>
            </a:r>
            <a:r>
              <a:rPr dirty="0" sz="1400">
                <a:latin typeface="Book Antiqua"/>
                <a:cs typeface="Book Antiqua"/>
              </a:rPr>
              <a:t>I should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willing </a:t>
            </a:r>
            <a:r>
              <a:rPr dirty="0" sz="1400" spc="-5">
                <a:latin typeface="Book Antiqua"/>
                <a:cs typeface="Book Antiqua"/>
              </a:rPr>
              <a:t>to give </a:t>
            </a:r>
            <a:r>
              <a:rPr dirty="0" sz="1400">
                <a:latin typeface="Book Antiqua"/>
                <a:cs typeface="Book Antiqua"/>
              </a:rPr>
              <a:t>up a </a:t>
            </a:r>
            <a:r>
              <a:rPr dirty="0" sz="1400" spc="-5">
                <a:latin typeface="Book Antiqua"/>
                <a:cs typeface="Book Antiqua"/>
              </a:rPr>
              <a:t>mere </a:t>
            </a:r>
            <a:r>
              <a:rPr dirty="0" sz="1400">
                <a:latin typeface="Book Antiqua"/>
                <a:cs typeface="Book Antiqua"/>
              </a:rPr>
              <a:t>whim for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pleasure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I love so </a:t>
            </a:r>
            <a:r>
              <a:rPr dirty="0" sz="1400" spc="-5">
                <a:latin typeface="Book Antiqua"/>
                <a:cs typeface="Book Antiqua"/>
              </a:rPr>
              <a:t>well. But this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whim; </a:t>
            </a:r>
            <a:r>
              <a:rPr dirty="0" sz="1400">
                <a:latin typeface="Book Antiqua"/>
                <a:cs typeface="Book Antiqua"/>
              </a:rPr>
              <a:t>it is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serious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conviction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duty.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4299"/>
              </a:lnSpc>
              <a:spcBef>
                <a:spcPts val="1375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Well,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always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pretended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 obliging.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4000"/>
              </a:lnSpc>
              <a:spcBef>
                <a:spcPts val="1375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right </a:t>
            </a:r>
            <a:r>
              <a:rPr dirty="0" sz="1400" spc="-5">
                <a:latin typeface="Book Antiqua"/>
                <a:cs typeface="Book Antiqua"/>
              </a:rPr>
              <a:t>to be obliging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expense </a:t>
            </a:r>
            <a:r>
              <a:rPr dirty="0" sz="1400">
                <a:latin typeface="Book Antiqua"/>
                <a:cs typeface="Book Antiqua"/>
              </a:rPr>
              <a:t>of what 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deem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duty.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inclinations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</a:t>
            </a:r>
            <a:r>
              <a:rPr dirty="0" sz="1400">
                <a:latin typeface="Book Antiqua"/>
                <a:cs typeface="Book Antiqua"/>
              </a:rPr>
              <a:t> should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often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sacrifice,</a:t>
            </a:r>
            <a:r>
              <a:rPr dirty="0" sz="1400">
                <a:latin typeface="Book Antiqua"/>
                <a:cs typeface="Book Antiqua"/>
              </a:rPr>
              <a:t> our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prejudices always,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-5">
                <a:latin typeface="Book Antiqua"/>
                <a:cs typeface="Book Antiqua"/>
              </a:rPr>
              <a:t> our sense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5">
                <a:latin typeface="Book Antiqua"/>
                <a:cs typeface="Book Antiqua"/>
              </a:rPr>
              <a:t> duty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never.</a:t>
            </a:r>
            <a:endParaRPr sz="1400">
              <a:latin typeface="Book Antiqua"/>
              <a:cs typeface="Book Antiqua"/>
            </a:endParaRPr>
          </a:p>
          <a:p>
            <a:pPr algn="just" marL="12700" marR="10160" indent="152400">
              <a:lnSpc>
                <a:spcPct val="104299"/>
              </a:lnSpc>
              <a:spcBef>
                <a:spcPts val="1380"/>
              </a:spcBef>
            </a:pP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think,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girls,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done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wrong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urge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Mary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after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had told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reasons.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899"/>
              </a:lnSpc>
              <a:spcBef>
                <a:spcPts val="1385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Well, </a:t>
            </a:r>
            <a:r>
              <a:rPr dirty="0" sz="1400" spc="-10">
                <a:latin typeface="Book Antiqua"/>
                <a:cs typeface="Book Antiqua"/>
              </a:rPr>
              <a:t>then, </a:t>
            </a:r>
            <a:r>
              <a:rPr dirty="0" sz="1400" spc="-5">
                <a:latin typeface="Book Antiqua"/>
                <a:cs typeface="Book Antiqua"/>
              </a:rPr>
              <a:t>don't </a:t>
            </a:r>
            <a:r>
              <a:rPr dirty="0" sz="1400">
                <a:latin typeface="Book Antiqua"/>
                <a:cs typeface="Book Antiqua"/>
              </a:rPr>
              <a:t>spend any more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urging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go, against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will. </a:t>
            </a:r>
            <a:r>
              <a:rPr dirty="0" sz="1400">
                <a:latin typeface="Book Antiqua"/>
                <a:cs typeface="Book Antiqua"/>
              </a:rPr>
              <a:t>You </a:t>
            </a:r>
            <a:r>
              <a:rPr dirty="0" sz="1400" spc="-5">
                <a:latin typeface="Book Antiqua"/>
                <a:cs typeface="Book Antiqua"/>
              </a:rPr>
              <a:t>know the old proverb </a:t>
            </a:r>
            <a:r>
              <a:rPr dirty="0" sz="1400">
                <a:latin typeface="Book Antiqua"/>
                <a:cs typeface="Book Antiqua"/>
              </a:rPr>
              <a:t>"The </a:t>
            </a:r>
            <a:r>
              <a:rPr dirty="0" sz="1400" spc="-5">
                <a:latin typeface="Book Antiqua"/>
                <a:cs typeface="Book Antiqua"/>
              </a:rPr>
              <a:t>least said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soonest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mended."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899"/>
              </a:lnSpc>
              <a:spcBef>
                <a:spcPts val="1380"/>
              </a:spcBef>
            </a:pP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Well,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let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away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angry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ill-natured.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You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asked </a:t>
            </a:r>
            <a:r>
              <a:rPr dirty="0" sz="1400" spc="-5">
                <a:latin typeface="Book Antiqua"/>
                <a:cs typeface="Book Antiqua"/>
              </a:rPr>
              <a:t>Mary </a:t>
            </a:r>
            <a:r>
              <a:rPr dirty="0" sz="1400">
                <a:latin typeface="Book Antiqua"/>
                <a:cs typeface="Book Antiqua"/>
              </a:rPr>
              <a:t>Ann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say why she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wrong, </a:t>
            </a:r>
            <a:r>
              <a:rPr dirty="0" sz="1400">
                <a:latin typeface="Book Antiqua"/>
                <a:cs typeface="Book Antiqua"/>
              </a:rPr>
              <a:t>and we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receive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reasons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kindly.</a:t>
            </a:r>
            <a:endParaRPr sz="1400">
              <a:latin typeface="Book Antiqua"/>
              <a:cs typeface="Book Antiqua"/>
            </a:endParaRPr>
          </a:p>
          <a:p>
            <a:pPr algn="just" marL="12700" marR="10160" indent="152400">
              <a:lnSpc>
                <a:spcPct val="104299"/>
              </a:lnSpc>
              <a:spcBef>
                <a:spcPts val="1380"/>
              </a:spcBef>
            </a:pPr>
            <a:r>
              <a:rPr dirty="0" sz="1400" spc="-5" i="1">
                <a:latin typeface="Book Antiqua"/>
                <a:cs typeface="Book Antiqua"/>
              </a:rPr>
              <a:t>Sarah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think;</a:t>
            </a:r>
            <a:r>
              <a:rPr dirty="0" sz="1400">
                <a:latin typeface="Book Antiqua"/>
                <a:cs typeface="Book Antiqua"/>
              </a:rPr>
              <a:t> 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wish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harm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thinks </a:t>
            </a:r>
            <a:r>
              <a:rPr dirty="0" sz="1400">
                <a:latin typeface="Book Antiqua"/>
                <a:cs typeface="Book Antiqua"/>
              </a:rPr>
              <a:t>it would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Well, </a:t>
            </a:r>
            <a:r>
              <a:rPr dirty="0" sz="1400" spc="-5">
                <a:latin typeface="Book Antiqua"/>
                <a:cs typeface="Book Antiqua"/>
              </a:rPr>
              <a:t>girls,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think, by trying to look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future, we </a:t>
            </a:r>
            <a:r>
              <a:rPr dirty="0" sz="1400">
                <a:latin typeface="Book Antiqua"/>
                <a:cs typeface="Book Antiqua"/>
              </a:rPr>
              <a:t> are apt </a:t>
            </a:r>
            <a:r>
              <a:rPr dirty="0" sz="1400" spc="-5">
                <a:latin typeface="Book Antiqua"/>
                <a:cs typeface="Book Antiqua"/>
              </a:rPr>
              <a:t>to grow discontented </a:t>
            </a:r>
            <a:r>
              <a:rPr dirty="0" sz="1400">
                <a:latin typeface="Book Antiqua"/>
                <a:cs typeface="Book Antiqua"/>
              </a:rPr>
              <a:t>and restless, </a:t>
            </a:r>
            <a:r>
              <a:rPr dirty="0" sz="1400" spc="-5">
                <a:latin typeface="Book Antiqua"/>
                <a:cs typeface="Book Antiqua"/>
              </a:rPr>
              <a:t>and to </a:t>
            </a:r>
            <a:r>
              <a:rPr dirty="0" sz="1400">
                <a:latin typeface="Book Antiqua"/>
                <a:cs typeface="Book Antiqua"/>
              </a:rPr>
              <a:t>forget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10">
                <a:latin typeface="Book Antiqua"/>
                <a:cs typeface="Book Antiqua"/>
              </a:rPr>
              <a:t>have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duties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perform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present.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Then,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it,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waste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time and </a:t>
            </a:r>
            <a:r>
              <a:rPr dirty="0" sz="1400">
                <a:latin typeface="Book Antiqua"/>
                <a:cs typeface="Book Antiqua"/>
              </a:rPr>
              <a:t>money, which </a:t>
            </a:r>
            <a:r>
              <a:rPr dirty="0" sz="1400" spc="-5">
                <a:latin typeface="Book Antiqua"/>
                <a:cs typeface="Book Antiqua"/>
              </a:rPr>
              <a:t>might be better </a:t>
            </a:r>
            <a:r>
              <a:rPr dirty="0" sz="1400">
                <a:latin typeface="Book Antiqua"/>
                <a:cs typeface="Book Antiqua"/>
              </a:rPr>
              <a:t>employed 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relieving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suffering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poor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around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us.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greatest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evil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3331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all is,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should believe </a:t>
            </a:r>
            <a:r>
              <a:rPr dirty="0" sz="1400">
                <a:latin typeface="Book Antiqua"/>
                <a:cs typeface="Book Antiqua"/>
              </a:rPr>
              <a:t>even a </a:t>
            </a:r>
            <a:r>
              <a:rPr dirty="0" sz="1400" spc="-10">
                <a:latin typeface="Book Antiqua"/>
                <a:cs typeface="Book Antiqua"/>
              </a:rPr>
              <a:t>part;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course tell us </a:t>
            </a:r>
            <a:r>
              <a:rPr dirty="0" sz="1400">
                <a:latin typeface="Book Antiqua"/>
                <a:cs typeface="Book Antiqua"/>
              </a:rPr>
              <a:t> many little </a:t>
            </a:r>
            <a:r>
              <a:rPr dirty="0" sz="1400" spc="-5">
                <a:latin typeface="Book Antiqua"/>
                <a:cs typeface="Book Antiqua"/>
              </a:rPr>
              <a:t>circumstances which would be true </a:t>
            </a:r>
            <a:r>
              <a:rPr dirty="0" sz="1400">
                <a:latin typeface="Book Antiqua"/>
                <a:cs typeface="Book Antiqua"/>
              </a:rPr>
              <a:t>of any one; </a:t>
            </a:r>
            <a:r>
              <a:rPr dirty="0" sz="1400" spc="-5">
                <a:latin typeface="Book Antiqua"/>
                <a:cs typeface="Book Antiqua"/>
              </a:rPr>
              <a:t>thus we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 be led to believe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said;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prediction would probably </a:t>
            </a:r>
            <a:r>
              <a:rPr dirty="0" sz="1400">
                <a:latin typeface="Book Antiqua"/>
                <a:cs typeface="Book Antiqua"/>
              </a:rPr>
              <a:t> work out its own fulfilment, and </a:t>
            </a:r>
            <a:r>
              <a:rPr dirty="0" sz="1400" spc="-5">
                <a:latin typeface="Book Antiqua"/>
                <a:cs typeface="Book Antiqua"/>
              </a:rPr>
              <a:t>perhaps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render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miserable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 life.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 Oh, </a:t>
            </a:r>
            <a:r>
              <a:rPr dirty="0" sz="1400" spc="-10">
                <a:latin typeface="Book Antiqua"/>
                <a:cs typeface="Book Antiqua"/>
              </a:rPr>
              <a:t>fudge! </a:t>
            </a:r>
            <a:r>
              <a:rPr dirty="0" sz="1400" spc="-5">
                <a:latin typeface="Book Antiqua"/>
                <a:cs typeface="Book Antiqua"/>
              </a:rPr>
              <a:t>Mary </a:t>
            </a:r>
            <a:r>
              <a:rPr dirty="0" sz="1400">
                <a:latin typeface="Book Antiqua"/>
                <a:cs typeface="Book Antiqua"/>
              </a:rPr>
              <a:t>Ann.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is altogether </a:t>
            </a:r>
            <a:r>
              <a:rPr dirty="0" sz="1400" spc="-5">
                <a:latin typeface="Book Antiqua"/>
                <a:cs typeface="Book Antiqua"/>
              </a:rPr>
              <a:t>too </a:t>
            </a:r>
            <a:r>
              <a:rPr dirty="0" sz="1400">
                <a:latin typeface="Book Antiqua"/>
                <a:cs typeface="Book Antiqua"/>
              </a:rPr>
              <a:t>bad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ungenerous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first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place,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few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cents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give, </a:t>
            </a:r>
            <a:r>
              <a:rPr dirty="0" sz="1400" spc="-5">
                <a:latin typeface="Book Antiqua"/>
                <a:cs typeface="Book Antiqua"/>
              </a:rPr>
              <a:t> bestowed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poor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widow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woman,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wasted,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opinion,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spent;—and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if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spend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evening,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granted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>
                <a:latin typeface="Book Antiqua"/>
                <a:cs typeface="Book Antiqua"/>
              </a:rPr>
              <a:t>and mother for </a:t>
            </a:r>
            <a:r>
              <a:rPr dirty="0" sz="1400" spc="-5">
                <a:latin typeface="Book Antiqua"/>
                <a:cs typeface="Book Antiqua"/>
              </a:rPr>
              <a:t>recreation,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listening to Old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Kate,</a:t>
            </a:r>
            <a:r>
              <a:rPr dirty="0" sz="1400">
                <a:latin typeface="Book Antiqua"/>
                <a:cs typeface="Book Antiqua"/>
              </a:rPr>
              <a:t> it is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>
                <a:latin typeface="Book Antiqua"/>
                <a:cs typeface="Book Antiqua"/>
              </a:rPr>
              <a:t> more </a:t>
            </a:r>
            <a:r>
              <a:rPr dirty="0" sz="1400" spc="-5">
                <a:latin typeface="Book Antiqua"/>
                <a:cs typeface="Book Antiqua"/>
              </a:rPr>
              <a:t>wasted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spend</a:t>
            </a:r>
            <a:r>
              <a:rPr dirty="0" sz="1400">
                <a:latin typeface="Book Antiqua"/>
                <a:cs typeface="Book Antiqua"/>
              </a:rPr>
              <a:t> 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any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 social </a:t>
            </a:r>
            <a:r>
              <a:rPr dirty="0" sz="1400" spc="-5">
                <a:latin typeface="Book Antiqua"/>
                <a:cs typeface="Book Antiqua"/>
              </a:rPr>
              <a:t>way. </a:t>
            </a:r>
            <a:r>
              <a:rPr dirty="0" sz="1400" spc="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you connect fortune-telling </a:t>
            </a:r>
            <a:r>
              <a:rPr dirty="0" sz="1400">
                <a:latin typeface="Book Antiqua"/>
                <a:cs typeface="Book Antiqua"/>
              </a:rPr>
              <a:t>and our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duties</a:t>
            </a:r>
            <a:r>
              <a:rPr dirty="0" sz="1400">
                <a:latin typeface="Book Antiqua"/>
                <a:cs typeface="Book Antiqua"/>
              </a:rPr>
              <a:t> in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present, you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make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serious </a:t>
            </a:r>
            <a:r>
              <a:rPr dirty="0" sz="1400">
                <a:latin typeface="Book Antiqua"/>
                <a:cs typeface="Book Antiqua"/>
              </a:rPr>
              <a:t>an affair. </a:t>
            </a:r>
            <a:r>
              <a:rPr dirty="0" sz="1400" spc="-5" i="1">
                <a:latin typeface="Book Antiqua"/>
                <a:cs typeface="Book Antiqua"/>
              </a:rPr>
              <a:t>Remember,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this </a:t>
            </a:r>
            <a:r>
              <a:rPr dirty="0" sz="1400" spc="-5" i="1">
                <a:latin typeface="Book Antiqua"/>
                <a:cs typeface="Book Antiqua"/>
              </a:rPr>
              <a:t>is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all</a:t>
            </a:r>
            <a:r>
              <a:rPr dirty="0" sz="1400" spc="-10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for</a:t>
            </a:r>
            <a:r>
              <a:rPr dirty="0" sz="1400" spc="-10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sport</a:t>
            </a:r>
            <a:r>
              <a:rPr dirty="0" sz="1400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99"/>
              </a:lnSpc>
              <a:spcBef>
                <a:spcPts val="1390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It may be </a:t>
            </a:r>
            <a:r>
              <a:rPr dirty="0" sz="1400">
                <a:latin typeface="Book Antiqua"/>
                <a:cs typeface="Book Antiqua"/>
              </a:rPr>
              <a:t>so with </a:t>
            </a:r>
            <a:r>
              <a:rPr dirty="0" sz="1400" spc="-5">
                <a:latin typeface="Book Antiqua"/>
                <a:cs typeface="Book Antiqua"/>
              </a:rPr>
              <a:t>you, Sophronia;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 who seriously </a:t>
            </a:r>
            <a:r>
              <a:rPr dirty="0" sz="1400" spc="-5">
                <a:latin typeface="Book Antiqua"/>
                <a:cs typeface="Book Antiqua"/>
              </a:rPr>
              <a:t>believe </a:t>
            </a:r>
            <a:r>
              <a:rPr dirty="0" sz="1400">
                <a:latin typeface="Book Antiqua"/>
                <a:cs typeface="Book Antiqua"/>
              </a:rPr>
              <a:t>every word of a fortune-teller, </a:t>
            </a:r>
            <a:r>
              <a:rPr dirty="0" sz="1400" spc="-5">
                <a:latin typeface="Book Antiqua"/>
                <a:cs typeface="Book Antiqua"/>
              </a:rPr>
              <a:t>and actually </a:t>
            </a:r>
            <a:r>
              <a:rPr dirty="0" sz="1400">
                <a:latin typeface="Book Antiqua"/>
                <a:cs typeface="Book Antiqua"/>
              </a:rPr>
              <a:t> live more in </a:t>
            </a:r>
            <a:r>
              <a:rPr dirty="0" sz="1400" spc="-5">
                <a:latin typeface="Book Antiqua"/>
                <a:cs typeface="Book Antiqua"/>
              </a:rPr>
              <a:t>the unseen but expected </a:t>
            </a:r>
            <a:r>
              <a:rPr dirty="0" sz="1400">
                <a:latin typeface="Book Antiqua"/>
                <a:cs typeface="Book Antiqua"/>
              </a:rPr>
              <a:t>events of </a:t>
            </a:r>
            <a:r>
              <a:rPr dirty="0" sz="1400" spc="-5">
                <a:latin typeface="Book Antiqua"/>
                <a:cs typeface="Book Antiqua"/>
              </a:rPr>
              <a:t>the future, than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faithfully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performing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duties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true,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Sophronia.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contentment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peace </a:t>
            </a:r>
            <a:r>
              <a:rPr dirty="0" sz="1400">
                <a:latin typeface="Book Antiqua"/>
                <a:cs typeface="Book Antiqua"/>
              </a:rPr>
              <a:t>of many </a:t>
            </a:r>
            <a:r>
              <a:rPr dirty="0" sz="1400" spc="-5">
                <a:latin typeface="Book Antiqua"/>
                <a:cs typeface="Book Antiqua"/>
              </a:rPr>
              <a:t>young minds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 utterly </a:t>
            </a:r>
            <a:r>
              <a:rPr dirty="0" sz="1400">
                <a:latin typeface="Book Antiqua"/>
                <a:cs typeface="Book Antiqua"/>
              </a:rPr>
              <a:t>lost, </a:t>
            </a:r>
            <a:r>
              <a:rPr dirty="0" sz="1400" spc="-5" i="1">
                <a:latin typeface="Book Antiqua"/>
                <a:cs typeface="Book Antiqua"/>
              </a:rPr>
              <a:t>sold </a:t>
            </a:r>
            <a:r>
              <a:rPr dirty="0" sz="1400" spc="-5">
                <a:latin typeface="Book Antiqua"/>
                <a:cs typeface="Book Antiqua"/>
              </a:rPr>
              <a:t>for the absurd jabbering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old, </a:t>
            </a:r>
            <a:r>
              <a:rPr dirty="0" sz="1400">
                <a:latin typeface="Book Antiqua"/>
                <a:cs typeface="Book Antiqua"/>
              </a:rPr>
              <a:t>ignorant, low-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bred </a:t>
            </a:r>
            <a:r>
              <a:rPr dirty="0" sz="1400">
                <a:latin typeface="Book Antiqua"/>
                <a:cs typeface="Book Antiqua"/>
              </a:rPr>
              <a:t>women, who </a:t>
            </a:r>
            <a:r>
              <a:rPr dirty="0" sz="1400" spc="-5">
                <a:latin typeface="Book Antiqua"/>
                <a:cs typeface="Book Antiqua"/>
              </a:rPr>
              <a:t>pretend to read the future. </a:t>
            </a:r>
            <a:r>
              <a:rPr dirty="0" sz="1400" spc="5">
                <a:latin typeface="Book Antiqua"/>
                <a:cs typeface="Book Antiqua"/>
              </a:rPr>
              <a:t>[</a:t>
            </a:r>
            <a:r>
              <a:rPr dirty="0" sz="1400" spc="5" i="1">
                <a:latin typeface="Book Antiqua"/>
                <a:cs typeface="Book Antiqua"/>
              </a:rPr>
              <a:t>In </a:t>
            </a:r>
            <a:r>
              <a:rPr dirty="0" sz="1400" i="1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livelier </a:t>
            </a:r>
            <a:r>
              <a:rPr dirty="0" sz="1400" i="1">
                <a:latin typeface="Book Antiqua"/>
                <a:cs typeface="Book Antiqua"/>
              </a:rPr>
              <a:t>tone </a:t>
            </a:r>
            <a:r>
              <a:rPr dirty="0" sz="1400" spc="-10" i="1">
                <a:latin typeface="Book Antiqua"/>
                <a:cs typeface="Book Antiqua"/>
              </a:rPr>
              <a:t>of 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voice</a:t>
            </a:r>
            <a:r>
              <a:rPr dirty="0" sz="1400" spc="-5">
                <a:latin typeface="Book Antiqua"/>
                <a:cs typeface="Book Antiqua"/>
              </a:rPr>
              <a:t>.]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>
                <a:latin typeface="Book Antiqua"/>
                <a:cs typeface="Book Antiqua"/>
              </a:rPr>
              <a:t> is any </a:t>
            </a:r>
            <a:r>
              <a:rPr dirty="0" sz="1400" spc="-5">
                <a:latin typeface="Book Antiqua"/>
                <a:cs typeface="Book Antiqua"/>
              </a:rPr>
              <a:t>connection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between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tea-leaves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future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lives?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 spc="-5" i="1">
                <a:latin typeface="Book Antiqua"/>
                <a:cs typeface="Book Antiqua"/>
              </a:rPr>
              <a:t>Eveline,</a:t>
            </a:r>
            <a:r>
              <a:rPr dirty="0" sz="1400" spc="-1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Sarah, Sophronia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Why,</a:t>
            </a:r>
            <a:r>
              <a:rPr dirty="0" sz="1400" spc="-5">
                <a:latin typeface="Book Antiqua"/>
                <a:cs typeface="Book Antiqua"/>
              </a:rPr>
              <a:t> no!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4500"/>
              </a:lnSpc>
              <a:spcBef>
                <a:spcPts val="1390"/>
              </a:spcBef>
            </a:pPr>
            <a:r>
              <a:rPr dirty="0" sz="1400" i="1">
                <a:latin typeface="Book Antiqua"/>
                <a:cs typeface="Book Antiqua"/>
              </a:rPr>
              <a:t>Mary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has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marked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fortunes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thousands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creatures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cards?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dirty="0" sz="1400" spc="-5" i="1">
                <a:latin typeface="Book Antiqua"/>
                <a:cs typeface="Book Antiqua"/>
              </a:rPr>
              <a:t>Eveline,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Sarah,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Certainly</a:t>
            </a:r>
            <a:r>
              <a:rPr dirty="0" sz="1400">
                <a:latin typeface="Book Antiqua"/>
                <a:cs typeface="Book Antiqua"/>
              </a:rPr>
              <a:t> not.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800"/>
              </a:lnSpc>
              <a:spcBef>
                <a:spcPts val="1400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Well, </a:t>
            </a:r>
            <a:r>
              <a:rPr dirty="0" sz="1400" spc="-5">
                <a:latin typeface="Book Antiqua"/>
                <a:cs typeface="Book Antiqua"/>
              </a:rPr>
              <a:t>do you believe, </a:t>
            </a:r>
            <a:r>
              <a:rPr dirty="0" sz="1400" spc="-1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God should intrust the secret </a:t>
            </a:r>
            <a:r>
              <a:rPr dirty="0" sz="1400">
                <a:latin typeface="Book Antiqua"/>
                <a:cs typeface="Book Antiqua"/>
              </a:rPr>
              <a:t> events 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future</a:t>
            </a:r>
            <a:r>
              <a:rPr dirty="0" sz="1400">
                <a:latin typeface="Book Antiqua"/>
                <a:cs typeface="Book Antiqua"/>
              </a:rPr>
              <a:t> with </a:t>
            </a:r>
            <a:r>
              <a:rPr dirty="0" sz="1400" spc="-5">
                <a:latin typeface="Book Antiqua"/>
                <a:cs typeface="Book Antiqua"/>
              </a:rPr>
              <a:t>any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race,</a:t>
            </a:r>
            <a:r>
              <a:rPr dirty="0" sz="1400">
                <a:latin typeface="Book Antiqua"/>
                <a:cs typeface="Book Antiqua"/>
              </a:rPr>
              <a:t> in </a:t>
            </a:r>
            <a:r>
              <a:rPr dirty="0" sz="1400" spc="-5">
                <a:latin typeface="Book Antiqua"/>
                <a:cs typeface="Book Antiqua"/>
              </a:rPr>
              <a:t>this age,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would be 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who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neither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intellectual,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moral,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religious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education—who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can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bribed by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dollars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cents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say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anything?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dirty="0" sz="1400" spc="-5" i="1">
                <a:latin typeface="Book Antiqua"/>
                <a:cs typeface="Book Antiqua"/>
              </a:rPr>
              <a:t>Sarah,</a:t>
            </a:r>
            <a:r>
              <a:rPr dirty="0" sz="1400" spc="-1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indeed!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6075" cy="868997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12700" marR="5080" indent="152400">
              <a:lnSpc>
                <a:spcPct val="103899"/>
              </a:lnSpc>
              <a:spcBef>
                <a:spcPts val="35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Ann. (Turns </a:t>
            </a:r>
            <a:r>
              <a:rPr dirty="0" sz="1400" spc="-10" i="1">
                <a:latin typeface="Book Antiqua"/>
                <a:cs typeface="Book Antiqua"/>
              </a:rPr>
              <a:t>to </a:t>
            </a:r>
            <a:r>
              <a:rPr dirty="0" sz="1400" spc="-5" i="1">
                <a:latin typeface="Book Antiqua"/>
                <a:cs typeface="Book Antiqua"/>
              </a:rPr>
              <a:t>Sophronia,) </a:t>
            </a:r>
            <a:r>
              <a:rPr dirty="0" sz="1400">
                <a:latin typeface="Book Antiqua"/>
                <a:cs typeface="Book Antiqua"/>
              </a:rPr>
              <a:t>You </a:t>
            </a:r>
            <a:r>
              <a:rPr dirty="0" sz="1400" spc="-10">
                <a:latin typeface="Book Antiqua"/>
                <a:cs typeface="Book Antiqua"/>
              </a:rPr>
              <a:t>do </a:t>
            </a:r>
            <a:r>
              <a:rPr dirty="0" sz="1400" spc="-5">
                <a:latin typeface="Book Antiqua"/>
                <a:cs typeface="Book Antiqua"/>
              </a:rPr>
              <a:t>not answer, Sophronia. </a:t>
            </a:r>
            <a:r>
              <a:rPr dirty="0" sz="1400" spc="-10">
                <a:latin typeface="Book Antiqua"/>
                <a:cs typeface="Book Antiqua"/>
              </a:rPr>
              <a:t>Let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one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two</a:t>
            </a:r>
            <a:r>
              <a:rPr dirty="0" sz="1400">
                <a:latin typeface="Book Antiqua"/>
                <a:cs typeface="Book Antiqua"/>
              </a:rPr>
              <a:t> more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questions.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suppose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Kate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Merrill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that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5">
                <a:latin typeface="Book Antiqua"/>
                <a:cs typeface="Book Antiqua"/>
              </a:rPr>
              <a:t> has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-5">
                <a:latin typeface="Book Antiqua"/>
                <a:cs typeface="Book Antiqua"/>
              </a:rPr>
              <a:t>revelation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 God?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No,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Mary Ann.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 i="1">
                <a:latin typeface="Book Antiqua"/>
                <a:cs typeface="Book Antiqua"/>
              </a:rPr>
              <a:t>Mary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suppose</a:t>
            </a:r>
            <a:r>
              <a:rPr dirty="0" sz="1400">
                <a:latin typeface="Book Antiqua"/>
                <a:cs typeface="Book Antiqua"/>
              </a:rPr>
              <a:t> she </a:t>
            </a:r>
            <a:r>
              <a:rPr dirty="0" sz="1400" spc="-5">
                <a:latin typeface="Book Antiqua"/>
                <a:cs typeface="Book Antiqua"/>
              </a:rPr>
              <a:t>thinks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 so?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Why,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yes,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4299"/>
              </a:lnSpc>
              <a:spcBef>
                <a:spcPts val="1395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Then,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benevolent to bestow money to encourage an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-5">
                <a:latin typeface="Book Antiqua"/>
                <a:cs typeface="Book Antiqua"/>
              </a:rPr>
              <a:t> woman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telling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-5">
                <a:latin typeface="Book Antiqua"/>
                <a:cs typeface="Book Antiqua"/>
              </a:rPr>
              <a:t> truth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false?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doubt</a:t>
            </a:r>
            <a:r>
              <a:rPr dirty="0" sz="1400">
                <a:latin typeface="Book Antiqua"/>
                <a:cs typeface="Book Antiqua"/>
              </a:rPr>
              <a:t> whether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really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benevolent.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899"/>
              </a:lnSpc>
              <a:spcBef>
                <a:spcPts val="1390"/>
              </a:spcBef>
            </a:pPr>
            <a:r>
              <a:rPr dirty="0" sz="1400" i="1">
                <a:latin typeface="Book Antiqua"/>
                <a:cs typeface="Book Antiqua"/>
              </a:rPr>
              <a:t>Mary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And if </a:t>
            </a:r>
            <a:r>
              <a:rPr dirty="0" sz="1400" spc="-5">
                <a:latin typeface="Book Antiqua"/>
                <a:cs typeface="Book Antiqua"/>
              </a:rPr>
              <a:t>Old </a:t>
            </a:r>
            <a:r>
              <a:rPr dirty="0" sz="1400">
                <a:latin typeface="Book Antiqua"/>
                <a:cs typeface="Book Antiqua"/>
              </a:rPr>
              <a:t>Kate </a:t>
            </a:r>
            <a:r>
              <a:rPr dirty="0" sz="1400" spc="-5">
                <a:latin typeface="Book Antiqua"/>
                <a:cs typeface="Book Antiqua"/>
              </a:rPr>
              <a:t>speaks </a:t>
            </a:r>
            <a:r>
              <a:rPr dirty="0" sz="1400">
                <a:latin typeface="Book Antiqua"/>
                <a:cs typeface="Book Antiqua"/>
              </a:rPr>
              <a:t>falsely and </a:t>
            </a:r>
            <a:r>
              <a:rPr dirty="0" sz="1400" spc="-5">
                <a:latin typeface="Book Antiqua"/>
                <a:cs typeface="Book Antiqua"/>
              </a:rPr>
              <a:t>knows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does so,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you know </a:t>
            </a:r>
            <a:r>
              <a:rPr dirty="0" sz="1400">
                <a:latin typeface="Book Antiqua"/>
                <a:cs typeface="Book Antiqua"/>
              </a:rPr>
              <a:t>it, </a:t>
            </a:r>
            <a:r>
              <a:rPr dirty="0" sz="1400" spc="-5">
                <a:latin typeface="Book Antiqua"/>
                <a:cs typeface="Book Antiqua"/>
              </a:rPr>
              <a:t>yet </a:t>
            </a:r>
            <a:r>
              <a:rPr dirty="0" sz="1400">
                <a:latin typeface="Book Antiqua"/>
                <a:cs typeface="Book Antiqua"/>
              </a:rPr>
              <a:t>spend </a:t>
            </a:r>
            <a:r>
              <a:rPr dirty="0" sz="1400" spc="-5">
                <a:latin typeface="Book Antiqua"/>
                <a:cs typeface="Book Antiqua"/>
              </a:rPr>
              <a:t>your time </a:t>
            </a:r>
            <a:r>
              <a:rPr dirty="0" sz="1400">
                <a:latin typeface="Book Antiqua"/>
                <a:cs typeface="Book Antiqua"/>
              </a:rPr>
              <a:t>in listening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what she has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say,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</a:t>
            </a:r>
            <a:r>
              <a:rPr dirty="0" sz="1400" spc="-5">
                <a:latin typeface="Book Antiqua"/>
                <a:cs typeface="Book Antiqua"/>
              </a:rPr>
              <a:t> good </a:t>
            </a:r>
            <a:r>
              <a:rPr dirty="0" sz="1400">
                <a:latin typeface="Book Antiqua"/>
                <a:cs typeface="Book Antiqua"/>
              </a:rPr>
              <a:t>can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head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heart?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4000"/>
              </a:lnSpc>
              <a:spcBef>
                <a:spcPts val="1385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None</a:t>
            </a:r>
            <a:r>
              <a:rPr dirty="0" sz="1400">
                <a:latin typeface="Book Antiqua"/>
                <a:cs typeface="Book Antiqua"/>
              </a:rPr>
              <a:t> at all, </a:t>
            </a:r>
            <a:r>
              <a:rPr dirty="0" sz="1400" spc="-5">
                <a:latin typeface="Book Antiqua"/>
                <a:cs typeface="Book Antiqua"/>
              </a:rPr>
              <a:t>Mary</a:t>
            </a:r>
            <a:r>
              <a:rPr dirty="0" sz="1400">
                <a:latin typeface="Book Antiqua"/>
                <a:cs typeface="Book Antiqua"/>
              </a:rPr>
              <a:t> Ann.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wasted,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 am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convinced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been doubly wrong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wishing to go, </a:t>
            </a:r>
            <a:r>
              <a:rPr dirty="0" sz="1400">
                <a:latin typeface="Book Antiqua"/>
                <a:cs typeface="Book Antiqua"/>
              </a:rPr>
              <a:t>and 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angry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you.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5">
                <a:latin typeface="Book Antiqua"/>
                <a:cs typeface="Book Antiqua"/>
              </a:rPr>
              <a:t> 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forgive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me?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4299"/>
              </a:lnSpc>
              <a:spcBef>
                <a:spcPts val="1365"/>
              </a:spcBef>
            </a:pPr>
            <a:r>
              <a:rPr dirty="0" sz="1400" i="1">
                <a:latin typeface="Book Antiqua"/>
                <a:cs typeface="Book Antiqua"/>
              </a:rPr>
              <a:t>Mary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Ann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Certainly,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Sophronia.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now,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wish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 amusement,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10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a witch </a:t>
            </a:r>
            <a:r>
              <a:rPr dirty="0" sz="1400" spc="-5">
                <a:latin typeface="Book Antiqua"/>
                <a:cs typeface="Book Antiqua"/>
              </a:rPr>
              <a:t>myself,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tell</a:t>
            </a:r>
            <a:r>
              <a:rPr dirty="0" sz="1400" spc="-5">
                <a:latin typeface="Book Antiqua"/>
                <a:cs typeface="Book Antiqua"/>
              </a:rPr>
              <a:t> your </a:t>
            </a:r>
            <a:r>
              <a:rPr dirty="0" sz="1400">
                <a:latin typeface="Book Antiqua"/>
                <a:cs typeface="Book Antiqua"/>
              </a:rPr>
              <a:t>fortunes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5">
                <a:latin typeface="Book Antiqua"/>
                <a:cs typeface="Book Antiqua"/>
              </a:rPr>
              <a:t> you.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4299"/>
              </a:lnSpc>
              <a:spcBef>
                <a:spcPts val="1380"/>
              </a:spcBef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 Oh, do tell </a:t>
            </a:r>
            <a:r>
              <a:rPr dirty="0" sz="1400">
                <a:latin typeface="Book Antiqua"/>
                <a:cs typeface="Book Antiqua"/>
              </a:rPr>
              <a:t>mine; and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sure </a:t>
            </a:r>
            <a:r>
              <a:rPr dirty="0" sz="1400" spc="-5">
                <a:latin typeface="Book Antiqua"/>
                <a:cs typeface="Book Antiqua"/>
              </a:rPr>
              <a:t>you tell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truly.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lines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fate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-5">
                <a:latin typeface="Book Antiqua"/>
                <a:cs typeface="Book Antiqua"/>
              </a:rPr>
              <a:t> my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hand?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05"/>
              </a:spcBef>
            </a:pPr>
            <a:r>
              <a:rPr dirty="0" sz="1400" i="1">
                <a:latin typeface="Book Antiqua"/>
                <a:cs typeface="Book Antiqua"/>
              </a:rPr>
              <a:t>Mary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Ann. (Takes</a:t>
            </a:r>
            <a:r>
              <a:rPr dirty="0" sz="1400" spc="-1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her</a:t>
            </a:r>
            <a:r>
              <a:rPr dirty="0" sz="1400" spc="1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hand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and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looks</a:t>
            </a:r>
            <a:r>
              <a:rPr dirty="0" sz="1400" spc="10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at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it</a:t>
            </a:r>
            <a:r>
              <a:rPr dirty="0" sz="1400" spc="-1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intently.)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(</a:t>
            </a:r>
            <a:r>
              <a:rPr dirty="0" sz="1400" spc="-5" i="1">
                <a:latin typeface="Book Antiqua"/>
                <a:cs typeface="Book Antiqua"/>
              </a:rPr>
              <a:t>To</a:t>
            </a:r>
            <a:r>
              <a:rPr dirty="0" sz="1400" spc="-2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.)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400">
                <a:latin typeface="Book Antiqua"/>
                <a:cs typeface="Book Antiqua"/>
              </a:rPr>
              <a:t>Passions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strong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see.</a:t>
            </a:r>
            <a:endParaRPr sz="1400">
              <a:latin typeface="Book Antiqua"/>
              <a:cs typeface="Book Antiqua"/>
            </a:endParaRPr>
          </a:p>
          <a:p>
            <a:pPr marL="12700" marR="231330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Thou must rule them,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they rule thee.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If the </a:t>
            </a:r>
            <a:r>
              <a:rPr dirty="0" sz="1400">
                <a:latin typeface="Book Antiqua"/>
                <a:cs typeface="Book Antiqua"/>
              </a:rPr>
              <a:t>first,</a:t>
            </a:r>
            <a:r>
              <a:rPr dirty="0" sz="1400" spc="-5">
                <a:latin typeface="Book Antiqua"/>
                <a:cs typeface="Book Antiqua"/>
              </a:rPr>
              <a:t> 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peace</a:t>
            </a:r>
            <a:r>
              <a:rPr dirty="0" sz="1400">
                <a:latin typeface="Book Antiqua"/>
                <a:cs typeface="Book Antiqua"/>
              </a:rPr>
              <a:t> will </a:t>
            </a:r>
            <a:r>
              <a:rPr dirty="0" sz="1400" spc="-5">
                <a:latin typeface="Book Antiqua"/>
                <a:cs typeface="Book Antiqua"/>
              </a:rPr>
              <a:t>know;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-5">
                <a:latin typeface="Book Antiqua"/>
                <a:cs typeface="Book Antiqua"/>
              </a:rPr>
              <a:t>If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last,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followeth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7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070"/>
              </a:spcBef>
            </a:pPr>
            <a:r>
              <a:rPr dirty="0" sz="1400" spc="-5" i="1">
                <a:latin typeface="Book Antiqua"/>
                <a:cs typeface="Book Antiqua"/>
              </a:rPr>
              <a:t>Sarah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 tell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mine next.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 spc="-5" i="1">
                <a:latin typeface="Book Antiqua"/>
                <a:cs typeface="Book Antiqua"/>
              </a:rPr>
              <a:t>(To</a:t>
            </a:r>
            <a:r>
              <a:rPr dirty="0" sz="1400" spc="-3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Sarah</a:t>
            </a:r>
            <a:r>
              <a:rPr dirty="0" sz="1400" spc="-5">
                <a:latin typeface="Book Antiqua"/>
                <a:cs typeface="Book Antiqua"/>
              </a:rPr>
              <a:t>.)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2900" cy="360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Book Antiqua"/>
                <a:cs typeface="Book Antiqua"/>
              </a:rPr>
              <a:t>Too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believing,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believing,</a:t>
            </a:r>
            <a:endParaRPr sz="1400">
              <a:latin typeface="Book Antiqua"/>
              <a:cs typeface="Book Antiqua"/>
            </a:endParaRPr>
          </a:p>
          <a:p>
            <a:pPr marL="12700" marR="261810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Thou hast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learned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deceiving.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Closely </a:t>
            </a:r>
            <a:r>
              <a:rPr dirty="0" sz="1400" spc="-5">
                <a:latin typeface="Book Antiqua"/>
                <a:cs typeface="Book Antiqua"/>
              </a:rPr>
              <a:t>scan what seemeth </a:t>
            </a:r>
            <a:r>
              <a:rPr dirty="0" sz="1400">
                <a:latin typeface="Book Antiqua"/>
                <a:cs typeface="Book Antiqua"/>
              </a:rPr>
              <a:t>fair,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flattering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words beware.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7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080"/>
              </a:spcBef>
            </a:pP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 Now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tell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pleasant fortune,</a:t>
            </a:r>
            <a:r>
              <a:rPr dirty="0" sz="1400">
                <a:latin typeface="Book Antiqua"/>
                <a:cs typeface="Book Antiqua"/>
              </a:rPr>
              <a:t> Mary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 spc="-5" i="1">
                <a:latin typeface="Book Antiqua"/>
                <a:cs typeface="Book Antiqua"/>
              </a:rPr>
              <a:t>(To</a:t>
            </a:r>
            <a:r>
              <a:rPr dirty="0" sz="1400" spc="-3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Eveline</a:t>
            </a:r>
            <a:r>
              <a:rPr dirty="0" sz="1400" spc="-5">
                <a:latin typeface="Book Antiqua"/>
                <a:cs typeface="Book Antiqua"/>
              </a:rPr>
              <a:t>.)</a:t>
            </a:r>
            <a:endParaRPr sz="1400">
              <a:latin typeface="Book Antiqua"/>
              <a:cs typeface="Book Antiqua"/>
            </a:endParaRPr>
          </a:p>
          <a:p>
            <a:pPr marL="12700" marR="1993264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Lively and </a:t>
            </a:r>
            <a:r>
              <a:rPr dirty="0" sz="1400" spc="-5">
                <a:latin typeface="Book Antiqua"/>
                <a:cs typeface="Book Antiqua"/>
              </a:rPr>
              <a:t>loving, </a:t>
            </a:r>
            <a:r>
              <a:rPr dirty="0" sz="1400">
                <a:latin typeface="Book Antiqua"/>
                <a:cs typeface="Book Antiqua"/>
              </a:rPr>
              <a:t>I would not </a:t>
            </a:r>
            <a:r>
              <a:rPr dirty="0" sz="1400" spc="-5">
                <a:latin typeface="Book Antiqua"/>
                <a:cs typeface="Book Antiqua"/>
              </a:rPr>
              <a:t>chide </a:t>
            </a:r>
            <a:r>
              <a:rPr dirty="0" sz="1400">
                <a:latin typeface="Book Antiqua"/>
                <a:cs typeface="Book Antiqua"/>
              </a:rPr>
              <a:t>thee,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</a:t>
            </a:r>
            <a:r>
              <a:rPr dirty="0" sz="1400" spc="-5">
                <a:latin typeface="Book Antiqua"/>
                <a:cs typeface="Book Antiqua"/>
              </a:rPr>
              <a:t> thou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thy duty,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joy</a:t>
            </a:r>
            <a:r>
              <a:rPr dirty="0" sz="1400">
                <a:latin typeface="Book Antiqua"/>
                <a:cs typeface="Book Antiqua"/>
              </a:rPr>
              <a:t> shall</a:t>
            </a:r>
            <a:r>
              <a:rPr dirty="0" sz="1400" spc="-5">
                <a:latin typeface="Book Antiqua"/>
                <a:cs typeface="Book Antiqua"/>
              </a:rPr>
              <a:t> betide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899"/>
              </a:lnSpc>
            </a:pPr>
            <a:r>
              <a:rPr dirty="0" sz="1400" spc="-5" i="1">
                <a:latin typeface="Book Antiqua"/>
                <a:cs typeface="Book Antiqua"/>
              </a:rPr>
              <a:t>Sophronia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Thank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Mary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lessons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given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us. We </a:t>
            </a:r>
            <a:r>
              <a:rPr dirty="0" sz="1400" spc="-5">
                <a:latin typeface="Book Antiqua"/>
                <a:cs typeface="Book Antiqua"/>
              </a:rPr>
              <a:t>can now,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turn, tell your fortune,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that is, Always be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amiable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sensible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5">
                <a:latin typeface="Book Antiqua"/>
                <a:cs typeface="Book Antiqua"/>
              </a:rPr>
              <a:t> always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loved.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345" cy="886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Book Antiqua"/>
                <a:cs typeface="Book Antiqua"/>
              </a:rPr>
              <a:t>MARY</a:t>
            </a:r>
            <a:r>
              <a:rPr dirty="0" sz="1400" spc="-35" b="1">
                <a:latin typeface="Book Antiqua"/>
                <a:cs typeface="Book Antiqua"/>
              </a:rPr>
              <a:t> </a:t>
            </a:r>
            <a:r>
              <a:rPr dirty="0" sz="1400" spc="-10" b="1">
                <a:latin typeface="Book Antiqua"/>
                <a:cs typeface="Book Antiqua"/>
              </a:rPr>
              <a:t>ELLEN;</a:t>
            </a:r>
            <a:endParaRPr sz="1400">
              <a:latin typeface="Book Antiqua"/>
              <a:cs typeface="Book Antiqua"/>
            </a:endParaRPr>
          </a:p>
          <a:p>
            <a:pPr algn="ctr" marL="147955">
              <a:lnSpc>
                <a:spcPct val="100000"/>
              </a:lnSpc>
              <a:spcBef>
                <a:spcPts val="1455"/>
              </a:spcBef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SKETCH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LIFE.</a:t>
            </a:r>
            <a:endParaRPr sz="1400">
              <a:latin typeface="Book Antiqua"/>
              <a:cs typeface="Book Antiqua"/>
            </a:endParaRPr>
          </a:p>
          <a:p>
            <a:pPr algn="ctr" marL="151130">
              <a:lnSpc>
                <a:spcPct val="100000"/>
              </a:lnSpc>
              <a:spcBef>
                <a:spcPts val="1450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MARGARET </a:t>
            </a:r>
            <a:r>
              <a:rPr dirty="0" sz="1400">
                <a:latin typeface="Book Antiqua"/>
                <a:cs typeface="Book Antiqua"/>
              </a:rPr>
              <a:t>M.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MASON.</a:t>
            </a:r>
            <a:endParaRPr sz="1400">
              <a:latin typeface="Book Antiqua"/>
              <a:cs typeface="Book Antiqua"/>
            </a:endParaRPr>
          </a:p>
          <a:p>
            <a:pPr marL="12700" marR="3488054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"O,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lightly,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lightly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tread!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holy</a:t>
            </a:r>
            <a:r>
              <a:rPr dirty="0" sz="1400" spc="-5">
                <a:latin typeface="Book Antiqua"/>
                <a:cs typeface="Book Antiqua"/>
              </a:rPr>
              <a:t> thing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sleep</a:t>
            </a:r>
            <a:endParaRPr sz="1400">
              <a:latin typeface="Book Antiqua"/>
              <a:cs typeface="Book Antiqua"/>
            </a:endParaRPr>
          </a:p>
          <a:p>
            <a:pPr marL="12700" marR="313309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worn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shed,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wake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weep;</a:t>
            </a:r>
            <a:endParaRPr sz="1400">
              <a:latin typeface="Book Antiqua"/>
              <a:cs typeface="Book Antiqua"/>
            </a:endParaRPr>
          </a:p>
          <a:p>
            <a:pPr marL="12700" marR="318262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Ye know </a:t>
            </a:r>
            <a:r>
              <a:rPr dirty="0" sz="1400" spc="-5">
                <a:latin typeface="Book Antiqua"/>
                <a:cs typeface="Book Antiqua"/>
              </a:rPr>
              <a:t>not what ye </a:t>
            </a:r>
            <a:r>
              <a:rPr dirty="0" sz="1400">
                <a:latin typeface="Book Antiqua"/>
                <a:cs typeface="Book Antiqua"/>
              </a:rPr>
              <a:t>do,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call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slumberer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back</a:t>
            </a:r>
            <a:endParaRPr sz="1400">
              <a:latin typeface="Book Antiqua"/>
              <a:cs typeface="Book Antiqua"/>
            </a:endParaRPr>
          </a:p>
          <a:p>
            <a:pPr marL="12700" marR="293052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From the </a:t>
            </a:r>
            <a:r>
              <a:rPr dirty="0" sz="1400">
                <a:latin typeface="Book Antiqua"/>
                <a:cs typeface="Book Antiqua"/>
              </a:rPr>
              <a:t>world </a:t>
            </a:r>
            <a:r>
              <a:rPr dirty="0" sz="1400" spc="-5">
                <a:latin typeface="Book Antiqua"/>
                <a:cs typeface="Book Antiqua"/>
              </a:rPr>
              <a:t>unseen by </a:t>
            </a:r>
            <a:r>
              <a:rPr dirty="0" sz="1400">
                <a:latin typeface="Book Antiqua"/>
                <a:cs typeface="Book Antiqua"/>
              </a:rPr>
              <a:t>you,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Unto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life's dim faded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track."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499"/>
              </a:lnSpc>
            </a:pP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beautiful,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calm,</a:t>
            </a:r>
            <a:r>
              <a:rPr dirty="0" sz="1400">
                <a:latin typeface="Book Antiqua"/>
                <a:cs typeface="Book Antiqua"/>
              </a:rPr>
              <a:t> and peaceful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sleep! </a:t>
            </a:r>
            <a:r>
              <a:rPr dirty="0" sz="1400" spc="-5">
                <a:latin typeface="Book Antiqua"/>
                <a:cs typeface="Book Antiqua"/>
              </a:rPr>
              <a:t>Often, when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laid my head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my pillow </a:t>
            </a:r>
            <a:r>
              <a:rPr dirty="0" sz="1400" spc="-5">
                <a:latin typeface="Book Antiqua"/>
                <a:cs typeface="Book Antiqua"/>
              </a:rPr>
              <a:t>happy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healthful,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asked </a:t>
            </a:r>
            <a:r>
              <a:rPr dirty="0" sz="1400">
                <a:latin typeface="Book Antiqua"/>
                <a:cs typeface="Book Antiqua"/>
              </a:rPr>
              <a:t> myself, </a:t>
            </a:r>
            <a:r>
              <a:rPr dirty="0" sz="1400" spc="-5">
                <a:latin typeface="Book Antiqua"/>
                <a:cs typeface="Book Antiqua"/>
              </a:rPr>
              <a:t>to what shall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awaken? What changes may come </a:t>
            </a:r>
            <a:r>
              <a:rPr dirty="0" sz="1400">
                <a:latin typeface="Book Antiqua"/>
                <a:cs typeface="Book Antiqua"/>
              </a:rPr>
              <a:t>ere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 my head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 spc="-10">
                <a:latin typeface="Book Antiqua"/>
                <a:cs typeface="Book Antiqua"/>
              </a:rPr>
              <a:t>press this </a:t>
            </a:r>
            <a:r>
              <a:rPr dirty="0" sz="1400" spc="-5">
                <a:latin typeface="Book Antiqua"/>
                <a:cs typeface="Book Antiqua"/>
              </a:rPr>
              <a:t>pillow? </a:t>
            </a:r>
            <a:r>
              <a:rPr dirty="0" sz="1400">
                <a:latin typeface="Book Antiqua"/>
                <a:cs typeface="Book Antiqua"/>
              </a:rPr>
              <a:t>Ah, </a:t>
            </a:r>
            <a:r>
              <a:rPr dirty="0" sz="1400" spc="-5">
                <a:latin typeface="Book Antiqua"/>
                <a:cs typeface="Book Antiqua"/>
              </a:rPr>
              <a:t>little do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know </a:t>
            </a:r>
            <a:r>
              <a:rPr dirty="0" sz="1400">
                <a:latin typeface="Book Antiqua"/>
                <a:cs typeface="Book Antiqua"/>
              </a:rPr>
              <a:t>what a </a:t>
            </a:r>
            <a:r>
              <a:rPr dirty="0" sz="1400" spc="-5">
                <a:latin typeface="Book Antiqua"/>
                <a:cs typeface="Book Antiqua"/>
              </a:rPr>
              <a:t>day </a:t>
            </a:r>
            <a:r>
              <a:rPr dirty="0" sz="1400">
                <a:latin typeface="Book Antiqua"/>
                <a:cs typeface="Book Antiqua"/>
              </a:rPr>
              <a:t> may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unfold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us!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shall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awaken;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sorrow. I </a:t>
            </a:r>
            <a:r>
              <a:rPr dirty="0" sz="1400" spc="-5">
                <a:latin typeface="Book Antiqua"/>
                <a:cs typeface="Book Antiqua"/>
              </a:rPr>
              <a:t>do not know </a:t>
            </a:r>
            <a:r>
              <a:rPr dirty="0" sz="1400">
                <a:latin typeface="Book Antiqua"/>
                <a:cs typeface="Book Antiqua"/>
              </a:rPr>
              <a:t>when I </a:t>
            </a:r>
            <a:r>
              <a:rPr dirty="0" sz="1400" spc="-5">
                <a:latin typeface="Book Antiqua"/>
                <a:cs typeface="Book Antiqua"/>
              </a:rPr>
              <a:t>was awakened to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painful </a:t>
            </a:r>
            <a:r>
              <a:rPr dirty="0" sz="1400">
                <a:latin typeface="Book Antiqua"/>
                <a:cs typeface="Book Antiqua"/>
              </a:rPr>
              <a:t> intelligence, </a:t>
            </a:r>
            <a:r>
              <a:rPr dirty="0" sz="1400" spc="-5">
                <a:latin typeface="Book Antiqua"/>
                <a:cs typeface="Book Antiqua"/>
              </a:rPr>
              <a:t>than when aroused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morning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pleasant dreams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voice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neighbor,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Mary</a:t>
            </a:r>
            <a:r>
              <a:rPr dirty="0" sz="1400">
                <a:latin typeface="Book Antiqua"/>
                <a:cs typeface="Book Antiqua"/>
              </a:rPr>
              <a:t> Ellen,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 daughter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near </a:t>
            </a:r>
            <a:r>
              <a:rPr dirty="0" sz="1400">
                <a:latin typeface="Book Antiqua"/>
                <a:cs typeface="Book Antiqua"/>
              </a:rPr>
              <a:t>neighbor, </a:t>
            </a:r>
            <a:r>
              <a:rPr dirty="0" sz="1400" spc="-5">
                <a:latin typeface="Book Antiqua"/>
                <a:cs typeface="Book Antiqua"/>
              </a:rPr>
              <a:t>was dying. She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beautiful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girl, </a:t>
            </a:r>
            <a:r>
              <a:rPr dirty="0" sz="1400">
                <a:latin typeface="Book Antiqua"/>
                <a:cs typeface="Book Antiqua"/>
              </a:rPr>
              <a:t>about </a:t>
            </a:r>
            <a:r>
              <a:rPr dirty="0" sz="1400" spc="-5">
                <a:latin typeface="Book Antiqua"/>
                <a:cs typeface="Book Antiqua"/>
              </a:rPr>
              <a:t>three years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age, unlike </a:t>
            </a:r>
            <a:r>
              <a:rPr dirty="0" sz="1400">
                <a:latin typeface="Book Antiqua"/>
                <a:cs typeface="Book Antiqua"/>
              </a:rPr>
              <a:t>most other </a:t>
            </a:r>
            <a:r>
              <a:rPr dirty="0" sz="1400" spc="-5">
                <a:latin typeface="Book Antiqua"/>
                <a:cs typeface="Book Antiqua"/>
              </a:rPr>
              <a:t>children. She was </a:t>
            </a:r>
            <a:r>
              <a:rPr dirty="0" sz="1400">
                <a:latin typeface="Book Antiqua"/>
                <a:cs typeface="Book Antiqua"/>
              </a:rPr>
              <a:t> more </a:t>
            </a:r>
            <a:r>
              <a:rPr dirty="0" sz="1400" spc="-5">
                <a:latin typeface="Book Antiqua"/>
                <a:cs typeface="Book Antiqua"/>
              </a:rPr>
              <a:t>serious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thoughtful;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many predicted that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friends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not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long. </a:t>
            </a:r>
            <a:r>
              <a:rPr dirty="0" sz="1400" spc="-5">
                <a:latin typeface="Book Antiqua"/>
                <a:cs typeface="Book Antiqua"/>
              </a:rPr>
              <a:t>She would </a:t>
            </a:r>
            <a:r>
              <a:rPr dirty="0" sz="1400">
                <a:latin typeface="Book Antiqua"/>
                <a:cs typeface="Book Antiqua"/>
              </a:rPr>
              <a:t>often ask </a:t>
            </a:r>
            <a:r>
              <a:rPr dirty="0" sz="1400" spc="-5">
                <a:latin typeface="Book Antiqua"/>
                <a:cs typeface="Book Antiqua"/>
              </a:rPr>
              <a:t>strange questions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 heaven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heavenly </a:t>
            </a:r>
            <a:r>
              <a:rPr dirty="0" sz="1400" spc="-5">
                <a:latin typeface="Book Antiqua"/>
                <a:cs typeface="Book Antiqua"/>
              </a:rPr>
              <a:t>Father; </a:t>
            </a:r>
            <a:r>
              <a:rPr dirty="0" sz="1400">
                <a:latin typeface="Book Antiqua"/>
                <a:cs typeface="Book Antiqua"/>
              </a:rPr>
              <a:t>and many of her </a:t>
            </a:r>
            <a:r>
              <a:rPr dirty="0" sz="1400" spc="-5">
                <a:latin typeface="Book Antiqua"/>
                <a:cs typeface="Book Antiqua"/>
              </a:rPr>
              <a:t>expressions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beautiful.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One day </a:t>
            </a:r>
            <a:r>
              <a:rPr dirty="0" sz="1400">
                <a:latin typeface="Book Antiqua"/>
                <a:cs typeface="Book Antiqua"/>
              </a:rPr>
              <a:t>she asked permission of her mother </a:t>
            </a:r>
            <a:r>
              <a:rPr dirty="0" sz="1400" spc="-5">
                <a:latin typeface="Book Antiqua"/>
                <a:cs typeface="Book Antiqua"/>
              </a:rPr>
              <a:t>to go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gather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>
                <a:latin typeface="Book Antiqua"/>
                <a:cs typeface="Book Antiqua"/>
              </a:rPr>
              <a:t>flowers. </a:t>
            </a:r>
            <a:r>
              <a:rPr dirty="0" sz="1400">
                <a:latin typeface="Book Antiqua"/>
                <a:cs typeface="Book Antiqua"/>
              </a:rPr>
              <a:t>Her mother gave her permission, but </a:t>
            </a:r>
            <a:r>
              <a:rPr dirty="0" sz="1400" spc="-5">
                <a:latin typeface="Book Antiqua"/>
                <a:cs typeface="Book Antiqua"/>
              </a:rPr>
              <a:t>requested her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to go </a:t>
            </a:r>
            <a:r>
              <a:rPr dirty="0" sz="1400">
                <a:latin typeface="Book Antiqua"/>
                <a:cs typeface="Book Antiqua"/>
              </a:rPr>
              <a:t>out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field.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searching </a:t>
            </a:r>
            <a:r>
              <a:rPr dirty="0" sz="1400">
                <a:latin typeface="Book Antiqua"/>
                <a:cs typeface="Book Antiqua"/>
              </a:rPr>
              <a:t>in vain for flowers,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 returned with some clover leaves and </a:t>
            </a:r>
            <a:r>
              <a:rPr dirty="0" sz="1400" spc="-5">
                <a:latin typeface="Book Antiqua"/>
                <a:cs typeface="Book Antiqua"/>
              </a:rPr>
              <a:t>blades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grass. "Mother," said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she, </a:t>
            </a:r>
            <a:r>
              <a:rPr dirty="0" sz="1400" spc="-5">
                <a:latin typeface="Book Antiqua"/>
                <a:cs typeface="Book Antiqua"/>
              </a:rPr>
              <a:t>"I </a:t>
            </a:r>
            <a:r>
              <a:rPr dirty="0" sz="1400">
                <a:latin typeface="Book Antiqua"/>
                <a:cs typeface="Book Antiqua"/>
              </a:rPr>
              <a:t>could find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flowers, but </a:t>
            </a:r>
            <a:r>
              <a:rPr dirty="0" sz="1400">
                <a:latin typeface="Book Antiqua"/>
                <a:cs typeface="Book Antiqua"/>
              </a:rPr>
              <a:t>here are some </a:t>
            </a:r>
            <a:r>
              <a:rPr dirty="0" sz="1400" spc="-5">
                <a:latin typeface="Book Antiqua"/>
                <a:cs typeface="Book Antiqua"/>
              </a:rPr>
              <a:t>spires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grass </a:t>
            </a:r>
            <a:r>
              <a:rPr dirty="0" sz="1400">
                <a:latin typeface="Book Antiqua"/>
                <a:cs typeface="Book Antiqua"/>
              </a:rPr>
              <a:t> and clover </a:t>
            </a:r>
            <a:r>
              <a:rPr dirty="0" sz="1400" spc="-5">
                <a:latin typeface="Book Antiqua"/>
                <a:cs typeface="Book Antiqua"/>
              </a:rPr>
              <a:t>leaves. Say that 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some pretty, </a:t>
            </a:r>
            <a:r>
              <a:rPr dirty="0" sz="1400">
                <a:latin typeface="Book Antiqua"/>
                <a:cs typeface="Book Antiqua"/>
              </a:rPr>
              <a:t>mother. </a:t>
            </a:r>
            <a:r>
              <a:rPr dirty="0" sz="1400" spc="-5">
                <a:latin typeface="Book Antiqua"/>
                <a:cs typeface="Book Antiqua"/>
              </a:rPr>
              <a:t>GOD made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them." Often, when </a:t>
            </a:r>
            <a:r>
              <a:rPr dirty="0" sz="1400">
                <a:latin typeface="Book Antiqua"/>
                <a:cs typeface="Book Antiqua"/>
              </a:rPr>
              <a:t>she woke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morning, </a:t>
            </a:r>
            <a:r>
              <a:rPr dirty="0" sz="1400" spc="-5">
                <a:latin typeface="Book Antiqua"/>
                <a:cs typeface="Book Antiqua"/>
              </a:rPr>
              <a:t>she would ask her </a:t>
            </a:r>
            <a:r>
              <a:rPr dirty="0" sz="1400">
                <a:latin typeface="Book Antiqua"/>
                <a:cs typeface="Book Antiqua"/>
              </a:rPr>
              <a:t> mother if 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Sabbath day. If told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was, "Then,"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 say, "we will read </a:t>
            </a:r>
            <a:r>
              <a:rPr dirty="0" sz="1400" spc="-5">
                <a:latin typeface="Book Antiqua"/>
                <a:cs typeface="Book Antiqua"/>
              </a:rPr>
              <a:t>the Bible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keep the day </a:t>
            </a:r>
            <a:r>
              <a:rPr dirty="0" sz="1400">
                <a:latin typeface="Book Antiqua"/>
                <a:cs typeface="Book Antiqua"/>
              </a:rPr>
              <a:t>holy." Her mother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always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strove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render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Sabbath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interesting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6710" cy="855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BOY </a:t>
            </a:r>
            <a:r>
              <a:rPr dirty="0" sz="1400" b="1">
                <a:latin typeface="Book Antiqua"/>
                <a:cs typeface="Book Antiqua"/>
              </a:rPr>
              <a:t>WHO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STOLE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NAILS.</a:t>
            </a:r>
            <a:endParaRPr sz="1400">
              <a:latin typeface="Book Antiqua"/>
              <a:cs typeface="Book Antiqua"/>
            </a:endParaRPr>
          </a:p>
          <a:p>
            <a:pPr algn="ctr" marL="15176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 </a:t>
            </a:r>
            <a:r>
              <a:rPr dirty="0" sz="1400" spc="-5">
                <a:latin typeface="Book Antiqua"/>
                <a:cs typeface="Book Antiqua"/>
              </a:rPr>
              <a:t>MOSES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BALLOU.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</a:t>
            </a:r>
            <a:r>
              <a:rPr dirty="0" sz="1400">
                <a:latin typeface="Book Antiqua"/>
                <a:cs typeface="Book Antiqua"/>
              </a:rPr>
              <a:t> well,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quite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boy,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circumstance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occurred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probably</a:t>
            </a:r>
            <a:r>
              <a:rPr dirty="0" sz="1400">
                <a:latin typeface="Book Antiqua"/>
                <a:cs typeface="Book Antiqua"/>
              </a:rPr>
              <a:t> never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forget,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which, </a:t>
            </a:r>
            <a:r>
              <a:rPr dirty="0" sz="1400" spc="-5">
                <a:latin typeface="Book Antiqua"/>
                <a:cs typeface="Book Antiqua"/>
              </a:rPr>
              <a:t>no doubt, has had </a:t>
            </a:r>
            <a:r>
              <a:rPr dirty="0" sz="1400">
                <a:latin typeface="Book Antiqua"/>
                <a:cs typeface="Book Antiqua"/>
              </a:rPr>
              <a:t>some little </a:t>
            </a:r>
            <a:r>
              <a:rPr dirty="0" sz="1400" spc="-5">
                <a:latin typeface="Book Antiqua"/>
                <a:cs typeface="Book Antiqua"/>
              </a:rPr>
              <a:t>influence </a:t>
            </a:r>
            <a:r>
              <a:rPr dirty="0" sz="1400">
                <a:latin typeface="Book Antiqua"/>
                <a:cs typeface="Book Antiqua"/>
              </a:rPr>
              <a:t>on my </a:t>
            </a:r>
            <a:r>
              <a:rPr dirty="0" sz="1400" spc="-5">
                <a:latin typeface="Book Antiqua"/>
                <a:cs typeface="Book Antiqua"/>
              </a:rPr>
              <a:t>life </a:t>
            </a:r>
            <a:r>
              <a:rPr dirty="0" sz="1400">
                <a:latin typeface="Book Antiqua"/>
                <a:cs typeface="Book Antiqua"/>
              </a:rPr>
              <a:t>at many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different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periods</a:t>
            </a:r>
            <a:r>
              <a:rPr dirty="0" sz="1400">
                <a:latin typeface="Book Antiqua"/>
                <a:cs typeface="Book Antiqua"/>
              </a:rPr>
              <a:t> since. I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relate </a:t>
            </a:r>
            <a:r>
              <a:rPr dirty="0" sz="1400">
                <a:latin typeface="Book Antiqua"/>
                <a:cs typeface="Book Antiqua"/>
              </a:rPr>
              <a:t>it; and I </a:t>
            </a:r>
            <a:r>
              <a:rPr dirty="0" sz="1400" spc="-5">
                <a:latin typeface="Book Antiqua"/>
                <a:cs typeface="Book Antiqua"/>
              </a:rPr>
              <a:t>wish </a:t>
            </a:r>
            <a:r>
              <a:rPr dirty="0" sz="1400">
                <a:latin typeface="Book Antiqua"/>
                <a:cs typeface="Book Antiqua"/>
              </a:rPr>
              <a:t>all my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>
                <a:latin typeface="Book Antiqua"/>
                <a:cs typeface="Book Antiqua"/>
              </a:rPr>
              <a:t> readers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story.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My father </a:t>
            </a:r>
            <a:r>
              <a:rPr dirty="0" sz="1400" spc="-5">
                <a:latin typeface="Book Antiqua"/>
                <a:cs typeface="Book Antiqua"/>
              </a:rPr>
              <a:t>was somewhat poor. </a:t>
            </a:r>
            <a:r>
              <a:rPr dirty="0" sz="1400">
                <a:latin typeface="Book Antiqua"/>
                <a:cs typeface="Book Antiqua"/>
              </a:rPr>
              <a:t>He had </a:t>
            </a:r>
            <a:r>
              <a:rPr dirty="0" sz="1400" spc="-5">
                <a:latin typeface="Book Antiqua"/>
                <a:cs typeface="Book Antiqua"/>
              </a:rPr>
              <a:t>no salary </a:t>
            </a:r>
            <a:r>
              <a:rPr dirty="0" sz="1400">
                <a:latin typeface="Book Antiqua"/>
                <a:cs typeface="Book Antiqua"/>
              </a:rPr>
              <a:t>for preaching,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except for a </a:t>
            </a:r>
            <a:r>
              <a:rPr dirty="0" sz="1400" spc="-5">
                <a:latin typeface="Book Antiqua"/>
                <a:cs typeface="Book Antiqua"/>
              </a:rPr>
              <a:t>few months, perhaps not </a:t>
            </a:r>
            <a:r>
              <a:rPr dirty="0" sz="1400">
                <a:latin typeface="Book Antiqua"/>
                <a:cs typeface="Book Antiqua"/>
              </a:rPr>
              <a:t>five </a:t>
            </a:r>
            <a:r>
              <a:rPr dirty="0" sz="1400" spc="-5">
                <a:latin typeface="Book Antiqua"/>
                <a:cs typeface="Book Antiqua"/>
              </a:rPr>
              <a:t>hundred dollars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forty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pulpit labor. </a:t>
            </a:r>
            <a:r>
              <a:rPr dirty="0" sz="1400">
                <a:latin typeface="Book Antiqua"/>
                <a:cs typeface="Book Antiqua"/>
              </a:rPr>
              <a:t>He maintained </a:t>
            </a:r>
            <a:r>
              <a:rPr dirty="0" sz="1400" spc="-5">
                <a:latin typeface="Book Antiqua"/>
                <a:cs typeface="Book Antiqua"/>
              </a:rPr>
              <a:t>his family </a:t>
            </a:r>
            <a:r>
              <a:rPr dirty="0" sz="1400">
                <a:latin typeface="Book Antiqua"/>
                <a:cs typeface="Book Antiqua"/>
              </a:rPr>
              <a:t>chiefly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small </a:t>
            </a:r>
            <a:r>
              <a:rPr dirty="0" sz="1400">
                <a:latin typeface="Book Antiqua"/>
                <a:cs typeface="Book Antiqua"/>
              </a:rPr>
              <a:t> farm, </a:t>
            </a:r>
            <a:r>
              <a:rPr dirty="0" sz="1400" spc="-5">
                <a:latin typeface="Book Antiqua"/>
                <a:cs typeface="Book Antiqua"/>
              </a:rPr>
              <a:t>and, there being </a:t>
            </a:r>
            <a:r>
              <a:rPr dirty="0" sz="1400">
                <a:latin typeface="Book Antiqua"/>
                <a:cs typeface="Book Antiqua"/>
              </a:rPr>
              <a:t>several </a:t>
            </a:r>
            <a:r>
              <a:rPr dirty="0" sz="1400" spc="-5">
                <a:latin typeface="Book Antiqua"/>
                <a:cs typeface="Book Antiqua"/>
              </a:rPr>
              <a:t>children, </a:t>
            </a: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5">
                <a:latin typeface="Book Antiqua"/>
                <a:cs typeface="Book Antiqua"/>
              </a:rPr>
              <a:t>deprived </a:t>
            </a:r>
            <a:r>
              <a:rPr dirty="0" sz="1400">
                <a:latin typeface="Book Antiqua"/>
                <a:cs typeface="Book Antiqua"/>
              </a:rPr>
              <a:t>of many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things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wealthier </a:t>
            </a:r>
            <a:r>
              <a:rPr dirty="0" sz="1400" spc="-5">
                <a:latin typeface="Book Antiqua"/>
                <a:cs typeface="Book Antiqua"/>
              </a:rPr>
              <a:t>parents</a:t>
            </a:r>
            <a:r>
              <a:rPr dirty="0" sz="1400">
                <a:latin typeface="Book Antiqua"/>
                <a:cs typeface="Book Antiqua"/>
              </a:rPr>
              <a:t> are </a:t>
            </a:r>
            <a:r>
              <a:rPr dirty="0" sz="1400" spc="-5">
                <a:latin typeface="Book Antiqua"/>
                <a:cs typeface="Book Antiqua"/>
              </a:rPr>
              <a:t>accustomed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furnish for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theirs.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chiefly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necessary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articles,—school-books,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something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toys,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playthings,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instruments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amusement,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go </a:t>
            </a:r>
            <a:r>
              <a:rPr dirty="0" sz="1400" spc="-5">
                <a:latin typeface="Book Antiqua"/>
                <a:cs typeface="Book Antiqua"/>
              </a:rPr>
              <a:t> without,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take up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such rude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simple ones as </a:t>
            </a:r>
            <a:r>
              <a:rPr dirty="0" sz="1400">
                <a:latin typeface="Book Antiqua"/>
                <a:cs typeface="Book Antiqua"/>
              </a:rPr>
              <a:t>we could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manufacture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ourselves.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I wanted a </a:t>
            </a:r>
            <a:r>
              <a:rPr dirty="0" sz="1400" spc="-5">
                <a:latin typeface="Book Antiqua"/>
                <a:cs typeface="Book Antiqua"/>
              </a:rPr>
              <a:t>small box </a:t>
            </a:r>
            <a:r>
              <a:rPr dirty="0" sz="1400">
                <a:latin typeface="Book Antiqua"/>
                <a:cs typeface="Book Antiqua"/>
              </a:rPr>
              <a:t>very much. A </a:t>
            </a:r>
            <a:r>
              <a:rPr dirty="0" sz="1400" spc="-5">
                <a:latin typeface="Book Antiqua"/>
                <a:cs typeface="Book Antiqua"/>
              </a:rPr>
              <a:t>handsome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10">
                <a:latin typeface="Book Antiqua"/>
                <a:cs typeface="Book Antiqua"/>
              </a:rPr>
              <a:t>trunk, </a:t>
            </a:r>
            <a:r>
              <a:rPr dirty="0" sz="1400">
                <a:latin typeface="Book Antiqua"/>
                <a:cs typeface="Book Antiqua"/>
              </a:rPr>
              <a:t>such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 most of my </a:t>
            </a:r>
            <a:r>
              <a:rPr dirty="0" sz="1400" spc="-5">
                <a:latin typeface="Book Antiqua"/>
                <a:cs typeface="Book Antiqua"/>
              </a:rPr>
              <a:t>young readers probably have, was too much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hope </a:t>
            </a:r>
            <a:r>
              <a:rPr dirty="0" sz="1400">
                <a:latin typeface="Book Antiqua"/>
                <a:cs typeface="Book Antiqua"/>
              </a:rPr>
              <a:t>for,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box,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even,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means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purchase.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 went </a:t>
            </a:r>
            <a:r>
              <a:rPr dirty="0" sz="1400" spc="-5">
                <a:latin typeface="Book Antiqua"/>
                <a:cs typeface="Book Antiqua"/>
              </a:rPr>
              <a:t>without </a:t>
            </a:r>
            <a:r>
              <a:rPr dirty="0" sz="1400">
                <a:latin typeface="Book Antiqua"/>
                <a:cs typeface="Book Antiqua"/>
              </a:rPr>
              <a:t>for a long </a:t>
            </a:r>
            <a:r>
              <a:rPr dirty="0" sz="1400" spc="-5">
                <a:latin typeface="Book Antiqua"/>
                <a:cs typeface="Book Antiqua"/>
              </a:rPr>
              <a:t>time, and </a:t>
            </a:r>
            <a:r>
              <a:rPr dirty="0" sz="1400">
                <a:latin typeface="Book Antiqua"/>
                <a:cs typeface="Book Antiqua"/>
              </a:rPr>
              <a:t>at last </a:t>
            </a:r>
            <a:r>
              <a:rPr dirty="0" sz="1400" spc="-5">
                <a:latin typeface="Book Antiqua"/>
                <a:cs typeface="Book Antiqua"/>
              </a:rPr>
              <a:t>determined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try to </a:t>
            </a:r>
            <a:r>
              <a:rPr dirty="0" sz="1400">
                <a:latin typeface="Book Antiqua"/>
                <a:cs typeface="Book Antiqua"/>
              </a:rPr>
              <a:t>make </a:t>
            </a:r>
            <a:r>
              <a:rPr dirty="0" sz="1400" spc="-5">
                <a:latin typeface="Book Antiqua"/>
                <a:cs typeface="Book Antiqua"/>
              </a:rPr>
              <a:t>one. But the materials,—where was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to obtain them? </a:t>
            </a:r>
            <a:r>
              <a:rPr dirty="0" sz="1400">
                <a:latin typeface="Book Antiqua"/>
                <a:cs typeface="Book Antiqua"/>
              </a:rPr>
              <a:t> True, my </a:t>
            </a:r>
            <a:r>
              <a:rPr dirty="0" sz="1400" spc="-5">
                <a:latin typeface="Book Antiqua"/>
                <a:cs typeface="Book Antiqua"/>
              </a:rPr>
              <a:t>father had </a:t>
            </a:r>
            <a:r>
              <a:rPr dirty="0" sz="1400">
                <a:latin typeface="Book Antiqua"/>
                <a:cs typeface="Book Antiqua"/>
              </a:rPr>
              <a:t>pieces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thin boards that would </a:t>
            </a:r>
            <a:r>
              <a:rPr dirty="0" sz="1400">
                <a:latin typeface="Book Antiqua"/>
                <a:cs typeface="Book Antiqua"/>
              </a:rPr>
              <a:t>answer,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nails, and hinges, </a:t>
            </a:r>
            <a:r>
              <a:rPr dirty="0" sz="1400">
                <a:latin typeface="Book Antiqua"/>
                <a:cs typeface="Book Antiqua"/>
              </a:rPr>
              <a:t>and a </a:t>
            </a:r>
            <a:r>
              <a:rPr dirty="0" sz="1400" spc="-5">
                <a:latin typeface="Book Antiqua"/>
                <a:cs typeface="Book Antiqua"/>
              </a:rPr>
              <a:t>lock wanting. </a:t>
            </a:r>
            <a:r>
              <a:rPr dirty="0" sz="1400">
                <a:latin typeface="Book Antiqua"/>
                <a:cs typeface="Book Antiqua"/>
              </a:rPr>
              <a:t>Where were </a:t>
            </a:r>
            <a:r>
              <a:rPr dirty="0" sz="1400" spc="-10">
                <a:latin typeface="Book Antiqua"/>
                <a:cs typeface="Book Antiqua"/>
              </a:rPr>
              <a:t>these </a:t>
            </a:r>
            <a:r>
              <a:rPr dirty="0" sz="1400" spc="-5">
                <a:latin typeface="Book Antiqua"/>
                <a:cs typeface="Book Antiqua"/>
              </a:rPr>
              <a:t> to come</a:t>
            </a:r>
            <a:r>
              <a:rPr dirty="0" sz="1400">
                <a:latin typeface="Book Antiqua"/>
                <a:cs typeface="Book Antiqua"/>
              </a:rPr>
              <a:t> from?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trying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variety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methods, </a:t>
            </a:r>
            <a:r>
              <a:rPr dirty="0" sz="1400">
                <a:latin typeface="Book Antiqua"/>
                <a:cs typeface="Book Antiqua"/>
              </a:rPr>
              <a:t>I invented a </a:t>
            </a:r>
            <a:r>
              <a:rPr dirty="0" sz="1400" spc="-5">
                <a:latin typeface="Book Antiqua"/>
                <a:cs typeface="Book Antiqua"/>
              </a:rPr>
              <a:t>plan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fastening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without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lock,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leather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substitute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hinges,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 it </a:t>
            </a:r>
            <a:r>
              <a:rPr dirty="0" sz="1400" spc="-5">
                <a:latin typeface="Book Antiqua"/>
                <a:cs typeface="Book Antiqua"/>
              </a:rPr>
              <a:t>was to be out </a:t>
            </a:r>
            <a:r>
              <a:rPr dirty="0" sz="1400">
                <a:latin typeface="Book Antiqua"/>
                <a:cs typeface="Book Antiqua"/>
              </a:rPr>
              <a:t>of sight. </a:t>
            </a:r>
            <a:r>
              <a:rPr dirty="0" sz="1400" spc="-5">
                <a:latin typeface="Book Antiqua"/>
                <a:cs typeface="Book Antiqua"/>
              </a:rPr>
              <a:t>Still, </a:t>
            </a:r>
            <a:r>
              <a:rPr dirty="0" sz="1400">
                <a:latin typeface="Book Antiqua"/>
                <a:cs typeface="Book Antiqua"/>
              </a:rPr>
              <a:t>I wanted nails. There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some old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ones about </a:t>
            </a:r>
            <a:r>
              <a:rPr dirty="0" sz="1400" spc="-5">
                <a:latin typeface="Book Antiqua"/>
                <a:cs typeface="Book Antiqua"/>
              </a:rPr>
              <a:t>the house, but they </a:t>
            </a:r>
            <a:r>
              <a:rPr dirty="0" sz="1400">
                <a:latin typeface="Book Antiqua"/>
                <a:cs typeface="Book Antiqua"/>
              </a:rPr>
              <a:t>were crooked, and </a:t>
            </a:r>
            <a:r>
              <a:rPr dirty="0" sz="1400" spc="-5">
                <a:latin typeface="Book Antiqua"/>
                <a:cs typeface="Book Antiqua"/>
              </a:rPr>
              <a:t>broken,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rusty.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These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answer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anything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better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obtained.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My uncle, </a:t>
            </a:r>
            <a:r>
              <a:rPr dirty="0" sz="1400" spc="-5">
                <a:latin typeface="Book Antiqua"/>
                <a:cs typeface="Book Antiqua"/>
              </a:rPr>
              <a:t>who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this time </a:t>
            </a:r>
            <a:r>
              <a:rPr dirty="0" sz="1400">
                <a:latin typeface="Book Antiqua"/>
                <a:cs typeface="Book Antiqua"/>
              </a:rPr>
              <a:t>lived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a short </a:t>
            </a:r>
            <a:r>
              <a:rPr dirty="0" sz="1400" spc="-5">
                <a:latin typeface="Book Antiqua"/>
                <a:cs typeface="Book Antiqua"/>
              </a:rPr>
              <a:t>distance </a:t>
            </a:r>
            <a:r>
              <a:rPr dirty="0" sz="1400" spc="-1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us, was </a:t>
            </a:r>
            <a:r>
              <a:rPr dirty="0" sz="1400">
                <a:latin typeface="Book Antiqua"/>
                <a:cs typeface="Book Antiqua"/>
              </a:rPr>
              <a:t> engaged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building,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watched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barrel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bright new nails </a:t>
            </a:r>
            <a:r>
              <a:rPr dirty="0" sz="1400" spc="-10">
                <a:latin typeface="Book Antiqua"/>
                <a:cs typeface="Book Antiqua"/>
              </a:rPr>
              <a:t>his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workmen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using,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longing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eye.</a:t>
            </a:r>
            <a:r>
              <a:rPr dirty="0" sz="1400" spc="-5">
                <a:latin typeface="Book Antiqua"/>
                <a:cs typeface="Book Antiqua"/>
              </a:rPr>
              <a:t> O,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>
                <a:latin typeface="Book Antiqua"/>
                <a:cs typeface="Book Antiqua"/>
              </a:rPr>
              <a:t> I </a:t>
            </a:r>
            <a:r>
              <a:rPr dirty="0" sz="1400" spc="-5">
                <a:latin typeface="Book Antiqua"/>
                <a:cs typeface="Book Antiqua"/>
              </a:rPr>
              <a:t>coveted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15240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temptation was too great.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sought the </a:t>
            </a:r>
            <a:r>
              <a:rPr dirty="0" sz="1400">
                <a:latin typeface="Book Antiqua"/>
                <a:cs typeface="Book Antiqua"/>
              </a:rPr>
              <a:t>opportunity </a:t>
            </a:r>
            <a:r>
              <a:rPr dirty="0" sz="1400" spc="-5">
                <a:latin typeface="Book Antiqua"/>
                <a:cs typeface="Book Antiqua"/>
              </a:rPr>
              <a:t>while the </a:t>
            </a:r>
            <a:r>
              <a:rPr dirty="0" sz="1400">
                <a:latin typeface="Book Antiqua"/>
                <a:cs typeface="Book Antiqua"/>
              </a:rPr>
              <a:t> hands were at </a:t>
            </a:r>
            <a:r>
              <a:rPr dirty="0" sz="1400" spc="-5">
                <a:latin typeface="Book Antiqua"/>
                <a:cs typeface="Book Antiqua"/>
              </a:rPr>
              <a:t>dinner, and,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cautiously looking </a:t>
            </a:r>
            <a:r>
              <a:rPr dirty="0" sz="1400">
                <a:latin typeface="Book Antiqua"/>
                <a:cs typeface="Book Antiqua"/>
              </a:rPr>
              <a:t>about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was near to </a:t>
            </a:r>
            <a:r>
              <a:rPr dirty="0" sz="1400">
                <a:latin typeface="Book Antiqua"/>
                <a:cs typeface="Book Antiqua"/>
              </a:rPr>
              <a:t>observe me, </a:t>
            </a:r>
            <a:r>
              <a:rPr dirty="0" sz="1400" spc="-5">
                <a:latin typeface="Book Antiqua"/>
                <a:cs typeface="Book Antiqua"/>
              </a:rPr>
              <a:t>with trembling hands seized upon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 i="1">
                <a:latin typeface="Book Antiqua"/>
                <a:cs typeface="Book Antiqua"/>
              </a:rPr>
              <a:t>and </a:t>
            </a:r>
            <a:r>
              <a:rPr dirty="0" sz="1400" spc="-5" i="1">
                <a:latin typeface="Book Antiqua"/>
                <a:cs typeface="Book Antiqua"/>
              </a:rPr>
              <a:t>stole enough </a:t>
            </a:r>
            <a:r>
              <a:rPr dirty="0" sz="1400" i="1">
                <a:latin typeface="Book Antiqua"/>
                <a:cs typeface="Book Antiqua"/>
              </a:rPr>
              <a:t>to </a:t>
            </a:r>
            <a:r>
              <a:rPr dirty="0" sz="1400" spc="-5" i="1">
                <a:latin typeface="Book Antiqua"/>
                <a:cs typeface="Book Antiqua"/>
              </a:rPr>
              <a:t>make my </a:t>
            </a:r>
            <a:r>
              <a:rPr dirty="0" sz="1400" spc="5" i="1">
                <a:latin typeface="Book Antiqua"/>
                <a:cs typeface="Book Antiqua"/>
              </a:rPr>
              <a:t>box</a:t>
            </a:r>
            <a:r>
              <a:rPr dirty="0" sz="1400" spc="5">
                <a:latin typeface="Book Antiqua"/>
                <a:cs typeface="Book Antiqua"/>
              </a:rPr>
              <a:t>. </a:t>
            </a:r>
            <a:r>
              <a:rPr dirty="0" sz="1400" spc="-5">
                <a:latin typeface="Book Antiqua"/>
                <a:cs typeface="Book Antiqua"/>
              </a:rPr>
              <a:t>O! how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heart </a:t>
            </a:r>
            <a:r>
              <a:rPr dirty="0" sz="1400">
                <a:latin typeface="Book Antiqua"/>
                <a:cs typeface="Book Antiqua"/>
              </a:rPr>
              <a:t>beat as 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hurried </a:t>
            </a:r>
            <a:r>
              <a:rPr dirty="0" sz="1400" spc="-5">
                <a:latin typeface="Book Antiqua"/>
                <a:cs typeface="Book Antiqua"/>
              </a:rPr>
              <a:t>away across the </a:t>
            </a:r>
            <a:r>
              <a:rPr dirty="0" sz="1400">
                <a:latin typeface="Book Antiqua"/>
                <a:cs typeface="Book Antiqua"/>
              </a:rPr>
              <a:t>fields home. I almost </a:t>
            </a:r>
            <a:r>
              <a:rPr dirty="0" sz="1400" spc="-5">
                <a:latin typeface="Book Antiqua"/>
                <a:cs typeface="Book Antiqua"/>
              </a:rPr>
              <a:t>expected to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some </a:t>
            </a:r>
            <a:r>
              <a:rPr dirty="0" sz="1400">
                <a:latin typeface="Book Antiqua"/>
                <a:cs typeface="Book Antiqua"/>
              </a:rPr>
              <a:t> one </a:t>
            </a:r>
            <a:r>
              <a:rPr dirty="0" sz="1400" spc="-5">
                <a:latin typeface="Book Antiqua"/>
                <a:cs typeface="Book Antiqua"/>
              </a:rPr>
              <a:t>start </a:t>
            </a:r>
            <a:r>
              <a:rPr dirty="0" sz="1400">
                <a:latin typeface="Book Antiqua"/>
                <a:cs typeface="Book Antiqua"/>
              </a:rPr>
              <a:t>up from </a:t>
            </a:r>
            <a:r>
              <a:rPr dirty="0" sz="1400" spc="-5">
                <a:latin typeface="Book Antiqua"/>
                <a:cs typeface="Book Antiqua"/>
              </a:rPr>
              <a:t>every stump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bush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way, to accuse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theft. </a:t>
            </a:r>
            <a:r>
              <a:rPr dirty="0" sz="1400">
                <a:latin typeface="Book Antiqua"/>
                <a:cs typeface="Book Antiqua"/>
              </a:rPr>
              <a:t>I hardly dared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look </a:t>
            </a:r>
            <a:r>
              <a:rPr dirty="0" sz="1400" spc="-5">
                <a:latin typeface="Book Antiqua"/>
                <a:cs typeface="Book Antiqua"/>
              </a:rPr>
              <a:t>behind </a:t>
            </a:r>
            <a:r>
              <a:rPr dirty="0" sz="1400">
                <a:latin typeface="Book Antiqua"/>
                <a:cs typeface="Book Antiqua"/>
              </a:rPr>
              <a:t>me. </a:t>
            </a: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seemed as </a:t>
            </a:r>
            <a:r>
              <a:rPr dirty="0" sz="1400" spc="-5">
                <a:latin typeface="Book Antiqua"/>
                <a:cs typeface="Book Antiqua"/>
              </a:rPr>
              <a:t>though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 uncle, with </a:t>
            </a:r>
            <a:r>
              <a:rPr dirty="0" sz="1400" spc="-5">
                <a:latin typeface="Book Antiqua"/>
                <a:cs typeface="Book Antiqua"/>
              </a:rPr>
              <a:t>frowning brow, was at </a:t>
            </a:r>
            <a:r>
              <a:rPr dirty="0" sz="1400">
                <a:latin typeface="Book Antiqua"/>
                <a:cs typeface="Book Antiqua"/>
              </a:rPr>
              <a:t>my very </a:t>
            </a:r>
            <a:r>
              <a:rPr dirty="0" sz="1400" spc="-5">
                <a:latin typeface="Book Antiqua"/>
                <a:cs typeface="Book Antiqua"/>
              </a:rPr>
              <a:t>heels. And then, too,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workmen;—were they not suspicious from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hanging about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and had not some of </a:t>
            </a:r>
            <a:r>
              <a:rPr dirty="0" sz="1400" spc="-5">
                <a:latin typeface="Book Antiqua"/>
                <a:cs typeface="Book Antiqua"/>
              </a:rPr>
              <a:t>them watched </a:t>
            </a:r>
            <a:r>
              <a:rPr dirty="0" sz="1400">
                <a:latin typeface="Book Antiqua"/>
                <a:cs typeface="Book Antiqua"/>
              </a:rPr>
              <a:t>me?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horrid </a:t>
            </a:r>
            <a:r>
              <a:rPr dirty="0" sz="1400" spc="-5">
                <a:latin typeface="Book Antiqua"/>
                <a:cs typeface="Book Antiqua"/>
              </a:rPr>
              <a:t>images </a:t>
            </a:r>
            <a:r>
              <a:rPr dirty="0" sz="1400">
                <a:latin typeface="Book Antiqua"/>
                <a:cs typeface="Book Antiqua"/>
              </a:rPr>
              <a:t> began </a:t>
            </a:r>
            <a:r>
              <a:rPr dirty="0" sz="1400" spc="-5">
                <a:latin typeface="Book Antiqua"/>
                <a:cs typeface="Book Antiqua"/>
              </a:rPr>
              <a:t>to dance about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brain. </a:t>
            </a:r>
            <a:r>
              <a:rPr dirty="0" sz="1400">
                <a:latin typeface="Book Antiqua"/>
                <a:cs typeface="Book Antiqua"/>
              </a:rPr>
              <a:t>Dim visions of court-rooms,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lawyers,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judges,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prisons,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sorrowing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parents,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frightened brothers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sisters,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rose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awful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terror </a:t>
            </a:r>
            <a:r>
              <a:rPr dirty="0" sz="1400">
                <a:latin typeface="Book Antiqua"/>
                <a:cs typeface="Book Antiqua"/>
              </a:rPr>
              <a:t>before me. 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began </a:t>
            </a:r>
            <a:r>
              <a:rPr dirty="0" sz="1400" spc="-5">
                <a:latin typeface="Book Antiqua"/>
                <a:cs typeface="Book Antiqua"/>
              </a:rPr>
              <a:t>to grow dizzy </a:t>
            </a:r>
            <a:r>
              <a:rPr dirty="0" sz="1400">
                <a:latin typeface="Book Antiqua"/>
                <a:cs typeface="Book Antiqua"/>
              </a:rPr>
              <a:t>and faint. I </a:t>
            </a:r>
            <a:r>
              <a:rPr dirty="0" sz="1400" spc="-5">
                <a:latin typeface="Book Antiqua"/>
                <a:cs typeface="Book Antiqua"/>
              </a:rPr>
              <a:t>had laid </a:t>
            </a:r>
            <a:r>
              <a:rPr dirty="0" sz="1400">
                <a:latin typeface="Book Antiqua"/>
                <a:cs typeface="Book Antiqua"/>
              </a:rPr>
              <a:t>up, for a long </a:t>
            </a:r>
            <a:r>
              <a:rPr dirty="0" sz="1400" spc="-5">
                <a:latin typeface="Book Antiqua"/>
                <a:cs typeface="Book Antiqua"/>
              </a:rPr>
              <a:t>time,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pennies</a:t>
            </a:r>
            <a:r>
              <a:rPr dirty="0" sz="1400">
                <a:latin typeface="Book Antiqua"/>
                <a:cs typeface="Book Antiqua"/>
              </a:rPr>
              <a:t> I could </a:t>
            </a:r>
            <a:r>
              <a:rPr dirty="0" sz="1400" spc="-5">
                <a:latin typeface="Book Antiqua"/>
                <a:cs typeface="Book Antiqua"/>
              </a:rPr>
              <a:t>obtain, </a:t>
            </a:r>
            <a:r>
              <a:rPr dirty="0" sz="1400">
                <a:latin typeface="Book Antiqua"/>
                <a:cs typeface="Book Antiqua"/>
              </a:rPr>
              <a:t>which, at </a:t>
            </a:r>
            <a:r>
              <a:rPr dirty="0" sz="1400" spc="-5">
                <a:latin typeface="Book Antiqua"/>
                <a:cs typeface="Book Antiqua"/>
              </a:rPr>
              <a:t>that time,</a:t>
            </a:r>
            <a:r>
              <a:rPr dirty="0" sz="1400">
                <a:latin typeface="Book Antiqua"/>
                <a:cs typeface="Book Antiqua"/>
              </a:rPr>
              <a:t> amounted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vast </a:t>
            </a:r>
            <a:r>
              <a:rPr dirty="0" sz="1400">
                <a:latin typeface="Book Antiqua"/>
                <a:cs typeface="Book Antiqua"/>
              </a:rPr>
              <a:t> sum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twenty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cents,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contained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old-fashioned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pistareen;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hope sprung up </a:t>
            </a:r>
            <a:r>
              <a:rPr dirty="0" sz="1400">
                <a:latin typeface="Book Antiqua"/>
                <a:cs typeface="Book Antiqua"/>
              </a:rPr>
              <a:t>in my heart, </a:t>
            </a:r>
            <a:r>
              <a:rPr dirty="0" sz="1400" spc="-5">
                <a:latin typeface="Book Antiqua"/>
                <a:cs typeface="Book Antiqua"/>
              </a:rPr>
              <a:t>that, possibly, by </a:t>
            </a:r>
            <a:r>
              <a:rPr dirty="0" sz="1400" spc="-10">
                <a:latin typeface="Book Antiqua"/>
                <a:cs typeface="Book Antiqua"/>
              </a:rPr>
              <a:t>paying </a:t>
            </a:r>
            <a:r>
              <a:rPr dirty="0" sz="1400" spc="-5">
                <a:latin typeface="Book Antiqua"/>
                <a:cs typeface="Book Antiqua"/>
              </a:rPr>
              <a:t>this 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officers,</a:t>
            </a:r>
            <a:r>
              <a:rPr dirty="0" sz="1400" spc="-5">
                <a:latin typeface="Book Antiqua"/>
                <a:cs typeface="Book Antiqua"/>
              </a:rPr>
              <a:t> they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carry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jail.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Thought was </a:t>
            </a:r>
            <a:r>
              <a:rPr dirty="0" sz="1400">
                <a:latin typeface="Book Antiqua"/>
                <a:cs typeface="Book Antiqua"/>
              </a:rPr>
              <a:t>busy in </a:t>
            </a:r>
            <a:r>
              <a:rPr dirty="0" sz="1400" spc="-5">
                <a:latin typeface="Book Antiqua"/>
                <a:cs typeface="Book Antiqua"/>
              </a:rPr>
              <a:t>laying plans for escape, </a:t>
            </a:r>
            <a:r>
              <a:rPr dirty="0" sz="1400">
                <a:latin typeface="Book Antiqua"/>
                <a:cs typeface="Book Antiqua"/>
              </a:rPr>
              <a:t>and I reached home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greatest excitement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imaginable.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Well, </a:t>
            </a:r>
            <a:r>
              <a:rPr dirty="0" sz="1400" spc="-5">
                <a:latin typeface="Book Antiqua"/>
                <a:cs typeface="Book Antiqua"/>
              </a:rPr>
              <a:t>the deed </a:t>
            </a:r>
            <a:r>
              <a:rPr dirty="0" sz="1400">
                <a:latin typeface="Book Antiqua"/>
                <a:cs typeface="Book Antiqua"/>
              </a:rPr>
              <a:t>was now done, and I could </a:t>
            </a:r>
            <a:r>
              <a:rPr dirty="0" sz="1400" spc="-5">
                <a:latin typeface="Book Antiqua"/>
                <a:cs typeface="Book Antiqua"/>
              </a:rPr>
              <a:t>not undo </a:t>
            </a:r>
            <a:r>
              <a:rPr dirty="0" sz="1400">
                <a:latin typeface="Book Antiqua"/>
                <a:cs typeface="Book Antiqua"/>
              </a:rPr>
              <a:t>it. I </a:t>
            </a:r>
            <a:r>
              <a:rPr dirty="0" sz="1400" spc="5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really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thief; </a:t>
            </a:r>
            <a:r>
              <a:rPr dirty="0" sz="1400">
                <a:latin typeface="Book Antiqua"/>
                <a:cs typeface="Book Antiqua"/>
              </a:rPr>
              <a:t>and now,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 had </a:t>
            </a:r>
            <a:r>
              <a:rPr dirty="0" sz="1400" spc="-5">
                <a:latin typeface="Book Antiqua"/>
                <a:cs typeface="Book Antiqua"/>
              </a:rPr>
              <a:t>got the </a:t>
            </a:r>
            <a:r>
              <a:rPr dirty="0" sz="1400">
                <a:latin typeface="Book Antiqua"/>
                <a:cs typeface="Book Antiqua"/>
              </a:rPr>
              <a:t>nails, I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 spc="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well </a:t>
            </a:r>
            <a:r>
              <a:rPr dirty="0" sz="1400" spc="-5">
                <a:latin typeface="Book Antiqua"/>
                <a:cs typeface="Book Antiqua"/>
              </a:rPr>
              <a:t>use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too anxious </a:t>
            </a:r>
            <a:r>
              <a:rPr dirty="0" sz="1400">
                <a:latin typeface="Book Antiqua"/>
                <a:cs typeface="Book Antiqua"/>
              </a:rPr>
              <a:t>about </a:t>
            </a:r>
            <a:r>
              <a:rPr dirty="0" sz="1400" spc="-5">
                <a:latin typeface="Book Antiqua"/>
                <a:cs typeface="Book Antiqua"/>
              </a:rPr>
              <a:t>the crime, however, to do this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once.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I hid </a:t>
            </a:r>
            <a:r>
              <a:rPr dirty="0" sz="1400" spc="-5">
                <a:latin typeface="Book Antiqua"/>
                <a:cs typeface="Book Antiqua"/>
              </a:rPr>
              <a:t>them away </a:t>
            </a:r>
            <a:r>
              <a:rPr dirty="0" sz="1400">
                <a:latin typeface="Book Antiqua"/>
                <a:cs typeface="Book Antiqua"/>
              </a:rPr>
              <a:t>for a week or </a:t>
            </a:r>
            <a:r>
              <a:rPr dirty="0" sz="1400" spc="-5">
                <a:latin typeface="Book Antiqua"/>
                <a:cs typeface="Book Antiqua"/>
              </a:rPr>
              <a:t>more, before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ventured to make </a:t>
            </a:r>
            <a:r>
              <a:rPr dirty="0" sz="1400">
                <a:latin typeface="Book Antiqua"/>
                <a:cs typeface="Book Antiqua"/>
              </a:rPr>
              <a:t> my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box.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Taking such leisure </a:t>
            </a:r>
            <a:r>
              <a:rPr dirty="0" sz="1400">
                <a:latin typeface="Book Antiqua"/>
                <a:cs typeface="Book Antiqua"/>
              </a:rPr>
              <a:t>hours as I had,—for I </a:t>
            </a:r>
            <a:r>
              <a:rPr dirty="0" sz="1400" spc="-5">
                <a:latin typeface="Book Antiqua"/>
                <a:cs typeface="Book Antiqua"/>
              </a:rPr>
              <a:t>was obliged to </a:t>
            </a:r>
            <a:r>
              <a:rPr dirty="0" sz="1400">
                <a:latin typeface="Book Antiqua"/>
                <a:cs typeface="Book Antiqua"/>
              </a:rPr>
              <a:t>work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most of </a:t>
            </a:r>
            <a:r>
              <a:rPr dirty="0" sz="1400" spc="-5">
                <a:latin typeface="Book Antiqua"/>
                <a:cs typeface="Book Antiqua"/>
              </a:rPr>
              <a:t>the time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farm,—I </a:t>
            </a:r>
            <a:r>
              <a:rPr dirty="0" sz="1400" spc="-5">
                <a:latin typeface="Book Antiqua"/>
                <a:cs typeface="Book Antiqua"/>
              </a:rPr>
              <a:t>crept </a:t>
            </a:r>
            <a:r>
              <a:rPr dirty="0" sz="1400">
                <a:latin typeface="Book Antiqua"/>
                <a:cs typeface="Book Antiqua"/>
              </a:rPr>
              <a:t>away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loft of an old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building, </a:t>
            </a:r>
            <a:r>
              <a:rPr dirty="0" sz="1400" spc="-5">
                <a:latin typeface="Book Antiqua"/>
                <a:cs typeface="Book Antiqua"/>
              </a:rPr>
              <a:t>and finally succeeded </a:t>
            </a:r>
            <a:r>
              <a:rPr dirty="0" sz="1400">
                <a:latin typeface="Book Antiqua"/>
                <a:cs typeface="Book Antiqua"/>
              </a:rPr>
              <a:t>in finishing my </a:t>
            </a:r>
            <a:r>
              <a:rPr dirty="0" sz="1400" spc="-5">
                <a:latin typeface="Book Antiqua"/>
                <a:cs typeface="Book Antiqua"/>
              </a:rPr>
              <a:t>task. But, </a:t>
            </a:r>
            <a:r>
              <a:rPr dirty="0" sz="1400">
                <a:latin typeface="Book Antiqua"/>
                <a:cs typeface="Book Antiqua"/>
              </a:rPr>
              <a:t>now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box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done,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troubles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means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ended.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seen. I could </a:t>
            </a:r>
            <a:r>
              <a:rPr dirty="0" sz="1400" spc="-5">
                <a:latin typeface="Book Antiqua"/>
                <a:cs typeface="Book Antiqua"/>
              </a:rPr>
              <a:t>not always keep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out </a:t>
            </a:r>
            <a:r>
              <a:rPr dirty="0" sz="1400">
                <a:latin typeface="Book Antiqua"/>
                <a:cs typeface="Book Antiqua"/>
              </a:rPr>
              <a:t>of sight. My </a:t>
            </a:r>
            <a:r>
              <a:rPr dirty="0" sz="1400" spc="-5">
                <a:latin typeface="Book Antiqua"/>
                <a:cs typeface="Book Antiqua"/>
              </a:rPr>
              <a:t>brothers,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sisters,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playmates, would examine </a:t>
            </a:r>
            <a:r>
              <a:rPr dirty="0" sz="1400">
                <a:latin typeface="Book Antiqua"/>
                <a:cs typeface="Book Antiqua"/>
              </a:rPr>
              <a:t>it, and </a:t>
            </a:r>
            <a:r>
              <a:rPr dirty="0" sz="1400" spc="-5">
                <a:latin typeface="Book Antiqua"/>
                <a:cs typeface="Book Antiqua"/>
              </a:rPr>
              <a:t>possibly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get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eye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it! </a:t>
            </a:r>
            <a:r>
              <a:rPr dirty="0" sz="1400" spc="-5">
                <a:latin typeface="Book Antiqua"/>
                <a:cs typeface="Book Antiqua"/>
              </a:rPr>
              <a:t>Suppose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should,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ask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where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 nails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came from?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O, </a:t>
            </a:r>
            <a:r>
              <a:rPr dirty="0" sz="1400">
                <a:latin typeface="Book Antiqua"/>
                <a:cs typeface="Book Antiqua"/>
              </a:rPr>
              <a:t>how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poor brain was </a:t>
            </a:r>
            <a:r>
              <a:rPr dirty="0" sz="1400">
                <a:latin typeface="Book Antiqua"/>
                <a:cs typeface="Book Antiqua"/>
              </a:rPr>
              <a:t>racked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invent </a:t>
            </a:r>
            <a:r>
              <a:rPr dirty="0" sz="1400" spc="-5">
                <a:latin typeface="Book Antiqua"/>
                <a:cs typeface="Book Antiqua"/>
              </a:rPr>
              <a:t>some false story by </a:t>
            </a:r>
            <a:r>
              <a:rPr dirty="0" sz="1400">
                <a:latin typeface="Book Antiqua"/>
                <a:cs typeface="Book Antiqua"/>
              </a:rPr>
              <a:t> which I could </a:t>
            </a:r>
            <a:r>
              <a:rPr dirty="0" sz="1400" spc="-10">
                <a:latin typeface="Book Antiqua"/>
                <a:cs typeface="Book Antiqua"/>
              </a:rPr>
              <a:t>escape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detection!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10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saying that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ones </a:t>
            </a:r>
            <a:r>
              <a:rPr dirty="0" sz="1400">
                <a:latin typeface="Book Antiqua"/>
                <a:cs typeface="Book Antiqua"/>
              </a:rPr>
              <a:t>which I </a:t>
            </a:r>
            <a:r>
              <a:rPr dirty="0" sz="1400" spc="-5">
                <a:latin typeface="Book Antiqua"/>
                <a:cs typeface="Book Antiqua"/>
              </a:rPr>
              <a:t>had polished </a:t>
            </a:r>
            <a:r>
              <a:rPr dirty="0" sz="1400">
                <a:latin typeface="Book Antiqua"/>
                <a:cs typeface="Book Antiqua"/>
              </a:rPr>
              <a:t>up so as </a:t>
            </a:r>
            <a:r>
              <a:rPr dirty="0" sz="1400" spc="-5">
                <a:latin typeface="Book Antiqua"/>
                <a:cs typeface="Book Antiqua"/>
              </a:rPr>
              <a:t>to appear new,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even </a:t>
            </a:r>
            <a:r>
              <a:rPr dirty="0" sz="1400">
                <a:latin typeface="Book Antiqua"/>
                <a:cs typeface="Book Antiqua"/>
              </a:rPr>
              <a:t> filed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rust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head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nail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8615" cy="88639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look </a:t>
            </a:r>
            <a:r>
              <a:rPr dirty="0" sz="1400" spc="-5">
                <a:latin typeface="Book Antiqua"/>
                <a:cs typeface="Book Antiqua"/>
              </a:rPr>
              <a:t>sufficiently alike. But </a:t>
            </a:r>
            <a:r>
              <a:rPr dirty="0" sz="1400">
                <a:latin typeface="Book Antiqua"/>
                <a:cs typeface="Book Antiqua"/>
              </a:rPr>
              <a:t>nothing of </a:t>
            </a:r>
            <a:r>
              <a:rPr dirty="0" sz="1400" spc="-5">
                <a:latin typeface="Book Antiqua"/>
                <a:cs typeface="Book Antiqua"/>
              </a:rPr>
              <a:t>this kind would answer. The </a:t>
            </a:r>
            <a:r>
              <a:rPr dirty="0" sz="1400">
                <a:latin typeface="Book Antiqua"/>
                <a:cs typeface="Book Antiqua"/>
              </a:rPr>
              <a:t> cheat, I </a:t>
            </a:r>
            <a:r>
              <a:rPr dirty="0" sz="1400" spc="-5">
                <a:latin typeface="Book Antiqua"/>
                <a:cs typeface="Book Antiqua"/>
              </a:rPr>
              <a:t>thought,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detected; and </a:t>
            </a:r>
            <a:r>
              <a:rPr dirty="0" sz="1400">
                <a:latin typeface="Book Antiqua"/>
                <a:cs typeface="Book Antiqua"/>
              </a:rPr>
              <a:t>so I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obliged,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>
                <a:latin typeface="Book Antiqua"/>
                <a:cs typeface="Book Antiqua"/>
              </a:rPr>
              <a:t> my </a:t>
            </a:r>
            <a:r>
              <a:rPr dirty="0" sz="1400" spc="-5">
                <a:latin typeface="Book Antiqua"/>
                <a:cs typeface="Book Antiqua"/>
              </a:rPr>
              <a:t>trouble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suffering, to keep </a:t>
            </a:r>
            <a:r>
              <a:rPr dirty="0" sz="1400">
                <a:latin typeface="Book Antiqua"/>
                <a:cs typeface="Book Antiqua"/>
              </a:rPr>
              <a:t>my box </a:t>
            </a:r>
            <a:r>
              <a:rPr dirty="0" sz="1400" spc="-5">
                <a:latin typeface="Book Antiqua"/>
                <a:cs typeface="Book Antiqua"/>
              </a:rPr>
              <a:t>hidden away </a:t>
            </a:r>
            <a:r>
              <a:rPr dirty="0" sz="1400">
                <a:latin typeface="Book Antiqua"/>
                <a:cs typeface="Book Antiqua"/>
              </a:rPr>
              <a:t>when 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done. </a:t>
            </a:r>
            <a:r>
              <a:rPr dirty="0" sz="1400" spc="-5">
                <a:latin typeface="Book Antiqua"/>
                <a:cs typeface="Book Antiqua"/>
              </a:rPr>
              <a:t>Every time </a:t>
            </a:r>
            <a:r>
              <a:rPr dirty="0" sz="1400">
                <a:latin typeface="Book Antiqua"/>
                <a:cs typeface="Book Antiqua"/>
              </a:rPr>
              <a:t>I went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look </a:t>
            </a:r>
            <a:r>
              <a:rPr dirty="0" sz="1400">
                <a:latin typeface="Book Antiqua"/>
                <a:cs typeface="Book Antiqua"/>
              </a:rPr>
              <a:t>at it, </a:t>
            </a:r>
            <a:r>
              <a:rPr dirty="0" sz="1400" spc="-5">
                <a:latin typeface="Book Antiqua"/>
                <a:cs typeface="Book Antiqua"/>
              </a:rPr>
              <a:t>those bright new </a:t>
            </a:r>
            <a:r>
              <a:rPr dirty="0" sz="1400">
                <a:latin typeface="Book Antiqua"/>
                <a:cs typeface="Book Antiqua"/>
              </a:rPr>
              <a:t>nail-heads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staring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out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ready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reveal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crime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a long </a:t>
            </a:r>
            <a:r>
              <a:rPr dirty="0" sz="1400" spc="-5">
                <a:latin typeface="Book Antiqua"/>
                <a:cs typeface="Book Antiqua"/>
              </a:rPr>
              <a:t>time,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did not dare to </a:t>
            </a:r>
            <a:r>
              <a:rPr dirty="0" sz="1400" spc="-10">
                <a:latin typeface="Book Antiqua"/>
                <a:cs typeface="Book Antiqua"/>
              </a:rPr>
              <a:t>go to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uncles again. True,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 </a:t>
            </a:r>
            <a:r>
              <a:rPr dirty="0" sz="1400">
                <a:latin typeface="Book Antiqua"/>
                <a:cs typeface="Book Antiqua"/>
              </a:rPr>
              <a:t>nothing of </a:t>
            </a:r>
            <a:r>
              <a:rPr dirty="0" sz="1400" spc="-5">
                <a:latin typeface="Book Antiqua"/>
                <a:cs typeface="Book Antiqua"/>
              </a:rPr>
              <a:t>my </a:t>
            </a:r>
            <a:r>
              <a:rPr dirty="0" sz="1400">
                <a:latin typeface="Book Antiqua"/>
                <a:cs typeface="Book Antiqua"/>
              </a:rPr>
              <a:t>wrong; but I felt guilty, and </a:t>
            </a:r>
            <a:r>
              <a:rPr dirty="0" sz="1400" spc="-5">
                <a:latin typeface="Book Antiqua"/>
                <a:cs typeface="Book Antiqua"/>
              </a:rPr>
              <a:t>did not </a:t>
            </a:r>
            <a:r>
              <a:rPr dirty="0" sz="1400">
                <a:latin typeface="Book Antiqua"/>
                <a:cs typeface="Book Antiqua"/>
              </a:rPr>
              <a:t>care </a:t>
            </a:r>
            <a:r>
              <a:rPr dirty="0" sz="1400" spc="-5">
                <a:latin typeface="Book Antiqua"/>
                <a:cs typeface="Book Antiqua"/>
              </a:rPr>
              <a:t>to see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him. Finally, after some time had passed away, though </a:t>
            </a:r>
            <a:r>
              <a:rPr dirty="0" sz="1400">
                <a:latin typeface="Book Antiqua"/>
                <a:cs typeface="Book Antiqua"/>
              </a:rPr>
              <a:t>I had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means </a:t>
            </a:r>
            <a:r>
              <a:rPr dirty="0" sz="1400" spc="-5">
                <a:latin typeface="Book Antiqua"/>
                <a:cs typeface="Book Antiqua"/>
              </a:rPr>
              <a:t>forgotten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theft,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still suffered </a:t>
            </a:r>
            <a:r>
              <a:rPr dirty="0" sz="1400">
                <a:latin typeface="Book Antiqua"/>
                <a:cs typeface="Book Antiqua"/>
              </a:rPr>
              <a:t>much every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of, I </a:t>
            </a:r>
            <a:r>
              <a:rPr dirty="0" sz="1400" spc="-5">
                <a:latin typeface="Book Antiqua"/>
                <a:cs typeface="Book Antiqua"/>
              </a:rPr>
              <a:t>ventured to call </a:t>
            </a:r>
            <a:r>
              <a:rPr dirty="0" sz="1400">
                <a:latin typeface="Book Antiqua"/>
                <a:cs typeface="Book Antiqua"/>
              </a:rPr>
              <a:t>and see </a:t>
            </a:r>
            <a:r>
              <a:rPr dirty="0" sz="1400" spc="-5">
                <a:latin typeface="Book Antiqua"/>
                <a:cs typeface="Book Antiqua"/>
              </a:rPr>
              <a:t>him. </a:t>
            </a:r>
            <a:r>
              <a:rPr dirty="0" sz="1400">
                <a:latin typeface="Book Antiqua"/>
                <a:cs typeface="Book Antiqua"/>
              </a:rPr>
              <a:t>I could hardly avoid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impression </a:t>
            </a:r>
            <a:r>
              <a:rPr dirty="0" sz="1400" spc="-5">
                <a:latin typeface="Book Antiqua"/>
                <a:cs typeface="Book Antiqua"/>
              </a:rPr>
              <a:t>that he </a:t>
            </a:r>
            <a:r>
              <a:rPr dirty="0" sz="1400">
                <a:latin typeface="Book Antiqua"/>
                <a:cs typeface="Book Antiqua"/>
              </a:rPr>
              <a:t>must </a:t>
            </a:r>
            <a:r>
              <a:rPr dirty="0" sz="1400" spc="-5">
                <a:latin typeface="Book Antiqua"/>
                <a:cs typeface="Book Antiqua"/>
              </a:rPr>
              <a:t>know </a:t>
            </a:r>
            <a:r>
              <a:rPr dirty="0" sz="1400">
                <a:latin typeface="Book Antiqua"/>
                <a:cs typeface="Book Antiqua"/>
              </a:rPr>
              <a:t>what I had done, and </a:t>
            </a:r>
            <a:r>
              <a:rPr dirty="0" sz="1400" spc="-5">
                <a:latin typeface="Book Antiqua"/>
                <a:cs typeface="Book Antiqua"/>
              </a:rPr>
              <a:t>would accuse </a:t>
            </a:r>
            <a:r>
              <a:rPr dirty="0" sz="1400">
                <a:latin typeface="Book Antiqua"/>
                <a:cs typeface="Book Antiqua"/>
              </a:rPr>
              <a:t> me of it; and </a:t>
            </a:r>
            <a:r>
              <a:rPr dirty="0" sz="1400" spc="-5">
                <a:latin typeface="Book Antiqua"/>
                <a:cs typeface="Book Antiqua"/>
              </a:rPr>
              <a:t>when he </a:t>
            </a:r>
            <a:r>
              <a:rPr dirty="0" sz="1400">
                <a:latin typeface="Book Antiqua"/>
                <a:cs typeface="Book Antiqua"/>
              </a:rPr>
              <a:t>met me 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yard at </a:t>
            </a:r>
            <a:r>
              <a:rPr dirty="0" sz="1400" spc="-5">
                <a:latin typeface="Book Antiqua"/>
                <a:cs typeface="Book Antiqua"/>
              </a:rPr>
              <a:t>his door; patted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cheek with a </a:t>
            </a:r>
            <a:r>
              <a:rPr dirty="0" sz="1400" spc="-5">
                <a:latin typeface="Book Antiqua"/>
                <a:cs typeface="Book Antiqua"/>
              </a:rPr>
              <a:t>half-laughing, half-reproving look; asked </a:t>
            </a:r>
            <a:r>
              <a:rPr dirty="0" sz="1400">
                <a:latin typeface="Book Antiqua"/>
                <a:cs typeface="Book Antiqua"/>
              </a:rPr>
              <a:t>why I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stayed away </a:t>
            </a:r>
            <a:r>
              <a:rPr dirty="0" sz="1400">
                <a:latin typeface="Book Antiqua"/>
                <a:cs typeface="Book Antiqua"/>
              </a:rPr>
              <a:t>from him so long; and </a:t>
            </a:r>
            <a:r>
              <a:rPr dirty="0" sz="1400" spc="-5">
                <a:latin typeface="Book Antiqua"/>
                <a:cs typeface="Book Antiqua"/>
              </a:rPr>
              <a:t>said, that, to punish </a:t>
            </a:r>
            <a:r>
              <a:rPr dirty="0" sz="1400">
                <a:latin typeface="Book Antiqua"/>
                <a:cs typeface="Book Antiqua"/>
              </a:rPr>
              <a:t>me, 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 go and get </a:t>
            </a:r>
            <a:r>
              <a:rPr dirty="0" sz="1400">
                <a:latin typeface="Book Antiqua"/>
                <a:cs typeface="Book Antiqua"/>
              </a:rPr>
              <a:t>me some very </a:t>
            </a:r>
            <a:r>
              <a:rPr dirty="0" sz="1400" spc="-10">
                <a:latin typeface="Book Antiqua"/>
                <a:cs typeface="Book Antiqua"/>
              </a:rPr>
              <a:t>nice </a:t>
            </a:r>
            <a:r>
              <a:rPr dirty="0" sz="1400" spc="-5">
                <a:latin typeface="Book Antiqua"/>
                <a:cs typeface="Book Antiqua"/>
              </a:rPr>
              <a:t>apples from the </a:t>
            </a:r>
            <a:r>
              <a:rPr dirty="0" sz="1400">
                <a:latin typeface="Book Antiqua"/>
                <a:cs typeface="Book Antiqua"/>
              </a:rPr>
              <a:t>garden;—I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bear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no longer. It </a:t>
            </a:r>
            <a:r>
              <a:rPr dirty="0" sz="1400">
                <a:latin typeface="Book Antiqua"/>
                <a:cs typeface="Book Antiqua"/>
              </a:rPr>
              <a:t>seemed as </a:t>
            </a:r>
            <a:r>
              <a:rPr dirty="0" sz="1400" spc="-5">
                <a:latin typeface="Book Antiqua"/>
                <a:cs typeface="Book Antiqua"/>
              </a:rPr>
              <a:t>though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heart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-5">
                <a:latin typeface="Book Antiqua"/>
                <a:cs typeface="Book Antiqua"/>
              </a:rPr>
              <a:t>break. </a:t>
            </a:r>
            <a:r>
              <a:rPr dirty="0" sz="1400">
                <a:latin typeface="Book Antiqua"/>
                <a:cs typeface="Book Antiqua"/>
              </a:rPr>
              <a:t> What I </a:t>
            </a:r>
            <a:r>
              <a:rPr dirty="0" sz="1400" spc="-5">
                <a:latin typeface="Book Antiqua"/>
                <a:cs typeface="Book Antiqua"/>
              </a:rPr>
              <a:t>said,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now </a:t>
            </a:r>
            <a:r>
              <a:rPr dirty="0" sz="1400">
                <a:latin typeface="Book Antiqua"/>
                <a:cs typeface="Book Antiqua"/>
              </a:rPr>
              <a:t>forgotten. I </a:t>
            </a:r>
            <a:r>
              <a:rPr dirty="0" sz="1400" spc="-5">
                <a:latin typeface="Book Antiqua"/>
                <a:cs typeface="Book Antiqua"/>
              </a:rPr>
              <a:t>remember that </a:t>
            </a:r>
            <a:r>
              <a:rPr dirty="0" sz="1400">
                <a:latin typeface="Book Antiqua"/>
                <a:cs typeface="Book Antiqua"/>
              </a:rPr>
              <a:t>I cried very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heartily, </a:t>
            </a: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soon </a:t>
            </a:r>
            <a:r>
              <a:rPr dirty="0" sz="1400">
                <a:latin typeface="Book Antiqua"/>
                <a:cs typeface="Book Antiqua"/>
              </a:rPr>
              <a:t>as my </a:t>
            </a:r>
            <a:r>
              <a:rPr dirty="0" sz="1400" spc="-5">
                <a:latin typeface="Book Antiqua"/>
                <a:cs typeface="Book Antiqua"/>
              </a:rPr>
              <a:t>tears would </a:t>
            </a:r>
            <a:r>
              <a:rPr dirty="0" sz="1400">
                <a:latin typeface="Book Antiqua"/>
                <a:cs typeface="Book Antiqua"/>
              </a:rPr>
              <a:t>allow it, </a:t>
            </a:r>
            <a:r>
              <a:rPr dirty="0" sz="1400" spc="-5">
                <a:latin typeface="Book Antiqua"/>
                <a:cs typeface="Book Antiqua"/>
              </a:rPr>
              <a:t>told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whole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story!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still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fresh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memory,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look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came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over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confessed </a:t>
            </a:r>
            <a:r>
              <a:rPr dirty="0" sz="1400">
                <a:latin typeface="Book Antiqua"/>
                <a:cs typeface="Book Antiqua"/>
              </a:rPr>
              <a:t>my crime;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not a single </a:t>
            </a:r>
            <a:r>
              <a:rPr dirty="0" sz="1400" spc="-5">
                <a:latin typeface="Book Antiqua"/>
                <a:cs typeface="Book Antiqua"/>
              </a:rPr>
              <a:t>harsh </a:t>
            </a:r>
            <a:r>
              <a:rPr dirty="0" sz="1400">
                <a:latin typeface="Book Antiqua"/>
                <a:cs typeface="Book Antiqua"/>
              </a:rPr>
              <a:t>or unkind word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 he utter.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told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wrong; that </a:t>
            </a:r>
            <a:r>
              <a:rPr dirty="0" sz="1400">
                <a:latin typeface="Book Antiqua"/>
                <a:cs typeface="Book Antiqua"/>
              </a:rPr>
              <a:t>I had </a:t>
            </a:r>
            <a:r>
              <a:rPr dirty="0" sz="1400" spc="-5">
                <a:latin typeface="Book Antiqua"/>
                <a:cs typeface="Book Antiqua"/>
              </a:rPr>
              <a:t>acted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nobly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confessing </a:t>
            </a:r>
            <a:r>
              <a:rPr dirty="0" sz="1400">
                <a:latin typeface="Book Antiqua"/>
                <a:cs typeface="Book Antiqua"/>
              </a:rPr>
              <a:t>it; and </a:t>
            </a:r>
            <a:r>
              <a:rPr dirty="0" sz="1400" spc="-5">
                <a:latin typeface="Book Antiqua"/>
                <a:cs typeface="Book Antiqua"/>
              </a:rPr>
              <a:t>that, </a:t>
            </a:r>
            <a:r>
              <a:rPr dirty="0" sz="1400" spc="-10">
                <a:latin typeface="Book Antiqua"/>
                <a:cs typeface="Book Antiqua"/>
              </a:rPr>
              <a:t>if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 spc="5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asked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first </a:t>
            </a:r>
            <a:r>
              <a:rPr dirty="0" sz="1400">
                <a:latin typeface="Book Antiqua"/>
                <a:cs typeface="Book Antiqua"/>
              </a:rPr>
              <a:t> place,</a:t>
            </a:r>
            <a:r>
              <a:rPr dirty="0" sz="1400" spc="-5">
                <a:latin typeface="Book Antiqua"/>
                <a:cs typeface="Book Antiqua"/>
              </a:rPr>
              <a:t> he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-10">
                <a:latin typeface="Book Antiqua"/>
                <a:cs typeface="Book Antiqua"/>
              </a:rPr>
              <a:t> gladly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given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wanted.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Thinking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suffered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enough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already,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promised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tell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parents,</a:t>
            </a:r>
            <a:r>
              <a:rPr dirty="0" sz="1400">
                <a:latin typeface="Book Antiqua"/>
                <a:cs typeface="Book Antiqua"/>
              </a:rPr>
              <a:t> in </a:t>
            </a:r>
            <a:r>
              <a:rPr dirty="0" sz="1400" spc="-5">
                <a:latin typeface="Book Antiqua"/>
                <a:cs typeface="Book Antiqua"/>
              </a:rPr>
              <a:t>case</a:t>
            </a:r>
            <a:r>
              <a:rPr dirty="0" sz="1400">
                <a:latin typeface="Book Antiqua"/>
                <a:cs typeface="Book Antiqua"/>
              </a:rPr>
              <a:t> I continued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boy,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advised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destroy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box </a:t>
            </a:r>
            <a:r>
              <a:rPr dirty="0" sz="1400" spc="-5">
                <a:latin typeface="Book Antiqua"/>
                <a:cs typeface="Book Antiqua"/>
              </a:rPr>
              <a:t>and bring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back the nails,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 spc="10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10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 suspect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 had been done</a:t>
            </a:r>
            <a:r>
              <a:rPr dirty="0" sz="1400">
                <a:latin typeface="Book Antiqua"/>
                <a:cs typeface="Book Antiqua"/>
              </a:rPr>
              <a:t> but</a:t>
            </a:r>
            <a:r>
              <a:rPr dirty="0" sz="1400" spc="-5">
                <a:latin typeface="Book Antiqua"/>
                <a:cs typeface="Book Antiqua"/>
              </a:rPr>
              <a:t> ourselves.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kindness, </a:t>
            </a:r>
            <a:r>
              <a:rPr dirty="0" sz="1400">
                <a:latin typeface="Book Antiqua"/>
                <a:cs typeface="Book Antiqua"/>
              </a:rPr>
              <a:t>I confess, </a:t>
            </a:r>
            <a:r>
              <a:rPr dirty="0" sz="1400" spc="-5">
                <a:latin typeface="Book Antiqua"/>
                <a:cs typeface="Book Antiqua"/>
              </a:rPr>
              <a:t>pained </a:t>
            </a:r>
            <a:r>
              <a:rPr dirty="0" sz="1400">
                <a:latin typeface="Book Antiqua"/>
                <a:cs typeface="Book Antiqua"/>
              </a:rPr>
              <a:t>me very much. I </a:t>
            </a:r>
            <a:r>
              <a:rPr dirty="0" sz="1400" spc="-10">
                <a:latin typeface="Book Antiqua"/>
                <a:cs typeface="Book Antiqua"/>
              </a:rPr>
              <a:t>think </a:t>
            </a:r>
            <a:r>
              <a:rPr dirty="0" sz="1400">
                <a:latin typeface="Book Antiqua"/>
                <a:cs typeface="Book Antiqua"/>
              </a:rPr>
              <a:t>nothing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tempted 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him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 wrong </a:t>
            </a:r>
            <a:r>
              <a:rPr dirty="0" sz="1400" spc="-5">
                <a:latin typeface="Book Antiqua"/>
                <a:cs typeface="Book Antiqua"/>
              </a:rPr>
              <a:t>again.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better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ever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before.</a:t>
            </a:r>
            <a:r>
              <a:rPr dirty="0" sz="1400">
                <a:latin typeface="Book Antiqua"/>
                <a:cs typeface="Book Antiqua"/>
              </a:rPr>
              <a:t> 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alluded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subject afterwards, </a:t>
            </a:r>
            <a:r>
              <a:rPr dirty="0" sz="1400">
                <a:latin typeface="Book Antiqua"/>
                <a:cs typeface="Book Antiqua"/>
              </a:rPr>
              <a:t>but I always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of it when I </a:t>
            </a:r>
            <a:r>
              <a:rPr dirty="0" sz="1400" spc="-5">
                <a:latin typeface="Book Antiqua"/>
                <a:cs typeface="Book Antiqua"/>
              </a:rPr>
              <a:t>saw him.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died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short </a:t>
            </a:r>
            <a:r>
              <a:rPr dirty="0" sz="1400" spc="-10">
                <a:latin typeface="Book Antiqua"/>
                <a:cs typeface="Book Antiqua"/>
              </a:rPr>
              <a:t>time; </a:t>
            </a:r>
            <a:r>
              <a:rPr dirty="0" sz="1400" spc="-5">
                <a:latin typeface="Book Antiqua"/>
                <a:cs typeface="Book Antiqua"/>
              </a:rPr>
              <a:t>and, twenty years </a:t>
            </a:r>
            <a:r>
              <a:rPr dirty="0" sz="1400">
                <a:latin typeface="Book Antiqua"/>
                <a:cs typeface="Book Antiqua"/>
              </a:rPr>
              <a:t>after,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stood by his grave,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circumstance came </a:t>
            </a:r>
            <a:r>
              <a:rPr dirty="0" sz="1400">
                <a:latin typeface="Book Antiqua"/>
                <a:cs typeface="Book Antiqua"/>
              </a:rPr>
              <a:t>up, </a:t>
            </a:r>
            <a:r>
              <a:rPr dirty="0" sz="1400" spc="-5">
                <a:latin typeface="Book Antiqua"/>
                <a:cs typeface="Book Antiqua"/>
              </a:rPr>
              <a:t>clear </a:t>
            </a:r>
            <a:r>
              <a:rPr dirty="0" sz="1400">
                <a:latin typeface="Book Antiqua"/>
                <a:cs typeface="Book Antiqua"/>
              </a:rPr>
              <a:t>and distinct,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my recollection. 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not,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indeed,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hour,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felt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least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13430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>
              <a:lnSpc>
                <a:spcPct val="103400"/>
              </a:lnSpc>
              <a:spcBef>
                <a:spcPts val="45"/>
              </a:spcBef>
            </a:pPr>
            <a:r>
              <a:rPr dirty="0" sz="1400" spc="-5">
                <a:latin typeface="Book Antiqua"/>
                <a:cs typeface="Book Antiqua"/>
              </a:rPr>
              <a:t>temptation to commit </a:t>
            </a:r>
            <a:r>
              <a:rPr dirty="0" sz="1400">
                <a:latin typeface="Book Antiqua"/>
                <a:cs typeface="Book Antiqua"/>
              </a:rPr>
              <a:t>any </a:t>
            </a:r>
            <a:r>
              <a:rPr dirty="0" sz="1400" spc="-5">
                <a:latin typeface="Book Antiqua"/>
                <a:cs typeface="Book Antiqua"/>
              </a:rPr>
              <a:t>wrong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kind without </a:t>
            </a:r>
            <a:r>
              <a:rPr dirty="0" sz="1400">
                <a:latin typeface="Book Antiqua"/>
                <a:cs typeface="Book Antiqua"/>
              </a:rPr>
              <a:t>recalling it;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readers</a:t>
            </a:r>
            <a:r>
              <a:rPr dirty="0" sz="1400">
                <a:latin typeface="Book Antiqua"/>
                <a:cs typeface="Book Antiqua"/>
              </a:rPr>
              <a:t>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</a:t>
            </a:r>
            <a:r>
              <a:rPr dirty="0" sz="1400">
                <a:latin typeface="Book Antiqua"/>
                <a:cs typeface="Book Antiqua"/>
              </a:rPr>
              <a:t> seriously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how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much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suffering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one act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how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much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happier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should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otherwise have been, </a:t>
            </a:r>
            <a:r>
              <a:rPr dirty="0" sz="1400">
                <a:latin typeface="Book Antiqua"/>
                <a:cs typeface="Book Antiqua"/>
              </a:rPr>
              <a:t>I am confident </a:t>
            </a:r>
            <a:r>
              <a:rPr dirty="0" sz="1400" spc="-5">
                <a:latin typeface="Book Antiqua"/>
                <a:cs typeface="Book Antiqua"/>
              </a:rPr>
              <a:t>that they will </a:t>
            </a:r>
            <a:r>
              <a:rPr dirty="0" sz="1400">
                <a:latin typeface="Book Antiqua"/>
                <a:cs typeface="Book Antiqua"/>
              </a:rPr>
              <a:t>never commit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similar </a:t>
            </a:r>
            <a:r>
              <a:rPr dirty="0" sz="1400" spc="-5">
                <a:latin typeface="Book Antiqua"/>
                <a:cs typeface="Book Antiqua"/>
              </a:rPr>
              <a:t>offence </a:t>
            </a:r>
            <a:r>
              <a:rPr dirty="0" sz="1400">
                <a:latin typeface="Book Antiqua"/>
                <a:cs typeface="Book Antiqua"/>
              </a:rPr>
              <a:t>so long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story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 i="1">
                <a:latin typeface="Book Antiqua"/>
                <a:cs typeface="Book Antiqua"/>
              </a:rPr>
              <a:t>the </a:t>
            </a:r>
            <a:r>
              <a:rPr dirty="0" sz="1400" i="1">
                <a:latin typeface="Book Antiqua"/>
                <a:cs typeface="Book Antiqua"/>
              </a:rPr>
              <a:t>boy </a:t>
            </a:r>
            <a:r>
              <a:rPr dirty="0" sz="1400" spc="-5" i="1">
                <a:latin typeface="Book Antiqua"/>
                <a:cs typeface="Book Antiqua"/>
              </a:rPr>
              <a:t>who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stole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the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nails</a:t>
            </a:r>
            <a:r>
              <a:rPr dirty="0" sz="1400" spc="-5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81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2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CHILDLESS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MOTHER.</a:t>
            </a:r>
            <a:endParaRPr sz="1400">
              <a:latin typeface="Book Antiqua"/>
              <a:cs typeface="Book Antiqua"/>
            </a:endParaRPr>
          </a:p>
          <a:p>
            <a:pPr algn="ctr" marL="14922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M.H.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ADAMS.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There are </a:t>
            </a:r>
            <a:r>
              <a:rPr dirty="0" sz="1400" spc="-5">
                <a:latin typeface="Book Antiqua"/>
                <a:cs typeface="Book Antiqua"/>
              </a:rPr>
              <a:t>many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childless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land.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never lived a little child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make </a:t>
            </a:r>
            <a:r>
              <a:rPr dirty="0" sz="1400" spc="-5">
                <a:latin typeface="Book Antiqua"/>
                <a:cs typeface="Book Antiqua"/>
              </a:rPr>
              <a:t>them happy; </a:t>
            </a:r>
            <a:r>
              <a:rPr dirty="0" sz="1400">
                <a:latin typeface="Book Antiqua"/>
                <a:cs typeface="Book Antiqua"/>
              </a:rPr>
              <a:t>but in others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>
                <a:latin typeface="Book Antiqua"/>
                <a:cs typeface="Book Antiqua"/>
              </a:rPr>
              <a:t> ones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departed.</a:t>
            </a:r>
            <a:r>
              <a:rPr dirty="0" sz="1400">
                <a:latin typeface="Book Antiqua"/>
                <a:cs typeface="Book Antiqua"/>
              </a:rPr>
              <a:t> They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dwell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another </a:t>
            </a:r>
            <a:r>
              <a:rPr dirty="0" sz="1400">
                <a:latin typeface="Book Antiqua"/>
                <a:cs typeface="Book Antiqua"/>
              </a:rPr>
              <a:t> home—the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"dear</a:t>
            </a:r>
            <a:r>
              <a:rPr dirty="0" sz="1400">
                <a:latin typeface="Book Antiqua"/>
                <a:cs typeface="Book Antiqua"/>
              </a:rPr>
              <a:t> heavenly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home."</a:t>
            </a:r>
            <a:r>
              <a:rPr dirty="0" sz="1400">
                <a:latin typeface="Book Antiqua"/>
                <a:cs typeface="Book Antiqua"/>
              </a:rPr>
              <a:t> Their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childless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mothers, weep </a:t>
            </a:r>
            <a:r>
              <a:rPr dirty="0" sz="1400" spc="-5">
                <a:latin typeface="Book Antiqua"/>
                <a:cs typeface="Book Antiqua"/>
              </a:rPr>
              <a:t>day </a:t>
            </a:r>
            <a:r>
              <a:rPr dirty="0" sz="1400">
                <a:latin typeface="Book Antiqua"/>
                <a:cs typeface="Book Antiqua"/>
              </a:rPr>
              <a:t>and night in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loneliness and </a:t>
            </a:r>
            <a:r>
              <a:rPr dirty="0" sz="1400" spc="-5">
                <a:latin typeface="Book Antiqua"/>
                <a:cs typeface="Book Antiqua"/>
              </a:rPr>
              <a:t>sadness. This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sketch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</a:t>
            </a:r>
            <a:r>
              <a:rPr dirty="0" sz="1400">
                <a:latin typeface="Book Antiqua"/>
                <a:cs typeface="Book Antiqua"/>
              </a:rPr>
              <a:t> who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buried</a:t>
            </a:r>
            <a:r>
              <a:rPr dirty="0" sz="1400">
                <a:latin typeface="Book Antiqua"/>
                <a:cs typeface="Book Antiqua"/>
              </a:rPr>
              <a:t> 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babes—four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precious children—all </a:t>
            </a:r>
            <a:r>
              <a:rPr dirty="0" sz="1400">
                <a:latin typeface="Book Antiqua"/>
                <a:cs typeface="Book Antiqua"/>
              </a:rPr>
              <a:t>her little </a:t>
            </a:r>
            <a:r>
              <a:rPr dirty="0" sz="1400" spc="-5">
                <a:latin typeface="Book Antiqua"/>
                <a:cs typeface="Book Antiqua"/>
              </a:rPr>
              <a:t>family.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mother's name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Ellen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Moore.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months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birth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first child, </a:t>
            </a:r>
            <a:r>
              <a:rPr dirty="0" sz="1400" spc="-5">
                <a:latin typeface="Book Antiqua"/>
                <a:cs typeface="Book Antiqua"/>
              </a:rPr>
              <a:t>Ellen was free </a:t>
            </a:r>
            <a:r>
              <a:rPr dirty="0" sz="1400">
                <a:latin typeface="Book Antiqua"/>
                <a:cs typeface="Book Antiqua"/>
              </a:rPr>
              <a:t> from </a:t>
            </a:r>
            <a:r>
              <a:rPr dirty="0" sz="1400" spc="-5">
                <a:latin typeface="Book Antiqua"/>
                <a:cs typeface="Book Antiqua"/>
              </a:rPr>
              <a:t>sorrow </a:t>
            </a:r>
            <a:r>
              <a:rPr dirty="0" sz="1400">
                <a:latin typeface="Book Antiqua"/>
                <a:cs typeface="Book Antiqua"/>
              </a:rPr>
              <a:t>as a </a:t>
            </a:r>
            <a:r>
              <a:rPr dirty="0" sz="1400" spc="-5">
                <a:latin typeface="Book Antiqua"/>
                <a:cs typeface="Book Antiqua"/>
              </a:rPr>
              <a:t>bird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morning.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affliction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>
                <a:latin typeface="Book Antiqua"/>
                <a:cs typeface="Book Antiqua"/>
              </a:rPr>
              <a:t>come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blessed </a:t>
            </a:r>
            <a:r>
              <a:rPr dirty="0" sz="1400">
                <a:latin typeface="Book Antiqua"/>
                <a:cs typeface="Book Antiqua"/>
              </a:rPr>
              <a:t>home. </a:t>
            </a:r>
            <a:r>
              <a:rPr dirty="0" sz="1400" spc="-5">
                <a:latin typeface="Book Antiqua"/>
                <a:cs typeface="Book Antiqua"/>
              </a:rPr>
              <a:t>It was not surprising, for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 never </a:t>
            </a:r>
            <a:r>
              <a:rPr dirty="0" sz="1400" spc="-5">
                <a:latin typeface="Book Antiqua"/>
                <a:cs typeface="Book Antiqua"/>
              </a:rPr>
              <a:t>known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bereavement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bitter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disappointment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 was educated to be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child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sunshine. She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always </a:t>
            </a:r>
            <a:r>
              <a:rPr dirty="0" sz="1400">
                <a:latin typeface="Book Antiqua"/>
                <a:cs typeface="Book Antiqua"/>
              </a:rPr>
              <a:t>lived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amid </a:t>
            </a:r>
            <a:r>
              <a:rPr dirty="0" sz="1400" spc="-5">
                <a:latin typeface="Book Antiqua"/>
                <a:cs typeface="Book Antiqua"/>
              </a:rPr>
              <a:t>smiles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tenderness,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when the fearful </a:t>
            </a:r>
            <a:r>
              <a:rPr dirty="0" sz="1400">
                <a:latin typeface="Book Antiqua"/>
                <a:cs typeface="Book Antiqua"/>
              </a:rPr>
              <a:t>cloud of </a:t>
            </a:r>
            <a:r>
              <a:rPr dirty="0" sz="1400" spc="-5">
                <a:latin typeface="Book Antiqua"/>
                <a:cs typeface="Book Antiqua"/>
              </a:rPr>
              <a:t>sorrow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broke,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unexpected</a:t>
            </a:r>
            <a:r>
              <a:rPr dirty="0" sz="1400">
                <a:latin typeface="Book Antiqua"/>
                <a:cs typeface="Book Antiqua"/>
              </a:rPr>
              <a:t> moment,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head,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bowed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never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health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beauty.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It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sad day </a:t>
            </a:r>
            <a:r>
              <a:rPr dirty="0" sz="1400">
                <a:latin typeface="Book Antiqua"/>
                <a:cs typeface="Book Antiqua"/>
              </a:rPr>
              <a:t>in our </a:t>
            </a:r>
            <a:r>
              <a:rPr dirty="0" sz="1400" spc="-5">
                <a:latin typeface="Book Antiqua"/>
                <a:cs typeface="Book Antiqua"/>
              </a:rPr>
              <a:t>neighborhood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Ellen's </a:t>
            </a:r>
            <a:r>
              <a:rPr dirty="0" sz="1400">
                <a:latin typeface="Book Antiqua"/>
                <a:cs typeface="Book Antiqua"/>
              </a:rPr>
              <a:t>first little </a:t>
            </a:r>
            <a:r>
              <a:rPr dirty="0" sz="1400" spc="-5">
                <a:latin typeface="Book Antiqua"/>
                <a:cs typeface="Book Antiqua"/>
              </a:rPr>
              <a:t>babe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died; </a:t>
            </a:r>
            <a:r>
              <a:rPr dirty="0" sz="1400">
                <a:latin typeface="Book Antiqua"/>
                <a:cs typeface="Book Antiqua"/>
              </a:rPr>
              <a:t>we all </a:t>
            </a:r>
            <a:r>
              <a:rPr dirty="0" sz="1400" spc="-5">
                <a:latin typeface="Book Antiqua"/>
                <a:cs typeface="Book Antiqua"/>
              </a:rPr>
              <a:t>wept. Not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much because he was dead, </a:t>
            </a:r>
            <a:r>
              <a:rPr dirty="0" sz="1400">
                <a:latin typeface="Book Antiqua"/>
                <a:cs typeface="Book Antiqua"/>
              </a:rPr>
              <a:t>for we all </a:t>
            </a:r>
            <a:r>
              <a:rPr dirty="0" sz="1400" spc="-5">
                <a:latin typeface="Book Antiqua"/>
                <a:cs typeface="Book Antiqua"/>
              </a:rPr>
              <a:t>felt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5" i="1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rest;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his dear mother was </a:t>
            </a:r>
            <a:r>
              <a:rPr dirty="0" sz="1400">
                <a:latin typeface="Book Antiqua"/>
                <a:cs typeface="Book Antiqua"/>
              </a:rPr>
              <a:t>so sorely </a:t>
            </a:r>
            <a:r>
              <a:rPr dirty="0" sz="1400" spc="-5">
                <a:latin typeface="Book Antiqua"/>
                <a:cs typeface="Book Antiqua"/>
              </a:rPr>
              <a:t>troubled,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 ached </a:t>
            </a:r>
            <a:r>
              <a:rPr dirty="0" sz="1400" spc="-5">
                <a:latin typeface="Book Antiqua"/>
                <a:cs typeface="Book Antiqua"/>
              </a:rPr>
              <a:t>so grievously, </a:t>
            </a:r>
            <a:r>
              <a:rPr dirty="0" sz="1400">
                <a:latin typeface="Book Antiqua"/>
                <a:cs typeface="Book Antiqua"/>
              </a:rPr>
              <a:t>it seemed as if she </a:t>
            </a:r>
            <a:r>
              <a:rPr dirty="0" sz="1400" spc="-5">
                <a:latin typeface="Book Antiqua"/>
                <a:cs typeface="Book Antiqua"/>
              </a:rPr>
              <a:t>too would die. Days </a:t>
            </a:r>
            <a:r>
              <a:rPr dirty="0" sz="1400">
                <a:latin typeface="Book Antiqua"/>
                <a:cs typeface="Book Antiqua"/>
              </a:rPr>
              <a:t> and nights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Ellen</a:t>
            </a:r>
            <a:r>
              <a:rPr dirty="0" sz="1400">
                <a:latin typeface="Book Antiqua"/>
                <a:cs typeface="Book Antiqua"/>
              </a:rPr>
              <a:t> wept, and </a:t>
            </a:r>
            <a:r>
              <a:rPr dirty="0" sz="1400" spc="-5">
                <a:latin typeface="Book Antiqua"/>
                <a:cs typeface="Book Antiqua"/>
              </a:rPr>
              <a:t>moaned,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walked her house.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tears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-5">
                <a:latin typeface="Book Antiqua"/>
                <a:cs typeface="Book Antiqua"/>
              </a:rPr>
              <a:t>to burn their way down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cheeks. She spoke but </a:t>
            </a:r>
            <a:r>
              <a:rPr dirty="0" sz="1400">
                <a:latin typeface="Book Antiqua"/>
                <a:cs typeface="Book Antiqua"/>
              </a:rPr>
              <a:t> seldom, </a:t>
            </a:r>
            <a:r>
              <a:rPr dirty="0" sz="1400" spc="-5">
                <a:latin typeface="Book Antiqua"/>
                <a:cs typeface="Book Antiqua"/>
              </a:rPr>
              <a:t>yet that pitiful moan she so often breathed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pierced our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souls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made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very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After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few </a:t>
            </a:r>
            <a:r>
              <a:rPr dirty="0" sz="1400" spc="-5">
                <a:latin typeface="Book Antiqua"/>
                <a:cs typeface="Book Antiqua"/>
              </a:rPr>
              <a:t>weeks,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consolation </a:t>
            </a:r>
            <a:r>
              <a:rPr dirty="0" sz="1400">
                <a:latin typeface="Book Antiqua"/>
                <a:cs typeface="Book Antiqua"/>
              </a:rPr>
              <a:t>we offered her </a:t>
            </a:r>
            <a:r>
              <a:rPr dirty="0" sz="1400" spc="-5">
                <a:latin typeface="Book Antiqua"/>
                <a:cs typeface="Book Antiqua"/>
              </a:rPr>
              <a:t>quieted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feelings, and she became </a:t>
            </a:r>
            <a:r>
              <a:rPr dirty="0" sz="1400" spc="-5">
                <a:latin typeface="Book Antiqua"/>
                <a:cs typeface="Book Antiqua"/>
              </a:rPr>
              <a:t>calm. She </a:t>
            </a:r>
            <a:r>
              <a:rPr dirty="0" sz="1400">
                <a:latin typeface="Book Antiqua"/>
                <a:cs typeface="Book Antiqua"/>
              </a:rPr>
              <a:t>went </a:t>
            </a:r>
            <a:r>
              <a:rPr dirty="0" sz="1400" spc="-5">
                <a:latin typeface="Book Antiqua"/>
                <a:cs typeface="Book Antiqua"/>
              </a:rPr>
              <a:t>to church, called </a:t>
            </a:r>
            <a:r>
              <a:rPr dirty="0" sz="1400">
                <a:latin typeface="Book Antiqua"/>
                <a:cs typeface="Book Antiqua"/>
              </a:rPr>
              <a:t>on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friends, and attended 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duties </a:t>
            </a:r>
            <a:r>
              <a:rPr dirty="0" sz="1400">
                <a:latin typeface="Book Antiqua"/>
                <a:cs typeface="Book Antiqua"/>
              </a:rPr>
              <a:t>at home. </a:t>
            </a:r>
            <a:r>
              <a:rPr dirty="0" sz="1400" spc="-5">
                <a:latin typeface="Book Antiqua"/>
                <a:cs typeface="Book Antiqua"/>
              </a:rPr>
              <a:t>But there was ever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sadness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voice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manners.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lonely,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strangely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still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vacant,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Ellen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silent,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voice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gladness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heard in it again </a:t>
            </a:r>
            <a:r>
              <a:rPr dirty="0" sz="1400" spc="-5">
                <a:latin typeface="Book Antiqua"/>
                <a:cs typeface="Book Antiqua"/>
              </a:rPr>
              <a:t>until </a:t>
            </a:r>
            <a:r>
              <a:rPr dirty="0" sz="1400">
                <a:latin typeface="Book Antiqua"/>
                <a:cs typeface="Book Antiqua"/>
              </a:rPr>
              <a:t>a second </a:t>
            </a:r>
            <a:r>
              <a:rPr dirty="0" sz="1400" spc="-5">
                <a:latin typeface="Book Antiqua"/>
                <a:cs typeface="Book Antiqua"/>
              </a:rPr>
              <a:t>beautiful </a:t>
            </a:r>
            <a:r>
              <a:rPr dirty="0" sz="1400">
                <a:latin typeface="Book Antiqua"/>
                <a:cs typeface="Book Antiqua"/>
              </a:rPr>
              <a:t>boy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born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under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roof.</a:t>
            </a:r>
            <a:endParaRPr sz="1400">
              <a:latin typeface="Book Antiqua"/>
              <a:cs typeface="Book Antiqua"/>
            </a:endParaRPr>
          </a:p>
          <a:p>
            <a:pPr algn="just" marL="12700" marR="1143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We were all </a:t>
            </a:r>
            <a:r>
              <a:rPr dirty="0" sz="1400" spc="-5">
                <a:latin typeface="Book Antiqua"/>
                <a:cs typeface="Book Antiqua"/>
              </a:rPr>
              <a:t>happy then. Even Ellen smiled </a:t>
            </a:r>
            <a:r>
              <a:rPr dirty="0" sz="1400">
                <a:latin typeface="Book Antiqua"/>
                <a:cs typeface="Book Antiqua"/>
              </a:rPr>
              <a:t>as she </a:t>
            </a:r>
            <a:r>
              <a:rPr dirty="0" sz="1400" spc="-5">
                <a:latin typeface="Book Antiqua"/>
                <a:cs typeface="Book Antiqua"/>
              </a:rPr>
              <a:t>kissed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babe—but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followed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smile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kiss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soon,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6710" cy="8907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99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wounded </a:t>
            </a:r>
            <a:r>
              <a:rPr dirty="0" sz="1400">
                <a:latin typeface="Book Antiqua"/>
                <a:cs typeface="Book Antiqua"/>
              </a:rPr>
              <a:t>heart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5" i="1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healed. She </a:t>
            </a:r>
            <a:r>
              <a:rPr dirty="0" sz="1400">
                <a:latin typeface="Book Antiqua"/>
                <a:cs typeface="Book Antiqua"/>
              </a:rPr>
              <a:t>was very </a:t>
            </a:r>
            <a:r>
              <a:rPr dirty="0" sz="1400" spc="-5">
                <a:latin typeface="Book Antiqua"/>
                <a:cs typeface="Book Antiqua"/>
              </a:rPr>
              <a:t>sad, </a:t>
            </a:r>
            <a:r>
              <a:rPr dirty="0" sz="1400">
                <a:latin typeface="Book Antiqua"/>
                <a:cs typeface="Book Antiqua"/>
              </a:rPr>
              <a:t>and felt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this babe, too, might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be loaned </a:t>
            </a:r>
            <a:r>
              <a:rPr dirty="0" sz="1400">
                <a:latin typeface="Book Antiqua"/>
                <a:cs typeface="Book Antiqua"/>
              </a:rPr>
              <a:t>her for a </a:t>
            </a:r>
            <a:r>
              <a:rPr dirty="0" sz="1400" spc="-5">
                <a:latin typeface="Book Antiqua"/>
                <a:cs typeface="Book Antiqua"/>
              </a:rPr>
              <a:t>short time. It 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before we </a:t>
            </a:r>
            <a:r>
              <a:rPr dirty="0" sz="1400">
                <a:latin typeface="Book Antiqua"/>
                <a:cs typeface="Book Antiqua"/>
              </a:rPr>
              <a:t>all felt so. </a:t>
            </a:r>
            <a:r>
              <a:rPr dirty="0" sz="1400" spc="-5">
                <a:latin typeface="Book Antiqua"/>
                <a:cs typeface="Book Antiqua"/>
              </a:rPr>
              <a:t>That little </a:t>
            </a:r>
            <a:r>
              <a:rPr dirty="0" sz="1400">
                <a:latin typeface="Book Antiqua"/>
                <a:cs typeface="Book Antiqua"/>
              </a:rPr>
              <a:t>face, so </a:t>
            </a:r>
            <a:r>
              <a:rPr dirty="0" sz="1400" spc="-5">
                <a:latin typeface="Book Antiqua"/>
                <a:cs typeface="Book Antiqua"/>
              </a:rPr>
              <a:t>pale,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sad,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beautiful, evidently bore the seal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death upon </a:t>
            </a:r>
            <a:r>
              <a:rPr dirty="0" sz="1400">
                <a:latin typeface="Book Antiqua"/>
                <a:cs typeface="Book Antiqua"/>
              </a:rPr>
              <a:t>it. He refused all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nourishment, </a:t>
            </a:r>
            <a:r>
              <a:rPr dirty="0" sz="1400">
                <a:latin typeface="Book Antiqua"/>
                <a:cs typeface="Book Antiqua"/>
              </a:rPr>
              <a:t>and pined slowly </a:t>
            </a:r>
            <a:r>
              <a:rPr dirty="0" sz="1400" spc="-5">
                <a:latin typeface="Book Antiqua"/>
                <a:cs typeface="Book Antiqua"/>
              </a:rPr>
              <a:t>away. Ellen knew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must die, but </a:t>
            </a:r>
            <a:r>
              <a:rPr dirty="0" sz="1400">
                <a:latin typeface="Book Antiqua"/>
                <a:cs typeface="Book Antiqua"/>
              </a:rPr>
              <a:t> could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</a:t>
            </a:r>
            <a:r>
              <a:rPr dirty="0" sz="1400">
                <a:latin typeface="Book Antiqua"/>
                <a:cs typeface="Book Antiqua"/>
              </a:rPr>
              <a:t> so.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could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shed</a:t>
            </a:r>
            <a:r>
              <a:rPr dirty="0" sz="1400">
                <a:latin typeface="Book Antiqua"/>
                <a:cs typeface="Book Antiqua"/>
              </a:rPr>
              <a:t> one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relieve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sorrowful </a:t>
            </a:r>
            <a:r>
              <a:rPr dirty="0" sz="1400">
                <a:latin typeface="Book Antiqua"/>
                <a:cs typeface="Book Antiqua"/>
              </a:rPr>
              <a:t>heart. </a:t>
            </a:r>
            <a:r>
              <a:rPr dirty="0" sz="1400" spc="-10">
                <a:latin typeface="Book Antiqua"/>
                <a:cs typeface="Book Antiqua"/>
              </a:rPr>
              <a:t>She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neither </a:t>
            </a:r>
            <a:r>
              <a:rPr dirty="0" sz="1400" spc="-5">
                <a:latin typeface="Book Antiqua"/>
                <a:cs typeface="Book Antiqua"/>
              </a:rPr>
              <a:t>spoke nor </a:t>
            </a:r>
            <a:r>
              <a:rPr dirty="0" sz="1400">
                <a:latin typeface="Book Antiqua"/>
                <a:cs typeface="Book Antiqua"/>
              </a:rPr>
              <a:t>wept, </a:t>
            </a:r>
            <a:r>
              <a:rPr dirty="0" sz="1400" spc="-5">
                <a:latin typeface="Book Antiqua"/>
                <a:cs typeface="Book Antiqua"/>
              </a:rPr>
              <a:t>until </a:t>
            </a:r>
            <a:r>
              <a:rPr dirty="0" sz="1400">
                <a:latin typeface="Book Antiqua"/>
                <a:cs typeface="Book Antiqua"/>
              </a:rPr>
              <a:t>her infant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laid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its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coffin.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 friend </a:t>
            </a:r>
            <a:r>
              <a:rPr dirty="0" sz="1400" spc="-5">
                <a:latin typeface="Book Antiqua"/>
                <a:cs typeface="Book Antiqua"/>
              </a:rPr>
              <a:t>had woven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wreath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beautiful flowers,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laid </a:t>
            </a:r>
            <a:r>
              <a:rPr dirty="0" sz="1400">
                <a:latin typeface="Book Antiqua"/>
                <a:cs typeface="Book Antiqua"/>
              </a:rPr>
              <a:t>it on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satin </a:t>
            </a:r>
            <a:r>
              <a:rPr dirty="0" sz="1400" spc="-5">
                <a:latin typeface="Book Antiqua"/>
                <a:cs typeface="Book Antiqua"/>
              </a:rPr>
              <a:t>pillow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coffin, and </a:t>
            </a:r>
            <a:r>
              <a:rPr dirty="0" sz="1400" spc="-5">
                <a:latin typeface="Book Antiqua"/>
                <a:cs typeface="Book Antiqua"/>
              </a:rPr>
              <a:t>placed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delicate </a:t>
            </a:r>
            <a:r>
              <a:rPr dirty="0" sz="1400">
                <a:latin typeface="Book Antiqua"/>
                <a:cs typeface="Book Antiqua"/>
              </a:rPr>
              <a:t>rose-bud 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hand of </a:t>
            </a:r>
            <a:r>
              <a:rPr dirty="0" sz="1400" spc="-5">
                <a:latin typeface="Book Antiqua"/>
                <a:cs typeface="Book Antiqua"/>
              </a:rPr>
              <a:t>the babe. Ellen </a:t>
            </a:r>
            <a:r>
              <a:rPr dirty="0" sz="1400">
                <a:latin typeface="Book Antiqua"/>
                <a:cs typeface="Book Antiqua"/>
              </a:rPr>
              <a:t>went </a:t>
            </a:r>
            <a:r>
              <a:rPr dirty="0" sz="1400" spc="-5">
                <a:latin typeface="Book Antiqua"/>
                <a:cs typeface="Book Antiqua"/>
              </a:rPr>
              <a:t>alone to take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last kiss, when, </a:t>
            </a:r>
            <a:r>
              <a:rPr dirty="0" sz="1400">
                <a:latin typeface="Book Antiqua"/>
                <a:cs typeface="Book Antiqua"/>
              </a:rPr>
              <a:t> seeing her </a:t>
            </a:r>
            <a:r>
              <a:rPr dirty="0" sz="1400" spc="-5">
                <a:latin typeface="Book Antiqua"/>
                <a:cs typeface="Book Antiqua"/>
              </a:rPr>
              <a:t>babe so beautiful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death,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seated </a:t>
            </a:r>
            <a:r>
              <a:rPr dirty="0" sz="1400">
                <a:latin typeface="Book Antiqua"/>
                <a:cs typeface="Book Antiqua"/>
              </a:rPr>
              <a:t>herself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floor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wept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freely.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"Who loved my </a:t>
            </a:r>
            <a:r>
              <a:rPr dirty="0" sz="1400" spc="-5">
                <a:latin typeface="Book Antiqua"/>
                <a:cs typeface="Book Antiqua"/>
              </a:rPr>
              <a:t>babe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fondly?" said </a:t>
            </a:r>
            <a:r>
              <a:rPr dirty="0" sz="1400">
                <a:latin typeface="Book Antiqua"/>
                <a:cs typeface="Book Antiqua"/>
              </a:rPr>
              <a:t>she, when she </a:t>
            </a:r>
            <a:r>
              <a:rPr dirty="0" sz="1400" spc="-5">
                <a:latin typeface="Book Antiqua"/>
                <a:cs typeface="Book Antiqua"/>
              </a:rPr>
              <a:t>came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room.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"Who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thoughtful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me?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unsealed my </a:t>
            </a:r>
            <a:r>
              <a:rPr dirty="0" sz="1400" spc="-5">
                <a:latin typeface="Book Antiqua"/>
                <a:cs typeface="Book Antiqua"/>
              </a:rPr>
              <a:t>tears; </a:t>
            </a:r>
            <a:r>
              <a:rPr dirty="0" sz="1400">
                <a:latin typeface="Book Antiqua"/>
                <a:cs typeface="Book Antiqua"/>
              </a:rPr>
              <a:t>now let me weep alone." We left her. </a:t>
            </a:r>
            <a:r>
              <a:rPr dirty="0" sz="1400" spc="-5">
                <a:latin typeface="Book Antiqua"/>
                <a:cs typeface="Book Antiqua"/>
              </a:rPr>
              <a:t>She came </a:t>
            </a:r>
            <a:r>
              <a:rPr dirty="0" sz="1400">
                <a:latin typeface="Book Antiqua"/>
                <a:cs typeface="Book Antiqua"/>
              </a:rPr>
              <a:t> out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room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changed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woman.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assisted</a:t>
            </a:r>
            <a:r>
              <a:rPr dirty="0" sz="1400">
                <a:latin typeface="Book Antiqua"/>
                <a:cs typeface="Book Antiqua"/>
              </a:rPr>
              <a:t> 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 preparations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burial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spoke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cheerfully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husband,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conversed</a:t>
            </a:r>
            <a:r>
              <a:rPr dirty="0" sz="1400">
                <a:latin typeface="Book Antiqua"/>
                <a:cs typeface="Book Antiqua"/>
              </a:rPr>
              <a:t> freely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about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>
                <a:latin typeface="Book Antiqua"/>
                <a:cs typeface="Book Antiqua"/>
              </a:rPr>
              <a:t> children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heaven,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remarked </a:t>
            </a:r>
            <a:r>
              <a:rPr dirty="0" sz="1400" spc="-5">
                <a:latin typeface="Book Antiqua"/>
                <a:cs typeface="Book Antiqua"/>
              </a:rPr>
              <a:t>that henceforth </a:t>
            </a:r>
            <a:r>
              <a:rPr dirty="0" sz="1400">
                <a:latin typeface="Book Antiqua"/>
                <a:cs typeface="Book Antiqua"/>
              </a:rPr>
              <a:t>her life </a:t>
            </a:r>
            <a:r>
              <a:rPr dirty="0" sz="1400" spc="-5">
                <a:latin typeface="Book Antiqua"/>
                <a:cs typeface="Book Antiqua"/>
              </a:rPr>
              <a:t>should be </a:t>
            </a:r>
            <a:r>
              <a:rPr dirty="0" sz="1400">
                <a:latin typeface="Book Antiqua"/>
                <a:cs typeface="Book Antiqua"/>
              </a:rPr>
              <a:t>worthy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 Christian.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 buried </a:t>
            </a:r>
            <a:r>
              <a:rPr dirty="0" sz="1400" spc="-5">
                <a:latin typeface="Book Antiqua"/>
                <a:cs typeface="Book Antiqua"/>
              </a:rPr>
              <a:t>the sweet babe by the side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brother, </a:t>
            </a:r>
            <a:r>
              <a:rPr dirty="0" sz="1400">
                <a:latin typeface="Book Antiqua"/>
                <a:cs typeface="Book Antiqua"/>
              </a:rPr>
              <a:t>and planted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rose-tree </a:t>
            </a:r>
            <a:r>
              <a:rPr dirty="0" sz="1400" spc="-5">
                <a:latin typeface="Book Antiqua"/>
                <a:cs typeface="Book Antiqua"/>
              </a:rPr>
              <a:t>over his grave. </a:t>
            </a:r>
            <a:r>
              <a:rPr dirty="0" sz="1400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our thoughts turned to Ellen, whose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manner indicated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resignation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peace.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5">
                <a:latin typeface="Book Antiqua"/>
                <a:cs typeface="Book Antiqua"/>
              </a:rPr>
              <a:t>not surprised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effect of </a:t>
            </a:r>
            <a:r>
              <a:rPr dirty="0" sz="1400" spc="-5">
                <a:latin typeface="Book Antiqua"/>
                <a:cs typeface="Book Antiqua"/>
              </a:rPr>
              <a:t>grief upon </a:t>
            </a:r>
            <a:r>
              <a:rPr dirty="0" sz="1400">
                <a:latin typeface="Book Antiqua"/>
                <a:cs typeface="Book Antiqua"/>
              </a:rPr>
              <a:t>Ellen, for I have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 you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not educated to bear human misery </a:t>
            </a:r>
            <a:r>
              <a:rPr dirty="0" sz="1400">
                <a:latin typeface="Book Antiqua"/>
                <a:cs typeface="Book Antiqua"/>
              </a:rPr>
              <a:t>with much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composure.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parents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had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undone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seemed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effected </a:t>
            </a:r>
            <a:r>
              <a:rPr dirty="0" sz="1400" spc="-5">
                <a:latin typeface="Book Antiqua"/>
                <a:cs typeface="Book Antiqua"/>
              </a:rPr>
              <a:t>by those severe dispensations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God. Our Father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heaven </a:t>
            </a:r>
            <a:r>
              <a:rPr dirty="0" sz="1400">
                <a:latin typeface="Book Antiqua"/>
                <a:cs typeface="Book Antiqua"/>
              </a:rPr>
              <a:t> often </a:t>
            </a:r>
            <a:r>
              <a:rPr dirty="0" sz="1400" spc="-5">
                <a:latin typeface="Book Antiqua"/>
                <a:cs typeface="Book Antiqua"/>
              </a:rPr>
              <a:t>educates us by his chastisements, giving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wisdom, patience, </a:t>
            </a:r>
            <a:r>
              <a:rPr dirty="0" sz="1400">
                <a:latin typeface="Book Antiqua"/>
                <a:cs typeface="Book Antiqua"/>
              </a:rPr>
              <a:t> hope, </a:t>
            </a:r>
            <a:r>
              <a:rPr dirty="0" sz="1400" spc="-5">
                <a:latin typeface="Book Antiqua"/>
                <a:cs typeface="Book Antiqua"/>
              </a:rPr>
              <a:t>trustfulness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resignation, according to the severity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afflicts </a:t>
            </a:r>
            <a:r>
              <a:rPr dirty="0" sz="1400" spc="-5">
                <a:latin typeface="Book Antiqua"/>
                <a:cs typeface="Book Antiqua"/>
              </a:rPr>
              <a:t>us.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Ellen </a:t>
            </a:r>
            <a:r>
              <a:rPr dirty="0" sz="1400">
                <a:latin typeface="Book Antiqua"/>
                <a:cs typeface="Book Antiqua"/>
              </a:rPr>
              <a:t>maintained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same </a:t>
            </a:r>
            <a:r>
              <a:rPr dirty="0" sz="1400" spc="-5">
                <a:latin typeface="Book Antiqua"/>
                <a:cs typeface="Book Antiqua"/>
              </a:rPr>
              <a:t>cheerful </a:t>
            </a:r>
            <a:r>
              <a:rPr dirty="0" sz="1400">
                <a:latin typeface="Book Antiqua"/>
                <a:cs typeface="Book Antiqua"/>
              </a:rPr>
              <a:t>manner from </a:t>
            </a:r>
            <a:r>
              <a:rPr dirty="0" sz="1400" spc="-5">
                <a:latin typeface="Book Antiqua"/>
                <a:cs typeface="Book Antiqua"/>
              </a:rPr>
              <a:t>the time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burial </a:t>
            </a:r>
            <a:r>
              <a:rPr dirty="0" sz="1400">
                <a:latin typeface="Book Antiqua"/>
                <a:cs typeface="Book Antiqua"/>
              </a:rPr>
              <a:t>of her </a:t>
            </a:r>
            <a:r>
              <a:rPr dirty="0" sz="1400" spc="-5">
                <a:latin typeface="Book Antiqua"/>
                <a:cs typeface="Book Antiqua"/>
              </a:rPr>
              <a:t>second babe to the birth </a:t>
            </a:r>
            <a:r>
              <a:rPr dirty="0" sz="1400">
                <a:latin typeface="Book Antiqua"/>
                <a:cs typeface="Book Antiqua"/>
              </a:rPr>
              <a:t>of her </a:t>
            </a:r>
            <a:r>
              <a:rPr dirty="0" sz="1400" spc="-5">
                <a:latin typeface="Book Antiqua"/>
                <a:cs typeface="Book Antiqua"/>
              </a:rPr>
              <a:t>third </a:t>
            </a:r>
            <a:r>
              <a:rPr dirty="0" sz="1400">
                <a:latin typeface="Book Antiqua"/>
                <a:cs typeface="Book Antiqua"/>
              </a:rPr>
              <a:t>child. Her </a:t>
            </a:r>
            <a:r>
              <a:rPr dirty="0" sz="1400" spc="-5">
                <a:latin typeface="Book Antiqua"/>
                <a:cs typeface="Book Antiqua"/>
              </a:rPr>
              <a:t>friends </a:t>
            </a:r>
            <a:r>
              <a:rPr dirty="0" sz="1400">
                <a:latin typeface="Book Antiqua"/>
                <a:cs typeface="Book Antiqua"/>
              </a:rPr>
              <a:t> hoped many </a:t>
            </a:r>
            <a:r>
              <a:rPr dirty="0" sz="1400" spc="-5">
                <a:latin typeface="Book Antiqua"/>
                <a:cs typeface="Book Antiqua"/>
              </a:rPr>
              <a:t>blessings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Ellen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life of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child. </a:t>
            </a: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was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daughter, apparently</a:t>
            </a:r>
            <a:r>
              <a:rPr dirty="0" sz="1400">
                <a:latin typeface="Book Antiqua"/>
                <a:cs typeface="Book Antiqua"/>
              </a:rPr>
              <a:t> healthy; and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its mother </a:t>
            </a:r>
            <a:r>
              <a:rPr dirty="0" sz="1400" spc="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endured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 severe a </a:t>
            </a:r>
            <a:r>
              <a:rPr dirty="0" sz="1400" spc="-5">
                <a:latin typeface="Book Antiqua"/>
                <a:cs typeface="Book Antiqua"/>
              </a:rPr>
              <a:t>trial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hoped the Lord would deal mercifully </a:t>
            </a:r>
            <a:r>
              <a:rPr dirty="0" sz="1400">
                <a:latin typeface="Book Antiqua"/>
                <a:cs typeface="Book Antiqua"/>
              </a:rPr>
              <a:t>with her 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sparing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her.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short year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reason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hope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life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child.</a:t>
            </a:r>
            <a:r>
              <a:rPr dirty="0" sz="1400" spc="-5">
                <a:latin typeface="Book Antiqua"/>
                <a:cs typeface="Book Antiqua"/>
              </a:rPr>
              <a:t> 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was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frail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creature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world,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5998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like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2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brothers,</a:t>
            </a:r>
            <a:r>
              <a:rPr dirty="0" sz="1400" spc="3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died</a:t>
            </a:r>
            <a:r>
              <a:rPr dirty="0" sz="1400" spc="2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early</a:t>
            </a:r>
            <a:r>
              <a:rPr dirty="0" sz="1400" spc="2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infancy.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mother—we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found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practical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Christian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indeed.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Instead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moaning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violent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grief,</a:t>
            </a:r>
            <a:r>
              <a:rPr dirty="0" sz="1400">
                <a:latin typeface="Book Antiqua"/>
                <a:cs typeface="Book Antiqua"/>
              </a:rPr>
              <a:t> 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breathed its latest breath,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was first to break the </a:t>
            </a:r>
            <a:r>
              <a:rPr dirty="0" sz="1400">
                <a:latin typeface="Book Antiqua"/>
                <a:cs typeface="Book Antiqua"/>
              </a:rPr>
              <a:t>awful silence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the room that succeeded the </a:t>
            </a:r>
            <a:r>
              <a:rPr dirty="0" sz="1400">
                <a:latin typeface="Book Antiqua"/>
                <a:cs typeface="Book Antiqua"/>
              </a:rPr>
              <a:t>final </a:t>
            </a:r>
            <a:r>
              <a:rPr dirty="0" sz="1400" spc="-5">
                <a:latin typeface="Book Antiqua"/>
                <a:cs typeface="Book Antiqua"/>
              </a:rPr>
              <a:t>struggle,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these words: "She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her little </a:t>
            </a:r>
            <a:r>
              <a:rPr dirty="0" sz="1400" spc="-5">
                <a:latin typeface="Book Antiqua"/>
                <a:cs typeface="Book Antiqua"/>
              </a:rPr>
              <a:t>brothers </a:t>
            </a:r>
            <a:r>
              <a:rPr dirty="0" sz="1400">
                <a:latin typeface="Book Antiqua"/>
                <a:cs typeface="Book Antiqua"/>
              </a:rPr>
              <a:t>now,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 have reason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bless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Lord."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then;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large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tears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fell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cheek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her babe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>
                <a:latin typeface="Book Antiqua"/>
                <a:cs typeface="Book Antiqua"/>
              </a:rPr>
              <a:t>lay on her lap. </a:t>
            </a:r>
            <a:r>
              <a:rPr dirty="0" sz="1400" spc="-5">
                <a:latin typeface="Book Antiqua"/>
                <a:cs typeface="Book Antiqua"/>
              </a:rPr>
              <a:t>Once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she freely </a:t>
            </a:r>
            <a:r>
              <a:rPr dirty="0" sz="1400" spc="-5">
                <a:latin typeface="Book Antiqua"/>
                <a:cs typeface="Book Antiqua"/>
              </a:rPr>
              <a:t>yield 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tears. It was </a:t>
            </a:r>
            <a:r>
              <a:rPr dirty="0" sz="1400">
                <a:latin typeface="Book Antiqua"/>
                <a:cs typeface="Book Antiqua"/>
              </a:rPr>
              <a:t>when her husband first </a:t>
            </a:r>
            <a:r>
              <a:rPr dirty="0" sz="1400" spc="-5">
                <a:latin typeface="Book Antiqua"/>
                <a:cs typeface="Book Antiqua"/>
              </a:rPr>
              <a:t>heard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death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babe. </a:t>
            </a:r>
            <a:r>
              <a:rPr dirty="0" sz="1400">
                <a:latin typeface="Book Antiqua"/>
                <a:cs typeface="Book Antiqua"/>
              </a:rPr>
              <a:t> His anguish </a:t>
            </a:r>
            <a:r>
              <a:rPr dirty="0" sz="1400" spc="-5">
                <a:latin typeface="Book Antiqua"/>
                <a:cs typeface="Book Antiqua"/>
              </a:rPr>
              <a:t>overcame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composure. Soon recovered however,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maintained a </a:t>
            </a:r>
            <a:r>
              <a:rPr dirty="0" sz="1400" spc="-5">
                <a:latin typeface="Book Antiqua"/>
                <a:cs typeface="Book Antiqua"/>
              </a:rPr>
              <a:t>truly </a:t>
            </a:r>
            <a:r>
              <a:rPr dirty="0" sz="1400">
                <a:latin typeface="Book Antiqua"/>
                <a:cs typeface="Book Antiqua"/>
              </a:rPr>
              <a:t>Christian </a:t>
            </a:r>
            <a:r>
              <a:rPr dirty="0" sz="1400" spc="-5">
                <a:latin typeface="Book Antiqua"/>
                <a:cs typeface="Book Antiqua"/>
              </a:rPr>
              <a:t>deportment.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third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grave was </a:t>
            </a:r>
            <a:r>
              <a:rPr dirty="0" sz="1400">
                <a:latin typeface="Book Antiqua"/>
                <a:cs typeface="Book Antiqua"/>
              </a:rPr>
              <a:t> opened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burial lot of Mr. Moore, and </a:t>
            </a:r>
            <a:r>
              <a:rPr dirty="0" sz="1400" spc="-5">
                <a:latin typeface="Book Antiqua"/>
                <a:cs typeface="Book Antiqua"/>
              </a:rPr>
              <a:t>the body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this babe laid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brothers.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 fourth </a:t>
            </a:r>
            <a:r>
              <a:rPr dirty="0" sz="1400" spc="-5">
                <a:latin typeface="Book Antiqua"/>
                <a:cs typeface="Book Antiqua"/>
              </a:rPr>
              <a:t>babe was born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lonely home </a:t>
            </a:r>
            <a:r>
              <a:rPr dirty="0" sz="1400">
                <a:latin typeface="Book Antiqua"/>
                <a:cs typeface="Book Antiqua"/>
              </a:rPr>
              <a:t>of Ellen,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fresh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hopes </a:t>
            </a:r>
            <a:r>
              <a:rPr dirty="0" sz="1400">
                <a:latin typeface="Book Antiqua"/>
                <a:cs typeface="Book Antiqua"/>
              </a:rPr>
              <a:t>cherished 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long life of her child. The burden of every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 </a:t>
            </a:r>
            <a:r>
              <a:rPr dirty="0" sz="1400">
                <a:latin typeface="Book Antiqua"/>
                <a:cs typeface="Book Antiqua"/>
              </a:rPr>
              <a:t>offered at </a:t>
            </a:r>
            <a:r>
              <a:rPr dirty="0" sz="1400" spc="-5">
                <a:latin typeface="Book Antiqua"/>
                <a:cs typeface="Book Antiqua"/>
              </a:rPr>
              <a:t>that family altar was, "Lord, </a:t>
            </a:r>
            <a:r>
              <a:rPr dirty="0" sz="1400">
                <a:latin typeface="Book Antiqua"/>
                <a:cs typeface="Book Antiqua"/>
              </a:rPr>
              <a:t>if it </a:t>
            </a:r>
            <a:r>
              <a:rPr dirty="0" sz="1400" spc="-5">
                <a:latin typeface="Book Antiqua"/>
                <a:cs typeface="Book Antiqua"/>
              </a:rPr>
              <a:t>be thy </a:t>
            </a:r>
            <a:r>
              <a:rPr dirty="0" sz="1400">
                <a:latin typeface="Book Antiqua"/>
                <a:cs typeface="Book Antiqua"/>
              </a:rPr>
              <a:t>will, suffer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rear 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tender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child!"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"Yet </a:t>
            </a:r>
            <a:r>
              <a:rPr dirty="0" sz="1400" spc="-5">
                <a:latin typeface="Book Antiqua"/>
                <a:cs typeface="Book Antiqua"/>
              </a:rPr>
              <a:t>though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pray </a:t>
            </a:r>
            <a:r>
              <a:rPr dirty="0" sz="1400">
                <a:latin typeface="Book Antiqua"/>
                <a:cs typeface="Book Antiqua"/>
              </a:rPr>
              <a:t>thus," </a:t>
            </a:r>
            <a:r>
              <a:rPr dirty="0" sz="1400" spc="-5">
                <a:latin typeface="Book Antiqua"/>
                <a:cs typeface="Book Antiqua"/>
              </a:rPr>
              <a:t>said </a:t>
            </a:r>
            <a:r>
              <a:rPr dirty="0" sz="1400">
                <a:latin typeface="Book Antiqua"/>
                <a:cs typeface="Book Antiqua"/>
              </a:rPr>
              <a:t>Ellen, "my heart is </a:t>
            </a:r>
            <a:r>
              <a:rPr dirty="0" sz="1400" spc="-5">
                <a:latin typeface="Book Antiqua"/>
                <a:cs typeface="Book Antiqua"/>
              </a:rPr>
              <a:t>strong to </a:t>
            </a:r>
            <a:r>
              <a:rPr dirty="0" sz="1400">
                <a:latin typeface="Book Antiqua"/>
                <a:cs typeface="Book Antiqua"/>
              </a:rPr>
              <a:t>meet </a:t>
            </a:r>
            <a:r>
              <a:rPr dirty="0" sz="1400" spc="-5">
                <a:latin typeface="Book Antiqua"/>
                <a:cs typeface="Book Antiqua"/>
              </a:rPr>
              <a:t>its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early death; </a:t>
            </a:r>
            <a:r>
              <a:rPr dirty="0" sz="1400">
                <a:latin typeface="Book Antiqua"/>
                <a:cs typeface="Book Antiqua"/>
              </a:rPr>
              <a:t>and if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dies,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shall not mourn as for </a:t>
            </a:r>
            <a:r>
              <a:rPr dirty="0" sz="1400">
                <a:latin typeface="Book Antiqua"/>
                <a:cs typeface="Book Antiqua"/>
              </a:rPr>
              <a:t>my first-born.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afflicted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profited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thereby."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"Very true, </a:t>
            </a:r>
            <a:r>
              <a:rPr dirty="0" sz="1400">
                <a:latin typeface="Book Antiqua"/>
                <a:cs typeface="Book Antiqua"/>
              </a:rPr>
              <a:t>Ellen, </a:t>
            </a:r>
            <a:r>
              <a:rPr dirty="0" sz="1400" spc="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fourth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babe is </a:t>
            </a:r>
            <a:r>
              <a:rPr dirty="0" sz="1400" spc="-5">
                <a:latin typeface="Book Antiqua"/>
                <a:cs typeface="Book Antiqua"/>
              </a:rPr>
              <a:t>taken from </a:t>
            </a:r>
            <a:r>
              <a:rPr dirty="0" sz="1400" spc="15">
                <a:latin typeface="Book Antiqua"/>
                <a:cs typeface="Book Antiqua"/>
              </a:rPr>
              <a:t>us,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 shall </a:t>
            </a:r>
            <a:r>
              <a:rPr dirty="0" sz="1400" spc="-5">
                <a:latin typeface="Book Antiqua"/>
                <a:cs typeface="Book Antiqua"/>
              </a:rPr>
              <a:t>almost </a:t>
            </a:r>
            <a:r>
              <a:rPr dirty="0" sz="1400">
                <a:latin typeface="Book Antiqua"/>
                <a:cs typeface="Book Antiqua"/>
              </a:rPr>
              <a:t>doubt </a:t>
            </a:r>
            <a:r>
              <a:rPr dirty="0" sz="1400" spc="-5">
                <a:latin typeface="Book Antiqua"/>
                <a:cs typeface="Book Antiqua"/>
              </a:rPr>
              <a:t>the mercy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God. How can you,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your present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delicate health, endure to lay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last dear babe by the side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departed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ones,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</a:t>
            </a:r>
            <a:r>
              <a:rPr dirty="0" sz="1400">
                <a:latin typeface="Book Antiqua"/>
                <a:cs typeface="Book Antiqua"/>
              </a:rPr>
              <a:t> find</a:t>
            </a:r>
            <a:r>
              <a:rPr dirty="0" sz="1400" spc="-5">
                <a:latin typeface="Book Antiqua"/>
                <a:cs typeface="Book Antiqua"/>
              </a:rPr>
              <a:t> your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 </a:t>
            </a:r>
            <a:r>
              <a:rPr dirty="0" sz="1400">
                <a:latin typeface="Book Antiqua"/>
                <a:cs typeface="Book Antiqua"/>
              </a:rPr>
              <a:t>desolate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silent?"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"My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body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-5">
                <a:latin typeface="Book Antiqua"/>
                <a:cs typeface="Book Antiqua"/>
              </a:rPr>
              <a:t> weak,</a:t>
            </a:r>
            <a:r>
              <a:rPr dirty="0" sz="1400">
                <a:latin typeface="Book Antiqua"/>
                <a:cs typeface="Book Antiqua"/>
              </a:rPr>
              <a:t> Mary,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spirit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instructed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resignation,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calmly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whatever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affliction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pleases to send. You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called </a:t>
            </a:r>
            <a:r>
              <a:rPr dirty="0" sz="1400">
                <a:latin typeface="Book Antiqua"/>
                <a:cs typeface="Book Antiqua"/>
              </a:rPr>
              <a:t>me changed since </a:t>
            </a:r>
            <a:r>
              <a:rPr dirty="0" sz="1400" spc="-5">
                <a:latin typeface="Book Antiqua"/>
                <a:cs typeface="Book Antiqua"/>
              </a:rPr>
              <a:t>Alfred died,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sometimes too silent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sad. </a:t>
            </a:r>
            <a:r>
              <a:rPr dirty="0" sz="1400">
                <a:latin typeface="Book Antiqua"/>
                <a:cs typeface="Book Antiqua"/>
              </a:rPr>
              <a:t>I am changed and often </a:t>
            </a:r>
            <a:r>
              <a:rPr dirty="0" sz="1400" spc="-5">
                <a:latin typeface="Book Antiqua"/>
                <a:cs typeface="Book Antiqua"/>
              </a:rPr>
              <a:t>silent, </a:t>
            </a:r>
            <a:r>
              <a:rPr dirty="0" sz="1400">
                <a:latin typeface="Book Antiqua"/>
                <a:cs typeface="Book Antiqua"/>
              </a:rPr>
              <a:t>but 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sad. </a:t>
            </a:r>
            <a:r>
              <a:rPr dirty="0" sz="1400" spc="-5" i="1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treasures are </a:t>
            </a:r>
            <a:r>
              <a:rPr dirty="0" sz="1400">
                <a:latin typeface="Book Antiqua"/>
                <a:cs typeface="Book Antiqua"/>
              </a:rPr>
              <a:t>in heaven, and </a:t>
            </a:r>
            <a:r>
              <a:rPr dirty="0" sz="1400" spc="-5">
                <a:latin typeface="Book Antiqua"/>
                <a:cs typeface="Book Antiqua"/>
              </a:rPr>
              <a:t>my </a:t>
            </a:r>
            <a:r>
              <a:rPr dirty="0" sz="1400">
                <a:latin typeface="Book Antiqua"/>
                <a:cs typeface="Book Antiqua"/>
              </a:rPr>
              <a:t>communings </a:t>
            </a:r>
            <a:r>
              <a:rPr dirty="0" sz="1400" spc="-5">
                <a:latin typeface="Book Antiqua"/>
                <a:cs typeface="Book Antiqua"/>
              </a:rPr>
              <a:t>are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spirits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children </a:t>
            </a:r>
            <a:r>
              <a:rPr dirty="0" sz="1400">
                <a:latin typeface="Book Antiqua"/>
                <a:cs typeface="Book Antiqua"/>
              </a:rPr>
              <a:t>in heaven </a:t>
            </a:r>
            <a:r>
              <a:rPr dirty="0" sz="1400" spc="-5">
                <a:latin typeface="Book Antiqua"/>
                <a:cs typeface="Book Antiqua"/>
              </a:rPr>
              <a:t>than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friends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are </a:t>
            </a:r>
            <a:r>
              <a:rPr dirty="0" sz="1400">
                <a:latin typeface="Book Antiqua"/>
                <a:cs typeface="Book Antiqua"/>
              </a:rPr>
              <a:t> with me here. And if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child </a:t>
            </a:r>
            <a:r>
              <a:rPr dirty="0" sz="1400" spc="-5">
                <a:latin typeface="Book Antiqua"/>
                <a:cs typeface="Book Antiqua"/>
              </a:rPr>
              <a:t>dies, </a:t>
            </a:r>
            <a:r>
              <a:rPr dirty="0" sz="1400">
                <a:latin typeface="Book Antiqua"/>
                <a:cs typeface="Book Antiqua"/>
              </a:rPr>
              <a:t>Mary,——if he </a:t>
            </a:r>
            <a:r>
              <a:rPr dirty="0" sz="1400" spc="-5">
                <a:latin typeface="Book Antiqua"/>
                <a:cs typeface="Book Antiqua"/>
              </a:rPr>
              <a:t>dies—his death </a:t>
            </a:r>
            <a:r>
              <a:rPr dirty="0" sz="1400">
                <a:latin typeface="Book Antiqua"/>
                <a:cs typeface="Book Antiqua"/>
              </a:rPr>
              <a:t> will</a:t>
            </a:r>
            <a:r>
              <a:rPr dirty="0" sz="1400" spc="-5">
                <a:latin typeface="Book Antiqua"/>
                <a:cs typeface="Book Antiqua"/>
              </a:rPr>
              <a:t> prepare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duties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rest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>
                <a:latin typeface="Book Antiqua"/>
                <a:cs typeface="Book Antiqua"/>
              </a:rPr>
              <a:t> life."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beautiful </a:t>
            </a:r>
            <a:r>
              <a:rPr dirty="0" sz="1400">
                <a:latin typeface="Book Antiqua"/>
                <a:cs typeface="Book Antiqua"/>
              </a:rPr>
              <a:t>boy </a:t>
            </a:r>
            <a:r>
              <a:rPr dirty="0" sz="1400" spc="-5">
                <a:latin typeface="Book Antiqua"/>
                <a:cs typeface="Book Antiqua"/>
              </a:rPr>
              <a:t>passed away just as his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lips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learned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pronounce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name—suddenly,  unexpectedly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all,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1016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yielded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grief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Ellen.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greatly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feared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become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insane.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Ellen—believe</a:t>
            </a:r>
            <a:r>
              <a:rPr dirty="0" sz="1400">
                <a:latin typeface="Book Antiqua"/>
                <a:cs typeface="Book Antiqua"/>
              </a:rPr>
              <a:t> 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transformed</a:t>
            </a:r>
            <a:r>
              <a:rPr dirty="0" sz="1400">
                <a:latin typeface="Book Antiqua"/>
                <a:cs typeface="Book Antiqua"/>
              </a:rPr>
              <a:t> from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sunshine to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angel </a:t>
            </a:r>
            <a:r>
              <a:rPr dirty="0" sz="1400">
                <a:latin typeface="Book Antiqua"/>
                <a:cs typeface="Book Antiqua"/>
              </a:rPr>
              <a:t>and minister of </a:t>
            </a:r>
            <a:r>
              <a:rPr dirty="0" sz="1400" spc="-5">
                <a:latin typeface="Book Antiqua"/>
                <a:cs typeface="Book Antiqua"/>
              </a:rPr>
              <a:t>light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darkness. She </a:t>
            </a:r>
            <a:r>
              <a:rPr dirty="0" sz="1400">
                <a:latin typeface="Book Antiqua"/>
                <a:cs typeface="Book Antiqua"/>
              </a:rPr>
              <a:t>sat </a:t>
            </a:r>
            <a:r>
              <a:rPr dirty="0" sz="1400" spc="-5">
                <a:latin typeface="Book Antiqua"/>
                <a:cs typeface="Book Antiqua"/>
              </a:rPr>
              <a:t>by 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husband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serene and collected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if her babe only </a:t>
            </a:r>
            <a:r>
              <a:rPr dirty="0" sz="1400" spc="-5">
                <a:latin typeface="Book Antiqua"/>
                <a:cs typeface="Book Antiqua"/>
              </a:rPr>
              <a:t>slept; 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tear </a:t>
            </a:r>
            <a:r>
              <a:rPr dirty="0" sz="1400">
                <a:latin typeface="Book Antiqua"/>
                <a:cs typeface="Book Antiqua"/>
              </a:rPr>
              <a:t> swept her </a:t>
            </a:r>
            <a:r>
              <a:rPr dirty="0" sz="1400" spc="-5">
                <a:latin typeface="Book Antiqua"/>
                <a:cs typeface="Book Antiqua"/>
              </a:rPr>
              <a:t>cheek, 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tremulous word </a:t>
            </a:r>
            <a:r>
              <a:rPr dirty="0" sz="1400">
                <a:latin typeface="Book Antiqua"/>
                <a:cs typeface="Book Antiqua"/>
              </a:rPr>
              <a:t>fell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lips, as she </a:t>
            </a:r>
            <a:r>
              <a:rPr dirty="0" sz="1400">
                <a:latin typeface="Book Antiqua"/>
                <a:cs typeface="Book Antiqua"/>
              </a:rPr>
              <a:t> soothed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stricken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companion;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</a:t>
            </a:r>
            <a:r>
              <a:rPr dirty="0" sz="1400">
                <a:latin typeface="Book Antiqua"/>
                <a:cs typeface="Book Antiqua"/>
              </a:rPr>
              <a:t> wore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>
                <a:latin typeface="Book Antiqua"/>
                <a:cs typeface="Book Antiqua"/>
              </a:rPr>
              <a:t> look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despair, and she </a:t>
            </a:r>
            <a:r>
              <a:rPr dirty="0" sz="1400" spc="-5">
                <a:latin typeface="Book Antiqua"/>
                <a:cs typeface="Book Antiqua"/>
              </a:rPr>
              <a:t>directed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-5">
                <a:latin typeface="Book Antiqua"/>
                <a:cs typeface="Book Antiqua"/>
              </a:rPr>
              <a:t>funeral preparation with as </a:t>
            </a:r>
            <a:r>
              <a:rPr dirty="0" sz="1400" spc="-10">
                <a:latin typeface="Book Antiqua"/>
                <a:cs typeface="Book Antiqua"/>
              </a:rPr>
              <a:t>much </a:t>
            </a:r>
            <a:r>
              <a:rPr dirty="0" sz="1400" spc="-5">
                <a:latin typeface="Book Antiqua"/>
                <a:cs typeface="Book Antiqua"/>
              </a:rPr>
              <a:t> composure as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 i="1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heart had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felt </a:t>
            </a:r>
            <a:r>
              <a:rPr dirty="0" sz="1400" spc="-5">
                <a:latin typeface="Book Antiqua"/>
                <a:cs typeface="Book Antiqua"/>
              </a:rPr>
              <a:t>the awful wound.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world </a:t>
            </a:r>
            <a:r>
              <a:rPr dirty="0" sz="1400">
                <a:latin typeface="Book Antiqua"/>
                <a:cs typeface="Book Antiqua"/>
              </a:rPr>
              <a:t> called her </a:t>
            </a:r>
            <a:r>
              <a:rPr dirty="0" sz="1400" spc="-5">
                <a:latin typeface="Book Antiqua"/>
                <a:cs typeface="Book Antiqua"/>
              </a:rPr>
              <a:t>heartless,—but </a:t>
            </a:r>
            <a:r>
              <a:rPr dirty="0" sz="1400">
                <a:latin typeface="Book Antiqua"/>
                <a:cs typeface="Book Antiqua"/>
              </a:rPr>
              <a:t>Christ </a:t>
            </a:r>
            <a:r>
              <a:rPr dirty="0" sz="1400" spc="-5">
                <a:latin typeface="Book Antiqua"/>
                <a:cs typeface="Book Antiqua"/>
              </a:rPr>
              <a:t>must </a:t>
            </a:r>
            <a:r>
              <a:rPr dirty="0" sz="1400">
                <a:latin typeface="Book Antiqua"/>
                <a:cs typeface="Book Antiqua"/>
              </a:rPr>
              <a:t>have owned her as one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brightest jewels, almost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perfect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disciple. </a:t>
            </a:r>
            <a:r>
              <a:rPr dirty="0" sz="1400">
                <a:latin typeface="Book Antiqua"/>
                <a:cs typeface="Book Antiqua"/>
              </a:rPr>
              <a:t>When she </a:t>
            </a:r>
            <a:r>
              <a:rPr dirty="0" sz="1400" spc="-5">
                <a:latin typeface="Book Antiqua"/>
                <a:cs typeface="Book Antiqua"/>
              </a:rPr>
              <a:t>spoke,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felt </a:t>
            </a:r>
            <a:r>
              <a:rPr dirty="0" sz="1400">
                <a:latin typeface="Book Antiqua"/>
                <a:cs typeface="Book Antiqua"/>
              </a:rPr>
              <a:t> as if </a:t>
            </a:r>
            <a:r>
              <a:rPr dirty="0" sz="1400" spc="-5">
                <a:latin typeface="Book Antiqua"/>
                <a:cs typeface="Book Antiqua"/>
              </a:rPr>
              <a:t>some mysterious power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heaven was </a:t>
            </a:r>
            <a:r>
              <a:rPr dirty="0" sz="1400">
                <a:latin typeface="Book Antiqua"/>
                <a:cs typeface="Book Antiqua"/>
              </a:rPr>
              <a:t>in our </a:t>
            </a:r>
            <a:r>
              <a:rPr dirty="0" sz="1400" spc="-5">
                <a:latin typeface="Book Antiqua"/>
                <a:cs typeface="Book Antiqua"/>
              </a:rPr>
              <a:t>midst.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 as much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saint-like </a:t>
            </a:r>
            <a:r>
              <a:rPr dirty="0" sz="1400" spc="-5">
                <a:latin typeface="Book Antiqua"/>
                <a:cs typeface="Book Antiqua"/>
              </a:rPr>
              <a:t>fortitude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resignation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feeble Ellen, and </a:t>
            </a:r>
            <a:r>
              <a:rPr dirty="0" sz="1400" spc="-5">
                <a:latin typeface="Book Antiqua"/>
                <a:cs typeface="Book Antiqua"/>
              </a:rPr>
              <a:t>wept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much to witness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calmness and </a:t>
            </a:r>
            <a:r>
              <a:rPr dirty="0" sz="1400">
                <a:latin typeface="Book Antiqua"/>
                <a:cs typeface="Book Antiqua"/>
              </a:rPr>
              <a:t>spiritual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strength, as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loss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interesting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friend.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pastor called to </a:t>
            </a:r>
            <a:r>
              <a:rPr dirty="0" sz="1400">
                <a:latin typeface="Book Antiqua"/>
                <a:cs typeface="Book Antiqua"/>
              </a:rPr>
              <a:t>offer </a:t>
            </a:r>
            <a:r>
              <a:rPr dirty="0" sz="1400" spc="-5">
                <a:latin typeface="Book Antiqua"/>
                <a:cs typeface="Book Antiqua"/>
              </a:rPr>
              <a:t>gospel consolations to the sorrowing </a:t>
            </a:r>
            <a:r>
              <a:rPr dirty="0" sz="1400">
                <a:latin typeface="Book Antiqua"/>
                <a:cs typeface="Book Antiqua"/>
              </a:rPr>
              <a:t> mother, but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 spc="-10">
                <a:latin typeface="Book Antiqua"/>
                <a:cs typeface="Book Antiqua"/>
              </a:rPr>
              <a:t>wept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Ellen greeted him, saying, "God </a:t>
            </a:r>
            <a:r>
              <a:rPr dirty="0" sz="1400">
                <a:latin typeface="Book Antiqua"/>
                <a:cs typeface="Book Antiqua"/>
              </a:rPr>
              <a:t>hath </a:t>
            </a:r>
            <a:r>
              <a:rPr dirty="0" sz="1400" spc="-5">
                <a:latin typeface="Book Antiqua"/>
                <a:cs typeface="Book Antiqua"/>
              </a:rPr>
              <a:t>much </a:t>
            </a:r>
            <a:r>
              <a:rPr dirty="0" sz="1400">
                <a:latin typeface="Book Antiqua"/>
                <a:cs typeface="Book Antiqua"/>
              </a:rPr>
              <a:t> love for us, </a:t>
            </a:r>
            <a:r>
              <a:rPr dirty="0" sz="1400" spc="-5">
                <a:latin typeface="Book Antiqua"/>
                <a:cs typeface="Book Antiqua"/>
              </a:rPr>
              <a:t>Brother Ellis,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he chasteneth </a:t>
            </a:r>
            <a:r>
              <a:rPr dirty="0" sz="1400">
                <a:latin typeface="Book Antiqua"/>
                <a:cs typeface="Book Antiqua"/>
              </a:rPr>
              <a:t>much. </a:t>
            </a:r>
            <a:r>
              <a:rPr dirty="0" sz="1400" spc="-5">
                <a:latin typeface="Book Antiqua"/>
                <a:cs typeface="Book Antiqua"/>
              </a:rPr>
              <a:t>Now, </a:t>
            </a:r>
            <a:r>
              <a:rPr dirty="0" sz="1400">
                <a:latin typeface="Book Antiqua"/>
                <a:cs typeface="Book Antiqua"/>
              </a:rPr>
              <a:t>my only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is,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Henry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led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perceive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peace.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words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comfort,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still</a:t>
            </a:r>
            <a:r>
              <a:rPr dirty="0" sz="1400" spc="-5">
                <a:latin typeface="Book Antiqua"/>
                <a:cs typeface="Book Antiqua"/>
              </a:rPr>
              <a:t> 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troubled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spirit."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aged </a:t>
            </a:r>
            <a:r>
              <a:rPr dirty="0" sz="1400">
                <a:latin typeface="Book Antiqua"/>
                <a:cs typeface="Book Antiqua"/>
              </a:rPr>
              <a:t>came </a:t>
            </a:r>
            <a:r>
              <a:rPr dirty="0" sz="1400" spc="-5">
                <a:latin typeface="Book Antiqua"/>
                <a:cs typeface="Book Antiqua"/>
              </a:rPr>
              <a:t>to console </a:t>
            </a:r>
            <a:r>
              <a:rPr dirty="0" sz="1400">
                <a:latin typeface="Book Antiqua"/>
                <a:cs typeface="Book Antiqua"/>
              </a:rPr>
              <a:t>her, </a:t>
            </a:r>
            <a:r>
              <a:rPr dirty="0" sz="1400" spc="-5">
                <a:latin typeface="Book Antiqua"/>
                <a:cs typeface="Book Antiqua"/>
              </a:rPr>
              <a:t>but went back to their dwellings </a:t>
            </a:r>
            <a:r>
              <a:rPr dirty="0" sz="1400">
                <a:latin typeface="Book Antiqua"/>
                <a:cs typeface="Book Antiqua"/>
              </a:rPr>
              <a:t> feeling </a:t>
            </a:r>
            <a:r>
              <a:rPr dirty="0" sz="1400" spc="-5">
                <a:latin typeface="Book Antiqua"/>
                <a:cs typeface="Book Antiqua"/>
              </a:rPr>
              <a:t>that she was </a:t>
            </a:r>
            <a:r>
              <a:rPr dirty="0" sz="1400">
                <a:latin typeface="Book Antiqua"/>
                <a:cs typeface="Book Antiqua"/>
              </a:rPr>
              <a:t>as well </a:t>
            </a:r>
            <a:r>
              <a:rPr dirty="0" sz="1400" spc="-5">
                <a:latin typeface="Book Antiqua"/>
                <a:cs typeface="Book Antiqua"/>
              </a:rPr>
              <a:t>instructed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wisdom </a:t>
            </a:r>
            <a:r>
              <a:rPr dirty="0" sz="1400">
                <a:latin typeface="Book Antiqua"/>
                <a:cs typeface="Book Antiqua"/>
              </a:rPr>
              <a:t>of heaven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oldest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servant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among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young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happy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mingle tears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sympathy </a:t>
            </a:r>
            <a:r>
              <a:rPr dirty="0" sz="1400">
                <a:latin typeface="Book Antiqua"/>
                <a:cs typeface="Book Antiqua"/>
              </a:rPr>
              <a:t>with her,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returned </a:t>
            </a:r>
            <a:r>
              <a:rPr dirty="0" sz="1400" spc="-5">
                <a:latin typeface="Book Antiqua"/>
                <a:cs typeface="Book Antiqua"/>
              </a:rPr>
              <a:t>to dwell upon her </a:t>
            </a:r>
            <a:r>
              <a:rPr dirty="0" sz="1400">
                <a:latin typeface="Book Antiqua"/>
                <a:cs typeface="Book Antiqua"/>
              </a:rPr>
              <a:t> words as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communications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spirit-land, </a:t>
            </a:r>
            <a:r>
              <a:rPr dirty="0" sz="1400" spc="-5">
                <a:latin typeface="Book Antiqua"/>
                <a:cs typeface="Book Antiqua"/>
              </a:rPr>
              <a:t>rather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 </a:t>
            </a:r>
            <a:r>
              <a:rPr dirty="0" sz="1400">
                <a:latin typeface="Book Antiqua"/>
                <a:cs typeface="Book Antiqua"/>
              </a:rPr>
              <a:t> from a </a:t>
            </a:r>
            <a:r>
              <a:rPr dirty="0" sz="1400" spc="-5">
                <a:latin typeface="Book Antiqua"/>
                <a:cs typeface="Book Antiqua"/>
              </a:rPr>
              <a:t>creature like themselves. </a:t>
            </a:r>
            <a:r>
              <a:rPr dirty="0" sz="1400">
                <a:latin typeface="Book Antiqua"/>
                <a:cs typeface="Book Antiqua"/>
              </a:rPr>
              <a:t>Her words found a </a:t>
            </a:r>
            <a:r>
              <a:rPr dirty="0" sz="1400" spc="10">
                <a:latin typeface="Book Antiqua"/>
                <a:cs typeface="Book Antiqua"/>
              </a:rPr>
              <a:t>way </a:t>
            </a:r>
            <a:r>
              <a:rPr dirty="0" sz="1400" spc="-5">
                <a:latin typeface="Book Antiqua"/>
                <a:cs typeface="Book Antiqua"/>
              </a:rPr>
              <a:t>to the soul 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most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thoughtless,</a:t>
            </a:r>
            <a:r>
              <a:rPr dirty="0" sz="1400">
                <a:latin typeface="Book Antiqua"/>
                <a:cs typeface="Book Antiqua"/>
              </a:rPr>
              <a:t> fixing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heaven,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revealing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unseen </a:t>
            </a:r>
            <a:r>
              <a:rPr dirty="0" sz="1400" spc="-5">
                <a:latin typeface="Book Antiqua"/>
                <a:cs typeface="Book Antiqua"/>
              </a:rPr>
              <a:t>glories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better </a:t>
            </a:r>
            <a:r>
              <a:rPr dirty="0" sz="1400">
                <a:latin typeface="Book Antiqua"/>
                <a:cs typeface="Book Antiqua"/>
              </a:rPr>
              <a:t>home, and </a:t>
            </a:r>
            <a:r>
              <a:rPr dirty="0" sz="1400" spc="-5">
                <a:latin typeface="Book Antiqua"/>
                <a:cs typeface="Book Antiqua"/>
              </a:rPr>
              <a:t>the beauty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Christian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faith </a:t>
            </a:r>
            <a:r>
              <a:rPr dirty="0" sz="1400" spc="-5">
                <a:latin typeface="Book Antiqua"/>
                <a:cs typeface="Book Antiqua"/>
              </a:rPr>
              <a:t>in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earthly </a:t>
            </a:r>
            <a:r>
              <a:rPr dirty="0" sz="1400">
                <a:latin typeface="Book Antiqua"/>
                <a:cs typeface="Book Antiqua"/>
              </a:rPr>
              <a:t>one.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99"/>
              </a:lnSpc>
              <a:spcBef>
                <a:spcPts val="1380"/>
              </a:spcBef>
            </a:pPr>
            <a:r>
              <a:rPr dirty="0" sz="1400" spc="-5">
                <a:latin typeface="Book Antiqua"/>
                <a:cs typeface="Book Antiqua"/>
              </a:rPr>
              <a:t>She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Christian </a:t>
            </a:r>
            <a:r>
              <a:rPr dirty="0" sz="1400">
                <a:latin typeface="Book Antiqua"/>
                <a:cs typeface="Book Antiqua"/>
              </a:rPr>
              <a:t>mother. </a:t>
            </a:r>
            <a:r>
              <a:rPr dirty="0" sz="1400" spc="-5">
                <a:latin typeface="Book Antiqua"/>
                <a:cs typeface="Book Antiqua"/>
              </a:rPr>
              <a:t>When she put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Christ, she was </a:t>
            </a:r>
            <a:r>
              <a:rPr dirty="0" sz="1400" spc="5">
                <a:latin typeface="Book Antiqua"/>
                <a:cs typeface="Book Antiqua"/>
              </a:rPr>
              <a:t>"</a:t>
            </a:r>
            <a:r>
              <a:rPr dirty="0" sz="1400" spc="5" i="1">
                <a:latin typeface="Book Antiqua"/>
                <a:cs typeface="Book Antiqua"/>
              </a:rPr>
              <a:t>a </a:t>
            </a:r>
            <a:r>
              <a:rPr dirty="0" sz="1400" spc="10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new </a:t>
            </a:r>
            <a:r>
              <a:rPr dirty="0" sz="1400" spc="-5" i="1">
                <a:latin typeface="Book Antiqua"/>
                <a:cs typeface="Book Antiqua"/>
              </a:rPr>
              <a:t>creature</a:t>
            </a:r>
            <a:r>
              <a:rPr dirty="0" sz="1400" spc="-5">
                <a:latin typeface="Book Antiqua"/>
                <a:cs typeface="Book Antiqua"/>
              </a:rPr>
              <a:t>" She </a:t>
            </a:r>
            <a:r>
              <a:rPr dirty="0" sz="1400">
                <a:latin typeface="Book Antiqua"/>
                <a:cs typeface="Book Antiqua"/>
              </a:rPr>
              <a:t>believed her </a:t>
            </a:r>
            <a:r>
              <a:rPr dirty="0" sz="1400" spc="-5">
                <a:latin typeface="Book Antiqua"/>
                <a:cs typeface="Book Antiqua"/>
              </a:rPr>
              <a:t>first grief was almost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murmuring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against heaven. Surely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know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bore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equal love </a:t>
            </a:r>
            <a:r>
              <a:rPr dirty="0" sz="1400">
                <a:latin typeface="Book Antiqua"/>
                <a:cs typeface="Book Antiqua"/>
              </a:rPr>
              <a:t>for all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children, but when her </a:t>
            </a:r>
            <a:r>
              <a:rPr dirty="0" sz="1400" spc="-5">
                <a:latin typeface="Book Antiqua"/>
                <a:cs typeface="Book Antiqua"/>
              </a:rPr>
              <a:t>last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died, she </a:t>
            </a:r>
            <a:r>
              <a:rPr dirty="0" sz="1400">
                <a:latin typeface="Book Antiqua"/>
                <a:cs typeface="Book Antiqua"/>
              </a:rPr>
              <a:t>loved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and her </a:t>
            </a:r>
            <a:r>
              <a:rPr dirty="0" sz="1400" spc="-5">
                <a:latin typeface="Book Antiqua"/>
                <a:cs typeface="Book Antiqua"/>
              </a:rPr>
              <a:t>Saviour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more, </a:t>
            </a:r>
            <a:r>
              <a:rPr dirty="0" sz="1400" spc="-5">
                <a:latin typeface="Book Antiqua"/>
                <a:cs typeface="Book Antiqua"/>
              </a:rPr>
              <a:t>believing fully that God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-5">
                <a:latin typeface="Book Antiqua"/>
                <a:cs typeface="Book Antiqua"/>
              </a:rPr>
              <a:t>not do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wrong,—that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sought the good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creatures</a:t>
            </a:r>
            <a:r>
              <a:rPr dirty="0" sz="1400">
                <a:latin typeface="Book Antiqua"/>
                <a:cs typeface="Book Antiqua"/>
              </a:rPr>
              <a:t> in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dispensations,—that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although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seemed grievous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inscrutable to them, he saw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beginning,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chastized </a:t>
            </a:r>
            <a:r>
              <a:rPr dirty="0" sz="1400">
                <a:latin typeface="Book Antiqua"/>
                <a:cs typeface="Book Antiqua"/>
              </a:rPr>
              <a:t>whom</a:t>
            </a:r>
            <a:r>
              <a:rPr dirty="0" sz="1400" spc="-5">
                <a:latin typeface="Book Antiqua"/>
                <a:cs typeface="Book Antiqua"/>
              </a:rPr>
              <a:t> he </a:t>
            </a:r>
            <a:r>
              <a:rPr dirty="0" sz="1400">
                <a:latin typeface="Book Antiqua"/>
                <a:cs typeface="Book Antiqua"/>
              </a:rPr>
              <a:t>loved.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6710" cy="886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2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MOTHERLESS</a:t>
            </a:r>
            <a:r>
              <a:rPr dirty="0" sz="1400" spc="-2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CHILD.</a:t>
            </a:r>
            <a:endParaRPr sz="1400">
              <a:latin typeface="Book Antiqua"/>
              <a:cs typeface="Book Antiqua"/>
            </a:endParaRPr>
          </a:p>
          <a:p>
            <a:pPr algn="ctr" marL="15049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M.H.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ADAMS.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become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childless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indeed </a:t>
            </a:r>
            <a:r>
              <a:rPr dirty="0" sz="1400">
                <a:latin typeface="Book Antiqua"/>
                <a:cs typeface="Book Antiqua"/>
              </a:rPr>
              <a:t>one of </a:t>
            </a:r>
            <a:r>
              <a:rPr dirty="0" sz="1400" spc="-5">
                <a:latin typeface="Book Antiqua"/>
                <a:cs typeface="Book Antiqua"/>
              </a:rPr>
              <a:t>the most severe </a:t>
            </a:r>
            <a:r>
              <a:rPr dirty="0" sz="1400">
                <a:latin typeface="Book Antiqua"/>
                <a:cs typeface="Book Antiqua"/>
              </a:rPr>
              <a:t> afflictions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woman </a:t>
            </a:r>
            <a:r>
              <a:rPr dirty="0" sz="1400" spc="-5">
                <a:latin typeface="Book Antiqua"/>
                <a:cs typeface="Book Antiqua"/>
              </a:rPr>
              <a:t>can be called to endure; yet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may be,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often met with </a:t>
            </a:r>
            <a:r>
              <a:rPr dirty="0" sz="1400" spc="-5">
                <a:latin typeface="Book Antiqua"/>
                <a:cs typeface="Book Antiqua"/>
              </a:rPr>
              <a:t>noble, Christian fortitude, with Christian humility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resignation, that soothe the acute pains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the mother's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carry her </a:t>
            </a:r>
            <a:r>
              <a:rPr dirty="0" sz="1400" spc="-5">
                <a:latin typeface="Book Antiqua"/>
                <a:cs typeface="Book Antiqua"/>
              </a:rPr>
              <a:t>thoughts away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earth </a:t>
            </a:r>
            <a:r>
              <a:rPr dirty="0" sz="1400">
                <a:latin typeface="Book Antiqua"/>
                <a:cs typeface="Book Antiqua"/>
              </a:rPr>
              <a:t>and above its </a:t>
            </a:r>
            <a:r>
              <a:rPr dirty="0" sz="1400" spc="-5">
                <a:latin typeface="Book Antiqua"/>
                <a:cs typeface="Book Antiqua"/>
              </a:rPr>
              <a:t>sorrows;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 feel </a:t>
            </a:r>
            <a:r>
              <a:rPr dirty="0" sz="1400" spc="-5">
                <a:latin typeface="Book Antiqua"/>
                <a:cs typeface="Book Antiqua"/>
              </a:rPr>
              <a:t>that she can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has found </a:t>
            </a:r>
            <a:r>
              <a:rPr dirty="0" sz="1400">
                <a:latin typeface="Book Antiqua"/>
                <a:cs typeface="Book Antiqua"/>
              </a:rPr>
              <a:t>a balm, </a:t>
            </a:r>
            <a:r>
              <a:rPr dirty="0" sz="1400" spc="-5">
                <a:latin typeface="Book Antiqua"/>
                <a:cs typeface="Book Antiqua"/>
              </a:rPr>
              <a:t>and has still </a:t>
            </a:r>
            <a:r>
              <a:rPr dirty="0" sz="1400">
                <a:latin typeface="Book Antiqua"/>
                <a:cs typeface="Book Antiqua"/>
              </a:rPr>
              <a:t>left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consolation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happiness. But </a:t>
            </a:r>
            <a:r>
              <a:rPr dirty="0" sz="1400">
                <a:latin typeface="Book Antiqua"/>
                <a:cs typeface="Book Antiqua"/>
              </a:rPr>
              <a:t>when we see a little </a:t>
            </a:r>
            <a:r>
              <a:rPr dirty="0" sz="1400" spc="-5">
                <a:latin typeface="Book Antiqua"/>
                <a:cs typeface="Book Antiqua"/>
              </a:rPr>
              <a:t>child, </a:t>
            </a:r>
            <a:r>
              <a:rPr dirty="0" sz="1400">
                <a:latin typeface="Book Antiqua"/>
                <a:cs typeface="Book Antiqua"/>
              </a:rPr>
              <a:t>whose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</a:t>
            </a:r>
            <a:r>
              <a:rPr dirty="0" sz="1400">
                <a:latin typeface="Book Antiqua"/>
                <a:cs typeface="Book Antiqua"/>
              </a:rPr>
              <a:t> has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taken,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fully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realizing</a:t>
            </a:r>
            <a:r>
              <a:rPr dirty="0" sz="1400">
                <a:latin typeface="Book Antiqua"/>
                <a:cs typeface="Book Antiqua"/>
              </a:rPr>
              <a:t> its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bereavement,</a:t>
            </a:r>
            <a:r>
              <a:rPr dirty="0" sz="1400">
                <a:latin typeface="Book Antiqua"/>
                <a:cs typeface="Book Antiqua"/>
              </a:rPr>
              <a:t> its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loneliness, </a:t>
            </a:r>
            <a:r>
              <a:rPr dirty="0" sz="1400" spc="-5">
                <a:latin typeface="Book Antiqua"/>
                <a:cs typeface="Book Antiqua"/>
              </a:rPr>
              <a:t>its absolute misfortune, as </a:t>
            </a:r>
            <a:r>
              <a:rPr dirty="0" sz="1400">
                <a:latin typeface="Book Antiqua"/>
                <a:cs typeface="Book Antiqua"/>
              </a:rPr>
              <a:t>a child </a:t>
            </a:r>
            <a:r>
              <a:rPr dirty="0" sz="1400" spc="-5">
                <a:latin typeface="Book Antiqua"/>
                <a:cs typeface="Book Antiqua"/>
              </a:rPr>
              <a:t>can do, </a:t>
            </a:r>
            <a:r>
              <a:rPr dirty="0" sz="1400">
                <a:latin typeface="Book Antiqua"/>
                <a:cs typeface="Book Antiqua"/>
              </a:rPr>
              <a:t>we feel </a:t>
            </a:r>
            <a:r>
              <a:rPr dirty="0" sz="1400" spc="-5">
                <a:latin typeface="Book Antiqua"/>
                <a:cs typeface="Book Antiqua"/>
              </a:rPr>
              <a:t>that 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motherless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unchristian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world,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-5">
                <a:latin typeface="Book Antiqua"/>
                <a:cs typeface="Book Antiqua"/>
              </a:rPr>
              <a:t> indeed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affliction for which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seldom </a:t>
            </a:r>
            <a:r>
              <a:rPr dirty="0" sz="1400" spc="-5">
                <a:latin typeface="Book Antiqua"/>
                <a:cs typeface="Book Antiqua"/>
              </a:rPr>
              <a:t>appears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balm; though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doubt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-5">
                <a:latin typeface="Book Antiqua"/>
                <a:cs typeface="Book Antiqua"/>
              </a:rPr>
              <a:t> Father</a:t>
            </a:r>
            <a:r>
              <a:rPr dirty="0" sz="1400">
                <a:latin typeface="Book Antiqua"/>
                <a:cs typeface="Book Antiqua"/>
              </a:rPr>
              <a:t> hath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balm for</a:t>
            </a:r>
            <a:r>
              <a:rPr dirty="0" sz="1400" spc="-10">
                <a:latin typeface="Book Antiqua"/>
                <a:cs typeface="Book Antiqua"/>
              </a:rPr>
              <a:t> 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-5">
                <a:latin typeface="Book Antiqua"/>
                <a:cs typeface="Book Antiqua"/>
              </a:rPr>
              <a:t>other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wound.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corpse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faithful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wife,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babes. One </a:t>
            </a:r>
            <a:r>
              <a:rPr dirty="0" sz="1400">
                <a:latin typeface="Book Antiqua"/>
                <a:cs typeface="Book Antiqua"/>
              </a:rPr>
              <a:t>child </a:t>
            </a:r>
            <a:r>
              <a:rPr dirty="0" sz="1400" spc="-5">
                <a:latin typeface="Book Antiqua"/>
                <a:cs typeface="Book Antiqua"/>
              </a:rPr>
              <a:t>was gazing </a:t>
            </a:r>
            <a:r>
              <a:rPr dirty="0" sz="1400">
                <a:latin typeface="Book Antiqua"/>
                <a:cs typeface="Book Antiqua"/>
              </a:rPr>
              <a:t>silently and </a:t>
            </a:r>
            <a:r>
              <a:rPr dirty="0" sz="1400" spc="-5">
                <a:latin typeface="Book Antiqua"/>
                <a:cs typeface="Book Antiqua"/>
              </a:rPr>
              <a:t>inquiringly at </a:t>
            </a:r>
            <a:r>
              <a:rPr dirty="0" sz="1400">
                <a:latin typeface="Book Antiqua"/>
                <a:cs typeface="Book Antiqua"/>
              </a:rPr>
              <a:t> her </a:t>
            </a:r>
            <a:r>
              <a:rPr dirty="0" sz="1400" spc="-5">
                <a:latin typeface="Book Antiqua"/>
                <a:cs typeface="Book Antiqua"/>
              </a:rPr>
              <a:t>father, as he held his </a:t>
            </a:r>
            <a:r>
              <a:rPr dirty="0" sz="1400">
                <a:latin typeface="Book Antiqua"/>
                <a:cs typeface="Book Antiqua"/>
              </a:rPr>
              <a:t>head </a:t>
            </a:r>
            <a:r>
              <a:rPr dirty="0" sz="1400" spc="-5">
                <a:latin typeface="Book Antiqua"/>
                <a:cs typeface="Book Antiqua"/>
              </a:rPr>
              <a:t>weeping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groaning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anguish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spirit.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tender infant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few weeks </a:t>
            </a:r>
            <a:r>
              <a:rPr dirty="0" sz="1400">
                <a:latin typeface="Book Antiqua"/>
                <a:cs typeface="Book Antiqua"/>
              </a:rPr>
              <a:t>lay asleep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cradle at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side.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>
                <a:latin typeface="Book Antiqua"/>
                <a:cs typeface="Book Antiqua"/>
              </a:rPr>
              <a:t> man's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entered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room,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tenderness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tone </a:t>
            </a:r>
            <a:r>
              <a:rPr dirty="0" sz="1400">
                <a:latin typeface="Book Antiqua"/>
                <a:cs typeface="Book Antiqua"/>
              </a:rPr>
              <a:t>and manner, endeavored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calm </a:t>
            </a:r>
            <a:r>
              <a:rPr dirty="0" sz="1400" spc="-5">
                <a:latin typeface="Book Antiqua"/>
                <a:cs typeface="Book Antiqua"/>
              </a:rPr>
              <a:t>his grief;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words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gospel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love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faith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comfort him.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"Abby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faithful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devoted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wife,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David;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agreeable companion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constant friend. </a:t>
            </a:r>
            <a:r>
              <a:rPr dirty="0" sz="1400">
                <a:latin typeface="Book Antiqua"/>
                <a:cs typeface="Book Antiqua"/>
              </a:rPr>
              <a:t>Before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humble </a:t>
            </a:r>
            <a:r>
              <a:rPr dirty="0" sz="1400" spc="-5">
                <a:latin typeface="Book Antiqua"/>
                <a:cs typeface="Book Antiqua"/>
              </a:rPr>
              <a:t>child,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before the </a:t>
            </a:r>
            <a:r>
              <a:rPr dirty="0" sz="1400">
                <a:latin typeface="Book Antiqua"/>
                <a:cs typeface="Book Antiqua"/>
              </a:rPr>
              <a:t>world a worthy </a:t>
            </a:r>
            <a:r>
              <a:rPr dirty="0" sz="1400" spc="-5">
                <a:latin typeface="Book Antiqua"/>
                <a:cs typeface="Book Antiqua"/>
              </a:rPr>
              <a:t>disciple </a:t>
            </a:r>
            <a:r>
              <a:rPr dirty="0" sz="1400">
                <a:latin typeface="Book Antiqua"/>
                <a:cs typeface="Book Antiqua"/>
              </a:rPr>
              <a:t>of Christ.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doubtless feel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this, </a:t>
            </a:r>
            <a:r>
              <a:rPr dirty="0" sz="1400">
                <a:latin typeface="Book Antiqua"/>
                <a:cs typeface="Book Antiqua"/>
              </a:rPr>
              <a:t>and more. </a:t>
            </a:r>
            <a:r>
              <a:rPr dirty="0" sz="1400" spc="-5">
                <a:latin typeface="Book Antiqua"/>
                <a:cs typeface="Book Antiqua"/>
              </a:rPr>
              <a:t>Few can speak </a:t>
            </a:r>
            <a:r>
              <a:rPr dirty="0" sz="1400">
                <a:latin typeface="Book Antiqua"/>
                <a:cs typeface="Book Antiqua"/>
              </a:rPr>
              <a:t>evil of </a:t>
            </a:r>
            <a:r>
              <a:rPr dirty="0" sz="1400" spc="-5">
                <a:latin typeface="Book Antiqua"/>
                <a:cs typeface="Book Antiqua"/>
              </a:rPr>
              <a:t>her, </a:t>
            </a:r>
            <a:r>
              <a:rPr dirty="0" sz="1400">
                <a:latin typeface="Book Antiqua"/>
                <a:cs typeface="Book Antiqua"/>
              </a:rPr>
              <a:t>and very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sincerely</a:t>
            </a:r>
            <a:r>
              <a:rPr dirty="0" sz="1400">
                <a:latin typeface="Book Antiqua"/>
                <a:cs typeface="Book Antiqua"/>
              </a:rPr>
              <a:t> mourn her early </a:t>
            </a:r>
            <a:r>
              <a:rPr dirty="0" sz="1400" spc="-5">
                <a:latin typeface="Book Antiqua"/>
                <a:cs typeface="Book Antiqua"/>
              </a:rPr>
              <a:t>death,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sympathize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dreadful hour. But remember, David, you </a:t>
            </a:r>
            <a:r>
              <a:rPr dirty="0" sz="1400">
                <a:latin typeface="Book Antiqua"/>
                <a:cs typeface="Book Antiqua"/>
              </a:rPr>
              <a:t>have, </a:t>
            </a:r>
            <a:r>
              <a:rPr dirty="0" sz="1400" spc="-5">
                <a:latin typeface="Book Antiqua"/>
                <a:cs typeface="Book Antiqua"/>
              </a:rPr>
              <a:t>before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professed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trust</a:t>
            </a:r>
            <a:r>
              <a:rPr dirty="0" sz="1400">
                <a:latin typeface="Book Antiqua"/>
                <a:cs typeface="Book Antiqua"/>
              </a:rPr>
              <a:t> and belief in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promises and </a:t>
            </a:r>
            <a:r>
              <a:rPr dirty="0" sz="1400" spc="-5">
                <a:latin typeface="Book Antiqua"/>
                <a:cs typeface="Book Antiqua"/>
              </a:rPr>
              <a:t>love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God. </a:t>
            </a:r>
            <a:r>
              <a:rPr dirty="0" sz="1400" spc="-5">
                <a:latin typeface="Book Antiqua"/>
                <a:cs typeface="Book Antiqua"/>
              </a:rPr>
              <a:t> Now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 time to </a:t>
            </a:r>
            <a:r>
              <a:rPr dirty="0" sz="1400">
                <a:latin typeface="Book Antiqua"/>
                <a:cs typeface="Book Antiqua"/>
              </a:rPr>
              <a:t>make manifest </a:t>
            </a:r>
            <a:r>
              <a:rPr dirty="0" sz="1400" spc="-5">
                <a:latin typeface="Book Antiqua"/>
                <a:cs typeface="Book Antiqua"/>
              </a:rPr>
              <a:t>your </a:t>
            </a:r>
            <a:r>
              <a:rPr dirty="0" sz="1400">
                <a:latin typeface="Book Antiqua"/>
                <a:cs typeface="Book Antiqua"/>
              </a:rPr>
              <a:t>Christian </a:t>
            </a:r>
            <a:r>
              <a:rPr dirty="0" sz="1400" spc="-5">
                <a:latin typeface="Book Antiqua"/>
                <a:cs typeface="Book Antiqua"/>
              </a:rPr>
              <a:t>faith, your hope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God, your belief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gospel. </a:t>
            </a:r>
            <a:r>
              <a:rPr dirty="0" sz="1400">
                <a:latin typeface="Book Antiqua"/>
                <a:cs typeface="Book Antiqua"/>
              </a:rPr>
              <a:t>Try </a:t>
            </a:r>
            <a:r>
              <a:rPr dirty="0" sz="1400" spc="-5">
                <a:latin typeface="Book Antiqua"/>
                <a:cs typeface="Book Antiqua"/>
              </a:rPr>
              <a:t>not to be utterly </a:t>
            </a:r>
            <a:r>
              <a:rPr dirty="0" sz="1400">
                <a:latin typeface="Book Antiqua"/>
                <a:cs typeface="Book Antiqua"/>
              </a:rPr>
              <a:t>disconsolate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your loneliness. God </a:t>
            </a:r>
            <a:r>
              <a:rPr dirty="0" sz="1400">
                <a:latin typeface="Book Antiqua"/>
                <a:cs typeface="Book Antiqua"/>
              </a:rPr>
              <a:t>is very near </a:t>
            </a:r>
            <a:r>
              <a:rPr dirty="0" sz="1400" spc="-5">
                <a:latin typeface="Book Antiqua"/>
                <a:cs typeface="Book Antiqua"/>
              </a:rPr>
              <a:t>to us, </a:t>
            </a:r>
            <a:r>
              <a:rPr dirty="0" sz="1400">
                <a:latin typeface="Book Antiqua"/>
                <a:cs typeface="Book Antiqua"/>
              </a:rPr>
              <a:t>although </a:t>
            </a:r>
            <a:r>
              <a:rPr dirty="0" sz="1400" spc="-5">
                <a:latin typeface="Book Antiqua"/>
                <a:cs typeface="Book Antiqua"/>
              </a:rPr>
              <a:t>this heavy </a:t>
            </a:r>
            <a:r>
              <a:rPr dirty="0" sz="1400">
                <a:latin typeface="Book Antiqua"/>
                <a:cs typeface="Book Antiqua"/>
              </a:rPr>
              <a:t>cloud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</a:t>
            </a:r>
            <a:r>
              <a:rPr dirty="0" sz="1400">
                <a:latin typeface="Book Antiqua"/>
                <a:cs typeface="Book Antiqua"/>
              </a:rPr>
              <a:t> lies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between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us."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They were </a:t>
            </a:r>
            <a:r>
              <a:rPr dirty="0" sz="1400" spc="-5">
                <a:latin typeface="Book Antiqua"/>
                <a:cs typeface="Book Antiqua"/>
              </a:rPr>
              <a:t>interrupted by the entrance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oldest child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departed </a:t>
            </a:r>
            <a:r>
              <a:rPr dirty="0" sz="1400">
                <a:latin typeface="Book Antiqua"/>
                <a:cs typeface="Book Antiqua"/>
              </a:rPr>
              <a:t>one, a sensitive, intelligent </a:t>
            </a:r>
            <a:r>
              <a:rPr dirty="0" sz="1400" spc="-5">
                <a:latin typeface="Book Antiqua"/>
                <a:cs typeface="Book Antiqua"/>
              </a:rPr>
              <a:t>boy </a:t>
            </a:r>
            <a:r>
              <a:rPr dirty="0" sz="1400">
                <a:latin typeface="Book Antiqua"/>
                <a:cs typeface="Book Antiqua"/>
              </a:rPr>
              <a:t>of six or seven </a:t>
            </a:r>
            <a:r>
              <a:rPr dirty="0" sz="1400" spc="-5">
                <a:latin typeface="Book Antiqua"/>
                <a:cs typeface="Book Antiqua"/>
              </a:rPr>
              <a:t>years. Tears </a:t>
            </a:r>
            <a:r>
              <a:rPr dirty="0" sz="1400">
                <a:latin typeface="Book Antiqua"/>
                <a:cs typeface="Book Antiqua"/>
              </a:rPr>
              <a:t> were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eyes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opened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door,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fell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fast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into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lap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father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 he</a:t>
            </a:r>
            <a:r>
              <a:rPr dirty="0" sz="1400" spc="-5">
                <a:latin typeface="Book Antiqua"/>
                <a:cs typeface="Book Antiqua"/>
              </a:rPr>
              <a:t> tried to</a:t>
            </a:r>
            <a:r>
              <a:rPr dirty="0" sz="1400">
                <a:latin typeface="Book Antiqua"/>
                <a:cs typeface="Book Antiqua"/>
              </a:rPr>
              <a:t> speak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"Father," said </a:t>
            </a:r>
            <a:r>
              <a:rPr dirty="0" sz="1400">
                <a:latin typeface="Book Antiqua"/>
                <a:cs typeface="Book Antiqua"/>
              </a:rPr>
              <a:t>he, </a:t>
            </a:r>
            <a:r>
              <a:rPr dirty="0" sz="1400" spc="-5">
                <a:latin typeface="Book Antiqua"/>
                <a:cs typeface="Book Antiqua"/>
              </a:rPr>
              <a:t>"I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sitting-room, </a:t>
            </a:r>
            <a:r>
              <a:rPr dirty="0" sz="1400" spc="-5">
                <a:latin typeface="Book Antiqua"/>
                <a:cs typeface="Book Antiqua"/>
              </a:rPr>
              <a:t>trying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read </a:t>
            </a:r>
            <a:r>
              <a:rPr dirty="0" sz="1400">
                <a:latin typeface="Book Antiqua"/>
                <a:cs typeface="Book Antiqua"/>
              </a:rPr>
              <a:t>my little </a:t>
            </a:r>
            <a:r>
              <a:rPr dirty="0" sz="1400" spc="-5">
                <a:latin typeface="Book Antiqua"/>
                <a:cs typeface="Book Antiqua"/>
              </a:rPr>
              <a:t>books; </a:t>
            </a:r>
            <a:r>
              <a:rPr dirty="0" sz="1400">
                <a:latin typeface="Book Antiqua"/>
                <a:cs typeface="Book Antiqua"/>
              </a:rPr>
              <a:t>but I </a:t>
            </a:r>
            <a:r>
              <a:rPr dirty="0" sz="1400" spc="-5">
                <a:latin typeface="Book Antiqua"/>
                <a:cs typeface="Book Antiqua"/>
              </a:rPr>
              <a:t>think </a:t>
            </a:r>
            <a:r>
              <a:rPr dirty="0" sz="1400">
                <a:latin typeface="Book Antiqua"/>
                <a:cs typeface="Book Antiqua"/>
              </a:rPr>
              <a:t>so much of my </a:t>
            </a:r>
            <a:r>
              <a:rPr dirty="0" sz="1400" spc="-5">
                <a:latin typeface="Book Antiqua"/>
                <a:cs typeface="Book Antiqua"/>
              </a:rPr>
              <a:t>dear dead </a:t>
            </a:r>
            <a:r>
              <a:rPr dirty="0" sz="1400">
                <a:latin typeface="Book Antiqua"/>
                <a:cs typeface="Book Antiqua"/>
              </a:rPr>
              <a:t>mother, 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can't read; and </a:t>
            </a:r>
            <a:r>
              <a:rPr dirty="0" sz="1400" spc="-5">
                <a:latin typeface="Book Antiqua"/>
                <a:cs typeface="Book Antiqua"/>
              </a:rPr>
              <a:t>the tears</a:t>
            </a:r>
            <a:r>
              <a:rPr dirty="0" sz="1400">
                <a:latin typeface="Book Antiqua"/>
                <a:cs typeface="Book Antiqua"/>
              </a:rPr>
              <a:t> come into </a:t>
            </a:r>
            <a:r>
              <a:rPr dirty="0" sz="1400" spc="-10">
                <a:latin typeface="Book Antiqua"/>
                <a:cs typeface="Book Antiqua"/>
              </a:rPr>
              <a:t>my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eyes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fast, that </a:t>
            </a:r>
            <a:r>
              <a:rPr dirty="0" sz="1400">
                <a:latin typeface="Book Antiqua"/>
                <a:cs typeface="Book Antiqua"/>
              </a:rPr>
              <a:t>I can't see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pictures. </a:t>
            </a:r>
            <a:r>
              <a:rPr dirty="0" sz="1400">
                <a:latin typeface="Book Antiqua"/>
                <a:cs typeface="Book Antiqua"/>
              </a:rPr>
              <a:t>I went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rock in my little chair, but I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mother's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empty </a:t>
            </a:r>
            <a:r>
              <a:rPr dirty="0" sz="1400">
                <a:latin typeface="Book Antiqua"/>
                <a:cs typeface="Book Antiqua"/>
              </a:rPr>
              <a:t>chair, and my little heart </a:t>
            </a:r>
            <a:r>
              <a:rPr dirty="0" sz="1400" spc="-5">
                <a:latin typeface="Book Antiqua"/>
                <a:cs typeface="Book Antiqua"/>
              </a:rPr>
              <a:t>aches </a:t>
            </a:r>
            <a:r>
              <a:rPr dirty="0" sz="1400">
                <a:latin typeface="Book Antiqua"/>
                <a:cs typeface="Book Antiqua"/>
              </a:rPr>
              <a:t>very much. </a:t>
            </a: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very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lonesome and sad </a:t>
            </a:r>
            <a:r>
              <a:rPr dirty="0" sz="1400">
                <a:latin typeface="Book Antiqua"/>
                <a:cs typeface="Book Antiqua"/>
              </a:rPr>
              <a:t>here, if I </a:t>
            </a:r>
            <a:r>
              <a:rPr dirty="0" sz="1400" spc="-5">
                <a:latin typeface="Book Antiqua"/>
                <a:cs typeface="Book Antiqua"/>
              </a:rPr>
              <a:t>don't see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-5">
                <a:latin typeface="Book Antiqua"/>
                <a:cs typeface="Book Antiqua"/>
              </a:rPr>
              <a:t>anywhere.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who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little </a:t>
            </a:r>
            <a:r>
              <a:rPr dirty="0" sz="1400" spc="-5">
                <a:latin typeface="Book Antiqua"/>
                <a:cs typeface="Book Antiqua"/>
              </a:rPr>
              <a:t>baby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brother?"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word was spoken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 spc="-10">
                <a:latin typeface="Book Antiqua"/>
                <a:cs typeface="Book Antiqua"/>
              </a:rPr>
              <a:t>tears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sobs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plainly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lonely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without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gentle </a:t>
            </a:r>
            <a:r>
              <a:rPr dirty="0" sz="1400">
                <a:latin typeface="Book Antiqua"/>
                <a:cs typeface="Book Antiqua"/>
              </a:rPr>
              <a:t>voice and </a:t>
            </a:r>
            <a:r>
              <a:rPr dirty="0" sz="1400" spc="-5">
                <a:latin typeface="Book Antiqua"/>
                <a:cs typeface="Book Antiqua"/>
              </a:rPr>
              <a:t>cheerful song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that "dear mother." </a:t>
            </a:r>
            <a:r>
              <a:rPr dirty="0" sz="1400">
                <a:latin typeface="Book Antiqua"/>
                <a:cs typeface="Book Antiqua"/>
              </a:rPr>
              <a:t> As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one checked </a:t>
            </a:r>
            <a:r>
              <a:rPr dirty="0" sz="1400" spc="-5">
                <a:latin typeface="Book Antiqua"/>
                <a:cs typeface="Book Antiqua"/>
              </a:rPr>
              <a:t>him, </a:t>
            </a:r>
            <a:r>
              <a:rPr dirty="0" sz="1400">
                <a:latin typeface="Book Antiqua"/>
                <a:cs typeface="Book Antiqua"/>
              </a:rPr>
              <a:t>Willie </a:t>
            </a:r>
            <a:r>
              <a:rPr dirty="0" sz="1400" spc="-5">
                <a:latin typeface="Book Antiqua"/>
                <a:cs typeface="Book Antiqua"/>
              </a:rPr>
              <a:t>again spoke, and, as </a:t>
            </a:r>
            <a:r>
              <a:rPr dirty="0" sz="1400">
                <a:latin typeface="Book Antiqua"/>
                <a:cs typeface="Book Antiqua"/>
              </a:rPr>
              <a:t>well as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amid</a:t>
            </a:r>
            <a:r>
              <a:rPr dirty="0" sz="1400" spc="-5">
                <a:latin typeface="Book Antiqua"/>
                <a:cs typeface="Book Antiqua"/>
              </a:rPr>
              <a:t> sobs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bitterness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"I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some, </a:t>
            </a:r>
            <a:r>
              <a:rPr dirty="0" sz="1400" spc="-5">
                <a:latin typeface="Book Antiqua"/>
                <a:cs typeface="Book Antiqua"/>
              </a:rPr>
              <a:t>father, but not </a:t>
            </a:r>
            <a:r>
              <a:rPr dirty="0" sz="1400">
                <a:latin typeface="Book Antiqua"/>
                <a:cs typeface="Book Antiqua"/>
              </a:rPr>
              <a:t>as I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my mother;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now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 is in </a:t>
            </a:r>
            <a:r>
              <a:rPr dirty="0" sz="1400" spc="-5">
                <a:latin typeface="Book Antiqua"/>
                <a:cs typeface="Book Antiqua"/>
              </a:rPr>
              <a:t>heaven,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take </a:t>
            </a:r>
            <a:r>
              <a:rPr dirty="0" sz="1400">
                <a:latin typeface="Book Antiqua"/>
                <a:cs typeface="Book Antiqua"/>
              </a:rPr>
              <a:t>care of me </a:t>
            </a:r>
            <a:r>
              <a:rPr dirty="0" sz="1400" spc="-5">
                <a:latin typeface="Book Antiqua"/>
                <a:cs typeface="Book Antiqua"/>
              </a:rPr>
              <a:t>and kiss me,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father;</a:t>
            </a:r>
            <a:r>
              <a:rPr dirty="0" sz="1400">
                <a:latin typeface="Book Antiqua"/>
                <a:cs typeface="Book Antiqua"/>
              </a:rPr>
              <a:t> who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night?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Aunt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Susan's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mother's;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your </a:t>
            </a:r>
            <a:r>
              <a:rPr dirty="0" sz="1400">
                <a:latin typeface="Book Antiqua"/>
                <a:cs typeface="Book Antiqua"/>
              </a:rPr>
              <a:t>voice </a:t>
            </a:r>
            <a:r>
              <a:rPr dirty="0" sz="1400" spc="-5">
                <a:latin typeface="Book Antiqua"/>
                <a:cs typeface="Book Antiqua"/>
              </a:rPr>
              <a:t>doesn't sound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sweet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the side </a:t>
            </a:r>
            <a:r>
              <a:rPr dirty="0" sz="1400">
                <a:latin typeface="Book Antiqua"/>
                <a:cs typeface="Book Antiqua"/>
              </a:rPr>
              <a:t>of my </a:t>
            </a:r>
            <a:r>
              <a:rPr dirty="0" sz="1400" spc="-5">
                <a:latin typeface="Book Antiqua"/>
                <a:cs typeface="Book Antiqua"/>
              </a:rPr>
              <a:t>bed </a:t>
            </a:r>
            <a:r>
              <a:rPr dirty="0" sz="1400">
                <a:latin typeface="Book Antiqua"/>
                <a:cs typeface="Book Antiqua"/>
              </a:rPr>
              <a:t>as my </a:t>
            </a:r>
            <a:r>
              <a:rPr dirty="0" sz="1400" spc="-5">
                <a:latin typeface="Book Antiqua"/>
                <a:cs typeface="Book Antiqua"/>
              </a:rPr>
              <a:t>mother's did. </a:t>
            </a:r>
            <a:r>
              <a:rPr dirty="0" sz="1400">
                <a:latin typeface="Book Antiqua"/>
                <a:cs typeface="Book Antiqua"/>
              </a:rPr>
              <a:t>Oh </a:t>
            </a:r>
            <a:r>
              <a:rPr dirty="0" sz="1400" spc="-5">
                <a:latin typeface="Book Antiqua"/>
                <a:cs typeface="Book Antiqua"/>
              </a:rPr>
              <a:t>dear! what did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</a:t>
            </a:r>
            <a:r>
              <a:rPr dirty="0" sz="1400" spc="-5">
                <a:latin typeface="Book Antiqua"/>
                <a:cs typeface="Book Antiqua"/>
              </a:rPr>
              <a:t> die</a:t>
            </a:r>
            <a:r>
              <a:rPr dirty="0" sz="1400">
                <a:latin typeface="Book Antiqua"/>
                <a:cs typeface="Book Antiqua"/>
              </a:rPr>
              <a:t> for,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-5">
                <a:latin typeface="Book Antiqua"/>
                <a:cs typeface="Book Antiqua"/>
              </a:rPr>
              <a:t>poor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motherless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boy?"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took</a:t>
            </a:r>
            <a:r>
              <a:rPr dirty="0" sz="1400">
                <a:latin typeface="Book Antiqua"/>
                <a:cs typeface="Book Antiqua"/>
              </a:rPr>
              <a:t> him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knee,</a:t>
            </a:r>
            <a:r>
              <a:rPr dirty="0" sz="1400">
                <a:latin typeface="Book Antiqua"/>
                <a:cs typeface="Book Antiqua"/>
              </a:rPr>
              <a:t> wiped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soothed him </a:t>
            </a:r>
            <a:r>
              <a:rPr dirty="0" sz="1400" spc="-5">
                <a:latin typeface="Book Antiqua"/>
                <a:cs typeface="Book Antiqua"/>
              </a:rPr>
              <a:t>to sleep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gentle caresses. </a:t>
            </a:r>
            <a:r>
              <a:rPr dirty="0" sz="140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word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David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utter. For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long time he sat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sleeping </a:t>
            </a:r>
            <a:r>
              <a:rPr dirty="0" sz="1400" spc="-5">
                <a:latin typeface="Book Antiqua"/>
                <a:cs typeface="Book Antiqua"/>
              </a:rPr>
              <a:t>boy, beside his dead. 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paleness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cheek,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frequent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sigh,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expressed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 sorrow.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mother </a:t>
            </a:r>
            <a:r>
              <a:rPr dirty="0" sz="1400">
                <a:latin typeface="Book Antiqua"/>
                <a:cs typeface="Book Antiqua"/>
              </a:rPr>
              <a:t>again </a:t>
            </a:r>
            <a:r>
              <a:rPr dirty="0" sz="1400" spc="-5">
                <a:latin typeface="Book Antiqua"/>
                <a:cs typeface="Book Antiqua"/>
              </a:rPr>
              <a:t>tried to </a:t>
            </a:r>
            <a:r>
              <a:rPr dirty="0" sz="1400" spc="-10">
                <a:latin typeface="Book Antiqua"/>
                <a:cs typeface="Book Antiqua"/>
              </a:rPr>
              <a:t>draw </a:t>
            </a:r>
            <a:r>
              <a:rPr dirty="0" sz="1400">
                <a:latin typeface="Book Antiqua"/>
                <a:cs typeface="Book Antiqua"/>
              </a:rPr>
              <a:t>from him an </a:t>
            </a:r>
            <a:r>
              <a:rPr dirty="0" sz="1400" spc="-5">
                <a:latin typeface="Book Antiqua"/>
                <a:cs typeface="Book Antiqua"/>
              </a:rPr>
              <a:t>expression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Christian fidelity, </a:t>
            </a:r>
            <a:r>
              <a:rPr dirty="0" sz="1400">
                <a:latin typeface="Book Antiqua"/>
                <a:cs typeface="Book Antiqua"/>
              </a:rPr>
              <a:t>fearing </a:t>
            </a:r>
            <a:r>
              <a:rPr dirty="0" sz="1400" spc="-5">
                <a:latin typeface="Book Antiqua"/>
                <a:cs typeface="Book Antiqua"/>
              </a:rPr>
              <a:t>that he was </a:t>
            </a:r>
            <a:r>
              <a:rPr dirty="0" sz="1400">
                <a:latin typeface="Book Antiqua"/>
                <a:cs typeface="Book Antiqua"/>
              </a:rPr>
              <a:t>untrue </a:t>
            </a:r>
            <a:r>
              <a:rPr dirty="0" sz="1400" spc="-5">
                <a:latin typeface="Book Antiqua"/>
                <a:cs typeface="Book Antiqua"/>
              </a:rPr>
              <a:t>to his God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 Master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under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trial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severe.</a:t>
            </a:r>
            <a:r>
              <a:rPr dirty="0" sz="1400">
                <a:latin typeface="Book Antiqua"/>
                <a:cs typeface="Book Antiqua"/>
              </a:rPr>
              <a:t> When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length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did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speak,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hardened heart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>
                <a:latin typeface="Book Antiqua"/>
                <a:cs typeface="Book Antiqua"/>
              </a:rPr>
              <a:t> have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moved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broken sentences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choking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words,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made</a:t>
            </a:r>
            <a:r>
              <a:rPr dirty="0" sz="1400">
                <a:latin typeface="Book Antiqua"/>
                <a:cs typeface="Book Antiqua"/>
              </a:rPr>
              <a:t> an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effort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assure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anxious </a:t>
            </a:r>
            <a:r>
              <a:rPr dirty="0" sz="1400" spc="-5">
                <a:latin typeface="Book Antiqua"/>
                <a:cs typeface="Book Antiqua"/>
              </a:rPr>
              <a:t> parent.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"Mother,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utmost confidence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mercy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goodness </a:t>
            </a:r>
            <a:r>
              <a:rPr dirty="0" sz="1400">
                <a:latin typeface="Book Antiqua"/>
                <a:cs typeface="Book Antiqua"/>
              </a:rPr>
              <a:t> of God—even </a:t>
            </a:r>
            <a:r>
              <a:rPr dirty="0" sz="1400" spc="-5">
                <a:latin typeface="Book Antiqua"/>
                <a:cs typeface="Book Antiqua"/>
              </a:rPr>
              <a:t>now that he has taken to </a:t>
            </a:r>
            <a:r>
              <a:rPr dirty="0" sz="1400">
                <a:latin typeface="Book Antiqua"/>
                <a:cs typeface="Book Antiqua"/>
              </a:rPr>
              <a:t>himself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very dear.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feel </a:t>
            </a:r>
            <a:r>
              <a:rPr dirty="0" sz="1400" spc="-5">
                <a:latin typeface="Book Antiqua"/>
                <a:cs typeface="Book Antiqua"/>
              </a:rPr>
              <a:t>sure there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some great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important lesson which he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 me </a:t>
            </a:r>
            <a:r>
              <a:rPr dirty="0" sz="1400" spc="-5">
                <a:latin typeface="Book Antiqua"/>
                <a:cs typeface="Book Antiqua"/>
              </a:rPr>
              <a:t>learn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this sorrowful event. </a:t>
            </a:r>
            <a:r>
              <a:rPr dirty="0" sz="1400">
                <a:latin typeface="Book Antiqua"/>
                <a:cs typeface="Book Antiqua"/>
              </a:rPr>
              <a:t>I have all </a:t>
            </a:r>
            <a:r>
              <a:rPr dirty="0" sz="1400" spc="-5">
                <a:latin typeface="Book Antiqua"/>
                <a:cs typeface="Book Antiqua"/>
              </a:rPr>
              <a:t>faith </a:t>
            </a:r>
            <a:r>
              <a:rPr dirty="0" sz="1400" spc="5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Abby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rest,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will still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of us who are left on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earth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mourn. I </a:t>
            </a:r>
            <a:r>
              <a:rPr dirty="0" sz="1400" spc="-5">
                <a:latin typeface="Book Antiqua"/>
                <a:cs typeface="Book Antiqua"/>
              </a:rPr>
              <a:t>believe we </a:t>
            </a:r>
            <a:r>
              <a:rPr dirty="0" sz="1400">
                <a:latin typeface="Book Antiqua"/>
                <a:cs typeface="Book Antiqua"/>
              </a:rPr>
              <a:t>shall </a:t>
            </a:r>
            <a:r>
              <a:rPr dirty="0" sz="1400" spc="-5">
                <a:latin typeface="Book Antiqua"/>
                <a:cs typeface="Book Antiqua"/>
              </a:rPr>
              <a:t>meet </a:t>
            </a:r>
            <a:r>
              <a:rPr dirty="0" sz="1400">
                <a:latin typeface="Book Antiqua"/>
                <a:cs typeface="Book Antiqua"/>
              </a:rPr>
              <a:t>each </a:t>
            </a:r>
            <a:r>
              <a:rPr dirty="0" sz="1400" spc="-5">
                <a:latin typeface="Book Antiqua"/>
                <a:cs typeface="Book Antiqua"/>
              </a:rPr>
              <a:t>other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future, 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recognize and love each other, with a far more </a:t>
            </a:r>
            <a:r>
              <a:rPr dirty="0" sz="1400" spc="-5">
                <a:latin typeface="Book Antiqua"/>
                <a:cs typeface="Book Antiqua"/>
              </a:rPr>
              <a:t>perfect </a:t>
            </a:r>
            <a:r>
              <a:rPr dirty="0" sz="1400">
                <a:latin typeface="Book Antiqua"/>
                <a:cs typeface="Book Antiqua"/>
              </a:rPr>
              <a:t>and a </a:t>
            </a:r>
            <a:r>
              <a:rPr dirty="0" sz="1400" spc="-5">
                <a:latin typeface="Book Antiqua"/>
                <a:cs typeface="Book Antiqua"/>
              </a:rPr>
              <a:t>purer </a:t>
            </a:r>
            <a:r>
              <a:rPr dirty="0" sz="1400">
                <a:latin typeface="Book Antiqua"/>
                <a:cs typeface="Book Antiqua"/>
              </a:rPr>
              <a:t> love </a:t>
            </a:r>
            <a:r>
              <a:rPr dirty="0" sz="1400" spc="-5">
                <a:latin typeface="Book Antiqua"/>
                <a:cs typeface="Book Antiqua"/>
              </a:rPr>
              <a:t>than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cherished here. I shall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lonely, and miss from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hours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counsel,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aid,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cheerfulness,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sympathy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85515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her spend it in a </a:t>
            </a:r>
            <a:r>
              <a:rPr dirty="0" sz="1400" spc="-5">
                <a:latin typeface="Book Antiqua"/>
                <a:cs typeface="Book Antiqua"/>
              </a:rPr>
              <a:t>profitable </a:t>
            </a:r>
            <a:r>
              <a:rPr dirty="0" sz="1400">
                <a:latin typeface="Book Antiqua"/>
                <a:cs typeface="Book Antiqua"/>
              </a:rPr>
              <a:t>manner. </a:t>
            </a:r>
            <a:r>
              <a:rPr dirty="0" sz="1400" spc="-5">
                <a:latin typeface="Book Antiqua"/>
                <a:cs typeface="Book Antiqua"/>
              </a:rPr>
              <a:t>Nor did </a:t>
            </a:r>
            <a:r>
              <a:rPr dirty="0" sz="1400">
                <a:latin typeface="Book Antiqua"/>
                <a:cs typeface="Book Antiqua"/>
              </a:rPr>
              <a:t>she fail; for </a:t>
            </a:r>
            <a:r>
              <a:rPr dirty="0" sz="1400" spc="-5">
                <a:latin typeface="Book Antiqua"/>
                <a:cs typeface="Book Antiqua"/>
              </a:rPr>
              <a:t>little Mary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Ellen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always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</a:t>
            </a:r>
            <a:r>
              <a:rPr dirty="0" sz="1400">
                <a:latin typeface="Book Antiqua"/>
                <a:cs typeface="Book Antiqua"/>
              </a:rPr>
              <a:t> when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Sabbath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morning</a:t>
            </a:r>
            <a:r>
              <a:rPr dirty="0" sz="1400">
                <a:latin typeface="Book Antiqua"/>
                <a:cs typeface="Book Antiqua"/>
              </a:rPr>
              <a:t> came.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interest she </a:t>
            </a:r>
            <a:r>
              <a:rPr dirty="0" sz="1400" spc="-5">
                <a:latin typeface="Book Antiqua"/>
                <a:cs typeface="Book Antiqua"/>
              </a:rPr>
              <a:t>took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reading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Scriptures,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explanations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plates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Bible, and </a:t>
            </a:r>
            <a:r>
              <a:rPr dirty="0" sz="1400" spc="-5">
                <a:latin typeface="Book Antiqua"/>
                <a:cs typeface="Book Antiqua"/>
              </a:rPr>
              <a:t>the accuracy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which she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remember all that </a:t>
            </a:r>
            <a:r>
              <a:rPr dirty="0" sz="1400">
                <a:latin typeface="Book Antiqua"/>
                <a:cs typeface="Book Antiqua"/>
              </a:rPr>
              <a:t>was told her, were </a:t>
            </a:r>
            <a:r>
              <a:rPr dirty="0" sz="1400" spc="-5">
                <a:latin typeface="Book Antiqua"/>
                <a:cs typeface="Book Antiqua"/>
              </a:rPr>
              <a:t>truly pleasing.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kind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affectionate disposition, her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that was pure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holy, </a:t>
            </a:r>
            <a:r>
              <a:rPr dirty="0" sz="1400">
                <a:latin typeface="Book Antiqua"/>
                <a:cs typeface="Book Antiqua"/>
              </a:rPr>
              <a:t> and her </a:t>
            </a:r>
            <a:r>
              <a:rPr dirty="0" sz="1400" spc="-5">
                <a:latin typeface="Book Antiqua"/>
                <a:cs typeface="Book Antiqua"/>
              </a:rPr>
              <a:t>readiness to </a:t>
            </a:r>
            <a:r>
              <a:rPr dirty="0" sz="1400">
                <a:latin typeface="Book Antiqua"/>
                <a:cs typeface="Book Antiqua"/>
              </a:rPr>
              <a:t>forgive and </a:t>
            </a:r>
            <a:r>
              <a:rPr dirty="0" sz="1400" spc="-5">
                <a:latin typeface="Book Antiqua"/>
                <a:cs typeface="Book Antiqua"/>
              </a:rPr>
              <a:t>excuse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that she saw wrong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others,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beloved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her.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If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saw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children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play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Sabbath,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roaming about, </a:t>
            </a:r>
            <a:r>
              <a:rPr dirty="0" sz="1400">
                <a:latin typeface="Book Antiqua"/>
                <a:cs typeface="Book Antiqua"/>
              </a:rPr>
              <a:t>she would </a:t>
            </a:r>
            <a:r>
              <a:rPr dirty="0" sz="1400" spc="-5">
                <a:latin typeface="Book Antiqua"/>
                <a:cs typeface="Book Antiqua"/>
              </a:rPr>
              <a:t>notice </a:t>
            </a:r>
            <a:r>
              <a:rPr dirty="0" sz="1400">
                <a:latin typeface="Book Antiqua"/>
                <a:cs typeface="Book Antiqua"/>
              </a:rPr>
              <a:t>it,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speak of it as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wrong, </a:t>
            </a:r>
            <a:r>
              <a:rPr dirty="0" sz="1400">
                <a:latin typeface="Book Antiqua"/>
                <a:cs typeface="Book Antiqua"/>
              </a:rPr>
              <a:t>and it </a:t>
            </a:r>
            <a:r>
              <a:rPr dirty="0" sz="1400" spc="-5">
                <a:latin typeface="Book Antiqua"/>
                <a:cs typeface="Book Antiqua"/>
              </a:rPr>
              <a:t>would appear to wound her </a:t>
            </a:r>
            <a:r>
              <a:rPr dirty="0" sz="1400">
                <a:latin typeface="Book Antiqua"/>
                <a:cs typeface="Book Antiqua"/>
              </a:rPr>
              <a:t> feelings; </a:t>
            </a:r>
            <a:r>
              <a:rPr dirty="0" sz="1400" spc="-5">
                <a:latin typeface="Book Antiqua"/>
                <a:cs typeface="Book Antiqua"/>
              </a:rPr>
              <a:t>yet </a:t>
            </a:r>
            <a:r>
              <a:rPr dirty="0" sz="1400">
                <a:latin typeface="Book Antiqua"/>
                <a:cs typeface="Book Antiqua"/>
              </a:rPr>
              <a:t>she would </a:t>
            </a:r>
            <a:r>
              <a:rPr dirty="0" sz="1400" spc="-5">
                <a:latin typeface="Book Antiqua"/>
                <a:cs typeface="Book Antiqua"/>
              </a:rPr>
              <a:t>try to excuse them. "It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be,"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 say, </a:t>
            </a:r>
            <a:r>
              <a:rPr dirty="0" sz="1400" spc="-5">
                <a:latin typeface="Book Antiqua"/>
                <a:cs typeface="Book Antiqua"/>
              </a:rPr>
              <a:t>"that they do not know that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the holy Sabbath </a:t>
            </a:r>
            <a:r>
              <a:rPr dirty="0" sz="1400" spc="-10">
                <a:latin typeface="Book Antiqua"/>
                <a:cs typeface="Book Antiqua"/>
              </a:rPr>
              <a:t>day. </a:t>
            </a:r>
            <a:r>
              <a:rPr dirty="0" sz="1400" spc="-5">
                <a:latin typeface="Book Antiqua"/>
                <a:cs typeface="Book Antiqua"/>
              </a:rPr>
              <a:t>Perhaps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has told them." She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bear to think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any one </a:t>
            </a:r>
            <a:r>
              <a:rPr dirty="0" sz="1400" spc="-5">
                <a:latin typeface="Book Antiqua"/>
                <a:cs typeface="Book Antiqua"/>
              </a:rPr>
              <a:t>doing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wrong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intentionally.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Whenever </a:t>
            </a:r>
            <a:r>
              <a:rPr dirty="0" sz="1400" spc="-5">
                <a:latin typeface="Book Antiqua"/>
                <a:cs typeface="Book Antiqua"/>
              </a:rPr>
              <a:t>she heard </a:t>
            </a:r>
            <a:r>
              <a:rPr dirty="0" sz="1400">
                <a:latin typeface="Book Antiqua"/>
                <a:cs typeface="Book Antiqua"/>
              </a:rPr>
              <a:t>her little </a:t>
            </a:r>
            <a:r>
              <a:rPr dirty="0" sz="1400" spc="-5">
                <a:latin typeface="Book Antiqua"/>
                <a:cs typeface="Book Antiqua"/>
              </a:rPr>
              <a:t>associates </a:t>
            </a:r>
            <a:r>
              <a:rPr dirty="0" sz="1400">
                <a:latin typeface="Book Antiqua"/>
                <a:cs typeface="Book Antiqua"/>
              </a:rPr>
              <a:t>make </a:t>
            </a:r>
            <a:r>
              <a:rPr dirty="0" sz="1400" spc="-5">
                <a:latin typeface="Book Antiqua"/>
                <a:cs typeface="Book Antiqua"/>
              </a:rPr>
              <a:t>use </a:t>
            </a:r>
            <a:r>
              <a:rPr dirty="0" sz="1400">
                <a:latin typeface="Book Antiqua"/>
                <a:cs typeface="Book Antiqua"/>
              </a:rPr>
              <a:t>of any </a:t>
            </a:r>
            <a:r>
              <a:rPr dirty="0" sz="1400" spc="-5">
                <a:latin typeface="Book Antiqua"/>
                <a:cs typeface="Book Antiqua"/>
              </a:rPr>
              <a:t>language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not quite </a:t>
            </a:r>
            <a:r>
              <a:rPr dirty="0" sz="1400">
                <a:latin typeface="Book Antiqua"/>
                <a:cs typeface="Book Antiqua"/>
              </a:rPr>
              <a:t>sure </a:t>
            </a:r>
            <a:r>
              <a:rPr dirty="0" sz="1400" spc="-5">
                <a:latin typeface="Book Antiqua"/>
                <a:cs typeface="Book Antiqua"/>
              </a:rPr>
              <a:t>was right, she would ask </a:t>
            </a:r>
            <a:r>
              <a:rPr dirty="0" sz="1400">
                <a:latin typeface="Book Antiqua"/>
                <a:cs typeface="Book Antiqua"/>
              </a:rPr>
              <a:t>her mother if 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wrong to speak thus; </a:t>
            </a:r>
            <a:r>
              <a:rPr dirty="0" sz="1400">
                <a:latin typeface="Book Antiqua"/>
                <a:cs typeface="Book Antiqua"/>
              </a:rPr>
              <a:t>and if </a:t>
            </a:r>
            <a:r>
              <a:rPr dirty="0" sz="1400" spc="-5">
                <a:latin typeface="Book Antiqua"/>
                <a:cs typeface="Book Antiqua"/>
              </a:rPr>
              <a:t>wrong,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would say, </a:t>
            </a:r>
            <a:r>
              <a:rPr dirty="0" sz="1400">
                <a:latin typeface="Book Antiqua"/>
                <a:cs typeface="Book Antiqua"/>
              </a:rPr>
              <a:t>"Then, I </a:t>
            </a:r>
            <a:r>
              <a:rPr dirty="0" sz="1400" spc="-5">
                <a:latin typeface="Book Antiqua"/>
                <a:cs typeface="Book Antiqua"/>
              </a:rPr>
              <a:t>will </a:t>
            </a:r>
            <a:r>
              <a:rPr dirty="0" sz="1400">
                <a:latin typeface="Book Antiqua"/>
                <a:cs typeface="Book Antiqua"/>
              </a:rPr>
              <a:t> never </a:t>
            </a:r>
            <a:r>
              <a:rPr dirty="0" sz="1400" spc="-5">
                <a:latin typeface="Book Antiqua"/>
                <a:cs typeface="Book Antiqua"/>
              </a:rPr>
              <a:t>speak </a:t>
            </a:r>
            <a:r>
              <a:rPr dirty="0" sz="1400">
                <a:latin typeface="Book Antiqua"/>
                <a:cs typeface="Book Antiqua"/>
              </a:rPr>
              <a:t>so,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shall be your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girl,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heavenly </a:t>
            </a:r>
            <a:r>
              <a:rPr dirty="0" sz="1400" spc="-5">
                <a:latin typeface="Book Antiqua"/>
                <a:cs typeface="Book Antiqua"/>
              </a:rPr>
              <a:t>Father will </a:t>
            </a:r>
            <a:r>
              <a:rPr dirty="0" sz="1400">
                <a:latin typeface="Book Antiqua"/>
                <a:cs typeface="Book Antiqua"/>
              </a:rPr>
              <a:t>love me." We often ask children whom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best. Such was the question often put to Mary </a:t>
            </a:r>
            <a:r>
              <a:rPr dirty="0" sz="1400">
                <a:latin typeface="Book Antiqua"/>
                <a:cs typeface="Book Antiqua"/>
              </a:rPr>
              <a:t>Ellen.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always say, "I </a:t>
            </a:r>
            <a:r>
              <a:rPr dirty="0" sz="1400">
                <a:latin typeface="Book Antiqua"/>
                <a:cs typeface="Book Antiqua"/>
              </a:rPr>
              <a:t>love my heavenly </a:t>
            </a:r>
            <a:r>
              <a:rPr dirty="0" sz="1400" spc="-10">
                <a:latin typeface="Book Antiqua"/>
                <a:cs typeface="Book Antiqua"/>
              </a:rPr>
              <a:t>Father </a:t>
            </a:r>
            <a:r>
              <a:rPr dirty="0" sz="1400" spc="-5">
                <a:latin typeface="Book Antiqua"/>
                <a:cs typeface="Book Antiqua"/>
              </a:rPr>
              <a:t>best, </a:t>
            </a:r>
            <a:r>
              <a:rPr dirty="0" sz="1400">
                <a:latin typeface="Book Antiqua"/>
                <a:cs typeface="Book Antiqua"/>
              </a:rPr>
              <a:t>and my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father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-5">
                <a:latin typeface="Book Antiqua"/>
                <a:cs typeface="Book Antiqua"/>
              </a:rPr>
              <a:t>next." </a:t>
            </a:r>
            <a:r>
              <a:rPr dirty="0" sz="1400">
                <a:latin typeface="Book Antiqua"/>
                <a:cs typeface="Book Antiqua"/>
              </a:rPr>
              <a:t>Her first and best </a:t>
            </a:r>
            <a:r>
              <a:rPr dirty="0" sz="1400" spc="-5">
                <a:latin typeface="Book Antiqua"/>
                <a:cs typeface="Book Antiqua"/>
              </a:rPr>
              <a:t>affections </a:t>
            </a:r>
            <a:r>
              <a:rPr dirty="0" sz="1400">
                <a:latin typeface="Book Antiqua"/>
                <a:cs typeface="Book Antiqua"/>
              </a:rPr>
              <a:t>were freely </a:t>
            </a:r>
            <a:r>
              <a:rPr dirty="0" sz="1400" spc="-5">
                <a:latin typeface="Book Antiqua"/>
                <a:cs typeface="Book Antiqua"/>
              </a:rPr>
              <a:t>given 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Maker,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from a sense of </a:t>
            </a:r>
            <a:r>
              <a:rPr dirty="0" sz="1400" spc="-5">
                <a:latin typeface="Book Antiqua"/>
                <a:cs typeface="Book Antiqua"/>
              </a:rPr>
              <a:t>duty alone did </a:t>
            </a:r>
            <a:r>
              <a:rPr dirty="0" sz="1400">
                <a:latin typeface="Book Antiqua"/>
                <a:cs typeface="Book Antiqua"/>
              </a:rPr>
              <a:t>it seem, </a:t>
            </a:r>
            <a:r>
              <a:rPr dirty="0" sz="1400" spc="-5">
                <a:latin typeface="Book Antiqua"/>
                <a:cs typeface="Book Antiqua"/>
              </a:rPr>
              <a:t>but from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heart </a:t>
            </a:r>
            <a:r>
              <a:rPr dirty="0" sz="1400">
                <a:latin typeface="Book Antiqua"/>
                <a:cs typeface="Book Antiqua"/>
              </a:rPr>
              <a:t> overflowing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gratitude;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hour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retiring, </a:t>
            </a:r>
            <a:r>
              <a:rPr dirty="0" sz="1400">
                <a:latin typeface="Book Antiqua"/>
                <a:cs typeface="Book Antiqua"/>
              </a:rPr>
              <a:t>would she forget </a:t>
            </a:r>
            <a:r>
              <a:rPr dirty="0" sz="1400" spc="-5">
                <a:latin typeface="Book Antiqua"/>
                <a:cs typeface="Book Antiqua"/>
              </a:rPr>
              <a:t>to kneel and </a:t>
            </a:r>
            <a:r>
              <a:rPr dirty="0" sz="1400">
                <a:latin typeface="Book Antiqua"/>
                <a:cs typeface="Book Antiqua"/>
              </a:rPr>
              <a:t>offer up her </a:t>
            </a:r>
            <a:r>
              <a:rPr dirty="0" sz="1400" spc="-5">
                <a:latin typeface="Book Antiqua"/>
                <a:cs typeface="Book Antiqua"/>
              </a:rPr>
              <a:t>evening prayer. </a:t>
            </a:r>
            <a:r>
              <a:rPr dirty="0" sz="1400">
                <a:latin typeface="Book Antiqua"/>
                <a:cs typeface="Book Antiqua"/>
              </a:rPr>
              <a:t> Thus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lived.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Now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dying</a:t>
            </a:r>
            <a:r>
              <a:rPr dirty="0" sz="1400">
                <a:latin typeface="Book Antiqua"/>
                <a:cs typeface="Book Antiqua"/>
              </a:rPr>
              <a:t> pillow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around </a:t>
            </a:r>
            <a:r>
              <a:rPr dirty="0" sz="1400">
                <a:latin typeface="Book Antiqua"/>
                <a:cs typeface="Book Antiqua"/>
              </a:rPr>
              <a:t>her. No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told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dying; yet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herself </a:t>
            </a:r>
            <a:r>
              <a:rPr dirty="0" sz="1400">
                <a:latin typeface="Book Antiqua"/>
                <a:cs typeface="Book Antiqua"/>
              </a:rPr>
              <a:t> felt </a:t>
            </a:r>
            <a:r>
              <a:rPr dirty="0" sz="1400" spc="-5">
                <a:latin typeface="Book Antiqua"/>
                <a:cs typeface="Book Antiqua"/>
              </a:rPr>
              <a:t>conscious </a:t>
            </a:r>
            <a:r>
              <a:rPr dirty="0" sz="1400">
                <a:latin typeface="Book Antiqua"/>
                <a:cs typeface="Book Antiqua"/>
              </a:rPr>
              <a:t>of it.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wished </a:t>
            </a:r>
            <a:r>
              <a:rPr dirty="0" sz="1400" spc="-5">
                <a:latin typeface="Book Antiqua"/>
                <a:cs typeface="Book Antiqua"/>
              </a:rPr>
              <a:t>to have the </a:t>
            </a:r>
            <a:r>
              <a:rPr dirty="0" sz="1400">
                <a:latin typeface="Book Antiqua"/>
                <a:cs typeface="Book Antiqua"/>
              </a:rPr>
              <a:t>window raised,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ocean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trees once </a:t>
            </a:r>
            <a:r>
              <a:rPr dirty="0" sz="1400">
                <a:latin typeface="Book Antiqua"/>
                <a:cs typeface="Book Antiqua"/>
              </a:rPr>
              <a:t>more. </a:t>
            </a:r>
            <a:r>
              <a:rPr dirty="0" sz="1400" spc="-5">
                <a:latin typeface="Book Antiqua"/>
                <a:cs typeface="Book Antiqua"/>
              </a:rPr>
              <a:t>"Oh!" said her </a:t>
            </a:r>
            <a:r>
              <a:rPr dirty="0" sz="1400">
                <a:latin typeface="Book Antiqua"/>
                <a:cs typeface="Book Antiqua"/>
              </a:rPr>
              <a:t>mother,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bending </a:t>
            </a:r>
            <a:r>
              <a:rPr dirty="0" sz="1400">
                <a:latin typeface="Book Antiqua"/>
                <a:cs typeface="Book Antiqua"/>
              </a:rPr>
              <a:t>over her, </a:t>
            </a:r>
            <a:r>
              <a:rPr dirty="0" sz="1400" spc="-10">
                <a:latin typeface="Book Antiqua"/>
                <a:cs typeface="Book Antiqua"/>
              </a:rPr>
              <a:t>"is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10">
                <a:latin typeface="Book Antiqua"/>
                <a:cs typeface="Book Antiqua"/>
              </a:rPr>
              <a:t>girl </a:t>
            </a:r>
            <a:r>
              <a:rPr dirty="0" sz="1400" spc="-5">
                <a:latin typeface="Book Antiqua"/>
                <a:cs typeface="Book Antiqua"/>
              </a:rPr>
              <a:t>dying?" "I want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go," said </a:t>
            </a:r>
            <a:r>
              <a:rPr dirty="0" sz="1400">
                <a:latin typeface="Book Antiqua"/>
                <a:cs typeface="Book Antiqua"/>
              </a:rPr>
              <a:t> Mary Ellen; </a:t>
            </a:r>
            <a:r>
              <a:rPr dirty="0" sz="1400" spc="-5">
                <a:latin typeface="Book Antiqua"/>
                <a:cs typeface="Book Antiqua"/>
              </a:rPr>
              <a:t>"I </a:t>
            </a:r>
            <a:r>
              <a:rPr dirty="0" sz="1400">
                <a:latin typeface="Book Antiqua"/>
                <a:cs typeface="Book Antiqua"/>
              </a:rPr>
              <a:t>want my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mother to </a:t>
            </a:r>
            <a:r>
              <a:rPr dirty="0" sz="1400" spc="-10">
                <a:latin typeface="Book Antiqua"/>
                <a:cs typeface="Book Antiqua"/>
              </a:rPr>
              <a:t>go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me." </a:t>
            </a:r>
            <a:r>
              <a:rPr dirty="0" sz="1400">
                <a:latin typeface="Book Antiqua"/>
                <a:cs typeface="Book Antiqua"/>
              </a:rPr>
              <a:t>"Will </a:t>
            </a:r>
            <a:r>
              <a:rPr dirty="0" sz="1400" spc="-10">
                <a:latin typeface="Book Antiqua"/>
                <a:cs typeface="Book Antiqua"/>
              </a:rPr>
              <a:t>you </a:t>
            </a:r>
            <a:r>
              <a:rPr dirty="0" sz="1400" spc="-5">
                <a:latin typeface="Book Antiqua"/>
                <a:cs typeface="Book Antiqua"/>
              </a:rPr>
              <a:t> not stay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us?"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stricken father; "will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stay with </a:t>
            </a:r>
            <a:r>
              <a:rPr dirty="0" sz="1400">
                <a:latin typeface="Book Antiqua"/>
                <a:cs typeface="Book Antiqua"/>
              </a:rPr>
              <a:t> us?" </a:t>
            </a:r>
            <a:r>
              <a:rPr dirty="0" sz="1400" spc="-5">
                <a:latin typeface="Book Antiqua"/>
                <a:cs typeface="Book Antiqua"/>
              </a:rPr>
              <a:t>She raised </a:t>
            </a:r>
            <a:r>
              <a:rPr dirty="0" sz="1400">
                <a:latin typeface="Book Antiqua"/>
                <a:cs typeface="Book Antiqua"/>
              </a:rPr>
              <a:t>her little hands and eyes—"Oh </a:t>
            </a:r>
            <a:r>
              <a:rPr dirty="0" sz="1400" spc="-5">
                <a:latin typeface="Book Antiqua"/>
                <a:cs typeface="Book Antiqua"/>
              </a:rPr>
              <a:t>no," </a:t>
            </a:r>
            <a:r>
              <a:rPr dirty="0" sz="1400">
                <a:latin typeface="Book Antiqua"/>
                <a:cs typeface="Book Antiqua"/>
              </a:rPr>
              <a:t>said she; </a:t>
            </a:r>
            <a:r>
              <a:rPr dirty="0" sz="1400" spc="-5">
                <a:latin typeface="Book Antiqua"/>
                <a:cs typeface="Book Antiqua"/>
              </a:rPr>
              <a:t>"I see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them! </a:t>
            </a:r>
            <a:r>
              <a:rPr dirty="0" sz="1400">
                <a:latin typeface="Book Antiqua"/>
                <a:cs typeface="Book Antiqua"/>
              </a:rPr>
              <a:t>I see </a:t>
            </a:r>
            <a:r>
              <a:rPr dirty="0" sz="1400" spc="-5">
                <a:latin typeface="Book Antiqua"/>
                <a:cs typeface="Book Antiqua"/>
              </a:rPr>
              <a:t>them! </a:t>
            </a:r>
            <a:r>
              <a:rPr dirty="0" sz="1400">
                <a:latin typeface="Book Antiqua"/>
                <a:cs typeface="Book Antiqua"/>
              </a:rPr>
              <a:t>'t is </a:t>
            </a:r>
            <a:r>
              <a:rPr dirty="0" sz="1400" spc="-5">
                <a:latin typeface="Book Antiqua"/>
                <a:cs typeface="Book Antiqua"/>
              </a:rPr>
              <a:t>lighter there; </a:t>
            </a:r>
            <a:r>
              <a:rPr dirty="0" sz="1400">
                <a:latin typeface="Book Antiqua"/>
                <a:cs typeface="Book Antiqua"/>
              </a:rPr>
              <a:t>I want </a:t>
            </a:r>
            <a:r>
              <a:rPr dirty="0" sz="1400" spc="-5">
                <a:latin typeface="Book Antiqua"/>
                <a:cs typeface="Book Antiqua"/>
              </a:rPr>
              <a:t>to go; get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coffin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go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me, </a:t>
            </a:r>
            <a:r>
              <a:rPr dirty="0" sz="1400" spc="-5">
                <a:latin typeface="Book Antiqua"/>
                <a:cs typeface="Book Antiqua"/>
              </a:rPr>
              <a:t>father. </a:t>
            </a:r>
            <a:r>
              <a:rPr dirty="0" sz="1400">
                <a:latin typeface="Book Antiqua"/>
                <a:cs typeface="Book Antiqua"/>
              </a:rPr>
              <a:t>'T is lighter </a:t>
            </a:r>
            <a:r>
              <a:rPr dirty="0" sz="1400" spc="-5">
                <a:latin typeface="Book Antiqua"/>
                <a:cs typeface="Book Antiqua"/>
              </a:rPr>
              <a:t>there!"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died </a:t>
            </a:r>
            <a:r>
              <a:rPr dirty="0" sz="1400">
                <a:latin typeface="Book Antiqua"/>
                <a:cs typeface="Book Antiqua"/>
              </a:rPr>
              <a:t>soon after she </a:t>
            </a:r>
            <a:r>
              <a:rPr dirty="0" sz="1400" spc="-5">
                <a:latin typeface="Book Antiqua"/>
                <a:cs typeface="Book Antiqua"/>
              </a:rPr>
              <a:t>ceased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speaking.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pure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winged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way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where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825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attentive</a:t>
            </a:r>
            <a:r>
              <a:rPr dirty="0" sz="1400">
                <a:latin typeface="Book Antiqua"/>
                <a:cs typeface="Book Antiqua"/>
              </a:rPr>
              <a:t> love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best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women.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beautiful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example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service </a:t>
            </a:r>
            <a:r>
              <a:rPr dirty="0" sz="1400">
                <a:latin typeface="Book Antiqua"/>
                <a:cs typeface="Book Antiqua"/>
              </a:rPr>
              <a:t>of her Master </a:t>
            </a:r>
            <a:r>
              <a:rPr dirty="0" sz="1400" spc="-5">
                <a:latin typeface="Book Antiqua"/>
                <a:cs typeface="Book Antiqua"/>
              </a:rPr>
              <a:t>will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be remembered with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sincere</a:t>
            </a:r>
            <a:r>
              <a:rPr dirty="0" sz="1400" spc="-5">
                <a:latin typeface="Book Antiqua"/>
                <a:cs typeface="Book Antiqua"/>
              </a:rPr>
              <a:t> grief.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"All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I could </a:t>
            </a:r>
            <a:r>
              <a:rPr dirty="0" sz="1400" spc="-5">
                <a:latin typeface="Book Antiqua"/>
                <a:cs typeface="Book Antiqua"/>
              </a:rPr>
              <a:t>bear </a:t>
            </a:r>
            <a:r>
              <a:rPr dirty="0" sz="1400">
                <a:latin typeface="Book Antiqua"/>
                <a:cs typeface="Book Antiqua"/>
              </a:rPr>
              <a:t>calmly; if it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bitter, </a:t>
            </a:r>
            <a:r>
              <a:rPr dirty="0" sz="1400">
                <a:latin typeface="Book Antiqua"/>
                <a:cs typeface="Book Antiqua"/>
              </a:rPr>
              <a:t>I could bear 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not weep. </a:t>
            </a:r>
            <a:r>
              <a:rPr dirty="0" sz="1400" spc="-5">
                <a:latin typeface="Book Antiqua"/>
                <a:cs typeface="Book Antiqua"/>
              </a:rPr>
              <a:t>But to think </a:t>
            </a:r>
            <a:r>
              <a:rPr dirty="0" sz="1400">
                <a:latin typeface="Book Antiqua"/>
                <a:cs typeface="Book Antiqua"/>
              </a:rPr>
              <a:t>of my children—as </a:t>
            </a:r>
            <a:r>
              <a:rPr dirty="0" sz="1400" spc="-5">
                <a:latin typeface="Book Antiqua"/>
                <a:cs typeface="Book Antiqua"/>
              </a:rPr>
              <a:t>motherless babes;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 Willie </a:t>
            </a:r>
            <a:r>
              <a:rPr dirty="0" sz="1400" spc="-5">
                <a:latin typeface="Book Antiqua"/>
                <a:cs typeface="Book Antiqua"/>
              </a:rPr>
              <a:t>tell his sorrow,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mourn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bitterly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tender years </a:t>
            </a:r>
            <a:r>
              <a:rPr dirty="0" sz="1400">
                <a:latin typeface="Book Antiqua"/>
                <a:cs typeface="Book Antiqua"/>
              </a:rPr>
              <a:t> for a </a:t>
            </a:r>
            <a:r>
              <a:rPr dirty="0" sz="1400" spc="-5">
                <a:latin typeface="Book Antiqua"/>
                <a:cs typeface="Book Antiqua"/>
              </a:rPr>
              <a:t>mother—so dear; to </a:t>
            </a:r>
            <a:r>
              <a:rPr dirty="0" sz="1400">
                <a:latin typeface="Book Antiqua"/>
                <a:cs typeface="Book Antiqua"/>
              </a:rPr>
              <a:t>feel </a:t>
            </a:r>
            <a:r>
              <a:rPr dirty="0" sz="1400" spc="-5">
                <a:latin typeface="Book Antiqua"/>
                <a:cs typeface="Book Antiqua"/>
              </a:rPr>
              <a:t>that with his susceptibility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keen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sensitiveness he realizes so </a:t>
            </a:r>
            <a:r>
              <a:rPr dirty="0" sz="1400">
                <a:latin typeface="Book Antiqua"/>
                <a:cs typeface="Book Antiqua"/>
              </a:rPr>
              <a:t>fully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loss; </a:t>
            </a:r>
            <a:r>
              <a:rPr dirty="0" sz="1400" spc="-5">
                <a:latin typeface="Book Antiqua"/>
                <a:cs typeface="Book Antiqua"/>
              </a:rPr>
              <a:t>to hear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sob </a:t>
            </a:r>
            <a:r>
              <a:rPr dirty="0" sz="1400">
                <a:latin typeface="Book Antiqua"/>
                <a:cs typeface="Book Antiqua"/>
              </a:rPr>
              <a:t>on his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pillow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night,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when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alone,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himself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'little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motherless </a:t>
            </a:r>
            <a:r>
              <a:rPr dirty="0" sz="1400">
                <a:latin typeface="Book Antiqua"/>
                <a:cs typeface="Book Antiqua"/>
              </a:rPr>
              <a:t> Willie;'—oh, </a:t>
            </a:r>
            <a:r>
              <a:rPr dirty="0" sz="1400" spc="-5">
                <a:latin typeface="Book Antiqua"/>
                <a:cs typeface="Book Antiqua"/>
              </a:rPr>
              <a:t>mother! what man </a:t>
            </a:r>
            <a:r>
              <a:rPr dirty="0" sz="1400">
                <a:latin typeface="Book Antiqua"/>
                <a:cs typeface="Book Antiqua"/>
              </a:rPr>
              <a:t>or Christian </a:t>
            </a:r>
            <a:r>
              <a:rPr dirty="0" sz="1400" spc="-5">
                <a:latin typeface="Book Antiqua"/>
                <a:cs typeface="Book Antiqua"/>
              </a:rPr>
              <a:t>would not bow beneath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burden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like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this?—It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contemplation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of </a:t>
            </a:r>
            <a:r>
              <a:rPr dirty="0" sz="1400" spc="-5" i="1">
                <a:latin typeface="Book Antiqua"/>
                <a:cs typeface="Book Antiqua"/>
              </a:rPr>
              <a:t>four</a:t>
            </a:r>
            <a:r>
              <a:rPr dirty="0" sz="1400" spc="34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motherless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children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wounds</a:t>
            </a:r>
            <a:r>
              <a:rPr dirty="0" sz="1400">
                <a:latin typeface="Book Antiqua"/>
                <a:cs typeface="Book Antiqua"/>
              </a:rPr>
              <a:t> me most.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>
                <a:latin typeface="Book Antiqua"/>
                <a:cs typeface="Book Antiqua"/>
              </a:rPr>
              <a:t> seems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me Abby </a:t>
            </a:r>
            <a:r>
              <a:rPr dirty="0" sz="1400" spc="-5">
                <a:latin typeface="Book Antiqua"/>
                <a:cs typeface="Book Antiqua"/>
              </a:rPr>
              <a:t>herself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reprove </a:t>
            </a:r>
            <a:r>
              <a:rPr dirty="0" sz="1400">
                <a:latin typeface="Book Antiqua"/>
                <a:cs typeface="Book Antiqua"/>
              </a:rPr>
              <a:t>me, could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cold </a:t>
            </a:r>
            <a:r>
              <a:rPr dirty="0" sz="1400" spc="-5">
                <a:latin typeface="Book Antiqua"/>
                <a:cs typeface="Book Antiqua"/>
              </a:rPr>
              <a:t>lips </a:t>
            </a:r>
            <a:r>
              <a:rPr dirty="0" sz="1400">
                <a:latin typeface="Book Antiqua"/>
                <a:cs typeface="Book Antiqua"/>
              </a:rPr>
              <a:t>now </a:t>
            </a:r>
            <a:r>
              <a:rPr dirty="0" sz="1400" spc="-5">
                <a:latin typeface="Book Antiqua"/>
                <a:cs typeface="Book Antiqua"/>
              </a:rPr>
              <a:t>bring </a:t>
            </a:r>
            <a:r>
              <a:rPr dirty="0" sz="1400">
                <a:latin typeface="Book Antiqua"/>
                <a:cs typeface="Book Antiqua"/>
              </a:rPr>
              <a:t>me a </a:t>
            </a:r>
            <a:r>
              <a:rPr dirty="0" sz="1400" spc="-5">
                <a:latin typeface="Book Antiqua"/>
                <a:cs typeface="Book Antiqua"/>
              </a:rPr>
              <a:t>message from 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heaven."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expressions like those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chamber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dead was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hour in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 </a:t>
            </a:r>
            <a:r>
              <a:rPr dirty="0" sz="1400">
                <a:latin typeface="Book Antiqua"/>
                <a:cs typeface="Book Antiqua"/>
              </a:rPr>
              <a:t>of David </a:t>
            </a:r>
            <a:r>
              <a:rPr dirty="0" sz="1400" spc="-5">
                <a:latin typeface="Book Antiqua"/>
                <a:cs typeface="Book Antiqua"/>
              </a:rPr>
              <a:t>embittered,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weeks and </a:t>
            </a:r>
            <a:r>
              <a:rPr dirty="0" sz="1400" spc="-5">
                <a:latin typeface="Book Antiqua"/>
                <a:cs typeface="Book Antiqua"/>
              </a:rPr>
              <a:t>months,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mourning child. He </a:t>
            </a:r>
            <a:r>
              <a:rPr dirty="0" sz="1400" spc="-5">
                <a:latin typeface="Book Antiqua"/>
                <a:cs typeface="Book Antiqua"/>
              </a:rPr>
              <a:t>gathered flowers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laid them before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father, saying, </a:t>
            </a:r>
            <a:r>
              <a:rPr dirty="0" sz="1400" spc="-10">
                <a:latin typeface="Book Antiqua"/>
                <a:cs typeface="Book Antiqua"/>
              </a:rPr>
              <a:t>"I </a:t>
            </a:r>
            <a:r>
              <a:rPr dirty="0" sz="1400" spc="-5">
                <a:latin typeface="Book Antiqua"/>
                <a:cs typeface="Book Antiqua"/>
              </a:rPr>
              <a:t>don't suppose you care about them, father; but </a:t>
            </a:r>
            <a:r>
              <a:rPr dirty="0" sz="1400">
                <a:latin typeface="Book Antiqua"/>
                <a:cs typeface="Book Antiqua"/>
              </a:rPr>
              <a:t> my mother </a:t>
            </a:r>
            <a:r>
              <a:rPr dirty="0" sz="1400" spc="-5">
                <a:latin typeface="Book Antiqua"/>
                <a:cs typeface="Book Antiqua"/>
              </a:rPr>
              <a:t>isn't here to take them.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pick them because they </a:t>
            </a:r>
            <a:r>
              <a:rPr dirty="0" sz="1400">
                <a:latin typeface="Book Antiqua"/>
                <a:cs typeface="Book Antiqua"/>
              </a:rPr>
              <a:t>look </a:t>
            </a:r>
            <a:r>
              <a:rPr dirty="0" sz="1400" spc="-5">
                <a:latin typeface="Book Antiqua"/>
                <a:cs typeface="Book Antiqua"/>
              </a:rPr>
              <a:t>up </a:t>
            </a:r>
            <a:r>
              <a:rPr dirty="0" sz="1400">
                <a:latin typeface="Book Antiqua"/>
                <a:cs typeface="Book Antiqua"/>
              </a:rPr>
              <a:t> into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somewhere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 wither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hand, </a:t>
            </a:r>
            <a:r>
              <a:rPr dirty="0" sz="1400">
                <a:latin typeface="Book Antiqua"/>
                <a:cs typeface="Book Antiqua"/>
              </a:rPr>
              <a:t>and hold </a:t>
            </a:r>
            <a:r>
              <a:rPr dirty="0" sz="1400" spc="-5">
                <a:latin typeface="Book Antiqua"/>
                <a:cs typeface="Book Antiqua"/>
              </a:rPr>
              <a:t>down their heads, just </a:t>
            </a:r>
            <a:r>
              <a:rPr dirty="0" sz="1400">
                <a:latin typeface="Book Antiqua"/>
                <a:cs typeface="Book Antiqua"/>
              </a:rPr>
              <a:t>as I want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do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now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>
                <a:latin typeface="Book Antiqua"/>
                <a:cs typeface="Book Antiqua"/>
              </a:rPr>
              <a:t> mother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dead."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Every </a:t>
            </a:r>
            <a:r>
              <a:rPr dirty="0" sz="1400">
                <a:latin typeface="Book Antiqua"/>
                <a:cs typeface="Book Antiqua"/>
              </a:rPr>
              <a:t>object at </a:t>
            </a:r>
            <a:r>
              <a:rPr dirty="0" sz="1400" spc="-5">
                <a:latin typeface="Book Antiqua"/>
                <a:cs typeface="Book Antiqua"/>
              </a:rPr>
              <a:t>home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-5">
                <a:latin typeface="Book Antiqua"/>
                <a:cs typeface="Book Antiqua"/>
              </a:rPr>
              <a:t>to remind </a:t>
            </a:r>
            <a:r>
              <a:rPr dirty="0" sz="1400">
                <a:latin typeface="Book Antiqua"/>
                <a:cs typeface="Book Antiqua"/>
              </a:rPr>
              <a:t>Willie of </a:t>
            </a:r>
            <a:r>
              <a:rPr dirty="0" sz="1400" spc="-5">
                <a:latin typeface="Book Antiqua"/>
                <a:cs typeface="Book Antiqua"/>
              </a:rPr>
              <a:t>his mother,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keep his bereavement uppermost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thoughts.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did not weep 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much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weeks,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through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boyhood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rested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sadness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his countenance, that indicated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mournful recollection 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that dear mother. </a:t>
            </a:r>
            <a:r>
              <a:rPr dirty="0" sz="1400">
                <a:latin typeface="Book Antiqua"/>
                <a:cs typeface="Book Antiqua"/>
              </a:rPr>
              <a:t>Through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whole life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felt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like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tender branch lopped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parent-tree; </a:t>
            </a:r>
            <a:r>
              <a:rPr dirty="0" sz="1400">
                <a:latin typeface="Book Antiqua"/>
                <a:cs typeface="Book Antiqua"/>
              </a:rPr>
              <a:t>like a </a:t>
            </a:r>
            <a:r>
              <a:rPr dirty="0" sz="1400" spc="-5">
                <a:latin typeface="Book Antiqua"/>
                <a:cs typeface="Book Antiqua"/>
              </a:rPr>
              <a:t>lamb sent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fold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storms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travel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dangerous paths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which he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heard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mother. This </a:t>
            </a:r>
            <a:r>
              <a:rPr dirty="0" sz="1400" spc="-10">
                <a:latin typeface="Book Antiqua"/>
                <a:cs typeface="Book Antiqua"/>
              </a:rPr>
              <a:t>idea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 ever </a:t>
            </a:r>
            <a:r>
              <a:rPr dirty="0" sz="1400" spc="-5">
                <a:latin typeface="Book Antiqua"/>
                <a:cs typeface="Book Antiqua"/>
              </a:rPr>
              <a:t>present, </a:t>
            </a:r>
            <a:r>
              <a:rPr dirty="0" sz="1400">
                <a:latin typeface="Book Antiqua"/>
                <a:cs typeface="Book Antiqua"/>
              </a:rPr>
              <a:t>and served </a:t>
            </a:r>
            <a:r>
              <a:rPr dirty="0" sz="1400" spc="-5">
                <a:latin typeface="Book Antiqua"/>
                <a:cs typeface="Book Antiqua"/>
              </a:rPr>
              <a:t>many times to </a:t>
            </a:r>
            <a:r>
              <a:rPr dirty="0" sz="1400">
                <a:latin typeface="Book Antiqua"/>
                <a:cs typeface="Book Antiqua"/>
              </a:rPr>
              <a:t>hold him back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adventurous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pursuits </a:t>
            </a:r>
            <a:r>
              <a:rPr dirty="0" sz="1400">
                <a:latin typeface="Book Antiqua"/>
                <a:cs typeface="Book Antiqua"/>
              </a:rPr>
              <a:t>and untried </a:t>
            </a:r>
            <a:r>
              <a:rPr dirty="0" sz="1400" spc="-5">
                <a:latin typeface="Book Antiqua"/>
                <a:cs typeface="Book Antiqua"/>
              </a:rPr>
              <a:t>schemes.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"I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don't</a:t>
            </a:r>
            <a:r>
              <a:rPr dirty="0" sz="1400">
                <a:latin typeface="Book Antiqua"/>
                <a:cs typeface="Book Antiqua"/>
              </a:rPr>
              <a:t> know—but 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known </a:t>
            </a:r>
            <a:r>
              <a:rPr dirty="0" sz="1400">
                <a:latin typeface="Book Antiqua"/>
                <a:cs typeface="Book Antiqua"/>
              </a:rPr>
              <a:t>had my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mother lived," was </a:t>
            </a:r>
            <a:r>
              <a:rPr dirty="0" sz="1400" spc="-5">
                <a:latin typeface="Book Antiqua"/>
                <a:cs typeface="Book Antiqua"/>
              </a:rPr>
              <a:t>the expression 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5">
                <a:latin typeface="Book Antiqua"/>
                <a:cs typeface="Book Antiqua"/>
              </a:rPr>
              <a:t> 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general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course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life.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 as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spoke</a:t>
            </a:r>
            <a:r>
              <a:rPr dirty="0" sz="1400">
                <a:latin typeface="Book Antiqua"/>
                <a:cs typeface="Book Antiqua"/>
              </a:rPr>
              <a:t> often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tenderly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his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mother. He cherished a </a:t>
            </a:r>
            <a:r>
              <a:rPr dirty="0" sz="1400" spc="-5">
                <a:latin typeface="Book Antiqua"/>
                <a:cs typeface="Book Antiqua"/>
              </a:rPr>
              <a:t>remembrance </a:t>
            </a:r>
            <a:r>
              <a:rPr dirty="0" sz="1400">
                <a:latin typeface="Book Antiqua"/>
                <a:cs typeface="Book Antiqua"/>
              </a:rPr>
              <a:t>of her faithful </a:t>
            </a:r>
            <a:r>
              <a:rPr dirty="0" sz="1400" spc="-5">
                <a:latin typeface="Book Antiqua"/>
                <a:cs typeface="Book Antiqua"/>
              </a:rPr>
              <a:t>admonitions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precepts,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vivid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expected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766572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bereaved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age </a:t>
            </a:r>
            <a:r>
              <a:rPr dirty="0" sz="1400">
                <a:latin typeface="Book Antiqua"/>
                <a:cs typeface="Book Antiqua"/>
              </a:rPr>
              <a:t>of eight or </a:t>
            </a:r>
            <a:r>
              <a:rPr dirty="0" sz="1400" spc="-5">
                <a:latin typeface="Book Antiqua"/>
                <a:cs typeface="Book Antiqua"/>
              </a:rPr>
              <a:t>ten. </a:t>
            </a:r>
            <a:r>
              <a:rPr dirty="0" sz="1400">
                <a:latin typeface="Book Antiqua"/>
                <a:cs typeface="Book Antiqua"/>
              </a:rPr>
              <a:t>When older,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realized </a:t>
            </a:r>
            <a:r>
              <a:rPr dirty="0" sz="1400" spc="-5">
                <a:latin typeface="Book Antiqua"/>
                <a:cs typeface="Book Antiqua"/>
              </a:rPr>
              <a:t>more </a:t>
            </a:r>
            <a:r>
              <a:rPr dirty="0" sz="1400">
                <a:latin typeface="Book Antiqua"/>
                <a:cs typeface="Book Antiqua"/>
              </a:rPr>
              <a:t> fully </a:t>
            </a:r>
            <a:r>
              <a:rPr dirty="0" sz="1400" spc="-5">
                <a:latin typeface="Book Antiqua"/>
                <a:cs typeface="Book Antiqua"/>
              </a:rPr>
              <a:t>his loss, </a:t>
            </a:r>
            <a:r>
              <a:rPr dirty="0" sz="1400">
                <a:latin typeface="Book Antiqua"/>
                <a:cs typeface="Book Antiqua"/>
              </a:rPr>
              <a:t>especially </a:t>
            </a:r>
            <a:r>
              <a:rPr dirty="0" sz="1400" spc="-5">
                <a:latin typeface="Book Antiqua"/>
                <a:cs typeface="Book Antiqua"/>
              </a:rPr>
              <a:t>when he </a:t>
            </a:r>
            <a:r>
              <a:rPr dirty="0" sz="1400">
                <a:latin typeface="Book Antiqua"/>
                <a:cs typeface="Book Antiqua"/>
              </a:rPr>
              <a:t>met one whom </a:t>
            </a:r>
            <a:r>
              <a:rPr dirty="0" sz="1400" spc="-5">
                <a:latin typeface="Book Antiqua"/>
                <a:cs typeface="Book Antiqua"/>
              </a:rPr>
              <a:t>he believed to be </a:t>
            </a:r>
            <a:r>
              <a:rPr dirty="0" sz="1400" i="1">
                <a:latin typeface="Book Antiqua"/>
                <a:cs typeface="Book Antiqua"/>
              </a:rPr>
              <a:t>a 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good mother.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10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seldom </a:t>
            </a:r>
            <a:r>
              <a:rPr dirty="0" sz="1400" spc="-5">
                <a:latin typeface="Book Antiqua"/>
                <a:cs typeface="Book Antiqua"/>
              </a:rPr>
              <a:t>spoke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mother; but his </a:t>
            </a:r>
            <a:r>
              <a:rPr dirty="0" sz="1400">
                <a:latin typeface="Book Antiqua"/>
                <a:cs typeface="Book Antiqua"/>
              </a:rPr>
              <a:t>visits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grave-yard, his sadness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anniversary of </a:t>
            </a:r>
            <a:r>
              <a:rPr dirty="0" sz="1400" spc="-5">
                <a:latin typeface="Book Antiqua"/>
                <a:cs typeface="Book Antiqua"/>
              </a:rPr>
              <a:t>the day </a:t>
            </a:r>
            <a:r>
              <a:rPr dirty="0" sz="1400">
                <a:latin typeface="Book Antiqua"/>
                <a:cs typeface="Book Antiqua"/>
              </a:rPr>
              <a:t>of her </a:t>
            </a:r>
            <a:r>
              <a:rPr dirty="0" sz="1400" spc="-5">
                <a:latin typeface="Book Antiqua"/>
                <a:cs typeface="Book Antiqua"/>
              </a:rPr>
              <a:t>death,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conversations about </a:t>
            </a:r>
            <a:r>
              <a:rPr dirty="0" sz="1400">
                <a:latin typeface="Book Antiqua"/>
                <a:cs typeface="Book Antiqua"/>
              </a:rPr>
              <a:t>her with his </a:t>
            </a:r>
            <a:r>
              <a:rPr dirty="0" sz="1400" spc="-5">
                <a:latin typeface="Book Antiqua"/>
                <a:cs typeface="Book Antiqua"/>
              </a:rPr>
              <a:t>brothers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sister, the value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attached to every token </a:t>
            </a:r>
            <a:r>
              <a:rPr dirty="0" sz="1400">
                <a:latin typeface="Book Antiqua"/>
                <a:cs typeface="Book Antiqua"/>
              </a:rPr>
              <a:t>of her </a:t>
            </a:r>
            <a:r>
              <a:rPr dirty="0" sz="1400" spc="-5">
                <a:latin typeface="Book Antiqua"/>
                <a:cs typeface="Book Antiqua"/>
              </a:rPr>
              <a:t>love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him, </a:t>
            </a:r>
            <a:r>
              <a:rPr dirty="0" sz="1400">
                <a:latin typeface="Book Antiqua"/>
                <a:cs typeface="Book Antiqua"/>
              </a:rPr>
              <a:t>convinced us </a:t>
            </a:r>
            <a:r>
              <a:rPr dirty="0" sz="1400" spc="5">
                <a:latin typeface="Book Antiqua"/>
                <a:cs typeface="Book Antiqua"/>
              </a:rPr>
              <a:t>that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 remembered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with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deep </a:t>
            </a:r>
            <a:r>
              <a:rPr dirty="0" sz="1400">
                <a:latin typeface="Book Antiqua"/>
                <a:cs typeface="Book Antiqua"/>
              </a:rPr>
              <a:t>affection.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When a </a:t>
            </a:r>
            <a:r>
              <a:rPr dirty="0" sz="1400" spc="-5">
                <a:latin typeface="Book Antiqua"/>
                <a:cs typeface="Book Antiqua"/>
              </a:rPr>
              <a:t>young man, he was several times beguiled by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tempter </a:t>
            </a:r>
            <a:r>
              <a:rPr dirty="0" sz="1400">
                <a:latin typeface="Book Antiqua"/>
                <a:cs typeface="Book Antiqua"/>
              </a:rPr>
              <a:t> into forbidden </a:t>
            </a:r>
            <a:r>
              <a:rPr dirty="0" sz="1400" spc="-5">
                <a:latin typeface="Book Antiqua"/>
                <a:cs typeface="Book Antiqua"/>
              </a:rPr>
              <a:t>paths,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his eyes were not </a:t>
            </a:r>
            <a:r>
              <a:rPr dirty="0" sz="1400">
                <a:latin typeface="Book Antiqua"/>
                <a:cs typeface="Book Antiqua"/>
              </a:rPr>
              <a:t>opened </a:t>
            </a:r>
            <a:r>
              <a:rPr dirty="0" sz="1400" spc="-5">
                <a:latin typeface="Book Antiqua"/>
                <a:cs typeface="Book Antiqua"/>
              </a:rPr>
              <a:t>to behold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danger </a:t>
            </a:r>
            <a:r>
              <a:rPr dirty="0" sz="1400" spc="-5">
                <a:latin typeface="Book Antiqua"/>
                <a:cs typeface="Book Antiqua"/>
              </a:rPr>
              <a:t>until the fangs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serpent pierced </a:t>
            </a:r>
            <a:r>
              <a:rPr dirty="0" sz="1400" spc="-5">
                <a:latin typeface="Book Antiqua"/>
                <a:cs typeface="Book Antiqua"/>
              </a:rPr>
              <a:t>deeply into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heart. </a:t>
            </a:r>
            <a:r>
              <a:rPr dirty="0" sz="1400">
                <a:latin typeface="Book Antiqua"/>
                <a:cs typeface="Book Antiqua"/>
              </a:rPr>
              <a:t> Then most </a:t>
            </a:r>
            <a:r>
              <a:rPr dirty="0" sz="1400" spc="-5">
                <a:latin typeface="Book Antiqua"/>
                <a:cs typeface="Book Antiqua"/>
              </a:rPr>
              <a:t>fully </a:t>
            </a:r>
            <a:r>
              <a:rPr dirty="0" sz="1400">
                <a:latin typeface="Book Antiqua"/>
                <a:cs typeface="Book Antiqua"/>
              </a:rPr>
              <a:t>did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realize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 spc="-5" i="1">
                <a:latin typeface="Book Antiqua"/>
                <a:cs typeface="Book Antiqua"/>
              </a:rPr>
              <a:t>poor motherless William</a:t>
            </a:r>
            <a:r>
              <a:rPr dirty="0" sz="1400" spc="-5">
                <a:latin typeface="Book Antiqua"/>
                <a:cs typeface="Book Antiqua"/>
              </a:rPr>
              <a:t>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abroad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world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without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effectual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safeguards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against</a:t>
            </a:r>
            <a:r>
              <a:rPr dirty="0" sz="1400">
                <a:latin typeface="Book Antiqua"/>
                <a:cs typeface="Book Antiqua"/>
              </a:rPr>
              <a:t> sin,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counsels</a:t>
            </a:r>
            <a:r>
              <a:rPr dirty="0" sz="1400">
                <a:latin typeface="Book Antiqua"/>
                <a:cs typeface="Book Antiqua"/>
              </a:rPr>
              <a:t> and a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mother's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daily prayers; that while others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express unreservedly to their </a:t>
            </a:r>
            <a:r>
              <a:rPr dirty="0" sz="1400">
                <a:latin typeface="Book Antiqua"/>
                <a:cs typeface="Book Antiqua"/>
              </a:rPr>
              <a:t> mothers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hopes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fears,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success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misfortune,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faithfulness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hour of </a:t>
            </a:r>
            <a:r>
              <a:rPr dirty="0" sz="1400" spc="-5">
                <a:latin typeface="Book Antiqua"/>
                <a:cs typeface="Book Antiqua"/>
              </a:rPr>
              <a:t>temptation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weakness under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power,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be counselled, encouraged, </a:t>
            </a:r>
            <a:r>
              <a:rPr dirty="0" sz="1400">
                <a:latin typeface="Book Antiqua"/>
                <a:cs typeface="Book Antiqua"/>
              </a:rPr>
              <a:t>urged or </a:t>
            </a:r>
            <a:r>
              <a:rPr dirty="0" sz="1400" spc="-5">
                <a:latin typeface="Book Antiqua"/>
                <a:cs typeface="Book Antiqua"/>
              </a:rPr>
              <a:t>entreated </a:t>
            </a:r>
            <a:r>
              <a:rPr dirty="0" sz="1400">
                <a:latin typeface="Book Antiqua"/>
                <a:cs typeface="Book Antiqua"/>
              </a:rPr>
              <a:t>anew,—he could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go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his mother's grave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shed bitter tears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repentance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loneliness, or </a:t>
            </a:r>
            <a:r>
              <a:rPr dirty="0" sz="1400" spc="-5">
                <a:latin typeface="Book Antiqua"/>
                <a:cs typeface="Book Antiqua"/>
              </a:rPr>
              <a:t>withdraw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himself </a:t>
            </a:r>
            <a:r>
              <a:rPr dirty="0" sz="1400">
                <a:latin typeface="Book Antiqua"/>
                <a:cs typeface="Book Antiqua"/>
              </a:rPr>
              <a:t>from all around </a:t>
            </a:r>
            <a:r>
              <a:rPr dirty="0" sz="1400" spc="-5">
                <a:latin typeface="Book Antiqua"/>
                <a:cs typeface="Book Antiqua"/>
              </a:rPr>
              <a:t>him, and, </a:t>
            </a:r>
            <a:r>
              <a:rPr dirty="0" sz="1400" i="1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poor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motherless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child, </a:t>
            </a:r>
            <a:r>
              <a:rPr dirty="0" sz="1400" spc="-5">
                <a:latin typeface="Book Antiqua"/>
                <a:cs typeface="Book Antiqua"/>
              </a:rPr>
              <a:t>call</a:t>
            </a:r>
            <a:r>
              <a:rPr dirty="0" sz="1400">
                <a:latin typeface="Book Antiqua"/>
                <a:cs typeface="Book Antiqua"/>
              </a:rPr>
              <a:t> up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dim</a:t>
            </a:r>
            <a:r>
              <a:rPr dirty="0" sz="1400">
                <a:latin typeface="Book Antiqua"/>
                <a:cs typeface="Book Antiqua"/>
              </a:rPr>
              <a:t> remembrance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cheerful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who once called him her precious </a:t>
            </a:r>
            <a:r>
              <a:rPr dirty="0" sz="1400" spc="-5">
                <a:latin typeface="Book Antiqua"/>
                <a:cs typeface="Book Antiqua"/>
              </a:rPr>
              <a:t>son,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treasured </a:t>
            </a:r>
            <a:r>
              <a:rPr dirty="0" sz="1400">
                <a:latin typeface="Book Antiqua"/>
                <a:cs typeface="Book Antiqua"/>
              </a:rPr>
              <a:t> child,—and weep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bitterly that no </a:t>
            </a:r>
            <a:r>
              <a:rPr dirty="0" sz="1400">
                <a:latin typeface="Book Antiqua"/>
                <a:cs typeface="Book Antiqua"/>
              </a:rPr>
              <a:t>answering </a:t>
            </a:r>
            <a:r>
              <a:rPr dirty="0" sz="1400" spc="-5">
                <a:latin typeface="Book Antiqua"/>
                <a:cs typeface="Book Antiqua"/>
              </a:rPr>
              <a:t>voice </a:t>
            </a:r>
            <a:r>
              <a:rPr dirty="0" sz="1400">
                <a:latin typeface="Book Antiqua"/>
                <a:cs typeface="Book Antiqua"/>
              </a:rPr>
              <a:t>or smile,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look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encouragement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hope, </a:t>
            </a:r>
            <a:r>
              <a:rPr dirty="0" sz="1400" spc="-5">
                <a:latin typeface="Book Antiqua"/>
                <a:cs typeface="Book Antiqua"/>
              </a:rPr>
              <a:t>met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5" i="1">
                <a:latin typeface="Book Antiqua"/>
                <a:cs typeface="Book Antiqua"/>
              </a:rPr>
              <a:t>him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sinful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world!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Oh </a:t>
            </a:r>
            <a:r>
              <a:rPr dirty="0" sz="1400" spc="-5">
                <a:latin typeface="Book Antiqua"/>
                <a:cs typeface="Book Antiqua"/>
              </a:rPr>
              <a:t>ye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have hearts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feel, </a:t>
            </a:r>
            <a:r>
              <a:rPr dirty="0" sz="1400" spc="-5">
                <a:latin typeface="Book Antiqua"/>
                <a:cs typeface="Book Antiqua"/>
              </a:rPr>
              <a:t>who profess Christian principles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guide you,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holy </a:t>
            </a:r>
            <a:r>
              <a:rPr dirty="0" sz="1400">
                <a:latin typeface="Book Antiqua"/>
                <a:cs typeface="Book Antiqua"/>
              </a:rPr>
              <a:t>love of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Master for </a:t>
            </a:r>
            <a:r>
              <a:rPr dirty="0" sz="1400" spc="-5">
                <a:latin typeface="Book Antiqua"/>
                <a:cs typeface="Book Antiqua"/>
              </a:rPr>
              <a:t>your example, </a:t>
            </a:r>
            <a:r>
              <a:rPr dirty="0" sz="1400" spc="-10">
                <a:latin typeface="Book Antiqua"/>
                <a:cs typeface="Book Antiqua"/>
              </a:rPr>
              <a:t>seek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motherless child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poor, the </a:t>
            </a:r>
            <a:r>
              <a:rPr dirty="0" sz="1400">
                <a:latin typeface="Book Antiqua"/>
                <a:cs typeface="Book Antiqua"/>
              </a:rPr>
              <a:t>ignorant, </a:t>
            </a:r>
            <a:r>
              <a:rPr dirty="0" sz="1400" spc="-5">
                <a:latin typeface="Book Antiqua"/>
                <a:cs typeface="Book Antiqua"/>
              </a:rPr>
              <a:t>the vicious,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power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within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according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measure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that power, strive to be </a:t>
            </a:r>
            <a:r>
              <a:rPr dirty="0" sz="1400">
                <a:latin typeface="Book Antiqua"/>
                <a:cs typeface="Book Antiqua"/>
              </a:rPr>
              <a:t>like fond </a:t>
            </a:r>
            <a:r>
              <a:rPr dirty="0" sz="1400" spc="-5">
                <a:latin typeface="Book Antiqua"/>
                <a:cs typeface="Book Antiqua"/>
              </a:rPr>
              <a:t>mothers to the thousands who </a:t>
            </a:r>
            <a:r>
              <a:rPr dirty="0" sz="1400">
                <a:latin typeface="Book Antiqua"/>
                <a:cs typeface="Book Antiqua"/>
              </a:rPr>
              <a:t> cry "We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dear mother—our mother </a:t>
            </a:r>
            <a:r>
              <a:rPr dirty="0" sz="1400">
                <a:latin typeface="Book Antiqua"/>
                <a:cs typeface="Book Antiqua"/>
              </a:rPr>
              <a:t>is in </a:t>
            </a:r>
            <a:r>
              <a:rPr dirty="0" sz="1400" spc="-5">
                <a:latin typeface="Book Antiqua"/>
                <a:cs typeface="Book Antiqua"/>
              </a:rPr>
              <a:t>heaven—is dead— </a:t>
            </a:r>
            <a:r>
              <a:rPr dirty="0" sz="1400">
                <a:latin typeface="Book Antiqua"/>
                <a:cs typeface="Book Antiqua"/>
              </a:rPr>
              <a:t> and we </a:t>
            </a:r>
            <a:r>
              <a:rPr dirty="0" sz="1400" spc="-5">
                <a:latin typeface="Book Antiqua"/>
                <a:cs typeface="Book Antiqua"/>
              </a:rPr>
              <a:t>know not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right or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>
                <a:latin typeface="Book Antiqua"/>
                <a:cs typeface="Book Antiqua"/>
              </a:rPr>
              <a:t>is wrong!" </a:t>
            </a:r>
            <a:r>
              <a:rPr dirty="0" sz="1400" spc="-5">
                <a:latin typeface="Book Antiqua"/>
                <a:cs typeface="Book Antiqua"/>
              </a:rPr>
              <a:t>Help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pity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>
                <a:latin typeface="Book Antiqua"/>
                <a:cs typeface="Book Antiqua"/>
              </a:rPr>
              <a:t>Rescue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heart-breaking </a:t>
            </a:r>
            <a:r>
              <a:rPr dirty="0" sz="1400" spc="-5">
                <a:latin typeface="Book Antiqua"/>
                <a:cs typeface="Book Antiqua"/>
              </a:rPr>
              <a:t>loneliness and </a:t>
            </a:r>
            <a:r>
              <a:rPr dirty="0" sz="1400">
                <a:latin typeface="Book Antiqua"/>
                <a:cs typeface="Book Antiqua"/>
              </a:rPr>
              <a:t>sorrow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prey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incessantly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feelings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sensitive, </a:t>
            </a:r>
            <a:r>
              <a:rPr dirty="0" sz="1400">
                <a:latin typeface="Book Antiqua"/>
                <a:cs typeface="Book Antiqua"/>
              </a:rPr>
              <a:t> intelligent,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motherless</a:t>
            </a:r>
            <a:r>
              <a:rPr dirty="0" sz="1400" spc="-15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child</a:t>
            </a:r>
            <a:r>
              <a:rPr dirty="0" sz="1400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3804285" cy="611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411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FAITH.</a:t>
            </a:r>
            <a:endParaRPr sz="1400">
              <a:latin typeface="Book Antiqua"/>
              <a:cs typeface="Book Antiqua"/>
            </a:endParaRPr>
          </a:p>
          <a:p>
            <a:pPr marL="178816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E.R.B.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WALDO.</a:t>
            </a:r>
            <a:endParaRPr sz="1400">
              <a:latin typeface="Book Antiqua"/>
              <a:cs typeface="Book Antiqua"/>
            </a:endParaRPr>
          </a:p>
          <a:p>
            <a:pPr marL="12700" marR="890269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Upon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peaceful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breast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Faith </a:t>
            </a:r>
            <a:r>
              <a:rPr dirty="0" sz="1400">
                <a:latin typeface="Book Antiqua"/>
                <a:cs typeface="Book Antiqua"/>
              </a:rPr>
              <a:t> My </a:t>
            </a:r>
            <a:r>
              <a:rPr dirty="0" sz="1400" spc="-5">
                <a:latin typeface="Book Antiqua"/>
                <a:cs typeface="Book Antiqua"/>
              </a:rPr>
              <a:t>troubled soul hath </a:t>
            </a:r>
            <a:r>
              <a:rPr dirty="0" sz="1400">
                <a:latin typeface="Book Antiqua"/>
                <a:cs typeface="Book Antiqua"/>
              </a:rPr>
              <a:t>found repose,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Free from the </a:t>
            </a:r>
            <a:r>
              <a:rPr dirty="0" sz="1400">
                <a:latin typeface="Book Antiqua"/>
                <a:cs typeface="Book Antiqua"/>
              </a:rPr>
              <a:t>sad </a:t>
            </a:r>
            <a:r>
              <a:rPr dirty="0" sz="1400" spc="-5">
                <a:latin typeface="Book Antiqua"/>
                <a:cs typeface="Book Antiqua"/>
              </a:rPr>
              <a:t>and starless gloom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doubting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scepticism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knows.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624840">
              <a:lnSpc>
                <a:spcPct val="103699"/>
              </a:lnSpc>
            </a:pPr>
            <a:r>
              <a:rPr dirty="0" sz="1400" spc="-5">
                <a:latin typeface="Book Antiqua"/>
                <a:cs typeface="Book Antiqua"/>
              </a:rPr>
              <a:t>Though disappointment, </a:t>
            </a:r>
            <a:r>
              <a:rPr dirty="0" sz="1400">
                <a:latin typeface="Book Antiqua"/>
                <a:cs typeface="Book Antiqua"/>
              </a:rPr>
              <a:t>care, and </a:t>
            </a:r>
            <a:r>
              <a:rPr dirty="0" sz="1400" spc="-5">
                <a:latin typeface="Book Antiqua"/>
                <a:cs typeface="Book Antiqua"/>
              </a:rPr>
              <a:t>pain,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bent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heart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decree,</a:t>
            </a:r>
            <a:endParaRPr sz="1400">
              <a:latin typeface="Book Antiqua"/>
              <a:cs typeface="Book Antiqua"/>
            </a:endParaRPr>
          </a:p>
          <a:p>
            <a:pPr marL="12700" marR="1134110">
              <a:lnSpc>
                <a:spcPct val="102899"/>
              </a:lnSpc>
              <a:spcBef>
                <a:spcPts val="10"/>
              </a:spcBef>
            </a:pPr>
            <a:r>
              <a:rPr dirty="0" sz="1400" spc="-5">
                <a:latin typeface="Book Antiqua"/>
                <a:cs typeface="Book Antiqua"/>
              </a:rPr>
              <a:t>One thought hath ever </a:t>
            </a:r>
            <a:r>
              <a:rPr dirty="0" sz="1400">
                <a:latin typeface="Book Antiqua"/>
                <a:cs typeface="Book Antiqua"/>
              </a:rPr>
              <a:t>led </a:t>
            </a:r>
            <a:r>
              <a:rPr dirty="0" sz="1400" spc="-5">
                <a:latin typeface="Book Antiqua"/>
                <a:cs typeface="Book Antiqua"/>
              </a:rPr>
              <a:t>me </a:t>
            </a:r>
            <a:r>
              <a:rPr dirty="0" sz="1400">
                <a:latin typeface="Book Antiqua"/>
                <a:cs typeface="Book Antiqua"/>
              </a:rPr>
              <a:t>on,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that it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spc="-10" i="1">
                <a:latin typeface="Book Antiqua"/>
                <a:cs typeface="Book Antiqua"/>
              </a:rPr>
              <a:t>was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so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10" i="1">
                <a:latin typeface="Book Antiqua"/>
                <a:cs typeface="Book Antiqua"/>
              </a:rPr>
              <a:t>to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Book Antiqua"/>
              <a:cs typeface="Book Antiqua"/>
            </a:endParaRPr>
          </a:p>
          <a:p>
            <a:pPr marL="12700" marR="960119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Oft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weary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faint,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 heart </a:t>
            </a:r>
            <a:r>
              <a:rPr dirty="0" sz="1400" spc="-5">
                <a:latin typeface="Book Antiqua"/>
                <a:cs typeface="Book Antiqua"/>
              </a:rPr>
              <a:t>yield almost to despair, </a:t>
            </a:r>
            <a:r>
              <a:rPr dirty="0" sz="1400">
                <a:latin typeface="Book Antiqua"/>
                <a:cs typeface="Book Antiqua"/>
              </a:rPr>
              <a:t> Did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"a </a:t>
            </a:r>
            <a:r>
              <a:rPr dirty="0" sz="1400">
                <a:latin typeface="Book Antiqua"/>
                <a:cs typeface="Book Antiqua"/>
              </a:rPr>
              <a:t>still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small </a:t>
            </a:r>
            <a:r>
              <a:rPr dirty="0" sz="1400">
                <a:latin typeface="Book Antiqua"/>
                <a:cs typeface="Book Antiqua"/>
              </a:rPr>
              <a:t>voice"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exclaim,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"There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change,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there."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Book Antiqua"/>
              <a:cs typeface="Book Antiqua"/>
            </a:endParaRPr>
          </a:p>
          <a:p>
            <a:pPr marL="12700" marR="42481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mighty power </a:t>
            </a:r>
            <a:r>
              <a:rPr dirty="0" sz="1400">
                <a:latin typeface="Book Antiqua"/>
                <a:cs typeface="Book Antiqua"/>
              </a:rPr>
              <a:t>which </a:t>
            </a:r>
            <a:r>
              <a:rPr dirty="0" sz="1400" spc="-5">
                <a:latin typeface="Book Antiqua"/>
                <a:cs typeface="Book Antiqua"/>
              </a:rPr>
              <a:t>points the </a:t>
            </a:r>
            <a:r>
              <a:rPr dirty="0" sz="1400">
                <a:latin typeface="Book Antiqua"/>
                <a:cs typeface="Book Antiqua"/>
              </a:rPr>
              <a:t>shaft,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forms </a:t>
            </a:r>
            <a:r>
              <a:rPr dirty="0" sz="1400" spc="-5">
                <a:latin typeface="Book Antiqua"/>
                <a:cs typeface="Book Antiqua"/>
              </a:rPr>
              <a:t>the spirit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endure,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Will,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its own peculiar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way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perform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wondrous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cure.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88138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my soul, through faith, </a:t>
            </a:r>
            <a:r>
              <a:rPr dirty="0" sz="1400">
                <a:latin typeface="Book Antiqua"/>
                <a:cs typeface="Book Antiqua"/>
              </a:rPr>
              <a:t>rely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Upon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promises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5">
                <a:latin typeface="Book Antiqua"/>
                <a:cs typeface="Book Antiqua"/>
              </a:rPr>
              <a:t> God;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His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mercy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 every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change,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learn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chastening</a:t>
            </a:r>
            <a:r>
              <a:rPr dirty="0" sz="1400">
                <a:latin typeface="Book Antiqua"/>
                <a:cs typeface="Book Antiqua"/>
              </a:rPr>
              <a:t> rod.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345" cy="868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3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SNOW-BIRDS.</a:t>
            </a:r>
            <a:endParaRPr sz="1400">
              <a:latin typeface="Book Antiqua"/>
              <a:cs typeface="Book Antiqua"/>
            </a:endParaRPr>
          </a:p>
          <a:p>
            <a:pPr algn="ctr" marL="149860">
              <a:lnSpc>
                <a:spcPct val="100000"/>
              </a:lnSpc>
              <a:spcBef>
                <a:spcPts val="1455"/>
              </a:spcBef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DIALOGUE.</a:t>
            </a:r>
            <a:endParaRPr sz="1400">
              <a:latin typeface="Book Antiqua"/>
              <a:cs typeface="Book Antiqua"/>
            </a:endParaRPr>
          </a:p>
          <a:p>
            <a:pPr algn="ctr" marL="151130">
              <a:lnSpc>
                <a:spcPct val="100000"/>
              </a:lnSpc>
              <a:spcBef>
                <a:spcPts val="1450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HIGHBORN.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4299"/>
              </a:lnSpc>
              <a:spcBef>
                <a:spcPts val="1380"/>
              </a:spcBef>
            </a:pPr>
            <a:r>
              <a:rPr dirty="0" sz="1400" spc="-5" i="1">
                <a:latin typeface="Book Antiqua"/>
                <a:cs typeface="Book Antiqua"/>
              </a:rPr>
              <a:t>Clarissa</a:t>
            </a:r>
            <a:r>
              <a:rPr dirty="0" sz="1400" spc="-5">
                <a:latin typeface="Book Antiqua"/>
                <a:cs typeface="Book Antiqua"/>
              </a:rPr>
              <a:t>. Pray, Mary, what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you going to do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10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crumbs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 hand?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899"/>
              </a:lnSpc>
              <a:spcBef>
                <a:spcPts val="1390"/>
              </a:spcBef>
            </a:pPr>
            <a:r>
              <a:rPr dirty="0" sz="1400" i="1">
                <a:latin typeface="Book Antiqua"/>
                <a:cs typeface="Book Antiqua"/>
              </a:rPr>
              <a:t>Mary</a:t>
            </a:r>
            <a:r>
              <a:rPr dirty="0" sz="1400">
                <a:latin typeface="Book Antiqua"/>
                <a:cs typeface="Book Antiqua"/>
              </a:rPr>
              <a:t>. I am </a:t>
            </a:r>
            <a:r>
              <a:rPr dirty="0" sz="1400" spc="-5">
                <a:latin typeface="Book Antiqua"/>
                <a:cs typeface="Book Antiqua"/>
              </a:rPr>
              <a:t>going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feed my snow-birds with </a:t>
            </a:r>
            <a:r>
              <a:rPr dirty="0" sz="1400" spc="-5">
                <a:latin typeface="Book Antiqua"/>
                <a:cs typeface="Book Antiqua"/>
              </a:rPr>
              <a:t>them;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should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happy to have you </a:t>
            </a:r>
            <a:r>
              <a:rPr dirty="0" sz="1400" spc="-10">
                <a:latin typeface="Book Antiqua"/>
                <a:cs typeface="Book Antiqua"/>
              </a:rPr>
              <a:t>go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me.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know you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enjoy seeing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how </a:t>
            </a:r>
            <a:r>
              <a:rPr dirty="0" sz="1400" spc="-5">
                <a:latin typeface="Book Antiqua"/>
                <a:cs typeface="Book Antiqua"/>
              </a:rPr>
              <a:t>merrily they hop </a:t>
            </a:r>
            <a:r>
              <a:rPr dirty="0" sz="1400">
                <a:latin typeface="Book Antiqua"/>
                <a:cs typeface="Book Antiqua"/>
              </a:rPr>
              <a:t>about and </a:t>
            </a:r>
            <a:r>
              <a:rPr dirty="0" sz="1400" spc="-5">
                <a:latin typeface="Book Antiqua"/>
                <a:cs typeface="Book Antiqua"/>
              </a:rPr>
              <a:t>flutter their </a:t>
            </a:r>
            <a:r>
              <a:rPr dirty="0" sz="1400">
                <a:latin typeface="Book Antiqua"/>
                <a:cs typeface="Book Antiqua"/>
              </a:rPr>
              <a:t>wings,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seem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chirp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their thanks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they </a:t>
            </a:r>
            <a:r>
              <a:rPr dirty="0" sz="1400" spc="-5">
                <a:latin typeface="Book Antiqua"/>
                <a:cs typeface="Book Antiqua"/>
              </a:rPr>
              <a:t>pick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 the </a:t>
            </a:r>
            <a:r>
              <a:rPr dirty="0" sz="1400">
                <a:latin typeface="Book Antiqua"/>
                <a:cs typeface="Book Antiqua"/>
              </a:rPr>
              <a:t>food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throw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99"/>
              </a:lnSpc>
              <a:spcBef>
                <a:spcPts val="1375"/>
              </a:spcBef>
            </a:pPr>
            <a:r>
              <a:rPr dirty="0" sz="1400" spc="-5" i="1">
                <a:latin typeface="Book Antiqua"/>
                <a:cs typeface="Book Antiqua"/>
              </a:rPr>
              <a:t>C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Thank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your invitation; but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beg you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excuse </a:t>
            </a:r>
            <a:r>
              <a:rPr dirty="0" sz="1400">
                <a:latin typeface="Book Antiqua"/>
                <a:cs typeface="Book Antiqua"/>
              </a:rPr>
              <a:t>me;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be pretty sport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you, </a:t>
            </a:r>
            <a:r>
              <a:rPr dirty="0" sz="1400">
                <a:latin typeface="Book Antiqua"/>
                <a:cs typeface="Book Antiqua"/>
              </a:rPr>
              <a:t>but,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part, </a:t>
            </a:r>
            <a:r>
              <a:rPr dirty="0" sz="1400">
                <a:latin typeface="Book Antiqua"/>
                <a:cs typeface="Book Antiqua"/>
              </a:rPr>
              <a:t>I can </a:t>
            </a:r>
            <a:r>
              <a:rPr dirty="0" sz="1400" spc="-5">
                <a:latin typeface="Book Antiqua"/>
                <a:cs typeface="Book Antiqua"/>
              </a:rPr>
              <a:t>enjoy myself </a:t>
            </a:r>
            <a:r>
              <a:rPr dirty="0" sz="1400">
                <a:latin typeface="Book Antiqua"/>
                <a:cs typeface="Book Antiqua"/>
              </a:rPr>
              <a:t> much </a:t>
            </a:r>
            <a:r>
              <a:rPr dirty="0" sz="1400" spc="-5">
                <a:latin typeface="Book Antiqua"/>
                <a:cs typeface="Book Antiqua"/>
              </a:rPr>
              <a:t>better to stay </a:t>
            </a:r>
            <a:r>
              <a:rPr dirty="0" sz="1400">
                <a:latin typeface="Book Antiqua"/>
                <a:cs typeface="Book Antiqua"/>
              </a:rPr>
              <a:t>here and arrange my baby-things,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expect </a:t>
            </a:r>
            <a:r>
              <a:rPr dirty="0" sz="1400">
                <a:latin typeface="Book Antiqua"/>
                <a:cs typeface="Book Antiqua"/>
              </a:rPr>
              <a:t> some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this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afternoon.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cannot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conceive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ugly-looking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snow-birds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interest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they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 handsome, surely; they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single bright feather; and,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songs, they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sound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squeak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sick</a:t>
            </a:r>
            <a:r>
              <a:rPr dirty="0" sz="1400">
                <a:latin typeface="Book Antiqua"/>
                <a:cs typeface="Book Antiqua"/>
              </a:rPr>
              <a:t> chicken.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800"/>
              </a:lnSpc>
              <a:spcBef>
                <a:spcPts val="1390"/>
              </a:spcBef>
            </a:pPr>
            <a:r>
              <a:rPr dirty="0" sz="1400" spc="-5" i="1">
                <a:latin typeface="Book Antiqua"/>
                <a:cs typeface="Book Antiqua"/>
              </a:rPr>
              <a:t>M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I am sorry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hear </a:t>
            </a:r>
            <a:r>
              <a:rPr dirty="0" sz="1400" spc="-5">
                <a:latin typeface="Book Antiqua"/>
                <a:cs typeface="Book Antiqua"/>
              </a:rPr>
              <a:t>you speak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favorites;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not so brilliant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their colors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many that flutter around us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summer, yet to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tire dearer than </a:t>
            </a:r>
            <a:r>
              <a:rPr dirty="0" sz="1400">
                <a:latin typeface="Book Antiqua"/>
                <a:cs typeface="Book Antiqua"/>
              </a:rPr>
              <a:t>any </a:t>
            </a:r>
            <a:r>
              <a:rPr dirty="0" sz="1400" spc="-5">
                <a:latin typeface="Book Antiqua"/>
                <a:cs typeface="Book Antiqua"/>
              </a:rPr>
              <a:t>others,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far </a:t>
            </a:r>
            <a:r>
              <a:rPr dirty="0" sz="1400">
                <a:latin typeface="Book Antiqua"/>
                <a:cs typeface="Book Antiqua"/>
              </a:rPr>
              <a:t> more</a:t>
            </a:r>
            <a:r>
              <a:rPr dirty="0" sz="1400" spc="-5">
                <a:latin typeface="Book Antiqua"/>
                <a:cs typeface="Book Antiqua"/>
              </a:rPr>
              <a:t> beautiful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gaudier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hue.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899"/>
              </a:lnSpc>
              <a:spcBef>
                <a:spcPts val="1375"/>
              </a:spcBef>
            </a:pPr>
            <a:r>
              <a:rPr dirty="0" sz="1400" spc="-5" i="1">
                <a:latin typeface="Book Antiqua"/>
                <a:cs typeface="Book Antiqua"/>
              </a:rPr>
              <a:t>C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Well, </a:t>
            </a:r>
            <a:r>
              <a:rPr dirty="0" sz="1400" spc="-5">
                <a:latin typeface="Book Antiqua"/>
                <a:cs typeface="Book Antiqua"/>
              </a:rPr>
              <a:t>you have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queer taste,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must </a:t>
            </a:r>
            <a:r>
              <a:rPr dirty="0" sz="1400">
                <a:latin typeface="Book Antiqua"/>
                <a:cs typeface="Book Antiqua"/>
              </a:rPr>
              <a:t>confess; </a:t>
            </a:r>
            <a:r>
              <a:rPr dirty="0" sz="1400" spc="-5">
                <a:latin typeface="Book Antiqua"/>
                <a:cs typeface="Book Antiqua"/>
              </a:rPr>
              <a:t>you remind </a:t>
            </a:r>
            <a:r>
              <a:rPr dirty="0" sz="1400">
                <a:latin typeface="Book Antiqua"/>
                <a:cs typeface="Book Antiqua"/>
              </a:rPr>
              <a:t>me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philosopher I </a:t>
            </a:r>
            <a:r>
              <a:rPr dirty="0" sz="1400" spc="-5">
                <a:latin typeface="Book Antiqua"/>
                <a:cs typeface="Book Antiqua"/>
              </a:rPr>
              <a:t>read </a:t>
            </a:r>
            <a:r>
              <a:rPr dirty="0" sz="1400">
                <a:latin typeface="Book Antiqua"/>
                <a:cs typeface="Book Antiqua"/>
              </a:rPr>
              <a:t>of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story-book, who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toad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most </a:t>
            </a:r>
            <a:r>
              <a:rPr dirty="0" sz="1400" spc="-5">
                <a:latin typeface="Book Antiqua"/>
                <a:cs typeface="Book Antiqua"/>
              </a:rPr>
              <a:t>beautiful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God's creatures. Come, </a:t>
            </a:r>
            <a:r>
              <a:rPr dirty="0" sz="1400">
                <a:latin typeface="Book Antiqua"/>
                <a:cs typeface="Book Antiqua"/>
              </a:rPr>
              <a:t>perhaps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 spc="-10">
                <a:latin typeface="Book Antiqua"/>
                <a:cs typeface="Book Antiqua"/>
              </a:rPr>
              <a:t>can </a:t>
            </a:r>
            <a:r>
              <a:rPr dirty="0" sz="1400" spc="-5">
                <a:latin typeface="Book Antiqua"/>
                <a:cs typeface="Book Antiqua"/>
              </a:rPr>
              <a:t>show </a:t>
            </a:r>
            <a:r>
              <a:rPr dirty="0" sz="1400" spc="-1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why</a:t>
            </a:r>
            <a:r>
              <a:rPr dirty="0" sz="1400" spc="-5">
                <a:latin typeface="Book Antiqua"/>
                <a:cs typeface="Book Antiqua"/>
              </a:rPr>
              <a:t> they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-5">
                <a:latin typeface="Book Antiqua"/>
                <a:cs typeface="Book Antiqua"/>
              </a:rPr>
              <a:t> entitled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>
                <a:latin typeface="Book Antiqua"/>
                <a:cs typeface="Book Antiqua"/>
              </a:rPr>
              <a:t> regard,</a:t>
            </a:r>
            <a:r>
              <a:rPr dirty="0" sz="1400" spc="-5">
                <a:latin typeface="Book Antiqua"/>
                <a:cs typeface="Book Antiqua"/>
              </a:rPr>
              <a:t> and point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their beauties.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99"/>
              </a:lnSpc>
              <a:spcBef>
                <a:spcPts val="1390"/>
              </a:spcBef>
            </a:pPr>
            <a:r>
              <a:rPr dirty="0" sz="1400" spc="-5" i="1">
                <a:latin typeface="Book Antiqua"/>
                <a:cs typeface="Book Antiqua"/>
              </a:rPr>
              <a:t>M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>
                <a:latin typeface="Book Antiqua"/>
                <a:cs typeface="Book Antiqua"/>
              </a:rPr>
              <a:t> I will cheerfully comply with </a:t>
            </a:r>
            <a:r>
              <a:rPr dirty="0" sz="1400" spc="-10">
                <a:latin typeface="Book Antiqua"/>
                <a:cs typeface="Book Antiqua"/>
              </a:rPr>
              <a:t>your</a:t>
            </a:r>
            <a:r>
              <a:rPr dirty="0" sz="1400" spc="-5">
                <a:latin typeface="Book Antiqua"/>
                <a:cs typeface="Book Antiqua"/>
              </a:rPr>
              <a:t> request,</a:t>
            </a:r>
            <a:r>
              <a:rPr dirty="0" sz="1400">
                <a:latin typeface="Book Antiqua"/>
                <a:cs typeface="Book Antiqua"/>
              </a:rPr>
              <a:t> for </a:t>
            </a:r>
            <a:r>
              <a:rPr dirty="0" sz="1400" spc="-5">
                <a:latin typeface="Book Antiqua"/>
                <a:cs typeface="Book Antiqua"/>
              </a:rPr>
              <a:t>nothing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gives </a:t>
            </a:r>
            <a:r>
              <a:rPr dirty="0" sz="1400">
                <a:latin typeface="Book Antiqua"/>
                <a:cs typeface="Book Antiqua"/>
              </a:rPr>
              <a:t> me more </a:t>
            </a:r>
            <a:r>
              <a:rPr dirty="0" sz="1400" spc="-5">
                <a:latin typeface="Book Antiqua"/>
                <a:cs typeface="Book Antiqua"/>
              </a:rPr>
              <a:t>pleasure than to speak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good </a:t>
            </a:r>
            <a:r>
              <a:rPr dirty="0" sz="1400">
                <a:latin typeface="Book Antiqua"/>
                <a:cs typeface="Book Antiqua"/>
              </a:rPr>
              <a:t>qualities of my </a:t>
            </a:r>
            <a:r>
              <a:rPr dirty="0" sz="1400" spc="-5">
                <a:latin typeface="Book Antiqua"/>
                <a:cs typeface="Book Antiqua"/>
              </a:rPr>
              <a:t>friends.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Examine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moment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</a:t>
            </a:r>
            <a:r>
              <a:rPr dirty="0" sz="1400">
                <a:latin typeface="Book Antiqua"/>
                <a:cs typeface="Book Antiqua"/>
              </a:rPr>
              <a:t> how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exquisitely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are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formed, and, though not gaudy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colors, </a:t>
            </a:r>
            <a:r>
              <a:rPr dirty="0" sz="1400" spc="-5">
                <a:latin typeface="Book Antiqua"/>
                <a:cs typeface="Book Antiqua"/>
              </a:rPr>
              <a:t>yet their feathers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soft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glossy.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these</a:t>
            </a:r>
            <a:r>
              <a:rPr dirty="0" sz="1400">
                <a:latin typeface="Book Antiqua"/>
                <a:cs typeface="Book Antiqua"/>
              </a:rPr>
              <a:t> 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trifles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comparatively;</a:t>
            </a:r>
            <a:r>
              <a:rPr dirty="0" sz="1400">
                <a:latin typeface="Book Antiqua"/>
                <a:cs typeface="Book Antiqua"/>
              </a:rPr>
              <a:t> what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most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endears them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constancy.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4299"/>
              </a:lnSpc>
              <a:spcBef>
                <a:spcPts val="1370"/>
              </a:spcBef>
            </a:pPr>
            <a:r>
              <a:rPr dirty="0" sz="1400" spc="-5" i="1">
                <a:latin typeface="Book Antiqua"/>
                <a:cs typeface="Book Antiqua"/>
              </a:rPr>
              <a:t>C. </a:t>
            </a:r>
            <a:r>
              <a:rPr dirty="0" sz="1400">
                <a:latin typeface="Book Antiqua"/>
                <a:cs typeface="Book Antiqua"/>
              </a:rPr>
              <a:t>That is a </a:t>
            </a:r>
            <a:r>
              <a:rPr dirty="0" sz="1400" spc="-5">
                <a:latin typeface="Book Antiqua"/>
                <a:cs typeface="Book Antiqua"/>
              </a:rPr>
              <a:t>new idea, indeed. </a:t>
            </a:r>
            <a:r>
              <a:rPr dirty="0" sz="1400">
                <a:latin typeface="Book Antiqua"/>
                <a:cs typeface="Book Antiqua"/>
              </a:rPr>
              <a:t>Constancy in </a:t>
            </a:r>
            <a:r>
              <a:rPr dirty="0" sz="1400" spc="-5">
                <a:latin typeface="Book Antiqua"/>
                <a:cs typeface="Book Antiqua"/>
              </a:rPr>
              <a:t>snow-birds! Please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explain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yourself,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Mary.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7980" cy="67405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 i="1">
                <a:latin typeface="Book Antiqua"/>
                <a:cs typeface="Book Antiqua"/>
              </a:rPr>
              <a:t>M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Well,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like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rare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best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adversity,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summer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prosperity,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attendant joys, has fled,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winter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sorrow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misfortune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shuts out,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its dark clouds, the light </a:t>
            </a:r>
            <a:r>
              <a:rPr dirty="0" sz="1400">
                <a:latin typeface="Book Antiqua"/>
                <a:cs typeface="Book Antiqua"/>
              </a:rPr>
              <a:t>of life, and </a:t>
            </a:r>
            <a:r>
              <a:rPr dirty="0" sz="1400" spc="-5">
                <a:latin typeface="Book Antiqua"/>
                <a:cs typeface="Book Antiqua"/>
              </a:rPr>
              <a:t>withers,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its </a:t>
            </a:r>
            <a:r>
              <a:rPr dirty="0" sz="1400">
                <a:latin typeface="Book Antiqua"/>
                <a:cs typeface="Book Antiqua"/>
              </a:rPr>
              <a:t> frosts,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few </a:t>
            </a:r>
            <a:r>
              <a:rPr dirty="0" sz="1400" spc="-5">
                <a:latin typeface="Book Antiqua"/>
                <a:cs typeface="Book Antiqua"/>
              </a:rPr>
              <a:t>flowers which bloom </a:t>
            </a:r>
            <a:r>
              <a:rPr dirty="0" sz="1400">
                <a:latin typeface="Book Antiqua"/>
                <a:cs typeface="Book Antiqua"/>
              </a:rPr>
              <a:t>along </a:t>
            </a:r>
            <a:r>
              <a:rPr dirty="0" sz="1400" spc="-5">
                <a:latin typeface="Book Antiqua"/>
                <a:cs typeface="Book Antiqua"/>
              </a:rPr>
              <a:t>its pathway. </a:t>
            </a:r>
            <a:r>
              <a:rPr dirty="0" sz="1400">
                <a:latin typeface="Book Antiqua"/>
                <a:cs typeface="Book Antiqua"/>
              </a:rPr>
              <a:t>There are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summer </a:t>
            </a:r>
            <a:r>
              <a:rPr dirty="0" sz="1400" spc="-5">
                <a:latin typeface="Book Antiqua"/>
                <a:cs typeface="Book Antiqua"/>
              </a:rPr>
              <a:t>friends, Clara, </a:t>
            </a:r>
            <a:r>
              <a:rPr dirty="0" sz="1400">
                <a:latin typeface="Book Antiqua"/>
                <a:cs typeface="Book Antiqua"/>
              </a:rPr>
              <a:t>as well </a:t>
            </a:r>
            <a:r>
              <a:rPr dirty="0" sz="1400" spc="-5">
                <a:latin typeface="Book Antiqua"/>
                <a:cs typeface="Book Antiqua"/>
              </a:rPr>
              <a:t>as summer birds, and they both wear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brilliant </a:t>
            </a:r>
            <a:r>
              <a:rPr dirty="0" sz="1400">
                <a:latin typeface="Book Antiqua"/>
                <a:cs typeface="Book Antiqua"/>
              </a:rPr>
              <a:t>colors, and sing enchanting </a:t>
            </a:r>
            <a:r>
              <a:rPr dirty="0" sz="1400" spc="-5">
                <a:latin typeface="Book Antiqua"/>
                <a:cs typeface="Book Antiqua"/>
              </a:rPr>
              <a:t>songs,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they depart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sunshine;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first </a:t>
            </a:r>
            <a:r>
              <a:rPr dirty="0" sz="1400" spc="-5">
                <a:latin typeface="Book Antiqua"/>
                <a:cs typeface="Book Antiqua"/>
              </a:rPr>
              <a:t>leave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to battle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storms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adversity,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others,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cold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barren </a:t>
            </a:r>
            <a:r>
              <a:rPr dirty="0" sz="1400" spc="-5">
                <a:latin typeface="Book Antiqua"/>
                <a:cs typeface="Book Antiqua"/>
              </a:rPr>
              <a:t>prospect </a:t>
            </a:r>
            <a:r>
              <a:rPr dirty="0" sz="1400">
                <a:latin typeface="Book Antiqua"/>
                <a:cs typeface="Book Antiqua"/>
              </a:rPr>
              <a:t>of winter; </a:t>
            </a:r>
            <a:r>
              <a:rPr dirty="0" sz="1400" spc="-5">
                <a:latin typeface="Book Antiqua"/>
                <a:cs typeface="Book Antiqua"/>
              </a:rPr>
              <a:t>these little </a:t>
            </a:r>
            <a:r>
              <a:rPr dirty="0" sz="1400">
                <a:latin typeface="Book Antiqua"/>
                <a:cs typeface="Book Antiqua"/>
              </a:rPr>
              <a:t>snow-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birds, however, remain,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through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its dark hours they </a:t>
            </a:r>
            <a:r>
              <a:rPr dirty="0" sz="1400">
                <a:latin typeface="Book Antiqua"/>
                <a:cs typeface="Book Antiqua"/>
              </a:rPr>
              <a:t>cheer </a:t>
            </a:r>
            <a:r>
              <a:rPr dirty="0" sz="1400" spc="-5">
                <a:latin typeface="Book Antiqua"/>
                <a:cs typeface="Book Antiqua"/>
              </a:rPr>
              <a:t>us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presence.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tell</a:t>
            </a:r>
            <a:r>
              <a:rPr dirty="0" sz="1400">
                <a:latin typeface="Book Antiqua"/>
                <a:cs typeface="Book Antiqua"/>
              </a:rPr>
              <a:t> 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entirely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destitute of </a:t>
            </a:r>
            <a:r>
              <a:rPr dirty="0" sz="1400" spc="-5">
                <a:latin typeface="Book Antiqua"/>
                <a:cs typeface="Book Antiqua"/>
              </a:rPr>
              <a:t>pleasure,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that the darkest hours have something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beauty;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serve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awaken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minds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remembrance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bright days that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gone, they bid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look </a:t>
            </a:r>
            <a:r>
              <a:rPr dirty="0" sz="1400">
                <a:latin typeface="Book Antiqua"/>
                <a:cs typeface="Book Antiqua"/>
              </a:rPr>
              <a:t> forward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end of our sorrows,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welcome </a:t>
            </a:r>
            <a:r>
              <a:rPr dirty="0" sz="1400" spc="-5">
                <a:latin typeface="Book Antiqua"/>
                <a:cs typeface="Book Antiqua"/>
              </a:rPr>
              <a:t>the bright spring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days,</a:t>
            </a:r>
            <a:r>
              <a:rPr dirty="0" sz="1400">
                <a:latin typeface="Book Antiqua"/>
                <a:cs typeface="Book Antiqua"/>
              </a:rPr>
              <a:t> which </a:t>
            </a:r>
            <a:r>
              <a:rPr dirty="0" sz="1400" spc="-5">
                <a:latin typeface="Book Antiqua"/>
                <a:cs typeface="Book Antiqua"/>
              </a:rPr>
              <a:t>shall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return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joys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departed.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99"/>
              </a:lnSpc>
              <a:spcBef>
                <a:spcPts val="1390"/>
              </a:spcBef>
            </a:pPr>
            <a:r>
              <a:rPr dirty="0" sz="1400" spc="-5" i="1">
                <a:latin typeface="Book Antiqua"/>
                <a:cs typeface="Book Antiqua"/>
              </a:rPr>
              <a:t>C.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declare! you have </a:t>
            </a:r>
            <a:r>
              <a:rPr dirty="0" sz="1400">
                <a:latin typeface="Book Antiqua"/>
                <a:cs typeface="Book Antiqua"/>
              </a:rPr>
              <a:t>preached </a:t>
            </a:r>
            <a:r>
              <a:rPr dirty="0" sz="1400" spc="-5">
                <a:latin typeface="Book Antiqua"/>
                <a:cs typeface="Book Antiqua"/>
              </a:rPr>
              <a:t>quite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sermon,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funny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text;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confess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there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both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truth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poetry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say.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wonder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love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snow-birds,</a:t>
            </a:r>
            <a:r>
              <a:rPr dirty="0" sz="1400">
                <a:latin typeface="Book Antiqua"/>
                <a:cs typeface="Book Antiqua"/>
              </a:rPr>
              <a:t> 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awaken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pleasant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pretty thoughts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your mind. </a:t>
            </a:r>
            <a:r>
              <a:rPr dirty="0" sz="1400">
                <a:latin typeface="Book Antiqua"/>
                <a:cs typeface="Book Antiqua"/>
              </a:rPr>
              <a:t>Henceforth I will </a:t>
            </a:r>
            <a:r>
              <a:rPr dirty="0" sz="1400" spc="-5">
                <a:latin typeface="Book Antiqua"/>
                <a:cs typeface="Book Antiqua"/>
              </a:rPr>
              <a:t>love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myself,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lesson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 imparted.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trust you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will </a:t>
            </a:r>
            <a:r>
              <a:rPr dirty="0" sz="1400">
                <a:latin typeface="Book Antiqua"/>
                <a:cs typeface="Book Antiqua"/>
              </a:rPr>
              <a:t>forgive me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rudeness of </a:t>
            </a:r>
            <a:r>
              <a:rPr dirty="0" sz="1400" spc="-5">
                <a:latin typeface="Book Antiqua"/>
                <a:cs typeface="Book Antiqua"/>
              </a:rPr>
              <a:t>laughing 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899"/>
              </a:lnSpc>
              <a:spcBef>
                <a:spcPts val="1375"/>
              </a:spcBef>
            </a:pPr>
            <a:r>
              <a:rPr dirty="0" sz="1400" spc="-5" i="1">
                <a:latin typeface="Book Antiqua"/>
                <a:cs typeface="Book Antiqua"/>
              </a:rPr>
              <a:t>M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Cheerfully, </a:t>
            </a:r>
            <a:r>
              <a:rPr dirty="0" sz="1400" spc="-5">
                <a:latin typeface="Book Antiqua"/>
                <a:cs typeface="Book Antiqua"/>
              </a:rPr>
              <a:t>Clara; </a:t>
            </a:r>
            <a:r>
              <a:rPr dirty="0" sz="1400">
                <a:latin typeface="Book Antiqua"/>
                <a:cs typeface="Book Antiqua"/>
              </a:rPr>
              <a:t>but learn from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despise any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God's creatures; they </a:t>
            </a:r>
            <a:r>
              <a:rPr dirty="0" sz="1400">
                <a:latin typeface="Book Antiqua"/>
                <a:cs typeface="Book Antiqua"/>
              </a:rPr>
              <a:t>can all </a:t>
            </a:r>
            <a:r>
              <a:rPr dirty="0" sz="1400" spc="-5">
                <a:latin typeface="Book Antiqua"/>
                <a:cs typeface="Book Antiqua"/>
              </a:rPr>
              <a:t>teach us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>
                <a:latin typeface="Book Antiqua"/>
                <a:cs typeface="Book Antiqua"/>
              </a:rPr>
              <a:t>important and beautiful </a:t>
            </a:r>
            <a:r>
              <a:rPr dirty="0" sz="1400">
                <a:latin typeface="Book Antiqua"/>
                <a:cs typeface="Book Antiqua"/>
              </a:rPr>
              <a:t> lesson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we should </a:t>
            </a:r>
            <a:r>
              <a:rPr dirty="0" sz="1400" spc="-5">
                <a:latin typeface="Book Antiqua"/>
                <a:cs typeface="Book Antiqua"/>
              </a:rPr>
              <a:t>be happy to heed. </a:t>
            </a:r>
            <a:r>
              <a:rPr dirty="0" sz="1400">
                <a:latin typeface="Book Antiqua"/>
                <a:cs typeface="Book Antiqua"/>
              </a:rPr>
              <a:t>And now, if </a:t>
            </a:r>
            <a:r>
              <a:rPr dirty="0" sz="1400" spc="-5">
                <a:latin typeface="Book Antiqua"/>
                <a:cs typeface="Book Antiqua"/>
              </a:rPr>
              <a:t>you please, 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10">
                <a:latin typeface="Book Antiqua"/>
                <a:cs typeface="Book Antiqua"/>
              </a:rPr>
              <a:t>go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snow-birds.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 i="1">
                <a:latin typeface="Book Antiqua"/>
                <a:cs typeface="Book Antiqua"/>
              </a:rPr>
              <a:t>C</a:t>
            </a:r>
            <a:r>
              <a:rPr dirty="0" sz="1400" spc="-5">
                <a:latin typeface="Book Antiqua"/>
                <a:cs typeface="Book Antiqua"/>
              </a:rPr>
              <a:t>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86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MOUNT</a:t>
            </a:r>
            <a:r>
              <a:rPr dirty="0" sz="1400" spc="-3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CARMEL.</a:t>
            </a:r>
            <a:endParaRPr sz="1400">
              <a:latin typeface="Book Antiqua"/>
              <a:cs typeface="Book Antiqua"/>
            </a:endParaRPr>
          </a:p>
          <a:p>
            <a:pPr algn="ctr" marL="14859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SELECTED.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Mount </a:t>
            </a:r>
            <a:r>
              <a:rPr dirty="0" sz="1400">
                <a:latin typeface="Book Antiqua"/>
                <a:cs typeface="Book Antiqua"/>
              </a:rPr>
              <a:t>Carmel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high promontory, forming the termination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range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hills running northwest from the plain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Esdraelon. </a:t>
            </a:r>
            <a:r>
              <a:rPr dirty="0" sz="1400">
                <a:latin typeface="Book Antiqua"/>
                <a:cs typeface="Book Antiqua"/>
              </a:rPr>
              <a:t>Mount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Carmel is </a:t>
            </a:r>
            <a:r>
              <a:rPr dirty="0" sz="1400" spc="-5">
                <a:latin typeface="Book Antiqua"/>
                <a:cs typeface="Book Antiqua"/>
              </a:rPr>
              <a:t>the southern boundary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Bay </a:t>
            </a:r>
            <a:r>
              <a:rPr dirty="0" sz="1400">
                <a:latin typeface="Book Antiqua"/>
                <a:cs typeface="Book Antiqua"/>
              </a:rPr>
              <a:t>of Acre, on Acca,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called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Turks;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height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about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fifteen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hundred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feet,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 foot, north, </a:t>
            </a:r>
            <a:r>
              <a:rPr dirty="0" sz="1400" spc="-5">
                <a:latin typeface="Book Antiqua"/>
                <a:cs typeface="Book Antiqua"/>
              </a:rPr>
              <a:t>runs the brook Kishon, </a:t>
            </a:r>
            <a:r>
              <a:rPr dirty="0" sz="1400">
                <a:latin typeface="Book Antiqua"/>
                <a:cs typeface="Book Antiqua"/>
              </a:rPr>
              <a:t>and a little </a:t>
            </a:r>
            <a:r>
              <a:rPr dirty="0" sz="1400" spc="-5">
                <a:latin typeface="Book Antiqua"/>
                <a:cs typeface="Book Antiqua"/>
              </a:rPr>
              <a:t>further </a:t>
            </a:r>
            <a:r>
              <a:rPr dirty="0" sz="1400">
                <a:latin typeface="Book Antiqua"/>
                <a:cs typeface="Book Antiqua"/>
              </a:rPr>
              <a:t>north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river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Belus.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Mount Carmel is celebrated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Scripture </a:t>
            </a:r>
            <a:r>
              <a:rPr dirty="0" sz="1400">
                <a:latin typeface="Book Antiqua"/>
                <a:cs typeface="Book Antiqua"/>
              </a:rPr>
              <a:t>history as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10">
                <a:latin typeface="Book Antiqua"/>
                <a:cs typeface="Book Antiqua"/>
              </a:rPr>
              <a:t>place </a:t>
            </a:r>
            <a:r>
              <a:rPr dirty="0" sz="1400" spc="-5">
                <a:latin typeface="Book Antiqua"/>
                <a:cs typeface="Book Antiqua"/>
              </a:rPr>
              <a:t>where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Elijah </a:t>
            </a:r>
            <a:r>
              <a:rPr dirty="0" sz="1400">
                <a:latin typeface="Book Antiqua"/>
                <a:cs typeface="Book Antiqua"/>
              </a:rPr>
              <a:t>went up </a:t>
            </a:r>
            <a:r>
              <a:rPr dirty="0" sz="1400" spc="-5">
                <a:latin typeface="Book Antiqua"/>
                <a:cs typeface="Book Antiqua"/>
              </a:rPr>
              <a:t>when he told his servant to look forth to the sea yet </a:t>
            </a:r>
            <a:r>
              <a:rPr dirty="0" sz="1400">
                <a:latin typeface="Book Antiqua"/>
                <a:cs typeface="Book Antiqua"/>
              </a:rPr>
              <a:t> seven </a:t>
            </a:r>
            <a:r>
              <a:rPr dirty="0" sz="1400" spc="-5">
                <a:latin typeface="Book Antiqua"/>
                <a:cs typeface="Book Antiqua"/>
              </a:rPr>
              <a:t>times,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seventh </a:t>
            </a:r>
            <a:r>
              <a:rPr dirty="0" sz="1400" spc="-5">
                <a:latin typeface="Book Antiqua"/>
                <a:cs typeface="Book Antiqua"/>
              </a:rPr>
              <a:t>time he </a:t>
            </a:r>
            <a:r>
              <a:rPr dirty="0" sz="1400">
                <a:latin typeface="Book Antiqua"/>
                <a:cs typeface="Book Antiqua"/>
              </a:rPr>
              <a:t>saw a little cloud coming </a:t>
            </a:r>
            <a:r>
              <a:rPr dirty="0" sz="1400" spc="-5">
                <a:latin typeface="Book Antiqua"/>
                <a:cs typeface="Book Antiqua"/>
              </a:rPr>
              <a:t>up </a:t>
            </a:r>
            <a:r>
              <a:rPr dirty="0" sz="1400">
                <a:latin typeface="Book Antiqua"/>
                <a:cs typeface="Book Antiqua"/>
              </a:rPr>
              <a:t> from </a:t>
            </a:r>
            <a:r>
              <a:rPr dirty="0" sz="1400" spc="-5">
                <a:latin typeface="Book Antiqua"/>
                <a:cs typeface="Book Antiqua"/>
              </a:rPr>
              <a:t>the sea </a:t>
            </a:r>
            <a:r>
              <a:rPr dirty="0" sz="1400">
                <a:latin typeface="Book Antiqua"/>
                <a:cs typeface="Book Antiqua"/>
              </a:rPr>
              <a:t>"like a </a:t>
            </a:r>
            <a:r>
              <a:rPr dirty="0" sz="1400" spc="-5">
                <a:latin typeface="Book Antiqua"/>
                <a:cs typeface="Book Antiqua"/>
              </a:rPr>
              <a:t>man's </a:t>
            </a:r>
            <a:r>
              <a:rPr dirty="0" sz="1400">
                <a:latin typeface="Book Antiqua"/>
                <a:cs typeface="Book Antiqua"/>
              </a:rPr>
              <a:t>hand," </a:t>
            </a:r>
            <a:r>
              <a:rPr dirty="0" sz="1400" spc="-5">
                <a:latin typeface="Book Antiqua"/>
                <a:cs typeface="Book Antiqua"/>
              </a:rPr>
              <a:t>when the prophet knew that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promised rain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hand,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girded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his loins,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ran before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Ahab's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chariot </a:t>
            </a:r>
            <a:r>
              <a:rPr dirty="0" sz="1400">
                <a:latin typeface="Book Antiqua"/>
                <a:cs typeface="Book Antiqua"/>
              </a:rPr>
              <a:t>even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gates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Jezreel.</a:t>
            </a:r>
            <a:r>
              <a:rPr dirty="0" sz="1400">
                <a:latin typeface="Book Antiqua"/>
                <a:cs typeface="Book Antiqua"/>
              </a:rPr>
              <a:t> (1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Kings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xviii. </a:t>
            </a:r>
            <a:r>
              <a:rPr dirty="0" sz="1400">
                <a:latin typeface="Book Antiqua"/>
                <a:cs typeface="Book Antiqua"/>
              </a:rPr>
              <a:t>44-46.)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Towards the </a:t>
            </a:r>
            <a:r>
              <a:rPr dirty="0" sz="1400">
                <a:latin typeface="Book Antiqua"/>
                <a:cs typeface="Book Antiqua"/>
              </a:rPr>
              <a:t>sea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a cave, where it </a:t>
            </a:r>
            <a:r>
              <a:rPr dirty="0" sz="1400" spc="-5">
                <a:latin typeface="Book Antiqua"/>
                <a:cs typeface="Book Antiqua"/>
              </a:rPr>
              <a:t>has been supposed that Elijah </a:t>
            </a:r>
            <a:r>
              <a:rPr dirty="0" sz="1400">
                <a:latin typeface="Book Antiqua"/>
                <a:cs typeface="Book Antiqua"/>
              </a:rPr>
              <a:t> desired </a:t>
            </a:r>
            <a:r>
              <a:rPr dirty="0" sz="1400" spc="-5">
                <a:latin typeface="Book Antiqua"/>
                <a:cs typeface="Book Antiqua"/>
              </a:rPr>
              <a:t>Ahab to bring Baal's false prophets, and </a:t>
            </a:r>
            <a:r>
              <a:rPr dirty="0" sz="1400">
                <a:latin typeface="Book Antiqua"/>
                <a:cs typeface="Book Antiqua"/>
              </a:rPr>
              <a:t>where fire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 heaven </a:t>
            </a:r>
            <a:r>
              <a:rPr dirty="0" sz="1400" spc="-5">
                <a:latin typeface="Book Antiqua"/>
                <a:cs typeface="Book Antiqua"/>
              </a:rPr>
              <a:t>descended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altar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erected.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 appearance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Carmel </a:t>
            </a:r>
            <a:r>
              <a:rPr dirty="0" sz="1400" spc="-10">
                <a:latin typeface="Book Antiqua"/>
                <a:cs typeface="Book Antiqua"/>
              </a:rPr>
              <a:t>is thus </a:t>
            </a:r>
            <a:r>
              <a:rPr dirty="0" sz="1400" spc="-5">
                <a:latin typeface="Book Antiqua"/>
                <a:cs typeface="Book Antiqua"/>
              </a:rPr>
              <a:t>described by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10">
                <a:latin typeface="Book Antiqua"/>
                <a:cs typeface="Book Antiqua"/>
              </a:rPr>
              <a:t>Hogg, </a:t>
            </a:r>
            <a:r>
              <a:rPr dirty="0" sz="1400" spc="-5">
                <a:latin typeface="Book Antiqua"/>
                <a:cs typeface="Book Antiqua"/>
              </a:rPr>
              <a:t>who visited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1833. "The </a:t>
            </a:r>
            <a:r>
              <a:rPr dirty="0" sz="1400">
                <a:latin typeface="Book Antiqua"/>
                <a:cs typeface="Book Antiqua"/>
              </a:rPr>
              <a:t> convent on Mount Carmel </a:t>
            </a:r>
            <a:r>
              <a:rPr dirty="0" sz="1400" spc="-5">
                <a:latin typeface="Book Antiqua"/>
                <a:cs typeface="Book Antiqua"/>
              </a:rPr>
              <a:t>was destroyed by the </a:t>
            </a:r>
            <a:r>
              <a:rPr dirty="0" sz="1400" spc="5">
                <a:latin typeface="Book Antiqua"/>
                <a:cs typeface="Book Antiqua"/>
              </a:rPr>
              <a:t>Turks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early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revolution.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Abdallah,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Turkish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pasha,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commanded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district in </a:t>
            </a:r>
            <a:r>
              <a:rPr dirty="0" sz="1400" spc="-5">
                <a:latin typeface="Book Antiqua"/>
                <a:cs typeface="Book Antiqua"/>
              </a:rPr>
              <a:t>which Carmel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situated, not </a:t>
            </a:r>
            <a:r>
              <a:rPr dirty="0" sz="1400">
                <a:latin typeface="Book Antiqua"/>
                <a:cs typeface="Book Antiqua"/>
              </a:rPr>
              <a:t>only razed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convent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ground,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blew</a:t>
            </a:r>
            <a:r>
              <a:rPr dirty="0" sz="1400">
                <a:latin typeface="Book Antiqua"/>
                <a:cs typeface="Book Antiqua"/>
              </a:rPr>
              <a:t> up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foundations,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carried </a:t>
            </a:r>
            <a:r>
              <a:rPr dirty="0" sz="1400" spc="-5">
                <a:latin typeface="Book Antiqua"/>
                <a:cs typeface="Book Antiqua"/>
              </a:rPr>
              <a:t>the materials to </a:t>
            </a:r>
            <a:r>
              <a:rPr dirty="0" sz="1400">
                <a:latin typeface="Book Antiqua"/>
                <a:cs typeface="Book Antiqua"/>
              </a:rPr>
              <a:t>Acre for </a:t>
            </a:r>
            <a:r>
              <a:rPr dirty="0" sz="1400" spc="-5">
                <a:latin typeface="Book Antiqua"/>
                <a:cs typeface="Book Antiqua"/>
              </a:rPr>
              <a:t>his own use. </a:t>
            </a:r>
            <a:r>
              <a:rPr dirty="0" sz="1400" spc="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convent </a:t>
            </a:r>
            <a:r>
              <a:rPr dirty="0" sz="1400">
                <a:latin typeface="Book Antiqua"/>
                <a:cs typeface="Book Antiqua"/>
              </a:rPr>
              <a:t>is now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rebuilt,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probably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</a:t>
            </a:r>
            <a:r>
              <a:rPr dirty="0" sz="1400">
                <a:latin typeface="Book Antiqua"/>
                <a:cs typeface="Book Antiqua"/>
              </a:rPr>
              <a:t> completely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finished,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funds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having </a:t>
            </a:r>
            <a:r>
              <a:rPr dirty="0" sz="1400" spc="-5">
                <a:latin typeface="Book Antiqua"/>
                <a:cs typeface="Book Antiqua"/>
              </a:rPr>
              <a:t>been supplied by subscriptions </a:t>
            </a:r>
            <a:r>
              <a:rPr dirty="0" sz="1400">
                <a:latin typeface="Book Antiqua"/>
                <a:cs typeface="Book Antiqua"/>
              </a:rPr>
              <a:t>solicited all over </a:t>
            </a:r>
            <a:r>
              <a:rPr dirty="0" sz="1400" spc="-5">
                <a:latin typeface="Book Antiqua"/>
                <a:cs typeface="Book Antiqua"/>
              </a:rPr>
              <a:t>Europe,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East,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brethren,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Giovanni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Battista,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 </a:t>
            </a:r>
            <a:r>
              <a:rPr dirty="0" sz="1400">
                <a:latin typeface="Book Antiqua"/>
                <a:cs typeface="Book Antiqua"/>
              </a:rPr>
              <a:t>travelled far </a:t>
            </a:r>
            <a:r>
              <a:rPr dirty="0" sz="1400" spc="-5">
                <a:latin typeface="Book Antiqua"/>
                <a:cs typeface="Book Antiqua"/>
              </a:rPr>
              <a:t>and wide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purpose."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Hogg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gives </a:t>
            </a:r>
            <a:r>
              <a:rPr dirty="0" sz="1400" spc="-5">
                <a:latin typeface="Book Antiqua"/>
                <a:cs typeface="Book Antiqua"/>
              </a:rPr>
              <a:t> the </a:t>
            </a:r>
            <a:r>
              <a:rPr dirty="0" sz="1400">
                <a:latin typeface="Book Antiqua"/>
                <a:cs typeface="Book Antiqua"/>
              </a:rPr>
              <a:t>following </a:t>
            </a:r>
            <a:r>
              <a:rPr dirty="0" sz="1400" spc="-5">
                <a:latin typeface="Book Antiqua"/>
                <a:cs typeface="Book Antiqua"/>
              </a:rPr>
              <a:t>account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condition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place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time </a:t>
            </a:r>
            <a:r>
              <a:rPr dirty="0" sz="1400">
                <a:latin typeface="Book Antiqua"/>
                <a:cs typeface="Book Antiqua"/>
              </a:rPr>
              <a:t>of his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visit.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"The </a:t>
            </a:r>
            <a:r>
              <a:rPr dirty="0" sz="1400" spc="-5">
                <a:latin typeface="Book Antiqua"/>
                <a:cs typeface="Book Antiqua"/>
              </a:rPr>
              <a:t>whole fabric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stone, and, when </a:t>
            </a:r>
            <a:r>
              <a:rPr dirty="0" sz="1400">
                <a:latin typeface="Book Antiqua"/>
                <a:cs typeface="Book Antiqua"/>
              </a:rPr>
              <a:t>completed, will </a:t>
            </a:r>
            <a:r>
              <a:rPr dirty="0" sz="1400" spc="-5">
                <a:latin typeface="Book Antiqua"/>
                <a:cs typeface="Book Antiqua"/>
              </a:rPr>
              <a:t>possess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solidity of a </a:t>
            </a:r>
            <a:r>
              <a:rPr dirty="0" sz="1400" spc="-5">
                <a:latin typeface="Book Antiqua"/>
                <a:cs typeface="Book Antiqua"/>
              </a:rPr>
              <a:t>fortress. </a:t>
            </a:r>
            <a:r>
              <a:rPr dirty="0" sz="1400">
                <a:latin typeface="Book Antiqua"/>
                <a:cs typeface="Book Antiqua"/>
              </a:rPr>
              <a:t>The first </a:t>
            </a:r>
            <a:r>
              <a:rPr dirty="0" sz="1400" spc="-10">
                <a:latin typeface="Book Antiqua"/>
                <a:cs typeface="Book Antiqua"/>
              </a:rPr>
              <a:t>story </a:t>
            </a:r>
            <a:r>
              <a:rPr dirty="0" sz="1400">
                <a:latin typeface="Book Antiqua"/>
                <a:cs typeface="Book Antiqua"/>
              </a:rPr>
              <a:t>only is at </a:t>
            </a:r>
            <a:r>
              <a:rPr dirty="0" sz="1400" spc="-5">
                <a:latin typeface="Book Antiqua"/>
                <a:cs typeface="Book Antiqua"/>
              </a:rPr>
              <a:t>present </a:t>
            </a:r>
            <a:r>
              <a:rPr dirty="0" sz="1400">
                <a:latin typeface="Book Antiqua"/>
                <a:cs typeface="Book Antiqua"/>
              </a:rPr>
              <a:t>finished,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hereafter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solely </a:t>
            </a:r>
            <a:r>
              <a:rPr dirty="0" sz="1400" spc="-5">
                <a:latin typeface="Book Antiqua"/>
                <a:cs typeface="Book Antiqua"/>
              </a:rPr>
              <a:t>appropriated to the accommodation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travellers,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another,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raised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above,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exclusively </a:t>
            </a:r>
            <a:r>
              <a:rPr dirty="0" sz="1400">
                <a:latin typeface="Book Antiqua"/>
                <a:cs typeface="Book Antiqua"/>
              </a:rPr>
              <a:t> devoted </a:t>
            </a:r>
            <a:r>
              <a:rPr dirty="0" sz="1400" spc="-5">
                <a:latin typeface="Book Antiqua"/>
                <a:cs typeface="Book Antiqua"/>
              </a:rPr>
              <a:t>to permanent inmates. In the </a:t>
            </a:r>
            <a:r>
              <a:rPr dirty="0" sz="1400">
                <a:latin typeface="Book Antiqua"/>
                <a:cs typeface="Book Antiqua"/>
              </a:rPr>
              <a:t>centre a </a:t>
            </a:r>
            <a:r>
              <a:rPr dirty="0" sz="1400" spc="-5">
                <a:latin typeface="Book Antiqua"/>
                <a:cs typeface="Book Antiqua"/>
              </a:rPr>
              <a:t>spacious </a:t>
            </a:r>
            <a:r>
              <a:rPr dirty="0" sz="1400">
                <a:latin typeface="Book Antiqua"/>
                <a:cs typeface="Book Antiqua"/>
              </a:rPr>
              <a:t>church </a:t>
            </a:r>
            <a:r>
              <a:rPr dirty="0" sz="1400" spc="-1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 been commenced, </a:t>
            </a:r>
            <a:r>
              <a:rPr dirty="0" sz="1400">
                <a:latin typeface="Book Antiqua"/>
                <a:cs typeface="Book Antiqua"/>
              </a:rPr>
              <a:t>and already </a:t>
            </a:r>
            <a:r>
              <a:rPr dirty="0" sz="1400" spc="-5">
                <a:latin typeface="Book Antiqua"/>
                <a:cs typeface="Book Antiqua"/>
              </a:rPr>
              <a:t>promises to be </a:t>
            </a:r>
            <a:r>
              <a:rPr dirty="0" sz="1400">
                <a:latin typeface="Book Antiqua"/>
                <a:cs typeface="Book Antiqua"/>
              </a:rPr>
              <a:t>a fine </a:t>
            </a:r>
            <a:r>
              <a:rPr dirty="0" sz="1400" spc="-5">
                <a:latin typeface="Book Antiqua"/>
                <a:cs typeface="Book Antiqua"/>
              </a:rPr>
              <a:t>building.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principal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altar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placed over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>
                <a:latin typeface="Book Antiqua"/>
                <a:cs typeface="Book Antiqua"/>
              </a:rPr>
              <a:t> cave</a:t>
            </a:r>
            <a:r>
              <a:rPr dirty="0" sz="1400" spc="-5">
                <a:latin typeface="Book Antiqua"/>
                <a:cs typeface="Book Antiqua"/>
              </a:rPr>
              <a:t> so</a:t>
            </a:r>
            <a:r>
              <a:rPr dirty="0" sz="1400">
                <a:latin typeface="Book Antiqua"/>
                <a:cs typeface="Book Antiqua"/>
              </a:rPr>
              <a:t> long held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sacred</a:t>
            </a:r>
            <a:r>
              <a:rPr dirty="0" sz="1400" spc="-5">
                <a:latin typeface="Book Antiqua"/>
                <a:cs typeface="Book Antiqua"/>
              </a:rPr>
              <a:t> as</a:t>
            </a:r>
            <a:r>
              <a:rPr dirty="0" sz="1400">
                <a:latin typeface="Book Antiqua"/>
                <a:cs typeface="Book Antiqua"/>
              </a:rPr>
              <a:t> the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55010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retreat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prophet.</a:t>
            </a:r>
            <a:r>
              <a:rPr dirty="0" sz="1400">
                <a:latin typeface="Book Antiqua"/>
                <a:cs typeface="Book Antiqua"/>
              </a:rPr>
              <a:t> This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natural</a:t>
            </a:r>
            <a:r>
              <a:rPr dirty="0" sz="1400">
                <a:latin typeface="Book Antiqua"/>
                <a:cs typeface="Book Antiqua"/>
              </a:rPr>
              <a:t> cavern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exhibits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farther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extremity</a:t>
            </a:r>
            <a:r>
              <a:rPr dirty="0" sz="1400">
                <a:latin typeface="Book Antiqua"/>
                <a:cs typeface="Book Antiqua"/>
              </a:rPr>
              <a:t> some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signs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enlarged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art.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edifice </a:t>
            </a:r>
            <a:r>
              <a:rPr dirty="0" sz="1400" spc="-5">
                <a:latin typeface="Book Antiqua"/>
                <a:cs typeface="Book Antiqua"/>
              </a:rPr>
              <a:t>above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complete, </a:t>
            </a:r>
            <a:r>
              <a:rPr dirty="0" sz="1400">
                <a:latin typeface="Book Antiqua"/>
                <a:cs typeface="Book Antiqua"/>
              </a:rPr>
              <a:t>it will </a:t>
            </a:r>
            <a:r>
              <a:rPr dirty="0" sz="1400" spc="-5">
                <a:latin typeface="Book Antiqua"/>
                <a:cs typeface="Book Antiqua"/>
              </a:rPr>
              <a:t>be converted </a:t>
            </a:r>
            <a:r>
              <a:rPr dirty="0" sz="1400">
                <a:latin typeface="Book Antiqua"/>
                <a:cs typeface="Book Antiqua"/>
              </a:rPr>
              <a:t>into a chapel; and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projecting ledge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rock, believed to have been the </a:t>
            </a:r>
            <a:r>
              <a:rPr dirty="0" sz="1400">
                <a:latin typeface="Book Antiqua"/>
                <a:cs typeface="Book Antiqua"/>
              </a:rPr>
              <a:t>sleeping-place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prophet,</a:t>
            </a:r>
            <a:r>
              <a:rPr dirty="0" sz="1400">
                <a:latin typeface="Book Antiqua"/>
                <a:cs typeface="Book Antiqua"/>
              </a:rPr>
              <a:t> 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altar.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superior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himself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kindly </a:t>
            </a:r>
            <a:r>
              <a:rPr dirty="0" sz="1400">
                <a:latin typeface="Book Antiqua"/>
                <a:cs typeface="Book Antiqua"/>
              </a:rPr>
              <a:t> conducted me </a:t>
            </a:r>
            <a:r>
              <a:rPr dirty="0" sz="1400" spc="-5">
                <a:latin typeface="Book Antiqua"/>
                <a:cs typeface="Book Antiqua"/>
              </a:rPr>
              <a:t>to see </a:t>
            </a:r>
            <a:r>
              <a:rPr dirty="0" sz="1400">
                <a:latin typeface="Book Antiqua"/>
                <a:cs typeface="Book Antiqua"/>
              </a:rPr>
              <a:t>one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celebrated </a:t>
            </a:r>
            <a:r>
              <a:rPr dirty="0" sz="1400" spc="-5">
                <a:latin typeface="Book Antiqua"/>
                <a:cs typeface="Book Antiqua"/>
              </a:rPr>
              <a:t>caves which everywhere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abound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district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Mount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Carmel.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Descending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two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thirds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mountain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narrow path, scooped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rock, </a:t>
            </a:r>
            <a:r>
              <a:rPr dirty="0" sz="1400">
                <a:latin typeface="Book Antiqua"/>
                <a:cs typeface="Book Antiqua"/>
              </a:rPr>
              <a:t>we entered </a:t>
            </a:r>
            <a:r>
              <a:rPr dirty="0" sz="1400" spc="-5">
                <a:latin typeface="Book Antiqua"/>
                <a:cs typeface="Book Antiqua"/>
              </a:rPr>
              <a:t>an </a:t>
            </a:r>
            <a:r>
              <a:rPr dirty="0" sz="1400">
                <a:latin typeface="Book Antiqua"/>
                <a:cs typeface="Book Antiqua"/>
              </a:rPr>
              <a:t> enclosure of </a:t>
            </a:r>
            <a:r>
              <a:rPr dirty="0" sz="1400" spc="-5">
                <a:latin typeface="Book Antiqua"/>
                <a:cs typeface="Book Antiqua"/>
              </a:rPr>
              <a:t>fig-trees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vines, where several caverns, that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old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belonged to the </a:t>
            </a:r>
            <a:r>
              <a:rPr dirty="0" sz="1400">
                <a:latin typeface="Book Antiqua"/>
                <a:cs typeface="Book Antiqua"/>
              </a:rPr>
              <a:t>Carmelites, are </a:t>
            </a:r>
            <a:r>
              <a:rPr dirty="0" sz="1400" spc="-5">
                <a:latin typeface="Book Antiqua"/>
                <a:cs typeface="Book Antiqua"/>
              </a:rPr>
              <a:t>now </a:t>
            </a:r>
            <a:r>
              <a:rPr dirty="0" sz="1400">
                <a:latin typeface="Book Antiqua"/>
                <a:cs typeface="Book Antiqua"/>
              </a:rPr>
              <a:t>inhabited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Mohammedan </a:t>
            </a:r>
            <a:r>
              <a:rPr dirty="0" sz="1400">
                <a:latin typeface="Book Antiqua"/>
                <a:cs typeface="Book Antiqua"/>
              </a:rPr>
              <a:t> saint and his </a:t>
            </a:r>
            <a:r>
              <a:rPr dirty="0" sz="1400" spc="-5">
                <a:latin typeface="Book Antiqua"/>
                <a:cs typeface="Book Antiqua"/>
              </a:rPr>
              <a:t>numerous </a:t>
            </a:r>
            <a:r>
              <a:rPr dirty="0" sz="1400">
                <a:latin typeface="Book Antiqua"/>
                <a:cs typeface="Book Antiqua"/>
              </a:rPr>
              <a:t>progeny. We </a:t>
            </a:r>
            <a:r>
              <a:rPr dirty="0" sz="1400" spc="-5">
                <a:latin typeface="Book Antiqua"/>
                <a:cs typeface="Book Antiqua"/>
              </a:rPr>
              <a:t>first </a:t>
            </a:r>
            <a:r>
              <a:rPr dirty="0" sz="1400">
                <a:latin typeface="Book Antiqua"/>
                <a:cs typeface="Book Antiqua"/>
              </a:rPr>
              <a:t>entered a </a:t>
            </a:r>
            <a:r>
              <a:rPr dirty="0" sz="1400" spc="-5">
                <a:latin typeface="Book Antiqua"/>
                <a:cs typeface="Book Antiqua"/>
              </a:rPr>
              <a:t>lofty excavation 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beautiful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proportions,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least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fifty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feet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long,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large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recess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 one </a:t>
            </a:r>
            <a:r>
              <a:rPr dirty="0" sz="1400" spc="-5">
                <a:latin typeface="Book Antiqua"/>
                <a:cs typeface="Book Antiqua"/>
              </a:rPr>
              <a:t>side,—every part </a:t>
            </a:r>
            <a:r>
              <a:rPr dirty="0" sz="1400">
                <a:latin typeface="Book Antiqua"/>
                <a:cs typeface="Book Antiqua"/>
              </a:rPr>
              <a:t>chiselled </a:t>
            </a:r>
            <a:r>
              <a:rPr dirty="0" sz="1400" spc="-5">
                <a:latin typeface="Book Antiqua"/>
                <a:cs typeface="Book Antiqua"/>
              </a:rPr>
              <a:t>with the nicest </a:t>
            </a:r>
            <a:r>
              <a:rPr dirty="0" sz="1400">
                <a:latin typeface="Book Antiqua"/>
                <a:cs typeface="Book Antiqua"/>
              </a:rPr>
              <a:t>care,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inscribed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numerous Greek initials, names,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sentences. Here Elijah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 believed to have taught his disciples, and hence </a:t>
            </a:r>
            <a:r>
              <a:rPr dirty="0" sz="1400">
                <a:latin typeface="Book Antiqua"/>
                <a:cs typeface="Book Antiqua"/>
              </a:rPr>
              <a:t>its name, </a:t>
            </a:r>
            <a:r>
              <a:rPr dirty="0" sz="1400" spc="-10">
                <a:latin typeface="Book Antiqua"/>
                <a:cs typeface="Book Antiqua"/>
              </a:rPr>
              <a:t>'the </a:t>
            </a:r>
            <a:r>
              <a:rPr dirty="0" sz="1400" spc="-5">
                <a:latin typeface="Book Antiqua"/>
                <a:cs typeface="Book Antiqua"/>
              </a:rPr>
              <a:t>school 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prophets.'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</a:t>
            </a:r>
            <a:r>
              <a:rPr dirty="0" sz="1400">
                <a:latin typeface="Book Antiqua"/>
                <a:cs typeface="Book Antiqua"/>
              </a:rPr>
              <a:t> smaller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adjoining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caverns,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fronted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 masonry, now </a:t>
            </a:r>
            <a:r>
              <a:rPr dirty="0" sz="1400" spc="-5">
                <a:latin typeface="Book Antiqua"/>
                <a:cs typeface="Book Antiqua"/>
              </a:rPr>
              <a:t>form the </a:t>
            </a:r>
            <a:r>
              <a:rPr dirty="0" sz="1400">
                <a:latin typeface="Book Antiqua"/>
                <a:cs typeface="Book Antiqua"/>
              </a:rPr>
              <a:t>residence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saint and </a:t>
            </a:r>
            <a:r>
              <a:rPr dirty="0" sz="1400" spc="-5">
                <a:latin typeface="Book Antiqua"/>
                <a:cs typeface="Book Antiqua"/>
              </a:rPr>
              <a:t>his family.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deep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cistern for the preservation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water has been hewn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rock, 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entrance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>
                <a:latin typeface="Book Antiqua"/>
                <a:cs typeface="Book Antiqua"/>
              </a:rPr>
              <a:t> closed</a:t>
            </a:r>
            <a:r>
              <a:rPr dirty="0" sz="1400" spc="-5">
                <a:latin typeface="Book Antiqua"/>
                <a:cs typeface="Book Antiqua"/>
              </a:rPr>
              <a:t> by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-5">
                <a:latin typeface="Book Antiqua"/>
                <a:cs typeface="Book Antiqua"/>
              </a:rPr>
              <a:t>gate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shaded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inside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vines.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"The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memory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Elijah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equally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venerated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Christians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Moslems;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votaries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each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faith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liberally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allowed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access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several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caves.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visit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general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appearance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Mount </a:t>
            </a:r>
            <a:r>
              <a:rPr dirty="0" sz="1400" spc="-5">
                <a:latin typeface="Book Antiqua"/>
                <a:cs typeface="Book Antiqua"/>
              </a:rPr>
              <a:t>Carmel was dry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sterile;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 superior assured us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spring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was</a:t>
            </a:r>
            <a:r>
              <a:rPr dirty="0" sz="1400">
                <a:latin typeface="Book Antiqua"/>
                <a:cs typeface="Book Antiqua"/>
              </a:rPr>
              <a:t> clothed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verdure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5">
                <a:latin typeface="Book Antiqua"/>
                <a:cs typeface="Book Antiqua"/>
              </a:rPr>
              <a:t> beauty."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68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257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PHILOSOPHY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OF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LIFE.</a:t>
            </a:r>
            <a:endParaRPr sz="1400">
              <a:latin typeface="Book Antiqua"/>
              <a:cs typeface="Book Antiqua"/>
            </a:endParaRPr>
          </a:p>
          <a:p>
            <a:pPr marL="15748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MISS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ELIZABETH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DOTEN</a:t>
            </a:r>
            <a:endParaRPr sz="1400">
              <a:latin typeface="Book Antiqua"/>
              <a:cs typeface="Book Antiqua"/>
            </a:endParaRPr>
          </a:p>
          <a:p>
            <a:pPr marL="12700" marR="2804795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"Daily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striving,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lonely,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Every day </a:t>
            </a:r>
            <a:r>
              <a:rPr dirty="0" sz="1400">
                <a:latin typeface="Book Antiqua"/>
                <a:cs typeface="Book Antiqua"/>
              </a:rPr>
              <a:t>reward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give,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 shalt </a:t>
            </a:r>
            <a:r>
              <a:rPr dirty="0" sz="1400">
                <a:latin typeface="Book Antiqua"/>
                <a:cs typeface="Book Antiqua"/>
              </a:rPr>
              <a:t>find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striving only,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in </a:t>
            </a:r>
            <a:r>
              <a:rPr dirty="0" sz="1400" spc="-5">
                <a:latin typeface="Book Antiqua"/>
                <a:cs typeface="Book Antiqua"/>
              </a:rPr>
              <a:t>loving, thou </a:t>
            </a:r>
            <a:r>
              <a:rPr dirty="0" sz="1400">
                <a:latin typeface="Book Antiqua"/>
                <a:cs typeface="Book Antiqua"/>
              </a:rPr>
              <a:t>canst live."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Miss</a:t>
            </a:r>
            <a:r>
              <a:rPr dirty="0" sz="1400" spc="-5">
                <a:latin typeface="Book Antiqua"/>
                <a:cs typeface="Book Antiqua"/>
              </a:rPr>
              <a:t> Edwards.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"On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dear!"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said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Annie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Burton,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sat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down</a:t>
            </a:r>
            <a:r>
              <a:rPr dirty="0" sz="1400">
                <a:latin typeface="Book Antiqua"/>
                <a:cs typeface="Book Antiqua"/>
              </a:rPr>
              <a:t> under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old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apple-tree by the spring; "I </a:t>
            </a:r>
            <a:r>
              <a:rPr dirty="0" sz="1400">
                <a:latin typeface="Book Antiqua"/>
                <a:cs typeface="Book Antiqua"/>
              </a:rPr>
              <a:t>wonder what </a:t>
            </a:r>
            <a:r>
              <a:rPr dirty="0" sz="1400" spc="-5">
                <a:latin typeface="Book Antiqua"/>
                <a:cs typeface="Book Antiqua"/>
              </a:rPr>
              <a:t>ails </a:t>
            </a:r>
            <a:r>
              <a:rPr dirty="0" sz="1400">
                <a:latin typeface="Book Antiqua"/>
                <a:cs typeface="Book Antiqua"/>
              </a:rPr>
              <a:t>me; </a:t>
            </a:r>
            <a:r>
              <a:rPr dirty="0" sz="1400" spc="-5">
                <a:latin typeface="Book Antiqua"/>
                <a:cs typeface="Book Antiqua"/>
              </a:rPr>
              <a:t>there's been such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choking </a:t>
            </a:r>
            <a:r>
              <a:rPr dirty="0" sz="1400" spc="-5">
                <a:latin typeface="Book Antiqua"/>
                <a:cs typeface="Book Antiqua"/>
              </a:rPr>
              <a:t>feeling </a:t>
            </a:r>
            <a:r>
              <a:rPr dirty="0" sz="1400">
                <a:latin typeface="Book Antiqua"/>
                <a:cs typeface="Book Antiqua"/>
              </a:rPr>
              <a:t>in my </a:t>
            </a:r>
            <a:r>
              <a:rPr dirty="0" sz="1400" spc="-5">
                <a:latin typeface="Book Antiqua"/>
                <a:cs typeface="Book Antiqua"/>
              </a:rPr>
              <a:t>throat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this afternoon,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though </a:t>
            </a:r>
            <a:r>
              <a:rPr dirty="0" sz="1400">
                <a:latin typeface="Book Antiqua"/>
                <a:cs typeface="Book Antiqua"/>
              </a:rPr>
              <a:t>I winked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swallowed with </a:t>
            </a:r>
            <a:r>
              <a:rPr dirty="0" sz="1400">
                <a:latin typeface="Book Antiqua"/>
                <a:cs typeface="Book Antiqua"/>
              </a:rPr>
              <a:t>all my </a:t>
            </a:r>
            <a:r>
              <a:rPr dirty="0" sz="1400" spc="-5">
                <a:latin typeface="Book Antiqua"/>
                <a:cs typeface="Book Antiqua"/>
              </a:rPr>
              <a:t>might, the tears would </a:t>
            </a:r>
            <a:r>
              <a:rPr dirty="0" sz="1400">
                <a:latin typeface="Book Antiqua"/>
                <a:cs typeface="Book Antiqua"/>
              </a:rPr>
              <a:t>come in </a:t>
            </a:r>
            <a:r>
              <a:rPr dirty="0" sz="1400" spc="-5">
                <a:latin typeface="Book Antiqua"/>
                <a:cs typeface="Book Antiqua"/>
              </a:rPr>
              <a:t>spite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myself. Here </a:t>
            </a:r>
            <a:r>
              <a:rPr dirty="0" sz="1400" spc="-5">
                <a:latin typeface="Book Antiqua"/>
                <a:cs typeface="Book Antiqua"/>
              </a:rPr>
              <a:t>I've been wandering </a:t>
            </a:r>
            <a:r>
              <a:rPr dirty="0" sz="1400">
                <a:latin typeface="Book Antiqua"/>
                <a:cs typeface="Book Antiqua"/>
              </a:rPr>
              <a:t>for more </a:t>
            </a:r>
            <a:r>
              <a:rPr dirty="0" sz="1400" spc="-5">
                <a:latin typeface="Book Antiqua"/>
                <a:cs typeface="Book Antiqua"/>
              </a:rPr>
              <a:t>than three hours,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hill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through</a:t>
            </a:r>
            <a:r>
              <a:rPr dirty="0" sz="1400" spc="-5">
                <a:latin typeface="Book Antiqua"/>
                <a:cs typeface="Book Antiqua"/>
              </a:rPr>
              <a:t> brambles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brier-bushes;</a:t>
            </a:r>
            <a:r>
              <a:rPr dirty="0" sz="1400">
                <a:latin typeface="Book Antiqua"/>
                <a:cs typeface="Book Antiqua"/>
              </a:rPr>
              <a:t> 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are </a:t>
            </a:r>
            <a:r>
              <a:rPr dirty="0" sz="1400">
                <a:latin typeface="Book Antiqua"/>
                <a:cs typeface="Book Antiqua"/>
              </a:rPr>
              <a:t> scratched and </a:t>
            </a:r>
            <a:r>
              <a:rPr dirty="0" sz="1400" spc="-5">
                <a:latin typeface="Book Antiqua"/>
                <a:cs typeface="Book Antiqua"/>
              </a:rPr>
              <a:t>bloody,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sun has burnt me as </a:t>
            </a:r>
            <a:r>
              <a:rPr dirty="0" sz="1400" spc="-5">
                <a:latin typeface="Book Antiqua"/>
                <a:cs typeface="Book Antiqua"/>
              </a:rPr>
              <a:t>brown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berry. </a:t>
            </a:r>
            <a:r>
              <a:rPr dirty="0" sz="1400">
                <a:latin typeface="Book Antiqua"/>
                <a:cs typeface="Book Antiqua"/>
              </a:rPr>
              <a:t>Three </a:t>
            </a:r>
            <a:r>
              <a:rPr dirty="0" sz="1400" spc="-5">
                <a:latin typeface="Book Antiqua"/>
                <a:cs typeface="Book Antiqua"/>
              </a:rPr>
              <a:t>long precious hours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sunny </a:t>
            </a:r>
            <a:r>
              <a:rPr dirty="0" sz="1400">
                <a:latin typeface="Book Antiqua"/>
                <a:cs typeface="Book Antiqua"/>
              </a:rPr>
              <a:t>month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August!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does </a:t>
            </a:r>
            <a:r>
              <a:rPr dirty="0" sz="1400">
                <a:latin typeface="Book Antiqua"/>
                <a:cs typeface="Book Antiqua"/>
              </a:rPr>
              <a:t>it all amount </a:t>
            </a:r>
            <a:r>
              <a:rPr dirty="0" sz="1400" spc="-5">
                <a:latin typeface="Book Antiqua"/>
                <a:cs typeface="Book Antiqua"/>
              </a:rPr>
              <a:t>to? </a:t>
            </a:r>
            <a:r>
              <a:rPr dirty="0" sz="1400">
                <a:latin typeface="Book Antiqua"/>
                <a:cs typeface="Book Antiqua"/>
              </a:rPr>
              <a:t>Why, I have picked a </a:t>
            </a:r>
            <a:r>
              <a:rPr dirty="0" sz="1400" spc="-5">
                <a:latin typeface="Book Antiqua"/>
                <a:cs typeface="Book Antiqua"/>
              </a:rPr>
              <a:t>basket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berries </a:t>
            </a:r>
            <a:r>
              <a:rPr dirty="0" sz="1400" spc="-5">
                <a:latin typeface="Book Antiqua"/>
                <a:cs typeface="Book Antiqua"/>
              </a:rPr>
              <a:t> that can be eaten </a:t>
            </a:r>
            <a:r>
              <a:rPr dirty="0" sz="1400">
                <a:latin typeface="Book Antiqua"/>
                <a:cs typeface="Book Antiqua"/>
              </a:rPr>
              <a:t>in half an </a:t>
            </a:r>
            <a:r>
              <a:rPr dirty="0" sz="1400" spc="-5">
                <a:latin typeface="Book Antiqua"/>
                <a:cs typeface="Book Antiqua"/>
              </a:rPr>
              <a:t>hour; </a:t>
            </a:r>
            <a:r>
              <a:rPr dirty="0" sz="1400">
                <a:latin typeface="Book Antiqua"/>
                <a:cs typeface="Book Antiqua"/>
              </a:rPr>
              <a:t>and here is a </a:t>
            </a:r>
            <a:r>
              <a:rPr dirty="0" sz="1400" spc="-5">
                <a:latin typeface="Book Antiqua"/>
                <a:cs typeface="Book Antiqua"/>
              </a:rPr>
              <a:t>bunch </a:t>
            </a:r>
            <a:r>
              <a:rPr dirty="0" sz="1400">
                <a:latin typeface="Book Antiqua"/>
                <a:cs typeface="Book Antiqua"/>
              </a:rPr>
              <a:t>of flowers for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Katie, that she</a:t>
            </a:r>
            <a:r>
              <a:rPr dirty="0" sz="1400">
                <a:latin typeface="Book Antiqua"/>
                <a:cs typeface="Book Antiqua"/>
              </a:rPr>
              <a:t> will </a:t>
            </a:r>
            <a:r>
              <a:rPr dirty="0" sz="1400" spc="-5">
                <a:latin typeface="Book Antiqua"/>
                <a:cs typeface="Book Antiqua"/>
              </a:rPr>
              <a:t>take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admire,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tear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pieces;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the </a:t>
            </a:r>
            <a:r>
              <a:rPr dirty="0" sz="1400">
                <a:latin typeface="Book Antiqua"/>
                <a:cs typeface="Book Antiqua"/>
              </a:rPr>
              <a:t>end of </a:t>
            </a:r>
            <a:r>
              <a:rPr dirty="0" sz="1400" spc="-5">
                <a:latin typeface="Book Antiqua"/>
                <a:cs typeface="Book Antiqua"/>
              </a:rPr>
              <a:t>them. But that isn't the </a:t>
            </a:r>
            <a:r>
              <a:rPr dirty="0" sz="1400">
                <a:latin typeface="Book Antiqua"/>
                <a:cs typeface="Book Antiqua"/>
              </a:rPr>
              <a:t>worst of all; </a:t>
            </a:r>
            <a:r>
              <a:rPr dirty="0" sz="1400" spc="-5">
                <a:latin typeface="Book Antiqua"/>
                <a:cs typeface="Book Antiqua"/>
              </a:rPr>
              <a:t>no, not by 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-5">
                <a:latin typeface="Book Antiqua"/>
                <a:cs typeface="Book Antiqua"/>
              </a:rPr>
              <a:t>great deal; there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great </a:t>
            </a:r>
            <a:r>
              <a:rPr dirty="0" sz="1400">
                <a:latin typeface="Book Antiqua"/>
                <a:cs typeface="Book Antiqua"/>
              </a:rPr>
              <a:t>rent in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>
                <a:latin typeface="Book Antiqua"/>
                <a:cs typeface="Book Antiqua"/>
              </a:rPr>
              <a:t>frock, </a:t>
            </a:r>
            <a:r>
              <a:rPr dirty="0" sz="1400" spc="-5">
                <a:latin typeface="Book Antiqua"/>
                <a:cs typeface="Book Antiqua"/>
              </a:rPr>
              <a:t>gaping and </a:t>
            </a:r>
            <a:r>
              <a:rPr dirty="0" sz="1400">
                <a:latin typeface="Book Antiqua"/>
                <a:cs typeface="Book Antiqua"/>
              </a:rPr>
              <a:t>staring at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 waiting </a:t>
            </a:r>
            <a:r>
              <a:rPr dirty="0" sz="1400" spc="-5">
                <a:latin typeface="Book Antiqua"/>
                <a:cs typeface="Book Antiqua"/>
              </a:rPr>
              <a:t>to be mended; </a:t>
            </a:r>
            <a:r>
              <a:rPr dirty="0" sz="1400">
                <a:latin typeface="Book Antiqua"/>
                <a:cs typeface="Book Antiqua"/>
              </a:rPr>
              <a:t>and nobody </a:t>
            </a:r>
            <a:r>
              <a:rPr dirty="0" sz="1400" spc="-5">
                <a:latin typeface="Book Antiqua"/>
                <a:cs typeface="Book Antiqua"/>
              </a:rPr>
              <a:t>knows how </a:t>
            </a:r>
            <a:r>
              <a:rPr dirty="0" sz="1400" spc="-10">
                <a:latin typeface="Book Antiqua"/>
                <a:cs typeface="Book Antiqua"/>
              </a:rPr>
              <a:t>long </a:t>
            </a:r>
            <a:r>
              <a:rPr dirty="0" sz="1400">
                <a:latin typeface="Book Antiqua"/>
                <a:cs typeface="Book Antiqua"/>
              </a:rPr>
              <a:t>'t will </a:t>
            </a:r>
            <a:r>
              <a:rPr dirty="0" sz="1400" spc="-5">
                <a:latin typeface="Book Antiqua"/>
                <a:cs typeface="Book Antiqua"/>
              </a:rPr>
              <a:t>take </a:t>
            </a:r>
            <a:r>
              <a:rPr dirty="0" sz="1400">
                <a:latin typeface="Book Antiqua"/>
                <a:cs typeface="Book Antiqua"/>
              </a:rPr>
              <a:t> me </a:t>
            </a:r>
            <a:r>
              <a:rPr dirty="0" sz="1400" spc="-5">
                <a:latin typeface="Book Antiqua"/>
                <a:cs typeface="Book Antiqua"/>
              </a:rPr>
              <a:t>to do that. </a:t>
            </a:r>
            <a:r>
              <a:rPr dirty="0" sz="1400">
                <a:latin typeface="Book Antiqua"/>
                <a:cs typeface="Book Antiqua"/>
              </a:rPr>
              <a:t>Oh </a:t>
            </a:r>
            <a:r>
              <a:rPr dirty="0" sz="1400" spc="-5">
                <a:latin typeface="Book Antiqua"/>
                <a:cs typeface="Book Antiqua"/>
              </a:rPr>
              <a:t>dear! how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hate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work!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don't </a:t>
            </a:r>
            <a:r>
              <a:rPr dirty="0" sz="1400">
                <a:latin typeface="Book Antiqua"/>
                <a:cs typeface="Book Antiqua"/>
              </a:rPr>
              <a:t>see how it </a:t>
            </a:r>
            <a:r>
              <a:rPr dirty="0" sz="1400" spc="-5">
                <a:latin typeface="Book Antiqua"/>
                <a:cs typeface="Book Antiqua"/>
              </a:rPr>
              <a:t>is;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there's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-5">
                <a:latin typeface="Book Antiqua"/>
                <a:cs typeface="Book Antiqua"/>
              </a:rPr>
              <a:t>takes </a:t>
            </a:r>
            <a:r>
              <a:rPr dirty="0" sz="1400">
                <a:latin typeface="Book Antiqua"/>
                <a:cs typeface="Book Antiqua"/>
              </a:rPr>
              <a:t>care of </a:t>
            </a:r>
            <a:r>
              <a:rPr dirty="0" sz="1400" spc="-5">
                <a:latin typeface="Book Antiqua"/>
                <a:cs typeface="Book Antiqua"/>
              </a:rPr>
              <a:t>the children, </a:t>
            </a:r>
            <a:r>
              <a:rPr dirty="0" sz="1400">
                <a:latin typeface="Book Antiqua"/>
                <a:cs typeface="Book Antiqua"/>
              </a:rPr>
              <a:t>sews, makes bread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washes the dishes, </a:t>
            </a:r>
            <a:r>
              <a:rPr dirty="0" sz="1400">
                <a:latin typeface="Book Antiqua"/>
                <a:cs typeface="Book Antiqua"/>
              </a:rPr>
              <a:t>just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willingly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cheerfully as if she </a:t>
            </a:r>
            <a:r>
              <a:rPr dirty="0" sz="1400" spc="-1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 playing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piano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reading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pleasant book.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say that good </a:t>
            </a:r>
            <a:r>
              <a:rPr dirty="0" sz="1400">
                <a:latin typeface="Book Antiqua"/>
                <a:cs typeface="Book Antiqua"/>
              </a:rPr>
              <a:t> people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always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happy;</a:t>
            </a:r>
            <a:r>
              <a:rPr dirty="0" sz="1400">
                <a:latin typeface="Book Antiqua"/>
                <a:cs typeface="Book Antiqua"/>
              </a:rPr>
              <a:t> 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 i="1">
                <a:latin typeface="Book Antiqua"/>
                <a:cs typeface="Book Antiqua"/>
              </a:rPr>
              <a:t>never </a:t>
            </a:r>
            <a:r>
              <a:rPr dirty="0" sz="1400">
                <a:latin typeface="Book Antiqua"/>
                <a:cs typeface="Book Antiqua"/>
              </a:rPr>
              <a:t>am. </a:t>
            </a:r>
            <a:r>
              <a:rPr dirty="0" sz="1400" spc="-5">
                <a:latin typeface="Book Antiqua"/>
                <a:cs typeface="Book Antiqua"/>
              </a:rPr>
              <a:t>Oh,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believe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worst </a:t>
            </a:r>
            <a:r>
              <a:rPr dirty="0" sz="1400" spc="-5">
                <a:latin typeface="Book Antiqua"/>
                <a:cs typeface="Book Antiqua"/>
              </a:rPr>
              <a:t>creature that </a:t>
            </a:r>
            <a:r>
              <a:rPr dirty="0" sz="1400">
                <a:latin typeface="Book Antiqua"/>
                <a:cs typeface="Book Antiqua"/>
              </a:rPr>
              <a:t>ever </a:t>
            </a:r>
            <a:r>
              <a:rPr dirty="0" sz="1400" spc="-5">
                <a:latin typeface="Book Antiqua"/>
                <a:cs typeface="Book Antiqua"/>
              </a:rPr>
              <a:t>lived!" and she bent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head upon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10">
                <a:latin typeface="Book Antiqua"/>
                <a:cs typeface="Book Antiqua"/>
              </a:rPr>
              <a:t>lap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burst </a:t>
            </a:r>
            <a:r>
              <a:rPr dirty="0" sz="1400">
                <a:latin typeface="Book Antiqua"/>
                <a:cs typeface="Book Antiqua"/>
              </a:rPr>
              <a:t>into</a:t>
            </a:r>
            <a:r>
              <a:rPr dirty="0" sz="1400" spc="-5">
                <a:latin typeface="Book Antiqua"/>
                <a:cs typeface="Book Antiqua"/>
              </a:rPr>
              <a:t> tears.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was not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before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roused by the </a:t>
            </a:r>
            <a:r>
              <a:rPr dirty="0" sz="1400">
                <a:latin typeface="Book Antiqua"/>
                <a:cs typeface="Book Antiqua"/>
              </a:rPr>
              <a:t>sound of </a:t>
            </a:r>
            <a:r>
              <a:rPr dirty="0" sz="1400" spc="-5">
                <a:latin typeface="Book Antiqua"/>
                <a:cs typeface="Book Antiqua"/>
              </a:rPr>
              <a:t>footsteps; </a:t>
            </a:r>
            <a:r>
              <a:rPr dirty="0" sz="1400">
                <a:latin typeface="Book Antiqua"/>
                <a:cs typeface="Book Antiqua"/>
              </a:rPr>
              <a:t> she </a:t>
            </a:r>
            <a:r>
              <a:rPr dirty="0" sz="1400" spc="-5">
                <a:latin typeface="Book Antiqua"/>
                <a:cs typeface="Book Antiqua"/>
              </a:rPr>
              <a:t>raised her head,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an old woman coming </a:t>
            </a:r>
            <a:r>
              <a:rPr dirty="0" sz="1400" spc="-10">
                <a:latin typeface="Book Antiqua"/>
                <a:cs typeface="Book Antiqua"/>
              </a:rPr>
              <a:t>down </a:t>
            </a:r>
            <a:r>
              <a:rPr dirty="0" sz="1400" spc="-5">
                <a:latin typeface="Book Antiqua"/>
                <a:cs typeface="Book Antiqua"/>
              </a:rPr>
              <a:t>the road </a:t>
            </a:r>
            <a:r>
              <a:rPr dirty="0" sz="1400">
                <a:latin typeface="Book Antiqua"/>
                <a:cs typeface="Book Antiqua"/>
              </a:rPr>
              <a:t> with a </a:t>
            </a:r>
            <a:r>
              <a:rPr dirty="0" sz="1400" spc="-5">
                <a:latin typeface="Book Antiqua"/>
                <a:cs typeface="Book Antiqua"/>
              </a:rPr>
              <a:t>large basket </a:t>
            </a:r>
            <a:r>
              <a:rPr dirty="0" sz="1400">
                <a:latin typeface="Book Antiqua"/>
                <a:cs typeface="Book Antiqua"/>
              </a:rPr>
              <a:t>on her </a:t>
            </a:r>
            <a:r>
              <a:rPr dirty="0" sz="1400" spc="-5">
                <a:latin typeface="Book Antiqua"/>
                <a:cs typeface="Book Antiqua"/>
              </a:rPr>
              <a:t>arm. She </a:t>
            </a:r>
            <a:r>
              <a:rPr dirty="0" sz="1400">
                <a:latin typeface="Book Antiqua"/>
                <a:cs typeface="Book Antiqua"/>
              </a:rPr>
              <a:t>looked </a:t>
            </a:r>
            <a:r>
              <a:rPr dirty="0" sz="1400" spc="-5">
                <a:latin typeface="Book Antiqua"/>
                <a:cs typeface="Book Antiqua"/>
              </a:rPr>
              <a:t>tired </a:t>
            </a:r>
            <a:r>
              <a:rPr dirty="0" sz="1400">
                <a:latin typeface="Book Antiqua"/>
                <a:cs typeface="Book Antiqua"/>
              </a:rPr>
              <a:t>and weary, as </a:t>
            </a:r>
            <a:r>
              <a:rPr dirty="0" sz="1400" spc="-10">
                <a:latin typeface="Book Antiqua"/>
                <a:cs typeface="Book Antiqua"/>
              </a:rPr>
              <a:t>well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might be, </a:t>
            </a:r>
            <a:r>
              <a:rPr dirty="0" sz="1400">
                <a:latin typeface="Book Antiqua"/>
                <a:cs typeface="Book Antiqua"/>
              </a:rPr>
              <a:t>for she had travelled a long </a:t>
            </a:r>
            <a:r>
              <a:rPr dirty="0" sz="1400" spc="-5">
                <a:latin typeface="Book Antiqua"/>
                <a:cs typeface="Book Antiqua"/>
              </a:rPr>
              <a:t>distance;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hot,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sultry </a:t>
            </a:r>
            <a:r>
              <a:rPr dirty="0" sz="1400" spc="-5">
                <a:latin typeface="Book Antiqua"/>
                <a:cs typeface="Book Antiqua"/>
              </a:rPr>
              <a:t>afternoon,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every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footstep </a:t>
            </a:r>
            <a:r>
              <a:rPr dirty="0" sz="1400" spc="-5">
                <a:latin typeface="Book Antiqua"/>
                <a:cs typeface="Book Antiqua"/>
              </a:rPr>
              <a:t>stirred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cloud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dust.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 came </a:t>
            </a:r>
            <a:r>
              <a:rPr dirty="0" sz="1400" spc="-5">
                <a:latin typeface="Book Antiqua"/>
                <a:cs typeface="Book Antiqua"/>
              </a:rPr>
              <a:t>towards the spring; but before </a:t>
            </a:r>
            <a:r>
              <a:rPr dirty="0" sz="1400">
                <a:latin typeface="Book Antiqua"/>
                <a:cs typeface="Book Antiqua"/>
              </a:rPr>
              <a:t>she reached it, she struck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foot</a:t>
            </a:r>
            <a:r>
              <a:rPr dirty="0" sz="1400" spc="-5">
                <a:latin typeface="Book Antiqua"/>
                <a:cs typeface="Book Antiqua"/>
              </a:rPr>
              <a:t> against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stone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fell.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075" cy="873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Book Antiqua"/>
                <a:cs typeface="Book Antiqua"/>
              </a:rPr>
              <a:t>"Have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hurt you?"</a:t>
            </a:r>
            <a:r>
              <a:rPr dirty="0" sz="1400">
                <a:latin typeface="Book Antiqua"/>
                <a:cs typeface="Book Antiqua"/>
              </a:rPr>
              <a:t> exclaimed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Annie,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sprung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side.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bit, 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bit,"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replied,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she shook the dust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apron,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replaced the things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had </a:t>
            </a:r>
            <a:r>
              <a:rPr dirty="0" sz="1400">
                <a:latin typeface="Book Antiqua"/>
                <a:cs typeface="Book Antiqua"/>
              </a:rPr>
              <a:t>fallen from her</a:t>
            </a:r>
            <a:r>
              <a:rPr dirty="0" sz="1400" spc="-5">
                <a:latin typeface="Book Antiqua"/>
                <a:cs typeface="Book Antiqua"/>
              </a:rPr>
              <a:t> basket.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"Oh, yes, you have!" </a:t>
            </a:r>
            <a:r>
              <a:rPr dirty="0" sz="1400">
                <a:latin typeface="Book Antiqua"/>
                <a:cs typeface="Book Antiqua"/>
              </a:rPr>
              <a:t>said Annie; </a:t>
            </a:r>
            <a:r>
              <a:rPr dirty="0" sz="1400" spc="-5">
                <a:latin typeface="Book Antiqua"/>
                <a:cs typeface="Book Antiqua"/>
              </a:rPr>
              <a:t>"see, the blood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streaming down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arm!"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"Oh that's nothing; </a:t>
            </a:r>
            <a:r>
              <a:rPr dirty="0" sz="1400">
                <a:latin typeface="Book Antiqua"/>
                <a:cs typeface="Book Antiqua"/>
              </a:rPr>
              <a:t>only a </a:t>
            </a:r>
            <a:r>
              <a:rPr dirty="0" sz="1400" spc="-5">
                <a:latin typeface="Book Antiqua"/>
                <a:cs typeface="Book Antiqua"/>
              </a:rPr>
              <a:t>scratch. Blessings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10">
                <a:latin typeface="Book Antiqua"/>
                <a:cs typeface="Book Antiqua"/>
              </a:rPr>
              <a:t>good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>
                <a:latin typeface="Book Antiqua"/>
                <a:cs typeface="Book Antiqua"/>
              </a:rPr>
              <a:t> that </a:t>
            </a:r>
            <a:r>
              <a:rPr dirty="0" sz="1400" spc="-5">
                <a:latin typeface="Book Antiqua"/>
                <a:cs typeface="Book Antiqua"/>
              </a:rPr>
              <a:t>watches </a:t>
            </a:r>
            <a:r>
              <a:rPr dirty="0" sz="1400">
                <a:latin typeface="Book Antiqua"/>
                <a:cs typeface="Book Antiqua"/>
              </a:rPr>
              <a:t>over me! I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broken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arm,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that would </a:t>
            </a:r>
            <a:r>
              <a:rPr dirty="0" sz="1400">
                <a:latin typeface="Book Antiqua"/>
                <a:cs typeface="Book Antiqua"/>
              </a:rPr>
              <a:t> have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deal </a:t>
            </a:r>
            <a:r>
              <a:rPr dirty="0" sz="1400">
                <a:latin typeface="Book Antiqua"/>
                <a:cs typeface="Book Antiqua"/>
              </a:rPr>
              <a:t>worse! </a:t>
            </a:r>
            <a:r>
              <a:rPr dirty="0" sz="1400" spc="-5">
                <a:latin typeface="Book Antiqua"/>
                <a:cs typeface="Book Antiqua"/>
              </a:rPr>
              <a:t>How fortunate </a:t>
            </a:r>
            <a:r>
              <a:rPr dirty="0" sz="1400">
                <a:latin typeface="Book Antiqua"/>
                <a:cs typeface="Book Antiqua"/>
              </a:rPr>
              <a:t>I happened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fall just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spring </a:t>
            </a:r>
            <a:r>
              <a:rPr dirty="0" sz="1400">
                <a:latin typeface="Book Antiqua"/>
                <a:cs typeface="Book Antiqua"/>
              </a:rPr>
              <a:t>here! </a:t>
            </a:r>
            <a:r>
              <a:rPr dirty="0" sz="1400" spc="-5">
                <a:latin typeface="Book Antiqua"/>
                <a:cs typeface="Book Antiqua"/>
              </a:rPr>
              <a:t>I've been </a:t>
            </a:r>
            <a:r>
              <a:rPr dirty="0" sz="1400">
                <a:latin typeface="Book Antiqua"/>
                <a:cs typeface="Book Antiqua"/>
              </a:rPr>
              <a:t>longing for a </a:t>
            </a:r>
            <a:r>
              <a:rPr dirty="0" sz="1400" spc="-5">
                <a:latin typeface="Book Antiqua"/>
                <a:cs typeface="Book Antiqua"/>
              </a:rPr>
              <a:t>drink </a:t>
            </a:r>
            <a:r>
              <a:rPr dirty="0" sz="1400">
                <a:latin typeface="Book Antiqua"/>
                <a:cs typeface="Book Antiqua"/>
              </a:rPr>
              <a:t>of cold </a:t>
            </a:r>
            <a:r>
              <a:rPr dirty="0" sz="1400" spc="-5">
                <a:latin typeface="Book Antiqua"/>
                <a:cs typeface="Book Antiqua"/>
              </a:rPr>
              <a:t>water, and </a:t>
            </a:r>
            <a:r>
              <a:rPr dirty="0" sz="1400">
                <a:latin typeface="Book Antiqua"/>
                <a:cs typeface="Book Antiqua"/>
              </a:rPr>
              <a:t>I sha'n't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less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-5">
                <a:latin typeface="Book Antiqua"/>
                <a:cs typeface="Book Antiqua"/>
              </a:rPr>
              <a:t> getting such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mouthful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hot dust."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"Heart's dearest!" she exclaimed,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she put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-5">
                <a:latin typeface="Book Antiqua"/>
                <a:cs typeface="Book Antiqua"/>
              </a:rPr>
              <a:t>the iron dipper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always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hung 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spring, after</a:t>
            </a:r>
            <a:r>
              <a:rPr dirty="0" sz="1400">
                <a:latin typeface="Book Antiqua"/>
                <a:cs typeface="Book Antiqua"/>
              </a:rPr>
              <a:t> having </a:t>
            </a:r>
            <a:r>
              <a:rPr dirty="0" sz="1400" spc="-5">
                <a:latin typeface="Book Antiqua"/>
                <a:cs typeface="Book Antiqua"/>
              </a:rPr>
              <a:t>satisfied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thirst, </a:t>
            </a:r>
            <a:r>
              <a:rPr dirty="0" sz="1400">
                <a:latin typeface="Book Antiqua"/>
                <a:cs typeface="Book Antiqua"/>
              </a:rPr>
              <a:t> "what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troubles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you?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sorrowful</a:t>
            </a:r>
            <a:r>
              <a:rPr dirty="0" sz="1400">
                <a:latin typeface="Book Antiqua"/>
                <a:cs typeface="Book Antiqua"/>
              </a:rPr>
              <a:t> eyes and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tearful</a:t>
            </a:r>
            <a:r>
              <a:rPr dirty="0" sz="1400">
                <a:latin typeface="Book Antiqua"/>
                <a:cs typeface="Book Antiqua"/>
              </a:rPr>
              <a:t> face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belong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to older </a:t>
            </a:r>
            <a:r>
              <a:rPr dirty="0" sz="1400">
                <a:latin typeface="Book Antiqua"/>
                <a:cs typeface="Book Antiqua"/>
              </a:rPr>
              <a:t>heads and </a:t>
            </a:r>
            <a:r>
              <a:rPr dirty="0" sz="1400" spc="-5">
                <a:latin typeface="Book Antiqua"/>
                <a:cs typeface="Book Antiqua"/>
              </a:rPr>
              <a:t>more </a:t>
            </a:r>
            <a:r>
              <a:rPr dirty="0" sz="1400">
                <a:latin typeface="Book Antiqua"/>
                <a:cs typeface="Book Antiqua"/>
              </a:rPr>
              <a:t>sinful </a:t>
            </a:r>
            <a:r>
              <a:rPr dirty="0" sz="1400" spc="-5">
                <a:latin typeface="Book Antiqua"/>
                <a:cs typeface="Book Antiqua"/>
              </a:rPr>
              <a:t>hearts;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forbid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to them, unless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wrung </a:t>
            </a:r>
            <a:r>
              <a:rPr dirty="0" sz="1400" spc="-5">
                <a:latin typeface="Book Antiqua"/>
                <a:cs typeface="Book Antiqua"/>
              </a:rPr>
              <a:t>out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agony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very souls; 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providences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just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wise,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yet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nature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must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-5">
                <a:latin typeface="Book Antiqua"/>
                <a:cs typeface="Book Antiqua"/>
              </a:rPr>
              <a:t> way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sometimes."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"Oh,"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replied,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the tears </a:t>
            </a:r>
            <a:r>
              <a:rPr dirty="0" sz="1400">
                <a:latin typeface="Book Antiqua"/>
                <a:cs typeface="Book Antiqua"/>
              </a:rPr>
              <a:t>filled her eyes </a:t>
            </a:r>
            <a:r>
              <a:rPr dirty="0" sz="1400" spc="-5">
                <a:latin typeface="Book Antiqua"/>
                <a:cs typeface="Book Antiqua"/>
              </a:rPr>
              <a:t>again, "I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crying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wicked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am."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"Well-a-day!"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old woman, </a:t>
            </a:r>
            <a:r>
              <a:rPr dirty="0" sz="1400" spc="-5">
                <a:latin typeface="Book Antiqua"/>
                <a:cs typeface="Book Antiqua"/>
              </a:rPr>
              <a:t>looking rather droll; "it's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strange </a:t>
            </a:r>
            <a:r>
              <a:rPr dirty="0" sz="1400" spc="-5">
                <a:latin typeface="Book Antiqua"/>
                <a:cs typeface="Book Antiqua"/>
              </a:rPr>
              <a:t>such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young creature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you should </a:t>
            </a:r>
            <a:r>
              <a:rPr dirty="0" sz="1400">
                <a:latin typeface="Book Antiqua"/>
                <a:cs typeface="Book Antiqua"/>
              </a:rPr>
              <a:t>come </a:t>
            </a:r>
            <a:r>
              <a:rPr dirty="0" sz="1400" spc="-5">
                <a:latin typeface="Book Antiqua"/>
                <a:cs typeface="Book Antiqua"/>
              </a:rPr>
              <a:t>down </a:t>
            </a:r>
            <a:r>
              <a:rPr dirty="0" sz="1400">
                <a:latin typeface="Book Antiqua"/>
                <a:cs typeface="Book Antiqua"/>
              </a:rPr>
              <a:t>here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weep on </a:t>
            </a:r>
            <a:r>
              <a:rPr dirty="0" sz="1400" spc="-5">
                <a:latin typeface="Book Antiqua"/>
                <a:cs typeface="Book Antiqua"/>
              </a:rPr>
              <a:t>account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great wickedness. </a:t>
            </a:r>
            <a:r>
              <a:rPr dirty="0" sz="1400">
                <a:latin typeface="Book Antiqua"/>
                <a:cs typeface="Book Antiqua"/>
              </a:rPr>
              <a:t>You </a:t>
            </a:r>
            <a:r>
              <a:rPr dirty="0" sz="1400" spc="-5">
                <a:latin typeface="Book Antiqua"/>
                <a:cs typeface="Book Antiqua"/>
              </a:rPr>
              <a:t>don't look much </a:t>
            </a:r>
            <a:r>
              <a:rPr dirty="0" sz="1400">
                <a:latin typeface="Book Antiqua"/>
                <a:cs typeface="Book Antiqua"/>
              </a:rPr>
              <a:t>like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Salem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witch,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runaway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 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house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correction."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Annie could </a:t>
            </a:r>
            <a:r>
              <a:rPr dirty="0" sz="1400" spc="-5">
                <a:latin typeface="Book Antiqua"/>
                <a:cs typeface="Book Antiqua"/>
              </a:rPr>
              <a:t>not help laughing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such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idea; but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the smile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passed away, the troubled waters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heart seemed </a:t>
            </a:r>
            <a:r>
              <a:rPr dirty="0" sz="1400" spc="-5">
                <a:latin typeface="Book Antiqua"/>
                <a:cs typeface="Book Antiqua"/>
              </a:rPr>
              <a:t>to burst forth 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flood,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wept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violently.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"Ah,"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woman, shaking her </a:t>
            </a:r>
            <a:r>
              <a:rPr dirty="0" sz="1400">
                <a:latin typeface="Book Antiqua"/>
                <a:cs typeface="Book Antiqua"/>
              </a:rPr>
              <a:t>head </a:t>
            </a:r>
            <a:r>
              <a:rPr dirty="0" sz="1400" spc="-5">
                <a:latin typeface="Book Antiqua"/>
                <a:cs typeface="Book Antiqua"/>
              </a:rPr>
              <a:t>sorrowfully: "I </a:t>
            </a:r>
            <a:r>
              <a:rPr dirty="0" sz="1400">
                <a:latin typeface="Book Antiqua"/>
                <a:cs typeface="Book Antiqua"/>
              </a:rPr>
              <a:t>ought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to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10">
                <a:latin typeface="Book Antiqua"/>
                <a:cs typeface="Book Antiqua"/>
              </a:rPr>
              <a:t>spoken </a:t>
            </a:r>
            <a:r>
              <a:rPr dirty="0" sz="1400" spc="-5">
                <a:latin typeface="Book Antiqua"/>
                <a:cs typeface="Book Antiqua"/>
              </a:rPr>
              <a:t>thus;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see </a:t>
            </a:r>
            <a:r>
              <a:rPr dirty="0" sz="1400">
                <a:latin typeface="Book Antiqua"/>
                <a:cs typeface="Book Antiqua"/>
              </a:rPr>
              <a:t>how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is. Poor </a:t>
            </a:r>
            <a:r>
              <a:rPr dirty="0" sz="1400" spc="-5">
                <a:latin typeface="Book Antiqua"/>
                <a:cs typeface="Book Antiqua"/>
              </a:rPr>
              <a:t>lamb! she </a:t>
            </a:r>
            <a:r>
              <a:rPr dirty="0" sz="1400">
                <a:latin typeface="Book Antiqua"/>
                <a:cs typeface="Book Antiqua"/>
              </a:rPr>
              <a:t>hears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voice of </a:t>
            </a:r>
            <a:r>
              <a:rPr dirty="0" sz="1400" spc="-5">
                <a:latin typeface="Book Antiqua"/>
                <a:cs typeface="Book Antiqua"/>
              </a:rPr>
              <a:t>the Shepherd </a:t>
            </a:r>
            <a:r>
              <a:rPr dirty="0" sz="1400">
                <a:latin typeface="Book Antiqua"/>
                <a:cs typeface="Book Antiqua"/>
              </a:rPr>
              <a:t>calling her, but she is </a:t>
            </a:r>
            <a:r>
              <a:rPr dirty="0" sz="1400" spc="-5">
                <a:latin typeface="Book Antiqua"/>
                <a:cs typeface="Book Antiqua"/>
              </a:rPr>
              <a:t>bewildered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knows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the </a:t>
            </a:r>
            <a:r>
              <a:rPr dirty="0" sz="1400">
                <a:latin typeface="Book Antiqua"/>
                <a:cs typeface="Book Antiqua"/>
              </a:rPr>
              <a:t>way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fold; and may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Lord </a:t>
            </a:r>
            <a:r>
              <a:rPr dirty="0" sz="1400" spc="-5">
                <a:latin typeface="Book Antiqua"/>
                <a:cs typeface="Book Antiqua"/>
              </a:rPr>
              <a:t>Jesus </a:t>
            </a:r>
            <a:r>
              <a:rPr dirty="0" sz="1400">
                <a:latin typeface="Book Antiqua"/>
                <a:cs typeface="Book Antiqua"/>
              </a:rPr>
              <a:t>look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me, as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 did upon his sinful servant </a:t>
            </a:r>
            <a:r>
              <a:rPr dirty="0" sz="1400">
                <a:latin typeface="Book Antiqua"/>
                <a:cs typeface="Book Antiqua"/>
              </a:rPr>
              <a:t>Peter </a:t>
            </a:r>
            <a:r>
              <a:rPr dirty="0" sz="1400" spc="-5">
                <a:latin typeface="Book Antiqua"/>
                <a:cs typeface="Book Antiqua"/>
              </a:rPr>
              <a:t>when he </a:t>
            </a:r>
            <a:r>
              <a:rPr dirty="0" sz="1400">
                <a:latin typeface="Book Antiqua"/>
                <a:cs typeface="Book Antiqua"/>
              </a:rPr>
              <a:t>denied </a:t>
            </a:r>
            <a:r>
              <a:rPr dirty="0" sz="1400" spc="-5">
                <a:latin typeface="Book Antiqua"/>
                <a:cs typeface="Book Antiqua"/>
              </a:rPr>
              <a:t>him, </a:t>
            </a:r>
            <a:r>
              <a:rPr dirty="0" sz="1400">
                <a:latin typeface="Book Antiqua"/>
                <a:cs typeface="Book Antiqua"/>
              </a:rPr>
              <a:t>if I </a:t>
            </a:r>
            <a:r>
              <a:rPr dirty="0" sz="1400" spc="-5">
                <a:latin typeface="Book Antiqua"/>
                <a:cs typeface="Book Antiqua"/>
              </a:rPr>
              <a:t>fail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point out to this dear </a:t>
            </a:r>
            <a:r>
              <a:rPr dirty="0" sz="1400">
                <a:latin typeface="Book Antiqua"/>
                <a:cs typeface="Book Antiqua"/>
              </a:rPr>
              <a:t>child </a:t>
            </a:r>
            <a:r>
              <a:rPr dirty="0" sz="1400" spc="-5">
                <a:latin typeface="Book Antiqua"/>
                <a:cs typeface="Book Antiqua"/>
              </a:rPr>
              <a:t>the path wherein he </a:t>
            </a:r>
            <a:r>
              <a:rPr dirty="0" sz="1400">
                <a:latin typeface="Book Antiqua"/>
                <a:cs typeface="Book Antiqua"/>
              </a:rPr>
              <a:t>himself </a:t>
            </a:r>
            <a:r>
              <a:rPr dirty="0" sz="1400" spc="-5">
                <a:latin typeface="Book Antiqua"/>
                <a:cs typeface="Book Antiqua"/>
              </a:rPr>
              <a:t>has taught </a:t>
            </a:r>
            <a:r>
              <a:rPr dirty="0" sz="1400">
                <a:latin typeface="Book Antiqua"/>
                <a:cs typeface="Book Antiqua"/>
              </a:rPr>
              <a:t> me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tread."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87750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715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She sat down beside </a:t>
            </a:r>
            <a:r>
              <a:rPr dirty="0" sz="1400">
                <a:latin typeface="Book Antiqua"/>
                <a:cs typeface="Book Antiqua"/>
              </a:rPr>
              <a:t>Annie and </a:t>
            </a:r>
            <a:r>
              <a:rPr dirty="0" sz="1400" spc="-5">
                <a:latin typeface="Book Antiqua"/>
                <a:cs typeface="Book Antiqua"/>
              </a:rPr>
              <a:t>laid </a:t>
            </a:r>
            <a:r>
              <a:rPr dirty="0" sz="1400">
                <a:latin typeface="Book Antiqua"/>
                <a:cs typeface="Book Antiqua"/>
              </a:rPr>
              <a:t>her arm </a:t>
            </a:r>
            <a:r>
              <a:rPr dirty="0" sz="1400" spc="-5">
                <a:latin typeface="Book Antiqua"/>
                <a:cs typeface="Book Antiqua"/>
              </a:rPr>
              <a:t>gently around her.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"There's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 spc="-10">
                <a:latin typeface="Book Antiqua"/>
                <a:cs typeface="Book Antiqua"/>
              </a:rPr>
              <a:t>girl,"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5">
                <a:latin typeface="Book Antiqua"/>
                <a:cs typeface="Book Antiqua"/>
              </a:rPr>
              <a:t>she, </a:t>
            </a:r>
            <a:r>
              <a:rPr dirty="0" sz="1400">
                <a:latin typeface="Book Antiqua"/>
                <a:cs typeface="Book Antiqua"/>
              </a:rPr>
              <a:t>raising </a:t>
            </a:r>
            <a:r>
              <a:rPr dirty="0" sz="1400" spc="-5">
                <a:latin typeface="Book Antiqua"/>
                <a:cs typeface="Book Antiqua"/>
              </a:rPr>
              <a:t>her head,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putting </a:t>
            </a:r>
            <a:r>
              <a:rPr dirty="0" sz="1400" spc="-5">
                <a:latin typeface="Book Antiqua"/>
                <a:cs typeface="Book Antiqua"/>
              </a:rPr>
              <a:t>back the </a:t>
            </a:r>
            <a:r>
              <a:rPr dirty="0" sz="1400">
                <a:latin typeface="Book Antiqua"/>
                <a:cs typeface="Book Antiqua"/>
              </a:rPr>
              <a:t> locks of </a:t>
            </a:r>
            <a:r>
              <a:rPr dirty="0" sz="1400" spc="-5">
                <a:latin typeface="Book Antiqua"/>
                <a:cs typeface="Book Antiqua"/>
              </a:rPr>
              <a:t>moist hair; </a:t>
            </a:r>
            <a:r>
              <a:rPr dirty="0" sz="1400">
                <a:latin typeface="Book Antiqua"/>
                <a:cs typeface="Book Antiqua"/>
              </a:rPr>
              <a:t>"listen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 a little while, and I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tell you </a:t>
            </a:r>
            <a:r>
              <a:rPr dirty="0" sz="1400">
                <a:latin typeface="Book Antiqua"/>
                <a:cs typeface="Book Antiqua"/>
              </a:rPr>
              <a:t> what will make </a:t>
            </a:r>
            <a:r>
              <a:rPr dirty="0" sz="1400" spc="-5">
                <a:latin typeface="Book Antiqua"/>
                <a:cs typeface="Book Antiqua"/>
              </a:rPr>
              <a:t>you happier." She took the </a:t>
            </a:r>
            <a:r>
              <a:rPr dirty="0" sz="1400">
                <a:latin typeface="Book Antiqua"/>
                <a:cs typeface="Book Antiqua"/>
              </a:rPr>
              <a:t>cool </a:t>
            </a:r>
            <a:r>
              <a:rPr dirty="0" sz="1400" spc="-5">
                <a:latin typeface="Book Antiqua"/>
                <a:cs typeface="Book Antiqua"/>
              </a:rPr>
              <a:t>waters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spring,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bathed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burning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forehead,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washed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</a:t>
            </a:r>
            <a:r>
              <a:rPr dirty="0" sz="1400" spc="2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traces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dust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tears.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water had </a:t>
            </a:r>
            <a:r>
              <a:rPr dirty="0" sz="1400">
                <a:latin typeface="Book Antiqua"/>
                <a:cs typeface="Book Antiqua"/>
              </a:rPr>
              <a:t>a cooling and soothing </a:t>
            </a:r>
            <a:r>
              <a:rPr dirty="0" sz="1400" spc="-5">
                <a:latin typeface="Book Antiqua"/>
                <a:cs typeface="Book Antiqua"/>
              </a:rPr>
              <a:t>effect upon </a:t>
            </a:r>
            <a:r>
              <a:rPr dirty="0" sz="1400">
                <a:latin typeface="Book Antiqua"/>
                <a:cs typeface="Book Antiqua"/>
              </a:rPr>
              <a:t> Annie's</a:t>
            </a:r>
            <a:r>
              <a:rPr dirty="0" sz="1400" spc="-5">
                <a:latin typeface="Book Antiqua"/>
                <a:cs typeface="Book Antiqua"/>
              </a:rPr>
              <a:t> troubled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brain.</a:t>
            </a:r>
            <a:endParaRPr sz="1400">
              <a:latin typeface="Book Antiqua"/>
              <a:cs typeface="Book Antiqua"/>
            </a:endParaRPr>
          </a:p>
          <a:p>
            <a:pPr algn="just" marL="165100" marR="760095">
              <a:lnSpc>
                <a:spcPts val="3150"/>
              </a:lnSpc>
              <a:spcBef>
                <a:spcPts val="345"/>
              </a:spcBef>
            </a:pPr>
            <a:r>
              <a:rPr dirty="0" sz="1400">
                <a:latin typeface="Book Antiqua"/>
                <a:cs typeface="Book Antiqua"/>
              </a:rPr>
              <a:t>"There now," </a:t>
            </a:r>
            <a:r>
              <a:rPr dirty="0" sz="1400" spc="-5">
                <a:latin typeface="Book Antiqua"/>
                <a:cs typeface="Book Antiqua"/>
              </a:rPr>
              <a:t>said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good dame; "don't you </a:t>
            </a:r>
            <a:r>
              <a:rPr dirty="0" sz="1400">
                <a:latin typeface="Book Antiqua"/>
                <a:cs typeface="Book Antiqua"/>
              </a:rPr>
              <a:t>feel </a:t>
            </a:r>
            <a:r>
              <a:rPr dirty="0" sz="1400" spc="-5">
                <a:latin typeface="Book Antiqua"/>
                <a:cs typeface="Book Antiqua"/>
              </a:rPr>
              <a:t>better?"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"Yes,"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Annie,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almost cheerfully.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040"/>
              </a:spcBef>
            </a:pPr>
            <a:r>
              <a:rPr dirty="0" sz="1400">
                <a:latin typeface="Book Antiqua"/>
                <a:cs typeface="Book Antiqua"/>
              </a:rPr>
              <a:t>"Well," she </a:t>
            </a:r>
            <a:r>
              <a:rPr dirty="0" sz="1400" spc="-5">
                <a:latin typeface="Book Antiqua"/>
                <a:cs typeface="Book Antiqua"/>
              </a:rPr>
              <a:t>continued, "God's </a:t>
            </a:r>
            <a:r>
              <a:rPr dirty="0" sz="1400">
                <a:latin typeface="Book Antiqua"/>
                <a:cs typeface="Book Antiqua"/>
              </a:rPr>
              <a:t>love is </a:t>
            </a:r>
            <a:r>
              <a:rPr dirty="0" sz="1400" spc="-5">
                <a:latin typeface="Book Antiqua"/>
                <a:cs typeface="Book Antiqua"/>
              </a:rPr>
              <a:t>just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spring;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full </a:t>
            </a:r>
            <a:r>
              <a:rPr dirty="0" sz="1400">
                <a:latin typeface="Book Antiqua"/>
                <a:cs typeface="Book Antiqua"/>
              </a:rPr>
              <a:t> and free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all. </a:t>
            </a:r>
            <a:r>
              <a:rPr dirty="0" sz="1400" spc="-5">
                <a:latin typeface="Book Antiqua"/>
                <a:cs typeface="Book Antiqua"/>
              </a:rPr>
              <a:t>Now don't you suppose,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could cleanse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purify your heart </a:t>
            </a:r>
            <a:r>
              <a:rPr dirty="0" sz="1400">
                <a:latin typeface="Book Antiqua"/>
                <a:cs typeface="Book Antiqua"/>
              </a:rPr>
              <a:t>from all </a:t>
            </a:r>
            <a:r>
              <a:rPr dirty="0" sz="1400" spc="-5">
                <a:latin typeface="Book Antiqua"/>
                <a:cs typeface="Book Antiqua"/>
              </a:rPr>
              <a:t>traces </a:t>
            </a:r>
            <a:r>
              <a:rPr dirty="0" sz="1400">
                <a:latin typeface="Book Antiqua"/>
                <a:cs typeface="Book Antiqua"/>
              </a:rPr>
              <a:t>of sin </a:t>
            </a:r>
            <a:r>
              <a:rPr dirty="0" sz="1400" spc="10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sorrow in its </a:t>
            </a:r>
            <a:r>
              <a:rPr dirty="0" sz="1400" spc="-5">
                <a:latin typeface="Book Antiqua"/>
                <a:cs typeface="Book Antiqua"/>
              </a:rPr>
              <a:t>blessed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waters,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bathe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</a:t>
            </a:r>
            <a:r>
              <a:rPr dirty="0" sz="1400">
                <a:latin typeface="Book Antiqua"/>
                <a:cs typeface="Book Antiqua"/>
              </a:rPr>
              <a:t> in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spring, that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would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feel</a:t>
            </a:r>
            <a:r>
              <a:rPr dirty="0" sz="1400" spc="-5">
                <a:latin typeface="Book Antiqua"/>
                <a:cs typeface="Book Antiqua"/>
              </a:rPr>
              <a:t> happier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better."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"Yes," </a:t>
            </a:r>
            <a:r>
              <a:rPr dirty="0" sz="1400" spc="-5">
                <a:latin typeface="Book Antiqua"/>
                <a:cs typeface="Book Antiqua"/>
              </a:rPr>
              <a:t>said Annie, slowly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thoughtfully, </a:t>
            </a:r>
            <a:r>
              <a:rPr dirty="0" sz="1400">
                <a:latin typeface="Book Antiqua"/>
                <a:cs typeface="Book Antiqua"/>
              </a:rPr>
              <a:t>as if a </a:t>
            </a:r>
            <a:r>
              <a:rPr dirty="0" sz="1400" spc="-5">
                <a:latin typeface="Book Antiqua"/>
                <a:cs typeface="Book Antiqua"/>
              </a:rPr>
              <a:t>new idea 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passing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 her mind.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"Well </a:t>
            </a:r>
            <a:r>
              <a:rPr dirty="0" sz="1400" spc="-5">
                <a:latin typeface="Book Antiqua"/>
                <a:cs typeface="Book Antiqua"/>
              </a:rPr>
              <a:t>then, </a:t>
            </a:r>
            <a:r>
              <a:rPr dirty="0" sz="1400">
                <a:latin typeface="Book Antiqua"/>
                <a:cs typeface="Book Antiqua"/>
              </a:rPr>
              <a:t>I will tell </a:t>
            </a:r>
            <a:r>
              <a:rPr dirty="0" sz="1400" spc="-5">
                <a:latin typeface="Book Antiqua"/>
                <a:cs typeface="Book Antiqua"/>
              </a:rPr>
              <a:t>you how. </a:t>
            </a:r>
            <a:r>
              <a:rPr dirty="0" sz="1400">
                <a:latin typeface="Book Antiqua"/>
                <a:cs typeface="Book Antiqua"/>
              </a:rPr>
              <a:t>I have felt </a:t>
            </a:r>
            <a:r>
              <a:rPr dirty="0" sz="1400" spc="5">
                <a:latin typeface="Book Antiqua"/>
                <a:cs typeface="Book Antiqua"/>
              </a:rPr>
              <a:t>just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you do now. </a:t>
            </a:r>
            <a:r>
              <a:rPr dirty="0" sz="1400">
                <a:latin typeface="Book Antiqua"/>
                <a:cs typeface="Book Antiqua"/>
              </a:rPr>
              <a:t> When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restless,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idle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creature;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useless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others,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a </a:t>
            </a:r>
            <a:r>
              <a:rPr dirty="0" sz="1400" spc="-5">
                <a:latin typeface="Book Antiqua"/>
                <a:cs typeface="Book Antiqua"/>
              </a:rPr>
              <a:t>burden to </a:t>
            </a:r>
            <a:r>
              <a:rPr dirty="0" sz="1400">
                <a:latin typeface="Book Antiqua"/>
                <a:cs typeface="Book Antiqua"/>
              </a:rPr>
              <a:t>myself. </a:t>
            </a:r>
            <a:r>
              <a:rPr dirty="0" sz="1400" spc="-5">
                <a:latin typeface="Book Antiqua"/>
                <a:cs typeface="Book Antiqua"/>
              </a:rPr>
              <a:t>Of course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unhappy, </a:t>
            </a:r>
            <a:r>
              <a:rPr dirty="0" sz="1400" spc="-5">
                <a:latin typeface="Book Antiqua"/>
                <a:cs typeface="Book Antiqua"/>
              </a:rPr>
              <a:t>miserable. It was </a:t>
            </a:r>
            <a:r>
              <a:rPr dirty="0" sz="1400">
                <a:latin typeface="Book Antiqua"/>
                <a:cs typeface="Book Antiqua"/>
              </a:rPr>
              <a:t> in vain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went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school with </a:t>
            </a:r>
            <a:r>
              <a:rPr dirty="0" sz="1400" spc="-5">
                <a:latin typeface="Book Antiqua"/>
                <a:cs typeface="Book Antiqua"/>
              </a:rPr>
              <a:t>such </a:t>
            </a:r>
            <a:r>
              <a:rPr dirty="0" sz="1400">
                <a:latin typeface="Book Antiqua"/>
                <a:cs typeface="Book Antiqua"/>
              </a:rPr>
              <a:t>a discontented </a:t>
            </a:r>
            <a:r>
              <a:rPr dirty="0" sz="1400" spc="-5">
                <a:latin typeface="Book Antiqua"/>
                <a:cs typeface="Book Antiqua"/>
              </a:rPr>
              <a:t>mind. </a:t>
            </a:r>
            <a:r>
              <a:rPr dirty="0" sz="1400">
                <a:latin typeface="Book Antiqua"/>
                <a:cs typeface="Book Antiqua"/>
              </a:rPr>
              <a:t>I had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harder lesson </a:t>
            </a:r>
            <a:r>
              <a:rPr dirty="0" sz="1400" spc="-5">
                <a:latin typeface="Book Antiqua"/>
                <a:cs typeface="Book Antiqua"/>
              </a:rPr>
              <a:t>to learn than </a:t>
            </a:r>
            <a:r>
              <a:rPr dirty="0" sz="1400">
                <a:latin typeface="Book Antiqua"/>
                <a:cs typeface="Book Antiqua"/>
              </a:rPr>
              <a:t>any that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teacher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learn </a:t>
            </a:r>
            <a:r>
              <a:rPr dirty="0" sz="1400">
                <a:latin typeface="Book Antiqua"/>
                <a:cs typeface="Book Antiqua"/>
              </a:rPr>
              <a:t>me.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grant you may </a:t>
            </a:r>
            <a:r>
              <a:rPr dirty="0" sz="1400">
                <a:latin typeface="Book Antiqua"/>
                <a:cs typeface="Book Antiqua"/>
              </a:rPr>
              <a:t>not have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learn it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same </a:t>
            </a:r>
            <a:r>
              <a:rPr dirty="0" sz="1400">
                <a:latin typeface="Book Antiqua"/>
                <a:cs typeface="Book Antiqua"/>
              </a:rPr>
              <a:t>way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did!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learned it </a:t>
            </a:r>
            <a:r>
              <a:rPr dirty="0" sz="1400" spc="-5">
                <a:latin typeface="Book Antiqua"/>
                <a:cs typeface="Book Antiqua"/>
              </a:rPr>
              <a:t>by experience;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sorrowful </a:t>
            </a:r>
            <a:r>
              <a:rPr dirty="0" sz="1400">
                <a:latin typeface="Book Antiqua"/>
                <a:cs typeface="Book Antiqua"/>
              </a:rPr>
              <a:t>way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to learn anything,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although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slow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sure; you may be pretty certain that you </a:t>
            </a:r>
            <a:r>
              <a:rPr dirty="0" sz="1400">
                <a:latin typeface="Book Antiqua"/>
                <a:cs typeface="Book Antiqua"/>
              </a:rPr>
              <a:t> never will forget </a:t>
            </a:r>
            <a:r>
              <a:rPr dirty="0" sz="1400" spc="-5">
                <a:latin typeface="Book Antiqua"/>
                <a:cs typeface="Book Antiqua"/>
              </a:rPr>
              <a:t>it. </a:t>
            </a:r>
            <a:r>
              <a:rPr dirty="0" sz="1400">
                <a:latin typeface="Book Antiqua"/>
                <a:cs typeface="Book Antiqua"/>
              </a:rPr>
              <a:t>I have found </a:t>
            </a:r>
            <a:r>
              <a:rPr dirty="0" sz="1400" spc="-5">
                <a:latin typeface="Book Antiqua"/>
                <a:cs typeface="Book Antiqua"/>
              </a:rPr>
              <a:t>out, by experience, that the only </a:t>
            </a:r>
            <a:r>
              <a:rPr dirty="0" sz="1400">
                <a:latin typeface="Book Antiqua"/>
                <a:cs typeface="Book Antiqua"/>
              </a:rPr>
              <a:t> way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can live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 happy,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loving and </a:t>
            </a:r>
            <a:r>
              <a:rPr dirty="0" sz="1400" spc="-5">
                <a:latin typeface="Book Antiqua"/>
                <a:cs typeface="Book Antiqua"/>
              </a:rPr>
              <a:t>serving </a:t>
            </a:r>
            <a:r>
              <a:rPr dirty="0" sz="1400">
                <a:latin typeface="Book Antiqua"/>
                <a:cs typeface="Book Antiqua"/>
              </a:rPr>
              <a:t>others,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just</a:t>
            </a:r>
            <a:r>
              <a:rPr dirty="0" sz="1400" spc="-5">
                <a:latin typeface="Book Antiqua"/>
                <a:cs typeface="Book Antiqua"/>
              </a:rPr>
              <a:t> 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blessed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Jesus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did;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try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"Oh,"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said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Annie,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"I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girl.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do?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If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was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Lord </a:t>
            </a:r>
            <a:r>
              <a:rPr dirty="0" sz="1400">
                <a:latin typeface="Book Antiqua"/>
                <a:cs typeface="Book Antiqua"/>
              </a:rPr>
              <a:t>Jesus, I would </a:t>
            </a:r>
            <a:r>
              <a:rPr dirty="0" sz="1400" spc="-5">
                <a:latin typeface="Book Antiqua"/>
                <a:cs typeface="Book Antiqua"/>
              </a:rPr>
              <a:t>go </a:t>
            </a:r>
            <a:r>
              <a:rPr dirty="0" sz="1400">
                <a:latin typeface="Book Antiqua"/>
                <a:cs typeface="Book Antiqua"/>
              </a:rPr>
              <a:t>about </a:t>
            </a:r>
            <a:r>
              <a:rPr dirty="0" sz="1400" spc="-10">
                <a:latin typeface="Book Antiqua"/>
                <a:cs typeface="Book Antiqua"/>
              </a:rPr>
              <a:t>doing </a:t>
            </a:r>
            <a:r>
              <a:rPr dirty="0" sz="1400" spc="-5">
                <a:latin typeface="Book Antiqua"/>
                <a:cs typeface="Book Antiqua"/>
              </a:rPr>
              <a:t>good; then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cast </a:t>
            </a:r>
            <a:r>
              <a:rPr dirty="0" sz="1400" spc="-5">
                <a:latin typeface="Book Antiqua"/>
                <a:cs typeface="Book Antiqua"/>
              </a:rPr>
              <a:t>out </a:t>
            </a:r>
            <a:r>
              <a:rPr dirty="0" sz="1400">
                <a:latin typeface="Book Antiqua"/>
                <a:cs typeface="Book Antiqua"/>
              </a:rPr>
              <a:t> devils,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heal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sick,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raise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dead."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"Yes, </a:t>
            </a:r>
            <a:r>
              <a:rPr dirty="0" sz="1400" spc="-5">
                <a:latin typeface="Book Antiqua"/>
                <a:cs typeface="Book Antiqua"/>
              </a:rPr>
              <a:t>yes;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know you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yet </a:t>
            </a:r>
            <a:r>
              <a:rPr dirty="0" sz="1400">
                <a:latin typeface="Book Antiqua"/>
                <a:cs typeface="Book Antiqua"/>
              </a:rPr>
              <a:t>but a </a:t>
            </a:r>
            <a:r>
              <a:rPr dirty="0" sz="1400" spc="-5">
                <a:latin typeface="Book Antiqua"/>
                <a:cs typeface="Book Antiqua"/>
              </a:rPr>
              <a:t>'wee thing,' </a:t>
            </a:r>
            <a:r>
              <a:rPr dirty="0" sz="1400">
                <a:latin typeface="Book Antiqua"/>
                <a:cs typeface="Book Antiqua"/>
              </a:rPr>
              <a:t>and have much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learn; </a:t>
            </a:r>
            <a:r>
              <a:rPr dirty="0" sz="1400" spc="-5">
                <a:latin typeface="Book Antiqua"/>
                <a:cs typeface="Book Antiqua"/>
              </a:rPr>
              <a:t>but 'the </a:t>
            </a:r>
            <a:r>
              <a:rPr dirty="0" sz="1400">
                <a:latin typeface="Book Antiqua"/>
                <a:cs typeface="Book Antiqua"/>
              </a:rPr>
              <a:t>race is </a:t>
            </a:r>
            <a:r>
              <a:rPr dirty="0" sz="1400" spc="-5">
                <a:latin typeface="Book Antiqua"/>
                <a:cs typeface="Book Antiqua"/>
              </a:rPr>
              <a:t>not always to the </a:t>
            </a:r>
            <a:r>
              <a:rPr dirty="0" sz="1400">
                <a:latin typeface="Book Antiqua"/>
                <a:cs typeface="Book Antiqua"/>
              </a:rPr>
              <a:t>swift and </a:t>
            </a:r>
            <a:r>
              <a:rPr dirty="0" sz="1400" spc="-5">
                <a:latin typeface="Book Antiqua"/>
                <a:cs typeface="Book Antiqua"/>
              </a:rPr>
              <a:t>the battle to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strong;'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isn't the tallest </a:t>
            </a:r>
            <a:r>
              <a:rPr dirty="0" sz="1400">
                <a:latin typeface="Book Antiqua"/>
                <a:cs typeface="Book Antiqua"/>
              </a:rPr>
              <a:t>men 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oldest </a:t>
            </a:r>
            <a:r>
              <a:rPr dirty="0" sz="1400" spc="-5">
                <a:latin typeface="Book Antiqua"/>
                <a:cs typeface="Book Antiqua"/>
              </a:rPr>
              <a:t>heads that do the </a:t>
            </a:r>
            <a:r>
              <a:rPr dirty="0" sz="1400" spc="-10">
                <a:latin typeface="Book Antiqua"/>
                <a:cs typeface="Book Antiqua"/>
              </a:rPr>
              <a:t>most </a:t>
            </a:r>
            <a:r>
              <a:rPr dirty="0" sz="1400" spc="-5">
                <a:latin typeface="Book Antiqua"/>
                <a:cs typeface="Book Antiqua"/>
              </a:rPr>
              <a:t> good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world.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I'll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you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can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do,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can't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work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7980" cy="86868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7620">
              <a:lnSpc>
                <a:spcPct val="104299"/>
              </a:lnSpc>
              <a:spcBef>
                <a:spcPts val="30"/>
              </a:spcBef>
              <a:tabLst>
                <a:tab pos="382270" algn="l"/>
                <a:tab pos="1534160" algn="l"/>
                <a:tab pos="2079625" algn="l"/>
                <a:tab pos="2623820" algn="l"/>
                <a:tab pos="3253104" algn="l"/>
                <a:tab pos="3635375" algn="l"/>
                <a:tab pos="4294505" algn="l"/>
                <a:tab pos="4801870" algn="l"/>
                <a:tab pos="5210175" algn="l"/>
              </a:tabLst>
            </a:pP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>
                <a:latin typeface="Book Antiqua"/>
                <a:cs typeface="Book Antiqua"/>
              </a:rPr>
              <a:t>s</a:t>
            </a:r>
            <a:r>
              <a:rPr dirty="0" sz="1400" spc="-15">
                <a:latin typeface="Book Antiqua"/>
                <a:cs typeface="Book Antiqua"/>
              </a:rPr>
              <a:t>h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a</a:t>
            </a:r>
            <a:r>
              <a:rPr dirty="0" sz="1400" spc="-10" i="1">
                <a:latin typeface="Book Antiqua"/>
                <a:cs typeface="Book Antiqua"/>
              </a:rPr>
              <a:t>l</a:t>
            </a:r>
            <a:r>
              <a:rPr dirty="0" sz="1400" i="1">
                <a:latin typeface="Book Antiqua"/>
                <a:cs typeface="Book Antiqua"/>
              </a:rPr>
              <a:t>l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15">
                <a:latin typeface="Book Antiqua"/>
                <a:cs typeface="Book Antiqua"/>
              </a:rPr>
              <a:t>h</a:t>
            </a:r>
            <a:r>
              <a:rPr dirty="0" sz="1400">
                <a:latin typeface="Book Antiqua"/>
                <a:cs typeface="Book Antiqua"/>
              </a:rPr>
              <a:t>ave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>
                <a:latin typeface="Book Antiqua"/>
                <a:cs typeface="Book Antiqua"/>
              </a:rPr>
              <a:t>mo</a:t>
            </a:r>
            <a:r>
              <a:rPr dirty="0" sz="1400" spc="-5">
                <a:latin typeface="Book Antiqua"/>
                <a:cs typeface="Book Antiqua"/>
              </a:rPr>
              <a:t>r</a:t>
            </a:r>
            <a:r>
              <a:rPr dirty="0" sz="1400">
                <a:latin typeface="Book Antiqua"/>
                <a:cs typeface="Book Antiqua"/>
              </a:rPr>
              <a:t>e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>
                <a:latin typeface="Book Antiqua"/>
                <a:cs typeface="Book Antiqua"/>
              </a:rPr>
              <a:t>ligh</a:t>
            </a:r>
            <a:r>
              <a:rPr dirty="0" sz="1400" spc="-5">
                <a:latin typeface="Book Antiqua"/>
                <a:cs typeface="Book Antiqua"/>
              </a:rPr>
              <a:t>t</a:t>
            </a:r>
            <a:r>
              <a:rPr dirty="0" sz="1400">
                <a:latin typeface="Book Antiqua"/>
                <a:cs typeface="Book Antiqua"/>
              </a:rPr>
              <a:t>,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>
                <a:latin typeface="Book Antiqua"/>
                <a:cs typeface="Book Antiqua"/>
              </a:rPr>
              <a:t>whe</a:t>
            </a:r>
            <a:r>
              <a:rPr dirty="0" sz="1400" spc="-5">
                <a:latin typeface="Book Antiqua"/>
                <a:cs typeface="Book Antiqua"/>
              </a:rPr>
              <a:t>r</a:t>
            </a:r>
            <a:r>
              <a:rPr dirty="0" sz="1400">
                <a:latin typeface="Book Antiqua"/>
                <a:cs typeface="Book Antiqua"/>
              </a:rPr>
              <a:t>e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 spc="-5">
                <a:latin typeface="Book Antiqua"/>
                <a:cs typeface="Book Antiqua"/>
              </a:rPr>
              <a:t>th</a:t>
            </a:r>
            <a:r>
              <a:rPr dirty="0" sz="1400">
                <a:latin typeface="Book Antiqua"/>
                <a:cs typeface="Book Antiqua"/>
              </a:rPr>
              <a:t>e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>
                <a:latin typeface="Book Antiqua"/>
                <a:cs typeface="Book Antiqua"/>
              </a:rPr>
              <a:t>mo</a:t>
            </a:r>
            <a:r>
              <a:rPr dirty="0" sz="1400" spc="-5">
                <a:latin typeface="Book Antiqua"/>
                <a:cs typeface="Book Antiqua"/>
              </a:rPr>
              <a:t>rt</a:t>
            </a:r>
            <a:r>
              <a:rPr dirty="0" sz="1400">
                <a:latin typeface="Book Antiqua"/>
                <a:cs typeface="Book Antiqua"/>
              </a:rPr>
              <a:t>al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>
                <a:latin typeface="Book Antiqua"/>
                <a:cs typeface="Book Antiqua"/>
              </a:rPr>
              <a:t>sh</a:t>
            </a:r>
            <a:r>
              <a:rPr dirty="0" sz="1400" spc="-10">
                <a:latin typeface="Book Antiqua"/>
                <a:cs typeface="Book Antiqua"/>
              </a:rPr>
              <a:t>a</a:t>
            </a:r>
            <a:r>
              <a:rPr dirty="0" sz="1400">
                <a:latin typeface="Book Antiqua"/>
                <a:cs typeface="Book Antiqua"/>
              </a:rPr>
              <a:t>ll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 spc="-5">
                <a:latin typeface="Book Antiqua"/>
                <a:cs typeface="Book Antiqua"/>
              </a:rPr>
              <a:t>pu</a:t>
            </a:r>
            <a:r>
              <a:rPr dirty="0" sz="1400">
                <a:latin typeface="Book Antiqua"/>
                <a:cs typeface="Book Antiqua"/>
              </a:rPr>
              <a:t>t</a:t>
            </a:r>
            <a:r>
              <a:rPr dirty="0" sz="1400">
                <a:latin typeface="Book Antiqua"/>
                <a:cs typeface="Book Antiqua"/>
              </a:rPr>
              <a:t>	</a:t>
            </a:r>
            <a:r>
              <a:rPr dirty="0" sz="1400">
                <a:latin typeface="Book Antiqua"/>
                <a:cs typeface="Book Antiqua"/>
              </a:rPr>
              <a:t>on  </a:t>
            </a:r>
            <a:r>
              <a:rPr dirty="0" sz="1400">
                <a:latin typeface="Book Antiqua"/>
                <a:cs typeface="Book Antiqua"/>
              </a:rPr>
              <a:t>immortality.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She died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flowers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fading; fit </a:t>
            </a:r>
            <a:r>
              <a:rPr dirty="0" sz="1400">
                <a:latin typeface="Book Antiqua"/>
                <a:cs typeface="Book Antiqua"/>
              </a:rPr>
              <a:t>season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one of so </a:t>
            </a:r>
            <a:r>
              <a:rPr dirty="0" sz="1400" spc="-5">
                <a:latin typeface="Book Antiqua"/>
                <a:cs typeface="Book Antiqua"/>
              </a:rPr>
              <a:t>gentle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pure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nature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depart.</a:t>
            </a:r>
            <a:endParaRPr sz="1400">
              <a:latin typeface="Book Antiqua"/>
              <a:cs typeface="Book Antiqua"/>
            </a:endParaRPr>
          </a:p>
          <a:p>
            <a:pPr marL="12700" marR="2486025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cold,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moist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earth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laid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forest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cast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leaf,</a:t>
            </a:r>
            <a:endParaRPr sz="1400">
              <a:latin typeface="Book Antiqua"/>
              <a:cs typeface="Book Antiqua"/>
            </a:endParaRPr>
          </a:p>
          <a:p>
            <a:pPr marL="12700" marR="268160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wept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-5">
                <a:latin typeface="Book Antiqua"/>
                <a:cs typeface="Book Antiqua"/>
              </a:rPr>
              <a:t> beautiful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Should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life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 brief.</a:t>
            </a:r>
            <a:endParaRPr sz="1400">
              <a:latin typeface="Book Antiqua"/>
              <a:cs typeface="Book Antiqua"/>
            </a:endParaRPr>
          </a:p>
          <a:p>
            <a:pPr marL="12700" marR="2600325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't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</a:t>
            </a:r>
            <a:r>
              <a:rPr dirty="0" sz="1400" spc="-5">
                <a:latin typeface="Book Antiqua"/>
                <a:cs typeface="Book Antiqua"/>
              </a:rPr>
              <a:t> not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unmeet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Like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 friend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ours,</a:t>
            </a:r>
            <a:endParaRPr sz="1400">
              <a:latin typeface="Book Antiqua"/>
              <a:cs typeface="Book Antiqua"/>
            </a:endParaRPr>
          </a:p>
          <a:p>
            <a:pPr marL="12700" marR="286702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So gentle </a:t>
            </a:r>
            <a:r>
              <a:rPr dirty="0" sz="1400">
                <a:latin typeface="Book Antiqua"/>
                <a:cs typeface="Book Antiqua"/>
              </a:rPr>
              <a:t>and so </a:t>
            </a:r>
            <a:r>
              <a:rPr dirty="0" sz="1400" spc="-5">
                <a:latin typeface="Book Antiqua"/>
                <a:cs typeface="Book Antiqua"/>
              </a:rPr>
              <a:t>beautiful, </a:t>
            </a:r>
            <a:r>
              <a:rPr dirty="0" sz="1400">
                <a:latin typeface="Book Antiqua"/>
                <a:cs typeface="Book Antiqua"/>
              </a:rPr>
              <a:t> Should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perish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flowers."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Oh!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form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laid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cold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grave,—when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childless </a:t>
            </a:r>
            <a:r>
              <a:rPr dirty="0" sz="1400" spc="-5">
                <a:latin typeface="Book Antiqua"/>
                <a:cs typeface="Book Antiqua"/>
              </a:rPr>
              <a:t>parents </a:t>
            </a:r>
            <a:r>
              <a:rPr dirty="0" sz="1400">
                <a:latin typeface="Book Antiqua"/>
                <a:cs typeface="Book Antiqua"/>
              </a:rPr>
              <a:t>returned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lonely home, </a:t>
            </a:r>
            <a:r>
              <a:rPr dirty="0" sz="1400" spc="-5">
                <a:latin typeface="Book Antiqua"/>
                <a:cs typeface="Book Antiqua"/>
              </a:rPr>
              <a:t>once </a:t>
            </a:r>
            <a:r>
              <a:rPr dirty="0" sz="1400">
                <a:latin typeface="Book Antiqua"/>
                <a:cs typeface="Book Antiqua"/>
              </a:rPr>
              <a:t>made so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 by the </a:t>
            </a:r>
            <a:r>
              <a:rPr dirty="0" sz="1400">
                <a:latin typeface="Book Antiqua"/>
                <a:cs typeface="Book Antiqua"/>
              </a:rPr>
              <a:t>smile of </a:t>
            </a:r>
            <a:r>
              <a:rPr dirty="0" sz="1400" spc="-5">
                <a:latin typeface="Book Antiqua"/>
                <a:cs typeface="Book Antiqua"/>
              </a:rPr>
              <a:t>their departed </a:t>
            </a:r>
            <a:r>
              <a:rPr dirty="0" sz="1400">
                <a:latin typeface="Book Antiqua"/>
                <a:cs typeface="Book Antiqua"/>
              </a:rPr>
              <a:t>child,—Oh! </a:t>
            </a:r>
            <a:r>
              <a:rPr dirty="0" sz="1400" spc="-5">
                <a:latin typeface="Book Antiqua"/>
                <a:cs typeface="Book Antiqua"/>
              </a:rPr>
              <a:t>who can express </a:t>
            </a:r>
            <a:r>
              <a:rPr dirty="0" sz="1400" spc="-10">
                <a:latin typeface="Book Antiqua"/>
                <a:cs typeface="Book Antiqua"/>
              </a:rPr>
              <a:t>or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describe their anguish! In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had all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ask </a:t>
            </a:r>
            <a:r>
              <a:rPr dirty="0" sz="1400">
                <a:latin typeface="Book Antiqua"/>
                <a:cs typeface="Book Antiqua"/>
              </a:rPr>
              <a:t>in a child;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their </a:t>
            </a:r>
            <a:r>
              <a:rPr dirty="0" sz="1400">
                <a:latin typeface="Book Antiqua"/>
                <a:cs typeface="Book Antiqua"/>
              </a:rPr>
              <a:t>only one. </a:t>
            </a:r>
            <a:r>
              <a:rPr dirty="0" sz="1400" spc="-5">
                <a:latin typeface="Book Antiqua"/>
                <a:cs typeface="Book Antiqua"/>
              </a:rPr>
              <a:t>Everything speaks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their hearts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i="1">
                <a:latin typeface="Book Antiqua"/>
                <a:cs typeface="Book Antiqua"/>
              </a:rPr>
              <a:t>her</a:t>
            </a:r>
            <a:r>
              <a:rPr dirty="0" sz="1400">
                <a:latin typeface="Book Antiqua"/>
                <a:cs typeface="Book Antiqua"/>
              </a:rPr>
              <a:t>;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her light </a:t>
            </a:r>
            <a:r>
              <a:rPr dirty="0" sz="1400" spc="-5">
                <a:latin typeface="Book Antiqua"/>
                <a:cs typeface="Book Antiqua"/>
              </a:rPr>
              <a:t>step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happy voice fall not upon their ears;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them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flowers that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loved </a:t>
            </a:r>
            <a:r>
              <a:rPr dirty="0" sz="1400">
                <a:latin typeface="Book Antiqua"/>
                <a:cs typeface="Book Antiqua"/>
              </a:rPr>
              <a:t>have a </a:t>
            </a:r>
            <a:r>
              <a:rPr dirty="0" sz="1400" spc="-5">
                <a:latin typeface="Book Antiqua"/>
                <a:cs typeface="Book Antiqua"/>
              </a:rPr>
              <a:t>mournful language. The voice </a:t>
            </a:r>
            <a:r>
              <a:rPr dirty="0" sz="1400" spc="-10">
                <a:latin typeface="Book Antiqua"/>
                <a:cs typeface="Book Antiqua"/>
              </a:rPr>
              <a:t>of 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wind </a:t>
            </a:r>
            <a:r>
              <a:rPr dirty="0" sz="1400" spc="-5">
                <a:latin typeface="Book Antiqua"/>
                <a:cs typeface="Book Antiqua"/>
              </a:rPr>
              <a:t>sighing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trees has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melancholy tone.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light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laugh </a:t>
            </a:r>
            <a:r>
              <a:rPr dirty="0" sz="1400">
                <a:latin typeface="Book Antiqua"/>
                <a:cs typeface="Book Antiqua"/>
              </a:rPr>
              <a:t>of little </a:t>
            </a:r>
            <a:r>
              <a:rPr dirty="0" sz="1400" spc="-5">
                <a:latin typeface="Book Antiqua"/>
                <a:cs typeface="Book Antiqua"/>
              </a:rPr>
              <a:t>children, </a:t>
            </a:r>
            <a:r>
              <a:rPr dirty="0" sz="1400">
                <a:latin typeface="Book Antiqua"/>
                <a:cs typeface="Book Antiqua"/>
              </a:rPr>
              <a:t>coming in 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open </a:t>
            </a:r>
            <a:r>
              <a:rPr dirty="0" sz="1400" spc="-5">
                <a:latin typeface="Book Antiqua"/>
                <a:cs typeface="Book Antiqua"/>
              </a:rPr>
              <a:t>window,—the singing 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birds which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delighted to </a:t>
            </a:r>
            <a:r>
              <a:rPr dirty="0" sz="1400">
                <a:latin typeface="Book Antiqua"/>
                <a:cs typeface="Book Antiqua"/>
              </a:rPr>
              <a:t>hear,—but </a:t>
            </a:r>
            <a:r>
              <a:rPr dirty="0" sz="1400" spc="-5">
                <a:latin typeface="Book Antiqua"/>
                <a:cs typeface="Book Antiqua"/>
              </a:rPr>
              <a:t>speak to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hearts 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utter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loneliness.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feel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form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nursed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much care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tenderness,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often </a:t>
            </a:r>
            <a:r>
              <a:rPr dirty="0" sz="1400">
                <a:latin typeface="Book Antiqua"/>
                <a:cs typeface="Book Antiqua"/>
              </a:rPr>
              <a:t>pressed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 spc="5">
                <a:latin typeface="Book Antiqua"/>
                <a:cs typeface="Book Antiqua"/>
              </a:rPr>
              <a:t>bosoms,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laid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beneath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sod.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sweet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consolation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religion </a:t>
            </a:r>
            <a:r>
              <a:rPr dirty="0" sz="1400">
                <a:latin typeface="Book Antiqua"/>
                <a:cs typeface="Book Antiqua"/>
              </a:rPr>
              <a:t> affords, cheered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sustained </a:t>
            </a:r>
            <a:r>
              <a:rPr dirty="0" sz="1400" spc="-5">
                <a:latin typeface="Book Antiqua"/>
                <a:cs typeface="Book Antiqua"/>
              </a:rPr>
              <a:t>the afflicted parents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their hours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deepest sorrow. They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call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child back.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feel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she </a:t>
            </a:r>
            <a:r>
              <a:rPr dirty="0" sz="1400" spc="-5">
                <a:latin typeface="Book Antiqua"/>
                <a:cs typeface="Book Antiqua"/>
              </a:rPr>
              <a:t>has reached her </a:t>
            </a:r>
            <a:r>
              <a:rPr dirty="0" sz="1400">
                <a:latin typeface="Book Antiqua"/>
                <a:cs typeface="Book Antiqua"/>
              </a:rPr>
              <a:t>heavenly </a:t>
            </a:r>
            <a:r>
              <a:rPr dirty="0" sz="1400" spc="-5">
                <a:latin typeface="Book Antiqua"/>
                <a:cs typeface="Book Antiqua"/>
              </a:rPr>
              <a:t>home. </a:t>
            </a:r>
            <a:r>
              <a:rPr dirty="0" sz="1400">
                <a:latin typeface="Book Antiqua"/>
                <a:cs typeface="Book Antiqua"/>
              </a:rPr>
              <a:t>Happy must </a:t>
            </a:r>
            <a:r>
              <a:rPr dirty="0" sz="1400" spc="-5">
                <a:latin typeface="Book Antiqua"/>
                <a:cs typeface="Book Antiqua"/>
              </a:rPr>
              <a:t>they have been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yielding </a:t>
            </a:r>
            <a:r>
              <a:rPr dirty="0" sz="1400">
                <a:latin typeface="Book Antiqua"/>
                <a:cs typeface="Book Antiqua"/>
              </a:rPr>
              <a:t>up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Maker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pure.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Two </a:t>
            </a:r>
            <a:r>
              <a:rPr dirty="0" sz="1400" spc="-5">
                <a:latin typeface="Book Antiqua"/>
                <a:cs typeface="Book Antiqua"/>
              </a:rPr>
              <a:t>years Mary Ellen </a:t>
            </a:r>
            <a:r>
              <a:rPr dirty="0" sz="140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been sleeping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graveyard.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Since then </a:t>
            </a:r>
            <a:r>
              <a:rPr dirty="0" sz="1400">
                <a:latin typeface="Book Antiqua"/>
                <a:cs typeface="Book Antiqua"/>
              </a:rPr>
              <a:t>another little </a:t>
            </a:r>
            <a:r>
              <a:rPr dirty="0" sz="1400" spc="-5">
                <a:latin typeface="Book Antiqua"/>
                <a:cs typeface="Book Antiqua"/>
              </a:rPr>
              <a:t>daughter has been given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parents,—a </a:t>
            </a:r>
            <a:r>
              <a:rPr dirty="0" sz="1400">
                <a:latin typeface="Book Antiqua"/>
                <a:cs typeface="Book Antiqua"/>
              </a:rPr>
              <a:t> promising little </a:t>
            </a:r>
            <a:r>
              <a:rPr dirty="0" sz="1400" spc="-10">
                <a:latin typeface="Book Antiqua"/>
                <a:cs typeface="Book Antiqua"/>
              </a:rPr>
              <a:t>bud, </a:t>
            </a:r>
            <a:r>
              <a:rPr dirty="0" sz="1400" spc="-5">
                <a:latin typeface="Book Antiqua"/>
                <a:cs typeface="Book Antiqua"/>
              </a:rPr>
              <a:t>that came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spring flowers,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bless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cheer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made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desolate.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best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wish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parents, </a:t>
            </a:r>
            <a:r>
              <a:rPr dirty="0" sz="1400">
                <a:latin typeface="Book Antiqua"/>
                <a:cs typeface="Book Antiqua"/>
              </a:rPr>
              <a:t>and all I </a:t>
            </a:r>
            <a:r>
              <a:rPr dirty="0" sz="1400" spc="-5">
                <a:latin typeface="Book Antiqua"/>
                <a:cs typeface="Book Antiqua"/>
              </a:rPr>
              <a:t>ask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child, </a:t>
            </a:r>
            <a:r>
              <a:rPr dirty="0" sz="1400">
                <a:latin typeface="Book Antiqua"/>
                <a:cs typeface="Book Antiqua"/>
              </a:rPr>
              <a:t>is,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may be </a:t>
            </a:r>
            <a:r>
              <a:rPr dirty="0" sz="1400">
                <a:latin typeface="Book Antiqua"/>
                <a:cs typeface="Book Antiqua"/>
              </a:rPr>
              <a:t>like 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Mary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Ellen.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earnest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wish,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children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877697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miracles; </a:t>
            </a:r>
            <a:r>
              <a:rPr dirty="0" sz="1400" spc="-5">
                <a:latin typeface="Book Antiqua"/>
                <a:cs typeface="Book Antiqua"/>
              </a:rPr>
              <a:t>though there's </a:t>
            </a:r>
            <a:r>
              <a:rPr dirty="0" sz="1400">
                <a:latin typeface="Book Antiqua"/>
                <a:cs typeface="Book Antiqua"/>
              </a:rPr>
              <a:t>many a </a:t>
            </a:r>
            <a:r>
              <a:rPr dirty="0" sz="1400" spc="-5">
                <a:latin typeface="Book Antiqua"/>
                <a:cs typeface="Book Antiqua"/>
              </a:rPr>
              <a:t>devil </a:t>
            </a:r>
            <a:r>
              <a:rPr dirty="0" sz="1400">
                <a:latin typeface="Book Antiqua"/>
                <a:cs typeface="Book Antiqua"/>
              </a:rPr>
              <a:t>cast out in </a:t>
            </a:r>
            <a:r>
              <a:rPr dirty="0" sz="1400" spc="-5">
                <a:latin typeface="Book Antiqua"/>
                <a:cs typeface="Book Antiqua"/>
              </a:rPr>
              <a:t>these days </a:t>
            </a:r>
            <a:r>
              <a:rPr dirty="0" sz="1400">
                <a:latin typeface="Book Antiqua"/>
                <a:cs typeface="Book Antiqua"/>
              </a:rPr>
              <a:t>of sin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sorrow, that </a:t>
            </a:r>
            <a:r>
              <a:rPr dirty="0" sz="1400">
                <a:latin typeface="Book Antiqua"/>
                <a:cs typeface="Book Antiqua"/>
              </a:rPr>
              <a:t>men </a:t>
            </a:r>
            <a:r>
              <a:rPr dirty="0" sz="1400" spc="-5">
                <a:latin typeface="Book Antiqua"/>
                <a:cs typeface="Book Antiqua"/>
              </a:rPr>
              <a:t>know not of; those who </a:t>
            </a:r>
            <a:r>
              <a:rPr dirty="0" sz="1400">
                <a:latin typeface="Book Antiqua"/>
                <a:cs typeface="Book Antiqua"/>
              </a:rPr>
              <a:t>struggle and </a:t>
            </a:r>
            <a:r>
              <a:rPr dirty="0" sz="1400" spc="-5">
                <a:latin typeface="Book Antiqua"/>
                <a:cs typeface="Book Antiqua"/>
              </a:rPr>
              <a:t>strive </a:t>
            </a:r>
            <a:r>
              <a:rPr dirty="0" sz="1400">
                <a:latin typeface="Book Antiqua"/>
                <a:cs typeface="Book Antiqua"/>
              </a:rPr>
              <a:t> with </a:t>
            </a:r>
            <a:r>
              <a:rPr dirty="0" sz="1400" spc="-5">
                <a:latin typeface="Book Antiqua"/>
                <a:cs typeface="Book Antiqua"/>
              </a:rPr>
              <a:t>the Evil One,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thrust </a:t>
            </a:r>
            <a:r>
              <a:rPr dirty="0" sz="1400">
                <a:latin typeface="Book Antiqua"/>
                <a:cs typeface="Book Antiqua"/>
              </a:rPr>
              <a:t>him out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doors of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heart,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sound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trumpet before them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streets,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10">
                <a:latin typeface="Book Antiqua"/>
                <a:cs typeface="Book Antiqua"/>
              </a:rPr>
              <a:t>true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followers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Lamb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God.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same</a:t>
            </a:r>
            <a:r>
              <a:rPr dirty="0" sz="1400">
                <a:latin typeface="Book Antiqua"/>
                <a:cs typeface="Book Antiqua"/>
              </a:rPr>
              <a:t> old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selfishness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tempted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garden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Eden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has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gone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 the </a:t>
            </a:r>
            <a:r>
              <a:rPr dirty="0" sz="1400">
                <a:latin typeface="Book Antiqua"/>
                <a:cs typeface="Book Antiqua"/>
              </a:rPr>
              <a:t>world like a </a:t>
            </a:r>
            <a:r>
              <a:rPr dirty="0" sz="1400" spc="-5">
                <a:latin typeface="Book Antiqua"/>
                <a:cs typeface="Book Antiqua"/>
              </a:rPr>
              <a:t>creeping, wily </a:t>
            </a:r>
            <a:r>
              <a:rPr dirty="0" sz="1400">
                <a:latin typeface="Book Antiqua"/>
                <a:cs typeface="Book Antiqua"/>
              </a:rPr>
              <a:t>serpent ever </a:t>
            </a:r>
            <a:r>
              <a:rPr dirty="0" sz="1400" spc="-5">
                <a:latin typeface="Book Antiqua"/>
                <a:cs typeface="Book Antiqua"/>
              </a:rPr>
              <a:t>since. It has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wound </a:t>
            </a:r>
            <a:r>
              <a:rPr dirty="0" sz="1400">
                <a:latin typeface="Book Antiqua"/>
                <a:cs typeface="Book Antiqua"/>
              </a:rPr>
              <a:t>itself </a:t>
            </a:r>
            <a:r>
              <a:rPr dirty="0" sz="1400" spc="-5">
                <a:latin typeface="Book Antiqua"/>
                <a:cs typeface="Book Antiqua"/>
              </a:rPr>
              <a:t>round </a:t>
            </a:r>
            <a:r>
              <a:rPr dirty="0" sz="1400">
                <a:latin typeface="Book Antiqua"/>
                <a:cs typeface="Book Antiqua"/>
              </a:rPr>
              <a:t>and round our </a:t>
            </a:r>
            <a:r>
              <a:rPr dirty="0" sz="1400" spc="-5">
                <a:latin typeface="Book Antiqua"/>
                <a:cs typeface="Book Antiqua"/>
              </a:rPr>
              <a:t>hearts, coil upon coil, until we </a:t>
            </a:r>
            <a:r>
              <a:rPr dirty="0" sz="1400">
                <a:latin typeface="Book Antiqua"/>
                <a:cs typeface="Book Antiqua"/>
              </a:rPr>
              <a:t> scarce seem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any heart at all. </a:t>
            </a: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this that troubles you,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must cast </a:t>
            </a:r>
            <a:r>
              <a:rPr dirty="0" sz="1400">
                <a:latin typeface="Book Antiqua"/>
                <a:cs typeface="Book Antiqua"/>
              </a:rPr>
              <a:t>it out; </a:t>
            </a:r>
            <a:r>
              <a:rPr dirty="0" sz="1400" spc="-5">
                <a:latin typeface="Book Antiqua"/>
                <a:cs typeface="Book Antiqua"/>
              </a:rPr>
              <a:t>you must </a:t>
            </a:r>
            <a:r>
              <a:rPr dirty="0" sz="1400">
                <a:latin typeface="Book Antiqua"/>
                <a:cs typeface="Book Antiqua"/>
              </a:rPr>
              <a:t>forget </a:t>
            </a:r>
            <a:r>
              <a:rPr dirty="0" sz="1400" spc="-5">
                <a:latin typeface="Book Antiqua"/>
                <a:cs typeface="Book Antiqua"/>
              </a:rPr>
              <a:t>your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interest, </a:t>
            </a:r>
            <a:r>
              <a:rPr dirty="0" sz="1400">
                <a:latin typeface="Book Antiqua"/>
                <a:cs typeface="Book Antiqua"/>
              </a:rPr>
              <a:t>and learn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everybody to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you; then you </a:t>
            </a:r>
            <a:r>
              <a:rPr dirty="0" sz="1400" spc="-10">
                <a:latin typeface="Book Antiqua"/>
                <a:cs typeface="Book Antiqua"/>
              </a:rPr>
              <a:t>can't </a:t>
            </a:r>
            <a:r>
              <a:rPr dirty="0" sz="1400">
                <a:latin typeface="Book Antiqua"/>
                <a:cs typeface="Book Antiqua"/>
              </a:rPr>
              <a:t>help loving </a:t>
            </a:r>
            <a:r>
              <a:rPr dirty="0" sz="1400" spc="-5">
                <a:latin typeface="Book Antiqua"/>
                <a:cs typeface="Book Antiqua"/>
              </a:rPr>
              <a:t>everybody,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happy. Oh, </a:t>
            </a:r>
            <a:r>
              <a:rPr dirty="0" sz="1400">
                <a:latin typeface="Book Antiqua"/>
                <a:cs typeface="Book Antiqua"/>
              </a:rPr>
              <a:t>it will </a:t>
            </a:r>
            <a:r>
              <a:rPr dirty="0" sz="1400" spc="-5">
                <a:latin typeface="Book Antiqua"/>
                <a:cs typeface="Book Antiqua"/>
              </a:rPr>
              <a:t>be hard,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hard, to do this; you will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stop,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perhaps turn back; but when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the darkest you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must </a:t>
            </a:r>
            <a:r>
              <a:rPr dirty="0" sz="1400" spc="-5">
                <a:latin typeface="Book Antiqua"/>
                <a:cs typeface="Book Antiqua"/>
              </a:rPr>
              <a:t> take the gentle </a:t>
            </a:r>
            <a:r>
              <a:rPr dirty="0" sz="1400" spc="-10">
                <a:latin typeface="Book Antiqua"/>
                <a:cs typeface="Book Antiqua"/>
              </a:rPr>
              <a:t>hand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dear brother, the Lord </a:t>
            </a:r>
            <a:r>
              <a:rPr dirty="0" sz="1400">
                <a:latin typeface="Book Antiqua"/>
                <a:cs typeface="Book Antiqua"/>
              </a:rPr>
              <a:t>Jesus, </a:t>
            </a:r>
            <a:r>
              <a:rPr dirty="0" sz="1400" spc="-5">
                <a:latin typeface="Book Antiqua"/>
                <a:cs typeface="Book Antiqua"/>
              </a:rPr>
              <a:t>stretches </a:t>
            </a:r>
            <a:r>
              <a:rPr dirty="0" sz="1400">
                <a:latin typeface="Book Antiqua"/>
                <a:cs typeface="Book Antiqua"/>
              </a:rPr>
              <a:t> out </a:t>
            </a:r>
            <a:r>
              <a:rPr dirty="0" sz="1400" spc="-5">
                <a:latin typeface="Book Antiqua"/>
                <a:cs typeface="Book Antiqua"/>
              </a:rPr>
              <a:t>to you, </a:t>
            </a:r>
            <a:r>
              <a:rPr dirty="0" sz="1400">
                <a:latin typeface="Book Antiqua"/>
                <a:cs typeface="Book Antiqua"/>
              </a:rPr>
              <a:t>and he will </a:t>
            </a:r>
            <a:r>
              <a:rPr dirty="0" sz="1400" spc="-5">
                <a:latin typeface="Book Antiqua"/>
                <a:cs typeface="Book Antiqua"/>
              </a:rPr>
              <a:t>lead you safely to the very bosom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Father.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"But</a:t>
            </a:r>
            <a:r>
              <a:rPr dirty="0" sz="1400">
                <a:latin typeface="Book Antiqua"/>
                <a:cs typeface="Book Antiqua"/>
              </a:rPr>
              <a:t> look up, </a:t>
            </a:r>
            <a:r>
              <a:rPr dirty="0" sz="1400" spc="-5">
                <a:latin typeface="Book Antiqua"/>
                <a:cs typeface="Book Antiqua"/>
              </a:rPr>
              <a:t>dear</a:t>
            </a:r>
            <a:r>
              <a:rPr dirty="0" sz="1400">
                <a:latin typeface="Book Antiqua"/>
                <a:cs typeface="Book Antiqua"/>
              </a:rPr>
              <a:t> one,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 gone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-5">
                <a:latin typeface="Book Antiqua"/>
                <a:cs typeface="Book Antiqua"/>
              </a:rPr>
              <a:t>behind 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hill,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you must hasten homeward. </a:t>
            </a:r>
            <a:r>
              <a:rPr dirty="0" sz="1400">
                <a:latin typeface="Book Antiqua"/>
                <a:cs typeface="Book Antiqua"/>
              </a:rPr>
              <a:t>The mother </a:t>
            </a:r>
            <a:r>
              <a:rPr dirty="0" sz="1400" spc="-5">
                <a:latin typeface="Book Antiqua"/>
                <a:cs typeface="Book Antiqua"/>
              </a:rPr>
              <a:t>bird </a:t>
            </a:r>
            <a:r>
              <a:rPr dirty="0" sz="1400">
                <a:latin typeface="Book Antiqua"/>
                <a:cs typeface="Book Antiqua"/>
              </a:rPr>
              <a:t>must needs feel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anxious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nestlings are </a:t>
            </a:r>
            <a:r>
              <a:rPr dirty="0" sz="1400" spc="-5">
                <a:latin typeface="Book Antiqua"/>
                <a:cs typeface="Book Antiqua"/>
              </a:rPr>
              <a:t>away. But don't </a:t>
            </a:r>
            <a:r>
              <a:rPr dirty="0" sz="1400">
                <a:latin typeface="Book Antiqua"/>
                <a:cs typeface="Book Antiqua"/>
              </a:rPr>
              <a:t>forget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"No,"</a:t>
            </a:r>
            <a:r>
              <a:rPr dirty="0" sz="1400">
                <a:latin typeface="Book Antiqua"/>
                <a:cs typeface="Book Antiqua"/>
              </a:rPr>
              <a:t> said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Annie,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raising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head,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earnestly;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-5">
                <a:latin typeface="Book Antiqua"/>
                <a:cs typeface="Book Antiqua"/>
              </a:rPr>
              <a:t>word that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kind friend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spoken </a:t>
            </a:r>
            <a:r>
              <a:rPr dirty="0" sz="1400">
                <a:latin typeface="Book Antiqua"/>
                <a:cs typeface="Book Antiqua"/>
              </a:rPr>
              <a:t>went with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powerful influence 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heart; "I will </a:t>
            </a:r>
            <a:r>
              <a:rPr dirty="0" sz="1400" i="1">
                <a:latin typeface="Book Antiqua"/>
                <a:cs typeface="Book Antiqua"/>
              </a:rPr>
              <a:t>try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i="1">
                <a:latin typeface="Book Antiqua"/>
                <a:cs typeface="Book Antiqua"/>
              </a:rPr>
              <a:t>do </a:t>
            </a:r>
            <a:r>
              <a:rPr dirty="0" sz="1400" spc="-5" i="1">
                <a:latin typeface="Book Antiqua"/>
                <a:cs typeface="Book Antiqua"/>
              </a:rPr>
              <a:t>what </a:t>
            </a:r>
            <a:r>
              <a:rPr dirty="0" sz="1400" i="1">
                <a:latin typeface="Book Antiqua"/>
                <a:cs typeface="Book Antiqua"/>
              </a:rPr>
              <a:t>I </a:t>
            </a:r>
            <a:r>
              <a:rPr dirty="0" sz="1400" spc="-5" i="1">
                <a:latin typeface="Book Antiqua"/>
                <a:cs typeface="Book Antiqua"/>
              </a:rPr>
              <a:t>can," </a:t>
            </a:r>
            <a:r>
              <a:rPr dirty="0" sz="1400" spc="-5">
                <a:latin typeface="Book Antiqua"/>
                <a:cs typeface="Book Antiqua"/>
              </a:rPr>
              <a:t>said </a:t>
            </a:r>
            <a:r>
              <a:rPr dirty="0" sz="1400">
                <a:latin typeface="Book Antiqua"/>
                <a:cs typeface="Book Antiqua"/>
              </a:rPr>
              <a:t> she.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"Ay," said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woman, "that's right! not </a:t>
            </a:r>
            <a:r>
              <a:rPr dirty="0" sz="1400">
                <a:latin typeface="Book Antiqua"/>
                <a:cs typeface="Book Antiqua"/>
              </a:rPr>
              <a:t>even an </a:t>
            </a:r>
            <a:r>
              <a:rPr dirty="0" sz="1400" spc="-5">
                <a:latin typeface="Book Antiqua"/>
                <a:cs typeface="Book Antiqua"/>
              </a:rPr>
              <a:t>angel </a:t>
            </a:r>
            <a:r>
              <a:rPr dirty="0" sz="1400">
                <a:latin typeface="Book Antiqua"/>
                <a:cs typeface="Book Antiqua"/>
              </a:rPr>
              <a:t>can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>
                <a:latin typeface="Book Antiqua"/>
                <a:cs typeface="Book Antiqua"/>
              </a:rPr>
              <a:t> more.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 stop,"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added; "do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it</a:t>
            </a:r>
            <a:r>
              <a:rPr dirty="0" sz="1400">
                <a:latin typeface="Book Antiqua"/>
                <a:cs typeface="Book Antiqua"/>
              </a:rPr>
              <a:t> is?"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70"/>
              </a:spcBef>
            </a:pPr>
            <a:r>
              <a:rPr dirty="0" sz="1400">
                <a:latin typeface="Book Antiqua"/>
                <a:cs typeface="Book Antiqua"/>
              </a:rPr>
              <a:t>"Yes,"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said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Annie.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"Well </a:t>
            </a:r>
            <a:r>
              <a:rPr dirty="0" sz="1400" spc="-5">
                <a:latin typeface="Book Antiqua"/>
                <a:cs typeface="Book Antiqua"/>
              </a:rPr>
              <a:t>then, just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year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time,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the Lord permits, </a:t>
            </a:r>
            <a:r>
              <a:rPr dirty="0" sz="1400">
                <a:latin typeface="Book Antiqua"/>
                <a:cs typeface="Book Antiqua"/>
              </a:rPr>
              <a:t>we will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meet </a:t>
            </a:r>
            <a:r>
              <a:rPr dirty="0" sz="1400" spc="-5">
                <a:latin typeface="Book Antiqua"/>
                <a:cs typeface="Book Antiqua"/>
              </a:rPr>
              <a:t>again by this </a:t>
            </a:r>
            <a:r>
              <a:rPr dirty="0" sz="1400">
                <a:latin typeface="Book Antiqua"/>
                <a:cs typeface="Book Antiqua"/>
              </a:rPr>
              <a:t>spring. </a:t>
            </a:r>
            <a:r>
              <a:rPr dirty="0" sz="1400" spc="-5">
                <a:latin typeface="Book Antiqua"/>
                <a:cs typeface="Book Antiqua"/>
              </a:rPr>
              <a:t>Now good </a:t>
            </a:r>
            <a:r>
              <a:rPr dirty="0" sz="1400">
                <a:latin typeface="Book Antiqua"/>
                <a:cs typeface="Book Antiqua"/>
              </a:rPr>
              <a:t>night, and may </a:t>
            </a:r>
            <a:r>
              <a:rPr dirty="0" sz="1400" spc="-5">
                <a:latin typeface="Book Antiqua"/>
                <a:cs typeface="Book Antiqua"/>
              </a:rPr>
              <a:t>the blessing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 Father go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5">
                <a:latin typeface="Book Antiqua"/>
                <a:cs typeface="Book Antiqua"/>
              </a:rPr>
              <a:t> you."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"Good</a:t>
            </a:r>
            <a:r>
              <a:rPr dirty="0" sz="1400">
                <a:latin typeface="Book Antiqua"/>
                <a:cs typeface="Book Antiqua"/>
              </a:rPr>
              <a:t> night,"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said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Annie,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cheerful</a:t>
            </a:r>
            <a:r>
              <a:rPr dirty="0" sz="1400">
                <a:latin typeface="Book Antiqua"/>
                <a:cs typeface="Book Antiqua"/>
              </a:rPr>
              <a:t> heart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light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footstep,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hastened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homeward.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No sooner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she come in sight of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home, </a:t>
            </a:r>
            <a:r>
              <a:rPr dirty="0" sz="1400" spc="-5">
                <a:latin typeface="Book Antiqua"/>
                <a:cs typeface="Book Antiqua"/>
              </a:rPr>
              <a:t>than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perceived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horse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carriage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standing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gate.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recognized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3343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825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moment; it was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doctor's. A cold </a:t>
            </a:r>
            <a:r>
              <a:rPr dirty="0" sz="1400" spc="-5">
                <a:latin typeface="Book Antiqua"/>
                <a:cs typeface="Book Antiqua"/>
              </a:rPr>
              <a:t>shudder </a:t>
            </a:r>
            <a:r>
              <a:rPr dirty="0" sz="1400">
                <a:latin typeface="Book Antiqua"/>
                <a:cs typeface="Book Antiqua"/>
              </a:rPr>
              <a:t>passed over her, and an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indefinable</a:t>
            </a:r>
            <a:r>
              <a:rPr dirty="0" sz="1400">
                <a:latin typeface="Book Antiqua"/>
                <a:cs typeface="Book Antiqua"/>
              </a:rPr>
              <a:t> fear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entered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mind.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hastened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onward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entered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house.</a:t>
            </a:r>
            <a:endParaRPr sz="1400">
              <a:latin typeface="Book Antiqua"/>
              <a:cs typeface="Book Antiqua"/>
            </a:endParaRPr>
          </a:p>
          <a:p>
            <a:pPr algn="just" marL="12700" marR="1016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Upon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bed</a:t>
            </a:r>
            <a:r>
              <a:rPr dirty="0" sz="1400">
                <a:latin typeface="Book Antiqua"/>
                <a:cs typeface="Book Antiqua"/>
              </a:rPr>
              <a:t> lay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Katie;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fixed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wall, </a:t>
            </a:r>
            <a:r>
              <a:rPr dirty="0" sz="1400">
                <a:latin typeface="Book Antiqua"/>
                <a:cs typeface="Book Antiqua"/>
              </a:rPr>
              <a:t> seemingly </a:t>
            </a:r>
            <a:r>
              <a:rPr dirty="0" sz="1400" spc="-5">
                <a:latin typeface="Book Antiqua"/>
                <a:cs typeface="Book Antiqua"/>
              </a:rPr>
              <a:t>unconscious </a:t>
            </a:r>
            <a:r>
              <a:rPr dirty="0" sz="1400">
                <a:latin typeface="Book Antiqua"/>
                <a:cs typeface="Book Antiqua"/>
              </a:rPr>
              <a:t>of all </a:t>
            </a:r>
            <a:r>
              <a:rPr dirty="0" sz="1400" spc="-5">
                <a:latin typeface="Book Antiqua"/>
                <a:cs typeface="Book Antiqua"/>
              </a:rPr>
              <a:t>that passed around </a:t>
            </a:r>
            <a:r>
              <a:rPr dirty="0" sz="1400">
                <a:latin typeface="Book Antiqua"/>
                <a:cs typeface="Book Antiqua"/>
              </a:rPr>
              <a:t>her, sending forth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low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moans,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pain.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Beside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doctor,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counting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beatings </a:t>
            </a:r>
            <a:r>
              <a:rPr dirty="0" sz="1400">
                <a:latin typeface="Book Antiqua"/>
                <a:cs typeface="Book Antiqua"/>
              </a:rPr>
              <a:t>of her pulse, and </a:t>
            </a:r>
            <a:r>
              <a:rPr dirty="0" sz="1400" spc="-5">
                <a:latin typeface="Book Antiqua"/>
                <a:cs typeface="Book Antiqua"/>
              </a:rPr>
              <a:t>closely observing the alterations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countenance.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"I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cannot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much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encouragement,"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said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he.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"It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disease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brain. All </a:t>
            </a:r>
            <a:r>
              <a:rPr dirty="0" sz="1400" spc="-5">
                <a:latin typeface="Book Antiqua"/>
                <a:cs typeface="Book Antiqua"/>
              </a:rPr>
              <a:t>shall be done </a:t>
            </a:r>
            <a:r>
              <a:rPr dirty="0" sz="1400">
                <a:latin typeface="Book Antiqua"/>
                <a:cs typeface="Book Antiqua"/>
              </a:rPr>
              <a:t>for her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possible, but </a:t>
            </a:r>
            <a:r>
              <a:rPr dirty="0" sz="1400">
                <a:latin typeface="Book Antiqua"/>
                <a:cs typeface="Book Antiqua"/>
              </a:rPr>
              <a:t>I fear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-5">
                <a:latin typeface="Book Antiqua"/>
                <a:cs typeface="Book Antiqua"/>
              </a:rPr>
              <a:t> 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hope."</a:t>
            </a:r>
            <a:endParaRPr sz="1400">
              <a:latin typeface="Book Antiqua"/>
              <a:cs typeface="Book Antiqua"/>
            </a:endParaRPr>
          </a:p>
          <a:p>
            <a:pPr algn="just" marL="12700" marR="10795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Alas!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so;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was done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vain. She </a:t>
            </a:r>
            <a:r>
              <a:rPr dirty="0" sz="1400">
                <a:latin typeface="Book Antiqua"/>
                <a:cs typeface="Book Antiqua"/>
              </a:rPr>
              <a:t>laid </a:t>
            </a:r>
            <a:r>
              <a:rPr dirty="0" sz="1400" spc="-5">
                <a:latin typeface="Book Antiqua"/>
                <a:cs typeface="Book Antiqua"/>
              </a:rPr>
              <a:t>day after day,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helpless </a:t>
            </a:r>
            <a:r>
              <a:rPr dirty="0" sz="1400" spc="-5">
                <a:latin typeface="Book Antiqua"/>
                <a:cs typeface="Book Antiqua"/>
              </a:rPr>
              <a:t>sufferer. It was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before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vital energy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spent; but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this weary time, there was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constant watcher by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bed-side.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Annie, with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impression </a:t>
            </a:r>
            <a:r>
              <a:rPr dirty="0" sz="1400">
                <a:latin typeface="Book Antiqua"/>
                <a:cs typeface="Book Antiqua"/>
              </a:rPr>
              <a:t>of a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deep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truth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soul, </a:t>
            </a:r>
            <a:r>
              <a:rPr dirty="0" sz="1400" spc="-5">
                <a:latin typeface="Book Antiqua"/>
                <a:cs typeface="Book Antiqua"/>
              </a:rPr>
              <a:t>felt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5" i="1">
                <a:latin typeface="Book Antiqua"/>
                <a:cs typeface="Book Antiqua"/>
              </a:rPr>
              <a:t>now </a:t>
            </a:r>
            <a:r>
              <a:rPr dirty="0" sz="1400" spc="-5">
                <a:latin typeface="Book Antiqua"/>
                <a:cs typeface="Book Antiqua"/>
              </a:rPr>
              <a:t>was the time to </a:t>
            </a:r>
            <a:r>
              <a:rPr dirty="0" sz="1400">
                <a:latin typeface="Book Antiqua"/>
                <a:cs typeface="Book Antiqua"/>
              </a:rPr>
              <a:t>act,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most faithfully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perform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duty. </a:t>
            </a:r>
            <a:r>
              <a:rPr dirty="0" sz="1400">
                <a:latin typeface="Book Antiqua"/>
                <a:cs typeface="Book Antiqua"/>
              </a:rPr>
              <a:t>And when, at </a:t>
            </a:r>
            <a:r>
              <a:rPr dirty="0" sz="1400" spc="-5">
                <a:latin typeface="Book Antiqua"/>
                <a:cs typeface="Book Antiqua"/>
              </a:rPr>
              <a:t>last, </a:t>
            </a:r>
            <a:r>
              <a:rPr dirty="0" sz="1400">
                <a:latin typeface="Book Antiqua"/>
                <a:cs typeface="Book Antiqua"/>
              </a:rPr>
              <a:t>sweet </a:t>
            </a:r>
            <a:r>
              <a:rPr dirty="0" sz="1400" spc="-5">
                <a:latin typeface="Book Antiqua"/>
                <a:cs typeface="Book Antiqua"/>
              </a:rPr>
              <a:t>Katie </a:t>
            </a:r>
            <a:r>
              <a:rPr dirty="0" sz="1400" spc="-10">
                <a:latin typeface="Book Antiqua"/>
                <a:cs typeface="Book Antiqua"/>
              </a:rPr>
              <a:t>died, </a:t>
            </a:r>
            <a:r>
              <a:rPr dirty="0" sz="1400" spc="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a warm </a:t>
            </a:r>
            <a:r>
              <a:rPr dirty="0" sz="1400" spc="-5">
                <a:latin typeface="Book Antiqua"/>
                <a:cs typeface="Book Antiqua"/>
              </a:rPr>
              <a:t>gush </a:t>
            </a:r>
            <a:r>
              <a:rPr dirty="0" sz="1400" spc="-10">
                <a:latin typeface="Book Antiqua"/>
                <a:cs typeface="Book Antiqua"/>
              </a:rPr>
              <a:t>of tears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laid one of </a:t>
            </a:r>
            <a:r>
              <a:rPr dirty="0" sz="1400" spc="-5">
                <a:latin typeface="Book Antiqua"/>
                <a:cs typeface="Book Antiqua"/>
              </a:rPr>
              <a:t>the flowers that she had gathered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hill-side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bosom, and clasping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arms </a:t>
            </a:r>
            <a:r>
              <a:rPr dirty="0" sz="1400">
                <a:latin typeface="Book Antiqua"/>
                <a:cs typeface="Book Antiqua"/>
              </a:rPr>
              <a:t>around </a:t>
            </a:r>
            <a:r>
              <a:rPr dirty="0" sz="1400" spc="-5">
                <a:latin typeface="Book Antiqua"/>
                <a:cs typeface="Book Antiqua"/>
              </a:rPr>
              <a:t>her mother's </a:t>
            </a:r>
            <a:r>
              <a:rPr dirty="0" sz="1400">
                <a:latin typeface="Book Antiqua"/>
                <a:cs typeface="Book Antiqua"/>
              </a:rPr>
              <a:t>neck,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said: "Mother, dear </a:t>
            </a:r>
            <a:r>
              <a:rPr dirty="0" sz="1400">
                <a:latin typeface="Book Antiqua"/>
                <a:cs typeface="Book Antiqua"/>
              </a:rPr>
              <a:t>sister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gone, </a:t>
            </a:r>
            <a:r>
              <a:rPr dirty="0" sz="1400">
                <a:latin typeface="Book Antiqua"/>
                <a:cs typeface="Book Antiqua"/>
              </a:rPr>
              <a:t>and now I </a:t>
            </a:r>
            <a:r>
              <a:rPr dirty="0" sz="1400" spc="-5">
                <a:latin typeface="Book Antiqua"/>
                <a:cs typeface="Book Antiqua"/>
              </a:rPr>
              <a:t>must be both Annie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Katie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you; </a:t>
            </a:r>
            <a:r>
              <a:rPr dirty="0" sz="1400">
                <a:latin typeface="Book Antiqua"/>
                <a:cs typeface="Book Antiqua"/>
              </a:rPr>
              <a:t>and if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 spc="5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help </a:t>
            </a:r>
            <a:r>
              <a:rPr dirty="0" sz="1400">
                <a:latin typeface="Book Antiqua"/>
                <a:cs typeface="Book Antiqua"/>
              </a:rPr>
              <a:t>me, I shall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more of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blessing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</a:t>
            </a:r>
            <a:r>
              <a:rPr dirty="0" sz="1400" spc="-5">
                <a:latin typeface="Book Antiqua"/>
                <a:cs typeface="Book Antiqua"/>
              </a:rPr>
              <a:t> yet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-5">
                <a:latin typeface="Book Antiqua"/>
                <a:cs typeface="Book Antiqua"/>
              </a:rPr>
              <a:t> been."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Oh,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like a </a:t>
            </a:r>
            <a:r>
              <a:rPr dirty="0" sz="1400" spc="-10">
                <a:latin typeface="Book Antiqua"/>
                <a:cs typeface="Book Antiqua"/>
              </a:rPr>
              <a:t>ray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sunshine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weeping </a:t>
            </a:r>
            <a:r>
              <a:rPr dirty="0" sz="1400" spc="-5">
                <a:latin typeface="Book Antiqua"/>
                <a:cs typeface="Book Antiqua"/>
              </a:rPr>
              <a:t>mother's </a:t>
            </a:r>
            <a:r>
              <a:rPr dirty="0" sz="1400">
                <a:latin typeface="Book Antiqua"/>
                <a:cs typeface="Book Antiqua"/>
              </a:rPr>
              <a:t>heart,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 her </a:t>
            </a:r>
            <a:r>
              <a:rPr dirty="0" sz="1400" spc="-5">
                <a:latin typeface="Book Antiqua"/>
                <a:cs typeface="Book Antiqua"/>
              </a:rPr>
              <a:t>once wayward </a:t>
            </a:r>
            <a:r>
              <a:rPr dirty="0" sz="1400">
                <a:latin typeface="Book Antiqua"/>
                <a:cs typeface="Book Antiqua"/>
              </a:rPr>
              <a:t>child speak </a:t>
            </a:r>
            <a:r>
              <a:rPr dirty="0" sz="1400" spc="-5">
                <a:latin typeface="Book Antiqua"/>
                <a:cs typeface="Book Antiqua"/>
              </a:rPr>
              <a:t>thus!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though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like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taking away the life-drops </a:t>
            </a:r>
            <a:r>
              <a:rPr dirty="0" sz="1400">
                <a:latin typeface="Book Antiqua"/>
                <a:cs typeface="Book Antiqua"/>
              </a:rPr>
              <a:t>from her </a:t>
            </a:r>
            <a:r>
              <a:rPr dirty="0" sz="1400" spc="-5">
                <a:latin typeface="Book Antiqua"/>
                <a:cs typeface="Book Antiqua"/>
              </a:rPr>
              <a:t>heart to </a:t>
            </a:r>
            <a:r>
              <a:rPr dirty="0" sz="1400">
                <a:latin typeface="Book Antiqua"/>
                <a:cs typeface="Book Antiqua"/>
              </a:rPr>
              <a:t>give up her cherished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one, </a:t>
            </a:r>
            <a:r>
              <a:rPr dirty="0" sz="1400" spc="-5">
                <a:latin typeface="Book Antiqua"/>
                <a:cs typeface="Book Antiqua"/>
              </a:rPr>
              <a:t>yet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felt there was still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great blessing remaining </a:t>
            </a:r>
            <a:r>
              <a:rPr dirty="0" sz="1400" spc="-1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Time </a:t>
            </a:r>
            <a:r>
              <a:rPr dirty="0" sz="1400" spc="-5">
                <a:latin typeface="Book Antiqua"/>
                <a:cs typeface="Book Antiqua"/>
              </a:rPr>
              <a:t>passed </a:t>
            </a:r>
            <a:r>
              <a:rPr dirty="0" sz="1400">
                <a:latin typeface="Book Antiqua"/>
                <a:cs typeface="Book Antiqua"/>
              </a:rPr>
              <a:t>on. </a:t>
            </a:r>
            <a:r>
              <a:rPr dirty="0" sz="1400" spc="-5">
                <a:latin typeface="Book Antiqua"/>
                <a:cs typeface="Book Antiqua"/>
              </a:rPr>
              <a:t>Autumn came with </a:t>
            </a:r>
            <a:r>
              <a:rPr dirty="0" sz="1400">
                <a:latin typeface="Book Antiqua"/>
                <a:cs typeface="Book Antiqua"/>
              </a:rPr>
              <a:t>its ripened fruits </a:t>
            </a:r>
            <a:r>
              <a:rPr dirty="0" sz="1400" spc="-1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golden </a:t>
            </a:r>
            <a:r>
              <a:rPr dirty="0" sz="1400">
                <a:latin typeface="Book Antiqua"/>
                <a:cs typeface="Book Antiqua"/>
              </a:rPr>
              <a:t> foliage; winter laid </a:t>
            </a:r>
            <a:r>
              <a:rPr dirty="0" sz="1400" spc="-5">
                <a:latin typeface="Book Antiqua"/>
                <a:cs typeface="Book Antiqua"/>
              </a:rPr>
              <a:t>his glittering mantle upon the streams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hill-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tops,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spring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brought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blossoms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Katie's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grave.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>
                <a:latin typeface="Book Antiqua"/>
                <a:cs typeface="Book Antiqua"/>
              </a:rPr>
              <a:t>Annie,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gentle Annie,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where</a:t>
            </a:r>
            <a:r>
              <a:rPr dirty="0" sz="1400" spc="-5">
                <a:latin typeface="Book Antiqua"/>
                <a:cs typeface="Book Antiqua"/>
              </a:rPr>
              <a:t> was she?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709549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Firm 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purpose,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had gone onward.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10">
                <a:latin typeface="Book Antiqua"/>
                <a:cs typeface="Book Antiqua"/>
              </a:rPr>
              <a:t>times </a:t>
            </a:r>
            <a:r>
              <a:rPr dirty="0" sz="1400" spc="-5">
                <a:latin typeface="Book Antiqua"/>
                <a:cs typeface="Book Antiqua"/>
              </a:rPr>
              <a:t>the struggle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hard </a:t>
            </a:r>
            <a:r>
              <a:rPr dirty="0" sz="1400" spc="-5">
                <a:latin typeface="Book Antiqua"/>
                <a:cs typeface="Book Antiqua"/>
              </a:rPr>
              <a:t>indeed. </a:t>
            </a:r>
            <a:r>
              <a:rPr dirty="0" sz="1400">
                <a:latin typeface="Book Antiqua"/>
                <a:cs typeface="Book Antiqua"/>
              </a:rPr>
              <a:t>Then she </a:t>
            </a:r>
            <a:r>
              <a:rPr dirty="0" sz="1400" spc="-5">
                <a:latin typeface="Book Antiqua"/>
                <a:cs typeface="Book Antiqua"/>
              </a:rPr>
              <a:t>would go to the spring,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kneel </a:t>
            </a:r>
            <a:r>
              <a:rPr dirty="0" sz="1400">
                <a:latin typeface="Book Antiqua"/>
                <a:cs typeface="Book Antiqua"/>
              </a:rPr>
              <a:t>down,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talk with her </a:t>
            </a:r>
            <a:r>
              <a:rPr dirty="0" sz="1400" spc="-5">
                <a:latin typeface="Book Antiqua"/>
                <a:cs typeface="Book Antiqua"/>
              </a:rPr>
              <a:t>Good Father, until the </a:t>
            </a:r>
            <a:r>
              <a:rPr dirty="0" sz="1400">
                <a:latin typeface="Book Antiqua"/>
                <a:cs typeface="Book Antiqua"/>
              </a:rPr>
              <a:t>evil feelings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left 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heart,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cheerful</a:t>
            </a:r>
            <a:r>
              <a:rPr dirty="0" sz="1400">
                <a:latin typeface="Book Antiqua"/>
                <a:cs typeface="Book Antiqua"/>
              </a:rPr>
              <a:t> smile</a:t>
            </a:r>
            <a:r>
              <a:rPr dirty="0" sz="1400" spc="-5">
                <a:latin typeface="Book Antiqua"/>
                <a:cs typeface="Book Antiqua"/>
              </a:rPr>
              <a:t> came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her </a:t>
            </a:r>
            <a:r>
              <a:rPr dirty="0" sz="1400" spc="-5">
                <a:latin typeface="Book Antiqua"/>
                <a:cs typeface="Book Antiqua"/>
              </a:rPr>
              <a:t>countenance.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length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summer,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beautiful</a:t>
            </a:r>
            <a:r>
              <a:rPr dirty="0" sz="1400">
                <a:latin typeface="Book Antiqua"/>
                <a:cs typeface="Book Antiqua"/>
              </a:rPr>
              <a:t> summer, </a:t>
            </a:r>
            <a:r>
              <a:rPr dirty="0" sz="1400" spc="-5">
                <a:latin typeface="Book Antiqua"/>
                <a:cs typeface="Book Antiqua"/>
              </a:rPr>
              <a:t>beamed</a:t>
            </a:r>
            <a:r>
              <a:rPr dirty="0" sz="1400">
                <a:latin typeface="Book Antiqua"/>
                <a:cs typeface="Book Antiqua"/>
              </a:rPr>
              <a:t> over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land</a:t>
            </a:r>
            <a:r>
              <a:rPr dirty="0" sz="1400" spc="2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once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more,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2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2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drew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close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2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brought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</a:t>
            </a:r>
            <a:r>
              <a:rPr dirty="0" sz="1400" spc="27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Annie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meet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friend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spring.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the close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Sabbath,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last </a:t>
            </a:r>
            <a:r>
              <a:rPr dirty="0" sz="1400" spc="-5">
                <a:latin typeface="Book Antiqua"/>
                <a:cs typeface="Book Antiqua"/>
              </a:rPr>
              <a:t>rays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setting sun </a:t>
            </a:r>
            <a:r>
              <a:rPr dirty="0" sz="1400">
                <a:latin typeface="Book Antiqua"/>
                <a:cs typeface="Book Antiqua"/>
              </a:rPr>
              <a:t> streamed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branches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trees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surrounded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spring,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tinged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waters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rosy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light. There </a:t>
            </a:r>
            <a:r>
              <a:rPr dirty="0" sz="1400" spc="-5">
                <a:latin typeface="Book Antiqua"/>
                <a:cs typeface="Book Antiqua"/>
              </a:rPr>
              <a:t>sat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lady,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looking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anxiously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road.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"I</a:t>
            </a:r>
            <a:r>
              <a:rPr dirty="0" sz="1400">
                <a:latin typeface="Book Antiqua"/>
                <a:cs typeface="Book Antiqua"/>
              </a:rPr>
              <a:t> wonder why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don't come," said she. "Perhaps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thing has </a:t>
            </a:r>
            <a:r>
              <a:rPr dirty="0" sz="1400">
                <a:latin typeface="Book Antiqua"/>
                <a:cs typeface="Book Antiqua"/>
              </a:rPr>
              <a:t>forgotten me. </a:t>
            </a:r>
            <a:r>
              <a:rPr dirty="0" sz="1400" spc="-5">
                <a:latin typeface="Book Antiqua"/>
                <a:cs typeface="Book Antiqua"/>
              </a:rPr>
              <a:t>Sure 'twould be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sorrow to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10">
                <a:latin typeface="Book Antiqua"/>
                <a:cs typeface="Book Antiqua"/>
              </a:rPr>
              <a:t>if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 she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had."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"No indeed," </a:t>
            </a:r>
            <a:r>
              <a:rPr dirty="0" sz="1400">
                <a:latin typeface="Book Antiqua"/>
                <a:cs typeface="Book Antiqua"/>
              </a:rPr>
              <a:t>said a </a:t>
            </a:r>
            <a:r>
              <a:rPr dirty="0" sz="1400" spc="-5">
                <a:latin typeface="Book Antiqua"/>
                <a:cs typeface="Book Antiqua"/>
              </a:rPr>
              <a:t>pleasant voice. </a:t>
            </a:r>
            <a:r>
              <a:rPr dirty="0" sz="1400">
                <a:latin typeface="Book Antiqua"/>
                <a:cs typeface="Book Antiqua"/>
              </a:rPr>
              <a:t>A light form </a:t>
            </a:r>
            <a:r>
              <a:rPr dirty="0" sz="1400" spc="-5">
                <a:latin typeface="Book Antiqua"/>
                <a:cs typeface="Book Antiqua"/>
              </a:rPr>
              <a:t>sprang </a:t>
            </a:r>
            <a:r>
              <a:rPr dirty="0" sz="1400">
                <a:latin typeface="Book Antiqua"/>
                <a:cs typeface="Book Antiqua"/>
              </a:rPr>
              <a:t>from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clump of </a:t>
            </a:r>
            <a:r>
              <a:rPr dirty="0" sz="1400" spc="-5">
                <a:latin typeface="Book Antiqua"/>
                <a:cs typeface="Book Antiqua"/>
              </a:rPr>
              <a:t>bushes close by, </a:t>
            </a:r>
            <a:r>
              <a:rPr dirty="0" sz="1400">
                <a:latin typeface="Book Antiqua"/>
                <a:cs typeface="Book Antiqua"/>
              </a:rPr>
              <a:t>and she felt a warm </a:t>
            </a:r>
            <a:r>
              <a:rPr dirty="0" sz="1400" spc="-10">
                <a:latin typeface="Book Antiqua"/>
                <a:cs typeface="Book Antiqua"/>
              </a:rPr>
              <a:t>kiss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cheek.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"No,</a:t>
            </a:r>
            <a:r>
              <a:rPr dirty="0" sz="1400">
                <a:latin typeface="Book Antiqua"/>
                <a:cs typeface="Book Antiqua"/>
              </a:rPr>
              <a:t> I have not </a:t>
            </a:r>
            <a:r>
              <a:rPr dirty="0" sz="1400" spc="-5">
                <a:latin typeface="Book Antiqua"/>
                <a:cs typeface="Book Antiqua"/>
              </a:rPr>
              <a:t>forgotten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 </a:t>
            </a:r>
            <a:r>
              <a:rPr dirty="0" sz="1400">
                <a:latin typeface="Book Antiqua"/>
                <a:cs typeface="Book Antiqua"/>
              </a:rPr>
              <a:t>but I have come </a:t>
            </a:r>
            <a:r>
              <a:rPr dirty="0" sz="1400" spc="-5">
                <a:latin typeface="Book Antiqua"/>
                <a:cs typeface="Book Antiqua"/>
              </a:rPr>
              <a:t>to tell you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how </a:t>
            </a:r>
            <a:r>
              <a:rPr dirty="0" sz="1400" spc="-5">
                <a:latin typeface="Book Antiqua"/>
                <a:cs typeface="Book Antiqua"/>
              </a:rPr>
              <a:t> happy </a:t>
            </a:r>
            <a:r>
              <a:rPr dirty="0" sz="1400">
                <a:latin typeface="Book Antiqua"/>
                <a:cs typeface="Book Antiqua"/>
              </a:rPr>
              <a:t>I am. </a:t>
            </a:r>
            <a:r>
              <a:rPr dirty="0" sz="1400" spc="-5">
                <a:latin typeface="Book Antiqua"/>
                <a:cs typeface="Book Antiqua"/>
              </a:rPr>
              <a:t>Oh,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seen trouble and </a:t>
            </a:r>
            <a:r>
              <a:rPr dirty="0" sz="1400">
                <a:latin typeface="Book Antiqua"/>
                <a:cs typeface="Book Antiqua"/>
              </a:rPr>
              <a:t>sorrow </a:t>
            </a:r>
            <a:r>
              <a:rPr dirty="0" sz="1400" spc="-5" i="1">
                <a:latin typeface="Book Antiqua"/>
                <a:cs typeface="Book Antiqua"/>
              </a:rPr>
              <a:t>enough</a:t>
            </a:r>
            <a:r>
              <a:rPr dirty="0" sz="1400" spc="-5">
                <a:latin typeface="Book Antiqua"/>
                <a:cs typeface="Book Antiqua"/>
              </a:rPr>
              <a:t>, </a:t>
            </a:r>
            <a:r>
              <a:rPr dirty="0" sz="1400">
                <a:latin typeface="Book Antiqua"/>
                <a:cs typeface="Book Antiqua"/>
              </a:rPr>
              <a:t>since I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you;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much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happier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then.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You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told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 must </a:t>
            </a:r>
            <a:r>
              <a:rPr dirty="0" sz="1400" spc="-5">
                <a:latin typeface="Book Antiqua"/>
                <a:cs typeface="Book Antiqua"/>
              </a:rPr>
              <a:t>learn to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everybody, </a:t>
            </a:r>
            <a:r>
              <a:rPr dirty="0" sz="1400">
                <a:latin typeface="Book Antiqua"/>
                <a:cs typeface="Book Antiqua"/>
              </a:rPr>
              <a:t>and so I </a:t>
            </a:r>
            <a:r>
              <a:rPr dirty="0" sz="1400" spc="-5">
                <a:latin typeface="Book Antiqua"/>
                <a:cs typeface="Book Antiqua"/>
              </a:rPr>
              <a:t>did; </a:t>
            </a:r>
            <a:r>
              <a:rPr dirty="0" sz="1400">
                <a:latin typeface="Book Antiqua"/>
                <a:cs typeface="Book Antiqua"/>
              </a:rPr>
              <a:t>and now 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seems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if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everybody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everything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even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cat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dog. Strange, isn't </a:t>
            </a:r>
            <a:r>
              <a:rPr dirty="0" sz="1400">
                <a:latin typeface="Book Antiqua"/>
                <a:cs typeface="Book Antiqua"/>
              </a:rPr>
              <a:t>it?"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"Heart's dearest!" said the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woman,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soon </a:t>
            </a:r>
            <a:r>
              <a:rPr dirty="0" sz="1400">
                <a:latin typeface="Book Antiqua"/>
                <a:cs typeface="Book Antiqua"/>
              </a:rPr>
              <a:t>as she </a:t>
            </a:r>
            <a:r>
              <a:rPr dirty="0" sz="1400" spc="-5">
                <a:latin typeface="Book Antiqua"/>
                <a:cs typeface="Book Antiqua"/>
              </a:rPr>
              <a:t>could speak, </a:t>
            </a:r>
            <a:r>
              <a:rPr dirty="0" sz="1400">
                <a:latin typeface="Book Antiqua"/>
                <a:cs typeface="Book Antiqua"/>
              </a:rPr>
              <a:t> wiping </a:t>
            </a:r>
            <a:r>
              <a:rPr dirty="0" sz="1400" spc="-5">
                <a:latin typeface="Book Antiqua"/>
                <a:cs typeface="Book Antiqua"/>
              </a:rPr>
              <a:t>away the tears </a:t>
            </a:r>
            <a:r>
              <a:rPr dirty="0" sz="1400">
                <a:latin typeface="Book Antiqua"/>
                <a:cs typeface="Book Antiqua"/>
              </a:rPr>
              <a:t>from her eyes 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corner of her </a:t>
            </a:r>
            <a:r>
              <a:rPr dirty="0" sz="1400" spc="-5">
                <a:latin typeface="Book Antiqua"/>
                <a:cs typeface="Book Antiqua"/>
              </a:rPr>
              <a:t>apron;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"there's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philosophy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things,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baking</a:t>
            </a:r>
            <a:r>
              <a:rPr dirty="0" sz="1400">
                <a:latin typeface="Book Antiqua"/>
                <a:cs typeface="Book Antiqua"/>
              </a:rPr>
              <a:t> bread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washing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dishes;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true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philosophy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life</a:t>
            </a:r>
            <a:r>
              <a:rPr dirty="0" sz="1400" spc="25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consists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2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loving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doing; </a:t>
            </a:r>
            <a:r>
              <a:rPr dirty="0" sz="1400" spc="-5">
                <a:latin typeface="Book Antiqua"/>
                <a:cs typeface="Book Antiqua"/>
              </a:rPr>
              <a:t>and, blessed be </a:t>
            </a:r>
            <a:r>
              <a:rPr dirty="0" sz="1400" spc="-10">
                <a:latin typeface="Book Antiqua"/>
                <a:cs typeface="Book Antiqua"/>
              </a:rPr>
              <a:t>God!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so plain, that the </a:t>
            </a:r>
            <a:r>
              <a:rPr dirty="0" sz="1400">
                <a:latin typeface="Book Antiqua"/>
                <a:cs typeface="Book Antiqua"/>
              </a:rPr>
              <a:t>least of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 children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understand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4335780" cy="854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918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STARVING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POOR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OF IRELAND.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J.G.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ADAMS.</a:t>
            </a:r>
            <a:endParaRPr sz="1400">
              <a:latin typeface="Book Antiqua"/>
              <a:cs typeface="Book Antiqua"/>
            </a:endParaRPr>
          </a:p>
          <a:p>
            <a:pPr marL="12700" marR="169672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wail comes o'er the </a:t>
            </a:r>
            <a:r>
              <a:rPr dirty="0" sz="1400">
                <a:latin typeface="Book Antiqua"/>
                <a:cs typeface="Book Antiqua"/>
              </a:rPr>
              <a:t>ocean,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 faint,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yet deep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-5">
                <a:latin typeface="Book Antiqua"/>
                <a:cs typeface="Book Antiqua"/>
              </a:rPr>
              <a:t> woe!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nation's poor</a:t>
            </a:r>
            <a:r>
              <a:rPr dirty="0" sz="1400">
                <a:latin typeface="Book Antiqua"/>
                <a:cs typeface="Book Antiqua"/>
              </a:rPr>
              <a:t> are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falling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Before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direst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foe!</a:t>
            </a:r>
            <a:endParaRPr sz="1400">
              <a:latin typeface="Book Antiqua"/>
              <a:cs typeface="Book Antiqua"/>
            </a:endParaRPr>
          </a:p>
          <a:p>
            <a:pPr marL="12700" marR="139255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Grim Famine there </a:t>
            </a:r>
            <a:r>
              <a:rPr dirty="0" sz="1400">
                <a:latin typeface="Book Antiqua"/>
                <a:cs typeface="Book Antiqua"/>
              </a:rPr>
              <a:t>hath </a:t>
            </a:r>
            <a:r>
              <a:rPr dirty="0" sz="1400" spc="-5">
                <a:latin typeface="Book Antiqua"/>
                <a:cs typeface="Book Antiqua"/>
              </a:rPr>
              <a:t>seized </a:t>
            </a:r>
            <a:r>
              <a:rPr dirty="0" sz="1400">
                <a:latin typeface="Book Antiqua"/>
                <a:cs typeface="Book Antiqua"/>
              </a:rPr>
              <a:t>them,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over</a:t>
            </a:r>
            <a:r>
              <a:rPr dirty="0" sz="1400" spc="-5">
                <a:latin typeface="Book Antiqua"/>
                <a:cs typeface="Book Antiqua"/>
              </a:rPr>
              <a:t> Erin's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land</a:t>
            </a:r>
            <a:endParaRPr sz="1400">
              <a:latin typeface="Book Antiqua"/>
              <a:cs typeface="Book Antiqua"/>
            </a:endParaRPr>
          </a:p>
          <a:p>
            <a:pPr marL="12700" marR="2031364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multitudes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perishing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Beneath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blasting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hand!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219456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father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morsel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</a:t>
            </a:r>
            <a:r>
              <a:rPr dirty="0" sz="1400" spc="-5">
                <a:latin typeface="Book Antiqua"/>
                <a:cs typeface="Book Antiqua"/>
              </a:rPr>
              <a:t> imploring child,</a:t>
            </a:r>
            <a:endParaRPr sz="1400">
              <a:latin typeface="Book Antiqua"/>
              <a:cs typeface="Book Antiqua"/>
            </a:endParaRPr>
          </a:p>
          <a:p>
            <a:pPr marL="12700" marR="193230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Himself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imploring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mercy,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too,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voice</a:t>
            </a:r>
            <a:r>
              <a:rPr dirty="0" sz="1400" spc="-5">
                <a:latin typeface="Book Antiqua"/>
                <a:cs typeface="Book Antiqua"/>
              </a:rPr>
              <a:t> 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visage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wild.</a:t>
            </a:r>
            <a:endParaRPr sz="1400">
              <a:latin typeface="Book Antiqua"/>
              <a:cs typeface="Book Antiqua"/>
            </a:endParaRPr>
          </a:p>
          <a:p>
            <a:pPr marL="12700" marR="217932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ever-faithful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portion,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too,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share</a:t>
            </a:r>
            <a:endParaRPr sz="1400">
              <a:latin typeface="Book Antiqua"/>
              <a:cs typeface="Book Antiqua"/>
            </a:endParaRPr>
          </a:p>
          <a:p>
            <a:pPr marL="12700" marR="188468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10">
                <a:latin typeface="Book Antiqua"/>
                <a:cs typeface="Book Antiqua"/>
              </a:rPr>
              <a:t>lean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her,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plead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dying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care.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95770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father, mother, children,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Must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listen,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one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all,</a:t>
            </a:r>
            <a:endParaRPr sz="1400">
              <a:latin typeface="Book Antiqua"/>
              <a:cs typeface="Book Antiqua"/>
            </a:endParaRPr>
          </a:p>
          <a:p>
            <a:pPr marL="12700" marR="164147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Famine's surer, sterner </a:t>
            </a:r>
            <a:r>
              <a:rPr dirty="0" sz="1400">
                <a:latin typeface="Book Antiqua"/>
                <a:cs typeface="Book Antiqua"/>
              </a:rPr>
              <a:t>voice—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Death's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relentless </a:t>
            </a:r>
            <a:r>
              <a:rPr dirty="0" sz="1400">
                <a:latin typeface="Book Antiqua"/>
                <a:cs typeface="Book Antiqua"/>
              </a:rPr>
              <a:t>call.</a:t>
            </a:r>
            <a:endParaRPr sz="1400">
              <a:latin typeface="Book Antiqua"/>
              <a:cs typeface="Book Antiqua"/>
            </a:endParaRPr>
          </a:p>
          <a:p>
            <a:pPr marL="12700" marR="184023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For means </a:t>
            </a:r>
            <a:r>
              <a:rPr dirty="0" sz="1400">
                <a:latin typeface="Book Antiqua"/>
                <a:cs typeface="Book Antiqua"/>
              </a:rPr>
              <a:t>are all </a:t>
            </a:r>
            <a:r>
              <a:rPr dirty="0" sz="1400" spc="-5">
                <a:latin typeface="Book Antiqua"/>
                <a:cs typeface="Book Antiqua"/>
              </a:rPr>
              <a:t>exhausted;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Bread!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bread! There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-5">
                <a:latin typeface="Book Antiqua"/>
                <a:cs typeface="Book Antiqua"/>
              </a:rPr>
              <a:t> no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more!</a:t>
            </a:r>
            <a:endParaRPr sz="1400">
              <a:latin typeface="Book Antiqua"/>
              <a:cs typeface="Book Antiqua"/>
            </a:endParaRPr>
          </a:p>
          <a:p>
            <a:pPr marL="12700" marR="214249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once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cabin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conflict now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o'er.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48844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Fond,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faithful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perished;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Affections</a:t>
            </a:r>
            <a:r>
              <a:rPr dirty="0" sz="1400" spc="-5">
                <a:latin typeface="Book Antiqua"/>
                <a:cs typeface="Book Antiqua"/>
              </a:rPr>
              <a:t> deep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true</a:t>
            </a:r>
            <a:endParaRPr sz="1400">
              <a:latin typeface="Book Antiqua"/>
              <a:cs typeface="Book Antiqua"/>
            </a:endParaRPr>
          </a:p>
          <a:p>
            <a:pPr marL="12700" marR="184023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homes 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 know,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knew.</a:t>
            </a:r>
            <a:endParaRPr sz="1400">
              <a:latin typeface="Book Antiqua"/>
              <a:cs typeface="Book Antiqua"/>
            </a:endParaRPr>
          </a:p>
          <a:p>
            <a:pPr marL="12700" marR="230886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why </a:t>
            </a:r>
            <a:r>
              <a:rPr dirty="0" sz="1400" spc="-5">
                <a:latin typeface="Book Antiqua"/>
                <a:cs typeface="Book Antiqua"/>
              </a:rPr>
              <a:t>this visitation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sweeping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sore?</a:t>
            </a:r>
            <a:endParaRPr sz="1400">
              <a:latin typeface="Book Antiqua"/>
              <a:cs typeface="Book Antiqua"/>
            </a:endParaRPr>
          </a:p>
          <a:p>
            <a:pPr marL="12700" marR="1778635">
              <a:lnSpc>
                <a:spcPts val="1739"/>
              </a:lnSpc>
              <a:spcBef>
                <a:spcPts val="70"/>
              </a:spcBef>
            </a:pPr>
            <a:r>
              <a:rPr dirty="0" sz="1400">
                <a:latin typeface="Book Antiqua"/>
                <a:cs typeface="Book Antiqua"/>
              </a:rPr>
              <a:t>Why? </a:t>
            </a:r>
            <a:r>
              <a:rPr dirty="0" sz="1400" spc="-5">
                <a:latin typeface="Book Antiqua"/>
                <a:cs typeface="Book Antiqua"/>
              </a:rPr>
              <a:t>why? </a:t>
            </a:r>
            <a:r>
              <a:rPr dirty="0" sz="1400">
                <a:latin typeface="Book Antiqua"/>
                <a:cs typeface="Book Antiqua"/>
              </a:rPr>
              <a:t>Repeat </a:t>
            </a:r>
            <a:r>
              <a:rPr dirty="0" sz="1400" spc="-5">
                <a:latin typeface="Book Antiqua"/>
                <a:cs typeface="Book Antiqua"/>
              </a:rPr>
              <a:t>the question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wide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o'er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o'er!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2870200" cy="37757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184785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In that </a:t>
            </a:r>
            <a:r>
              <a:rPr dirty="0" sz="1400">
                <a:latin typeface="Book Antiqua"/>
                <a:cs typeface="Book Antiqua"/>
              </a:rPr>
              <a:t>same </a:t>
            </a:r>
            <a:r>
              <a:rPr dirty="0" sz="1400" spc="-5">
                <a:latin typeface="Book Antiqua"/>
                <a:cs typeface="Book Antiqua"/>
              </a:rPr>
              <a:t>land </a:t>
            </a:r>
            <a:r>
              <a:rPr dirty="0" sz="1400">
                <a:latin typeface="Book Antiqua"/>
                <a:cs typeface="Book Antiqua"/>
              </a:rPr>
              <a:t>is plenty,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Profusion, wealth,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power,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Enough 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famine-plague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This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hour.</a:t>
            </a:r>
            <a:endParaRPr sz="1400">
              <a:latin typeface="Book Antiqua"/>
              <a:cs typeface="Book Antiqua"/>
            </a:endParaRPr>
          </a:p>
          <a:p>
            <a:pPr marL="12700" marR="35242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Yes, while </a:t>
            </a:r>
            <a:r>
              <a:rPr dirty="0" sz="1400" spc="-5">
                <a:latin typeface="Book Antiqua"/>
                <a:cs typeface="Book Antiqua"/>
              </a:rPr>
              <a:t>the poor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starving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scores and </a:t>
            </a:r>
            <a:r>
              <a:rPr dirty="0" sz="1400" spc="-5">
                <a:latin typeface="Book Antiqua"/>
                <a:cs typeface="Book Antiqua"/>
              </a:rPr>
              <a:t>hundreds </a:t>
            </a:r>
            <a:r>
              <a:rPr dirty="0" sz="1400">
                <a:latin typeface="Book Antiqua"/>
                <a:cs typeface="Book Antiqua"/>
              </a:rPr>
              <a:t>even,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Riches and luxury </a:t>
            </a:r>
            <a:r>
              <a:rPr dirty="0" sz="1400" spc="-5">
                <a:latin typeface="Book Antiqua"/>
                <a:cs typeface="Book Antiqua"/>
              </a:rPr>
              <a:t>send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Their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impious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laugh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heaven!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36131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Wrong! </a:t>
            </a:r>
            <a:r>
              <a:rPr dirty="0" sz="1400" spc="-5">
                <a:latin typeface="Book Antiqua"/>
                <a:cs typeface="Book Antiqua"/>
              </a:rPr>
              <a:t>wrong! </a:t>
            </a:r>
            <a:r>
              <a:rPr dirty="0" sz="140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destitution,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means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save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nation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strong-hearted </a:t>
            </a:r>
            <a:r>
              <a:rPr dirty="0" sz="1400" spc="-5">
                <a:latin typeface="Book Antiqua"/>
                <a:cs typeface="Book Antiqua"/>
              </a:rPr>
              <a:t>men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famine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grave.</a:t>
            </a:r>
            <a:endParaRPr sz="1400">
              <a:latin typeface="Book Antiqua"/>
              <a:cs typeface="Book Antiqua"/>
            </a:endParaRPr>
          </a:p>
          <a:p>
            <a:pPr marL="12700" marR="508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Thanks,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thanks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riches!</a:t>
            </a:r>
            <a:r>
              <a:rPr dirty="0" sz="1400">
                <a:latin typeface="Book Antiqua"/>
                <a:cs typeface="Book Antiqua"/>
              </a:rPr>
              <a:t> but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 earth they bring,</a:t>
            </a:r>
            <a:endParaRPr sz="1400">
              <a:latin typeface="Book Antiqua"/>
              <a:cs typeface="Book Antiqua"/>
            </a:endParaRPr>
          </a:p>
          <a:p>
            <a:pPr marL="12700" marR="35687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long as </a:t>
            </a:r>
            <a:r>
              <a:rPr dirty="0" sz="1400" spc="-5">
                <a:latin typeface="Book Antiqua"/>
                <a:cs typeface="Book Antiqua"/>
              </a:rPr>
              <a:t>they shall </a:t>
            </a:r>
            <a:r>
              <a:rPr dirty="0" sz="1400">
                <a:latin typeface="Book Antiqua"/>
                <a:cs typeface="Book Antiqua"/>
              </a:rPr>
              <a:t>fail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save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God's poor</a:t>
            </a:r>
            <a:r>
              <a:rPr dirty="0" sz="1400">
                <a:latin typeface="Book Antiqua"/>
                <a:cs typeface="Book Antiqua"/>
              </a:rPr>
              <a:t> from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suffering!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SABBATH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10" b="1">
                <a:latin typeface="Book Antiqua"/>
                <a:cs typeface="Book Antiqua"/>
              </a:rPr>
              <a:t>SCHOOL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FESTIVAL.</a:t>
            </a:r>
            <a:endParaRPr sz="1400">
              <a:latin typeface="Book Antiqua"/>
              <a:cs typeface="Book Antiqua"/>
            </a:endParaRPr>
          </a:p>
          <a:p>
            <a:pPr algn="ctr" marL="15176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HENRY </a:t>
            </a:r>
            <a:r>
              <a:rPr dirty="0" sz="1400">
                <a:latin typeface="Book Antiqua"/>
                <a:cs typeface="Book Antiqua"/>
              </a:rPr>
              <a:t>BACON.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In these days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"exhibitions"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"excursions" which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 such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rich pleasure to our Sabbath </a:t>
            </a:r>
            <a:r>
              <a:rPr dirty="0" sz="1400">
                <a:latin typeface="Book Antiqua"/>
                <a:cs typeface="Book Antiqua"/>
              </a:rPr>
              <a:t>school </a:t>
            </a:r>
            <a:r>
              <a:rPr dirty="0" sz="1400" spc="-5">
                <a:latin typeface="Book Antiqua"/>
                <a:cs typeface="Book Antiqua"/>
              </a:rPr>
              <a:t>children, </a:t>
            </a:r>
            <a:r>
              <a:rPr dirty="0" sz="1400">
                <a:latin typeface="Book Antiqua"/>
                <a:cs typeface="Book Antiqua"/>
              </a:rPr>
              <a:t>it may </a:t>
            </a:r>
            <a:r>
              <a:rPr dirty="0" sz="1400" spc="-5">
                <a:latin typeface="Book Antiqua"/>
                <a:cs typeface="Book Antiqua"/>
              </a:rPr>
              <a:t>be well to turn </a:t>
            </a:r>
            <a:r>
              <a:rPr dirty="0" sz="1400">
                <a:latin typeface="Book Antiqua"/>
                <a:cs typeface="Book Antiqua"/>
              </a:rPr>
              <a:t> back </a:t>
            </a:r>
            <a:r>
              <a:rPr dirty="0" sz="1400" spc="-5">
                <a:latin typeface="Book Antiqua"/>
                <a:cs typeface="Book Antiqua"/>
              </a:rPr>
              <a:t>something over twenty years, and </a:t>
            </a:r>
            <a:r>
              <a:rPr dirty="0" sz="1400">
                <a:latin typeface="Book Antiqua"/>
                <a:cs typeface="Book Antiqua"/>
              </a:rPr>
              <a:t>see what used </a:t>
            </a:r>
            <a:r>
              <a:rPr dirty="0" sz="1400" spc="-5">
                <a:latin typeface="Book Antiqua"/>
                <a:cs typeface="Book Antiqua"/>
              </a:rPr>
              <a:t>to be "great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things" to the pupils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Sunday schools. </a:t>
            </a:r>
            <a:r>
              <a:rPr dirty="0" sz="1400">
                <a:latin typeface="Book Antiqua"/>
                <a:cs typeface="Book Antiqua"/>
              </a:rPr>
              <a:t>The only festival I </a:t>
            </a:r>
            <a:r>
              <a:rPr dirty="0" sz="1400" spc="-5">
                <a:latin typeface="Book Antiqua"/>
                <a:cs typeface="Book Antiqua"/>
              </a:rPr>
              <a:t>ever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 while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Sabbath school,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youth, was </a:t>
            </a:r>
            <a:r>
              <a:rPr dirty="0" sz="1400">
                <a:latin typeface="Book Antiqua"/>
                <a:cs typeface="Book Antiqua"/>
              </a:rPr>
              <a:t>at Dr. </a:t>
            </a:r>
            <a:r>
              <a:rPr dirty="0" sz="1400" spc="-5">
                <a:latin typeface="Book Antiqua"/>
                <a:cs typeface="Book Antiqua"/>
              </a:rPr>
              <a:t>Baldwin's </a:t>
            </a:r>
            <a:r>
              <a:rPr dirty="0" sz="1400">
                <a:latin typeface="Book Antiqua"/>
                <a:cs typeface="Book Antiqua"/>
              </a:rPr>
              <a:t> church, </a:t>
            </a:r>
            <a:r>
              <a:rPr dirty="0" sz="1400" spc="-5">
                <a:latin typeface="Book Antiqua"/>
                <a:cs typeface="Book Antiqua"/>
              </a:rPr>
              <a:t>Boston. </a:t>
            </a:r>
            <a:r>
              <a:rPr dirty="0" sz="1400">
                <a:latin typeface="Book Antiqua"/>
                <a:cs typeface="Book Antiqua"/>
              </a:rPr>
              <a:t>As I was cradled in a different faith, I </a:t>
            </a:r>
            <a:r>
              <a:rPr dirty="0" sz="1400" spc="-5">
                <a:latin typeface="Book Antiqua"/>
                <a:cs typeface="Book Antiqua"/>
              </a:rPr>
              <a:t>ought to </a:t>
            </a:r>
            <a:r>
              <a:rPr dirty="0" sz="1400" spc="-10">
                <a:latin typeface="Book Antiqua"/>
                <a:cs typeface="Book Antiqua"/>
              </a:rPr>
              <a:t>tell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how I came </a:t>
            </a:r>
            <a:r>
              <a:rPr dirty="0" sz="1400" spc="-5">
                <a:latin typeface="Book Antiqua"/>
                <a:cs typeface="Book Antiqua"/>
              </a:rPr>
              <a:t>to be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scholar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Baptist </a:t>
            </a:r>
            <a:r>
              <a:rPr dirty="0" sz="1400">
                <a:latin typeface="Book Antiqua"/>
                <a:cs typeface="Book Antiqua"/>
              </a:rPr>
              <a:t>school;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 will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>
                <a:latin typeface="Book Antiqua"/>
                <a:cs typeface="Book Antiqua"/>
              </a:rPr>
              <a:t>so, as 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give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good hint to</a:t>
            </a:r>
            <a:r>
              <a:rPr dirty="0" sz="1400">
                <a:latin typeface="Book Antiqua"/>
                <a:cs typeface="Book Antiqua"/>
              </a:rPr>
              <a:t> some </a:t>
            </a:r>
            <a:r>
              <a:rPr dirty="0" sz="1400" spc="-5">
                <a:latin typeface="Book Antiqua"/>
                <a:cs typeface="Book Antiqua"/>
              </a:rPr>
              <a:t>teachers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impartial.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school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attended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decision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made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silver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medal to the best scholar.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good many </a:t>
            </a:r>
            <a:r>
              <a:rPr dirty="0" sz="1400">
                <a:latin typeface="Book Antiqua"/>
                <a:cs typeface="Book Antiqua"/>
              </a:rPr>
              <a:t>of us worked hard for it,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especially </a:t>
            </a:r>
            <a:r>
              <a:rPr dirty="0" sz="1400" spc="-5">
                <a:latin typeface="Book Antiqua"/>
                <a:cs typeface="Book Antiqua"/>
              </a:rPr>
              <a:t>the boys</a:t>
            </a:r>
            <a:r>
              <a:rPr dirty="0" sz="1400">
                <a:latin typeface="Book Antiqua"/>
                <a:cs typeface="Book Antiqua"/>
              </a:rPr>
              <a:t> in </a:t>
            </a:r>
            <a:r>
              <a:rPr dirty="0" sz="1400" spc="-5">
                <a:latin typeface="Book Antiqua"/>
                <a:cs typeface="Book Antiqua"/>
              </a:rPr>
              <a:t>the round pews </a:t>
            </a:r>
            <a:r>
              <a:rPr dirty="0" sz="1400">
                <a:latin typeface="Book Antiqua"/>
                <a:cs typeface="Book Antiqua"/>
              </a:rPr>
              <a:t>near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pulpit,</a:t>
            </a:r>
            <a:r>
              <a:rPr dirty="0" sz="1400">
                <a:latin typeface="Book Antiqua"/>
                <a:cs typeface="Book Antiqua"/>
              </a:rPr>
              <a:t> who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 reason </a:t>
            </a:r>
            <a:r>
              <a:rPr dirty="0" sz="1400" spc="-5">
                <a:latin typeface="Book Antiqua"/>
                <a:cs typeface="Book Antiqua"/>
              </a:rPr>
              <a:t>to think that the prize would </a:t>
            </a:r>
            <a:r>
              <a:rPr dirty="0" sz="1400">
                <a:latin typeface="Book Antiqua"/>
                <a:cs typeface="Book Antiqua"/>
              </a:rPr>
              <a:t>fall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number.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right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>
                <a:latin typeface="Book Antiqua"/>
                <a:cs typeface="Book Antiqua"/>
              </a:rPr>
              <a:t> feeling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prevailed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amongst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them;</a:t>
            </a:r>
            <a:r>
              <a:rPr dirty="0" sz="1400">
                <a:latin typeface="Book Antiqua"/>
                <a:cs typeface="Book Antiqua"/>
              </a:rPr>
              <a:t> 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acquiesce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whatever should be the </a:t>
            </a:r>
            <a:r>
              <a:rPr dirty="0" sz="1400">
                <a:latin typeface="Book Antiqua"/>
                <a:cs typeface="Book Antiqua"/>
              </a:rPr>
              <a:t>decision of </a:t>
            </a:r>
            <a:r>
              <a:rPr dirty="0" sz="1400" spc="-5">
                <a:latin typeface="Book Antiqua"/>
                <a:cs typeface="Book Antiqua"/>
              </a:rPr>
              <a:t>the superintendent </a:t>
            </a:r>
            <a:r>
              <a:rPr dirty="0" sz="1400">
                <a:latin typeface="Book Antiqua"/>
                <a:cs typeface="Book Antiqua"/>
              </a:rPr>
              <a:t> or committee. </a:t>
            </a:r>
            <a:r>
              <a:rPr dirty="0" sz="1400" spc="-5">
                <a:latin typeface="Book Antiqua"/>
                <a:cs typeface="Book Antiqua"/>
              </a:rPr>
              <a:t>When the time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decision came,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lad, the </a:t>
            </a:r>
            <a:r>
              <a:rPr dirty="0" sz="1400">
                <a:latin typeface="Book Antiqua"/>
                <a:cs typeface="Book Antiqua"/>
              </a:rPr>
              <a:t>son of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deacon,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left </a:t>
            </a:r>
            <a:r>
              <a:rPr dirty="0" sz="1400" spc="-5">
                <a:latin typeface="Book Antiqua"/>
                <a:cs typeface="Book Antiqua"/>
              </a:rPr>
              <a:t>school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not been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school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six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months, was </a:t>
            </a:r>
            <a:r>
              <a:rPr dirty="0" sz="1400">
                <a:latin typeface="Book Antiqua"/>
                <a:cs typeface="Book Antiqua"/>
              </a:rPr>
              <a:t>sent </a:t>
            </a:r>
            <a:r>
              <a:rPr dirty="0" sz="1400" spc="-5">
                <a:latin typeface="Book Antiqua"/>
                <a:cs typeface="Book Antiqua"/>
              </a:rPr>
              <a:t>for,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i="1">
                <a:latin typeface="Book Antiqua"/>
                <a:cs typeface="Book Antiqua"/>
              </a:rPr>
              <a:t>to </a:t>
            </a:r>
            <a:r>
              <a:rPr dirty="0" sz="1400" spc="-5" i="1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the silver medal was given! </a:t>
            </a:r>
            <a:r>
              <a:rPr dirty="0" sz="1400">
                <a:latin typeface="Book Antiqua"/>
                <a:cs typeface="Book Antiqua"/>
              </a:rPr>
              <a:t>We all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felt </a:t>
            </a:r>
            <a:r>
              <a:rPr dirty="0" sz="1400" spc="-5">
                <a:latin typeface="Book Antiqua"/>
                <a:cs typeface="Book Antiqua"/>
              </a:rPr>
              <a:t>outraged,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did not dare to </a:t>
            </a:r>
            <a:r>
              <a:rPr dirty="0" sz="1400">
                <a:latin typeface="Book Antiqua"/>
                <a:cs typeface="Book Antiqua"/>
              </a:rPr>
              <a:t>say much. I </a:t>
            </a:r>
            <a:r>
              <a:rPr dirty="0" sz="1400" spc="-5">
                <a:latin typeface="Book Antiqua"/>
                <a:cs typeface="Book Antiqua"/>
              </a:rPr>
              <a:t>begged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parents, </a:t>
            </a:r>
            <a:r>
              <a:rPr dirty="0" sz="1400">
                <a:latin typeface="Book Antiqua"/>
                <a:cs typeface="Book Antiqua"/>
              </a:rPr>
              <a:t> with </a:t>
            </a:r>
            <a:r>
              <a:rPr dirty="0" sz="1400" spc="-5">
                <a:latin typeface="Book Antiqua"/>
                <a:cs typeface="Book Antiqua"/>
              </a:rPr>
              <a:t>good reasoning, to </a:t>
            </a:r>
            <a:r>
              <a:rPr dirty="0" sz="1400">
                <a:latin typeface="Book Antiqua"/>
                <a:cs typeface="Book Antiqua"/>
              </a:rPr>
              <a:t>let me </a:t>
            </a:r>
            <a:r>
              <a:rPr dirty="0" sz="1400" spc="-5">
                <a:latin typeface="Book Antiqua"/>
                <a:cs typeface="Book Antiqua"/>
              </a:rPr>
              <a:t>go to </a:t>
            </a:r>
            <a:r>
              <a:rPr dirty="0" sz="1400">
                <a:latin typeface="Book Antiqua"/>
                <a:cs typeface="Book Antiqua"/>
              </a:rPr>
              <a:t>another </a:t>
            </a:r>
            <a:r>
              <a:rPr dirty="0" sz="1400" spc="-5">
                <a:latin typeface="Book Antiqua"/>
                <a:cs typeface="Book Antiqua"/>
              </a:rPr>
              <a:t>school, where </a:t>
            </a:r>
            <a:r>
              <a:rPr dirty="0" sz="1400">
                <a:latin typeface="Book Antiqua"/>
                <a:cs typeface="Book Antiqua"/>
              </a:rPr>
              <a:t>I had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friends; </a:t>
            </a:r>
            <a:r>
              <a:rPr dirty="0" sz="1400">
                <a:latin typeface="Book Antiqua"/>
                <a:cs typeface="Book Antiqua"/>
              </a:rPr>
              <a:t>and I went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Winchell's, </a:t>
            </a:r>
            <a:r>
              <a:rPr dirty="0" sz="1400">
                <a:latin typeface="Book Antiqua"/>
                <a:cs typeface="Book Antiqua"/>
              </a:rPr>
              <a:t>in Salem </a:t>
            </a:r>
            <a:r>
              <a:rPr dirty="0" sz="1400" spc="-5">
                <a:latin typeface="Book Antiqua"/>
                <a:cs typeface="Book Antiqua"/>
              </a:rPr>
              <a:t>street, where </a:t>
            </a:r>
            <a:r>
              <a:rPr dirty="0" sz="1400">
                <a:latin typeface="Book Antiqua"/>
                <a:cs typeface="Book Antiqua"/>
              </a:rPr>
              <a:t> Mr.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John </a:t>
            </a:r>
            <a:r>
              <a:rPr dirty="0" sz="1400" spc="-5">
                <a:latin typeface="Book Antiqua"/>
                <a:cs typeface="Book Antiqua"/>
              </a:rPr>
              <a:t>Gear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superintendent.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lessons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did get! Whole chapters were </a:t>
            </a:r>
            <a:r>
              <a:rPr dirty="0" sz="1400">
                <a:latin typeface="Book Antiqua"/>
                <a:cs typeface="Book Antiqua"/>
              </a:rPr>
              <a:t>recited </a:t>
            </a:r>
            <a:r>
              <a:rPr dirty="0" sz="1400" spc="-5">
                <a:latin typeface="Book Antiqua"/>
                <a:cs typeface="Book Antiqua"/>
              </a:rPr>
              <a:t>from the </a:t>
            </a:r>
            <a:r>
              <a:rPr dirty="0" sz="1400" spc="-10">
                <a:latin typeface="Book Antiqua"/>
                <a:cs typeface="Book Antiqua"/>
              </a:rPr>
              <a:t>New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Testament, </a:t>
            </a:r>
            <a:r>
              <a:rPr dirty="0" sz="1400" spc="-5">
                <a:latin typeface="Book Antiqua"/>
                <a:cs typeface="Book Antiqua"/>
              </a:rPr>
              <a:t>because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many verses brought </a:t>
            </a:r>
            <a:r>
              <a:rPr dirty="0" sz="1400">
                <a:latin typeface="Book Antiqua"/>
                <a:cs typeface="Book Antiqua"/>
              </a:rPr>
              <a:t>me a </a:t>
            </a:r>
            <a:r>
              <a:rPr dirty="0" sz="1400" spc="-5">
                <a:latin typeface="Book Antiqua"/>
                <a:cs typeface="Book Antiqua"/>
              </a:rPr>
              <a:t>reward,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many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rewards </a:t>
            </a:r>
            <a:r>
              <a:rPr dirty="0" sz="1400">
                <a:latin typeface="Book Antiqua"/>
                <a:cs typeface="Book Antiqua"/>
              </a:rPr>
              <a:t>a mark,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so many </a:t>
            </a:r>
            <a:r>
              <a:rPr dirty="0" sz="1400" spc="-5">
                <a:latin typeface="Book Antiqua"/>
                <a:cs typeface="Book Antiqua"/>
              </a:rPr>
              <a:t>marks </a:t>
            </a:r>
            <a:r>
              <a:rPr dirty="0" sz="1400" i="1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book</a:t>
            </a:r>
            <a:r>
              <a:rPr dirty="0" sz="1400" spc="-5">
                <a:latin typeface="Book Antiqua"/>
                <a:cs typeface="Book Antiqua"/>
              </a:rPr>
              <a:t>! </a:t>
            </a:r>
            <a:r>
              <a:rPr dirty="0" sz="1400">
                <a:latin typeface="Book Antiqua"/>
                <a:cs typeface="Book Antiqua"/>
              </a:rPr>
              <a:t>We had </a:t>
            </a:r>
            <a:r>
              <a:rPr dirty="0" sz="1400" spc="-10">
                <a:latin typeface="Book Antiqua"/>
                <a:cs typeface="Book Antiqua"/>
              </a:rPr>
              <a:t>no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libraries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then. </a:t>
            </a:r>
            <a:r>
              <a:rPr dirty="0" sz="1400">
                <a:latin typeface="Book Antiqua"/>
                <a:cs typeface="Book Antiqua"/>
              </a:rPr>
              <a:t>Well, </a:t>
            </a:r>
            <a:r>
              <a:rPr dirty="0" sz="1400" spc="-5">
                <a:latin typeface="Book Antiqua"/>
                <a:cs typeface="Book Antiqua"/>
              </a:rPr>
              <a:t>the annual meeting came </a:t>
            </a:r>
            <a:r>
              <a:rPr dirty="0" sz="1400">
                <a:latin typeface="Book Antiqua"/>
                <a:cs typeface="Book Antiqua"/>
              </a:rPr>
              <a:t>round, and one </a:t>
            </a:r>
            <a:r>
              <a:rPr dirty="0" sz="1400" spc="-5">
                <a:latin typeface="Book Antiqua"/>
                <a:cs typeface="Book Antiqua"/>
              </a:rPr>
              <a:t>evening the </a:t>
            </a:r>
            <a:r>
              <a:rPr dirty="0" sz="1400">
                <a:latin typeface="Book Antiqua"/>
                <a:cs typeface="Book Antiqua"/>
              </a:rPr>
              <a:t> school met and marched down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Baldwin's church.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remember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singing,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while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singing,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course,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sung; and I have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forgotten </a:t>
            </a:r>
            <a:r>
              <a:rPr dirty="0" sz="1400" spc="-10">
                <a:latin typeface="Book Antiqua"/>
                <a:cs typeface="Book Antiqua"/>
              </a:rPr>
              <a:t>how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crest-fallen I </a:t>
            </a:r>
            <a:r>
              <a:rPr dirty="0" sz="1400" spc="-5">
                <a:latin typeface="Book Antiqua"/>
                <a:cs typeface="Book Antiqua"/>
              </a:rPr>
              <a:t>felt </a:t>
            </a:r>
            <a:r>
              <a:rPr dirty="0" sz="1400">
                <a:latin typeface="Book Antiqua"/>
                <a:cs typeface="Book Antiqua"/>
              </a:rPr>
              <a:t>when Mr.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Gear came along, and whispered to me, </a:t>
            </a:r>
            <a:r>
              <a:rPr dirty="0" sz="1400">
                <a:latin typeface="Book Antiqua"/>
                <a:cs typeface="Book Antiqua"/>
              </a:rPr>
              <a:t>"Don't sing </a:t>
            </a:r>
            <a:r>
              <a:rPr dirty="0" sz="1400" spc="-5" i="1">
                <a:latin typeface="Book Antiqua"/>
                <a:cs typeface="Book Antiqua"/>
              </a:rPr>
              <a:t>so loud</a:t>
            </a:r>
            <a:r>
              <a:rPr dirty="0" sz="1400" spc="-5">
                <a:latin typeface="Book Antiqua"/>
                <a:cs typeface="Book Antiqua"/>
              </a:rPr>
              <a:t>;" but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 might </a:t>
            </a:r>
            <a:r>
              <a:rPr dirty="0" sz="1400">
                <a:latin typeface="Book Antiqua"/>
                <a:cs typeface="Book Antiqua"/>
              </a:rPr>
              <a:t>just </a:t>
            </a:r>
            <a:r>
              <a:rPr dirty="0" sz="1400" spc="-5">
                <a:latin typeface="Book Antiqua"/>
                <a:cs typeface="Book Antiqua"/>
              </a:rPr>
              <a:t>as well have said, "Don't sing," because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knew he did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want me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sing,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I could </a:t>
            </a:r>
            <a:r>
              <a:rPr dirty="0" sz="1400" spc="-5">
                <a:latin typeface="Book Antiqua"/>
                <a:cs typeface="Book Antiqua"/>
              </a:rPr>
              <a:t>not keep time. But </a:t>
            </a:r>
            <a:r>
              <a:rPr dirty="0" sz="1400">
                <a:latin typeface="Book Antiqua"/>
                <a:cs typeface="Book Antiqua"/>
              </a:rPr>
              <a:t>it was festival-night,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he was extremely good-natured,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did not </a:t>
            </a:r>
            <a:r>
              <a:rPr dirty="0" sz="1400">
                <a:latin typeface="Book Antiqua"/>
                <a:cs typeface="Book Antiqua"/>
              </a:rPr>
              <a:t>wish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cut </a:t>
            </a:r>
            <a:r>
              <a:rPr dirty="0" sz="1400" spc="-5">
                <a:latin typeface="Book Antiqua"/>
                <a:cs typeface="Book Antiqua"/>
              </a:rPr>
              <a:t>short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privileges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any.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prayer was offered,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sung again. 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man,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large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black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silk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gown,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got</a:t>
            </a:r>
            <a:r>
              <a:rPr dirty="0" sz="1400">
                <a:latin typeface="Book Antiqua"/>
                <a:cs typeface="Book Antiqua"/>
              </a:rPr>
              <a:t> up,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delivered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sermon;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did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heed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ought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done,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because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7980" cy="56794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952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 i="1">
                <a:latin typeface="Book Antiqua"/>
                <a:cs typeface="Book Antiqua"/>
              </a:rPr>
              <a:t>tea-chests </a:t>
            </a:r>
            <a:r>
              <a:rPr dirty="0" sz="1400" spc="-10">
                <a:latin typeface="Book Antiqua"/>
                <a:cs typeface="Book Antiqua"/>
              </a:rPr>
              <a:t>were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ranged </a:t>
            </a:r>
            <a:r>
              <a:rPr dirty="0" sz="1400" spc="-5">
                <a:latin typeface="Book Antiqua"/>
                <a:cs typeface="Book Antiqua"/>
              </a:rPr>
              <a:t>along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base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pulpit. It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the </a:t>
            </a:r>
            <a:r>
              <a:rPr dirty="0" sz="1400" spc="-5" i="1">
                <a:latin typeface="Book Antiqua"/>
                <a:cs typeface="Book Antiqua"/>
              </a:rPr>
              <a:t>tea-chests </a:t>
            </a:r>
            <a:r>
              <a:rPr dirty="0" sz="1400" spc="-5">
                <a:latin typeface="Book Antiqua"/>
                <a:cs typeface="Book Antiqua"/>
              </a:rPr>
              <a:t>that attracted our attention, but the sweets that we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knew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in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20"/>
              </a:spcBef>
            </a:pP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sermon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over, and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scholars were </a:t>
            </a:r>
            <a:r>
              <a:rPr dirty="0" sz="1400" spc="-5">
                <a:latin typeface="Book Antiqua"/>
                <a:cs typeface="Book Antiqua"/>
              </a:rPr>
              <a:t>ranged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order,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single file,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marched up </a:t>
            </a:r>
            <a:r>
              <a:rPr dirty="0" sz="1400" spc="-5">
                <a:latin typeface="Book Antiqua"/>
                <a:cs typeface="Book Antiqua"/>
              </a:rPr>
              <a:t>to the table near the </a:t>
            </a:r>
            <a:r>
              <a:rPr dirty="0" sz="1400">
                <a:latin typeface="Book Antiqua"/>
                <a:cs typeface="Book Antiqua"/>
              </a:rPr>
              <a:t>chests, and </a:t>
            </a:r>
            <a:r>
              <a:rPr dirty="0" sz="1400" spc="-5">
                <a:latin typeface="Book Antiqua"/>
                <a:cs typeface="Book Antiqua"/>
              </a:rPr>
              <a:t>each </a:t>
            </a:r>
            <a:r>
              <a:rPr dirty="0" sz="1400">
                <a:latin typeface="Book Antiqua"/>
                <a:cs typeface="Book Antiqua"/>
              </a:rPr>
              <a:t> one received </a:t>
            </a:r>
            <a:r>
              <a:rPr dirty="0" sz="1400" i="1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quarter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10" i="1">
                <a:latin typeface="Book Antiqua"/>
                <a:cs typeface="Book Antiqua"/>
              </a:rPr>
              <a:t>of</a:t>
            </a:r>
            <a:r>
              <a:rPr dirty="0" sz="1400" spc="-5" i="1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sheet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10" i="1">
                <a:latin typeface="Book Antiqua"/>
                <a:cs typeface="Book Antiqua"/>
              </a:rPr>
              <a:t>of</a:t>
            </a:r>
            <a:r>
              <a:rPr dirty="0" sz="1400" spc="-5" i="1">
                <a:latin typeface="Book Antiqua"/>
                <a:cs typeface="Book Antiqua"/>
              </a:rPr>
              <a:t> gingerbread!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rich we </a:t>
            </a:r>
            <a:r>
              <a:rPr dirty="0" sz="1400" spc="-5">
                <a:latin typeface="Book Antiqua"/>
                <a:cs typeface="Book Antiqua"/>
              </a:rPr>
              <a:t>were!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 </a:t>
            </a:r>
            <a:r>
              <a:rPr dirty="0" sz="1400">
                <a:latin typeface="Book Antiqua"/>
                <a:cs typeface="Book Antiqua"/>
              </a:rPr>
              <a:t>sweet </a:t>
            </a:r>
            <a:r>
              <a:rPr dirty="0" sz="1400" spc="-10">
                <a:latin typeface="Book Antiqua"/>
                <a:cs typeface="Book Antiqua"/>
              </a:rPr>
              <a:t>the cake </a:t>
            </a:r>
            <a:r>
              <a:rPr dirty="0" sz="1400" spc="-5">
                <a:latin typeface="Book Antiqua"/>
                <a:cs typeface="Book Antiqua"/>
              </a:rPr>
              <a:t>tasted! </a:t>
            </a: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perfect ecstasies at the "great </a:t>
            </a:r>
            <a:r>
              <a:rPr dirty="0" sz="1400">
                <a:latin typeface="Book Antiqua"/>
                <a:cs typeface="Book Antiqua"/>
              </a:rPr>
              <a:t> piece" </a:t>
            </a:r>
            <a:r>
              <a:rPr dirty="0" sz="1400" spc="-5">
                <a:latin typeface="Book Antiqua"/>
                <a:cs typeface="Book Antiqua"/>
              </a:rPr>
              <a:t>given to each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us! Such rows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happy </a:t>
            </a:r>
            <a:r>
              <a:rPr dirty="0" sz="1400">
                <a:latin typeface="Book Antiqua"/>
                <a:cs typeface="Book Antiqua"/>
              </a:rPr>
              <a:t>children are </a:t>
            </a:r>
            <a:r>
              <a:rPr dirty="0" sz="1400" spc="-5">
                <a:latin typeface="Book Antiqua"/>
                <a:cs typeface="Book Antiqua"/>
              </a:rPr>
              <a:t>seldom </a:t>
            </a:r>
            <a:r>
              <a:rPr dirty="0" sz="1400">
                <a:latin typeface="Book Antiqua"/>
                <a:cs typeface="Book Antiqua"/>
              </a:rPr>
              <a:t> seen, and all </a:t>
            </a:r>
            <a:r>
              <a:rPr dirty="0" sz="1400" spc="-5">
                <a:latin typeface="Book Antiqua"/>
                <a:cs typeface="Book Antiqua"/>
              </a:rPr>
              <a:t>because two </a:t>
            </a:r>
            <a:r>
              <a:rPr dirty="0" sz="1400">
                <a:latin typeface="Book Antiqua"/>
                <a:cs typeface="Book Antiqua"/>
              </a:rPr>
              <a:t>cents worth </a:t>
            </a:r>
            <a:r>
              <a:rPr dirty="0" sz="1400" spc="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gingerbread was given 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alike! </a:t>
            </a:r>
            <a:r>
              <a:rPr dirty="0" sz="1400">
                <a:latin typeface="Book Antiqua"/>
                <a:cs typeface="Book Antiqua"/>
              </a:rPr>
              <a:t>We had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it for weeks,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delightful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anticipate the occasion.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felt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paid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all </a:t>
            </a:r>
            <a:r>
              <a:rPr dirty="0" sz="1400" spc="-5">
                <a:latin typeface="Book Antiqua"/>
                <a:cs typeface="Book Antiqua"/>
              </a:rPr>
              <a:t>the trouble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 met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learning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lessons,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getting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school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rainy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keeping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orderly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there.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why</a:t>
            </a:r>
            <a:r>
              <a:rPr dirty="0" sz="1400">
                <a:latin typeface="Book Antiqua"/>
                <a:cs typeface="Book Antiqua"/>
              </a:rPr>
              <a:t> 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 happiness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slight a </a:t>
            </a:r>
            <a:r>
              <a:rPr dirty="0" sz="1400" spc="-5">
                <a:latin typeface="Book Antiqua"/>
                <a:cs typeface="Book Antiqua"/>
              </a:rPr>
              <a:t>cause? Because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>
                <a:latin typeface="Book Antiqua"/>
                <a:cs typeface="Book Antiqua"/>
              </a:rPr>
              <a:t>felt loving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happy;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loved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teachers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school;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-5" i="1">
                <a:latin typeface="Book Antiqua"/>
                <a:cs typeface="Book Antiqua"/>
              </a:rPr>
              <a:t>so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odd </a:t>
            </a:r>
            <a:r>
              <a:rPr dirty="0" sz="1400" spc="-5">
                <a:latin typeface="Book Antiqua"/>
                <a:cs typeface="Book Antiqua"/>
              </a:rPr>
              <a:t>to get gingerbread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church and from </a:t>
            </a:r>
            <a:r>
              <a:rPr dirty="0" sz="1400" spc="-5">
                <a:latin typeface="Book Antiqua"/>
                <a:cs typeface="Book Antiqua"/>
              </a:rPr>
              <a:t>the Sabbath school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superintendent.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But how </a:t>
            </a:r>
            <a:r>
              <a:rPr dirty="0" sz="1400">
                <a:latin typeface="Book Antiqua"/>
                <a:cs typeface="Book Antiqua"/>
              </a:rPr>
              <a:t>is it </a:t>
            </a:r>
            <a:r>
              <a:rPr dirty="0" sz="1400" spc="-5">
                <a:latin typeface="Book Antiqua"/>
                <a:cs typeface="Book Antiqua"/>
              </a:rPr>
              <a:t>now? </a:t>
            </a:r>
            <a:r>
              <a:rPr dirty="0" sz="1400">
                <a:latin typeface="Book Antiqua"/>
                <a:cs typeface="Book Antiqua"/>
              </a:rPr>
              <a:t>A long </a:t>
            </a:r>
            <a:r>
              <a:rPr dirty="0" sz="1400" spc="-5">
                <a:latin typeface="Book Antiqua"/>
                <a:cs typeface="Book Antiqua"/>
              </a:rPr>
              <a:t>ride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sail; swings, music, cakes, pies, </a:t>
            </a:r>
            <a:r>
              <a:rPr dirty="0" sz="1400">
                <a:latin typeface="Book Antiqua"/>
                <a:cs typeface="Book Antiqua"/>
              </a:rPr>
              <a:t> fruit, </a:t>
            </a:r>
            <a:r>
              <a:rPr dirty="0" sz="1400" spc="-5">
                <a:latin typeface="Book Antiqua"/>
                <a:cs typeface="Book Antiqua"/>
              </a:rPr>
              <a:t>lemonade, and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vast variety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"good things," must be had, </a:t>
            </a:r>
            <a:r>
              <a:rPr dirty="0" sz="1400" spc="-1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else </a:t>
            </a:r>
            <a:r>
              <a:rPr dirty="0" sz="1400" spc="-5">
                <a:latin typeface="Book Antiqua"/>
                <a:cs typeface="Book Antiqua"/>
              </a:rPr>
              <a:t>the Sabbath school </a:t>
            </a:r>
            <a:r>
              <a:rPr dirty="0" sz="1400">
                <a:latin typeface="Book Antiqua"/>
                <a:cs typeface="Book Antiqua"/>
              </a:rPr>
              <a:t>children </a:t>
            </a:r>
            <a:r>
              <a:rPr dirty="0" sz="1400" spc="-5">
                <a:latin typeface="Book Antiqua"/>
                <a:cs typeface="Book Antiqua"/>
              </a:rPr>
              <a:t>do not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10">
                <a:latin typeface="Book Antiqua"/>
                <a:cs typeface="Book Antiqua"/>
              </a:rPr>
              <a:t>"a </a:t>
            </a:r>
            <a:r>
              <a:rPr dirty="0" sz="1400" spc="-5">
                <a:latin typeface="Book Antiqua"/>
                <a:cs typeface="Book Antiqua"/>
              </a:rPr>
              <a:t>good time!"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enjoyed,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do not believe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any better </a:t>
            </a:r>
            <a:r>
              <a:rPr dirty="0" sz="1400" spc="5">
                <a:latin typeface="Book Antiqua"/>
                <a:cs typeface="Book Antiqua"/>
              </a:rPr>
              <a:t>than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simple quarter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sheet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gingerbread, unless the scholars love </a:t>
            </a:r>
            <a:r>
              <a:rPr dirty="0" sz="1400">
                <a:latin typeface="Book Antiqua"/>
                <a:cs typeface="Book Antiqua"/>
              </a:rPr>
              <a:t> each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schools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better,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Do </a:t>
            </a:r>
            <a:r>
              <a:rPr dirty="0" sz="1400" spc="-5" i="1">
                <a:latin typeface="Book Antiqua"/>
                <a:cs typeface="Book Antiqua"/>
              </a:rPr>
              <a:t>you</a:t>
            </a:r>
            <a:r>
              <a:rPr dirty="0" sz="1400" spc="-5">
                <a:latin typeface="Book Antiqua"/>
                <a:cs typeface="Book Antiqua"/>
              </a:rPr>
              <a:t>, </a:t>
            </a:r>
            <a:r>
              <a:rPr dirty="0" sz="1400">
                <a:latin typeface="Book Antiqua"/>
                <a:cs typeface="Book Antiqua"/>
              </a:rPr>
              <a:t> reader?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345" cy="846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Book Antiqua"/>
                <a:cs typeface="Book Antiqua"/>
              </a:rPr>
              <a:t>NELLY</a:t>
            </a:r>
            <a:r>
              <a:rPr dirty="0" sz="1400" spc="-3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GREY.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"Nelly! Nelly! Where </a:t>
            </a:r>
            <a:r>
              <a:rPr dirty="0" sz="1400">
                <a:latin typeface="Book Antiqua"/>
                <a:cs typeface="Book Antiqua"/>
              </a:rPr>
              <a:t>can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child </a:t>
            </a:r>
            <a:r>
              <a:rPr dirty="0" sz="1400" spc="-5">
                <a:latin typeface="Book Antiqua"/>
                <a:cs typeface="Book Antiqua"/>
              </a:rPr>
              <a:t>be? Nelly! Nelly!" But Nelly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off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dreamland,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cheerful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tones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mother's </a:t>
            </a:r>
            <a:r>
              <a:rPr dirty="0" sz="1400">
                <a:latin typeface="Book Antiqua"/>
                <a:cs typeface="Book Antiqua"/>
              </a:rPr>
              <a:t>voice fell all </a:t>
            </a:r>
            <a:r>
              <a:rPr dirty="0" sz="1400" spc="-5">
                <a:latin typeface="Book Antiqua"/>
                <a:cs typeface="Book Antiqua"/>
              </a:rPr>
              <a:t>unheeded upon </a:t>
            </a:r>
            <a:r>
              <a:rPr dirty="0" sz="1400">
                <a:latin typeface="Book Antiqua"/>
                <a:cs typeface="Book Antiqua"/>
              </a:rPr>
              <a:t>her ear, as </a:t>
            </a:r>
            <a:r>
              <a:rPr dirty="0" sz="1400" spc="-5">
                <a:latin typeface="Book Antiqua"/>
                <a:cs typeface="Book Antiqua"/>
              </a:rPr>
              <a:t>did the impatient </a:t>
            </a:r>
            <a:r>
              <a:rPr dirty="0" sz="1400">
                <a:latin typeface="Book Antiqua"/>
                <a:cs typeface="Book Antiqua"/>
              </a:rPr>
              <a:t> touch of her little </a:t>
            </a:r>
            <a:r>
              <a:rPr dirty="0" sz="1400" spc="-5">
                <a:latin typeface="Book Antiqua"/>
                <a:cs typeface="Book Antiqua"/>
              </a:rPr>
              <a:t>dog Frisk's </a:t>
            </a:r>
            <a:r>
              <a:rPr dirty="0" sz="1400">
                <a:latin typeface="Book Antiqua"/>
                <a:cs typeface="Book Antiqua"/>
              </a:rPr>
              <a:t>cold nose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hand. She was </a:t>
            </a:r>
            <a:r>
              <a:rPr dirty="0" sz="1400">
                <a:latin typeface="Book Antiqua"/>
                <a:cs typeface="Book Antiqua"/>
              </a:rPr>
              <a:t> sitting 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last </a:t>
            </a:r>
            <a:r>
              <a:rPr dirty="0" sz="1400" spc="-5">
                <a:latin typeface="Book Antiqua"/>
                <a:cs typeface="Book Antiqua"/>
              </a:rPr>
              <a:t>step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vine-covered </a:t>
            </a:r>
            <a:r>
              <a:rPr dirty="0" sz="1400" spc="-5">
                <a:latin typeface="Book Antiqua"/>
                <a:cs typeface="Book Antiqua"/>
              </a:rPr>
              <a:t>portico </a:t>
            </a:r>
            <a:r>
              <a:rPr dirty="0" sz="1400">
                <a:latin typeface="Book Antiqua"/>
                <a:cs typeface="Book Antiqua"/>
              </a:rPr>
              <a:t>in front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cottage,—the </a:t>
            </a:r>
            <a:r>
              <a:rPr dirty="0" sz="1400">
                <a:latin typeface="Book Antiqua"/>
                <a:cs typeface="Book Antiqua"/>
              </a:rPr>
              <a:t>warm June sun smiling down lovingly </a:t>
            </a:r>
            <a:r>
              <a:rPr dirty="0" sz="1400" spc="-10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her,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soft wind </a:t>
            </a:r>
            <a:r>
              <a:rPr dirty="0" sz="1400" spc="-5">
                <a:latin typeface="Book Antiqua"/>
                <a:cs typeface="Book Antiqua"/>
              </a:rPr>
              <a:t>kissing 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rings </a:t>
            </a:r>
            <a:r>
              <a:rPr dirty="0" sz="1400">
                <a:latin typeface="Book Antiqua"/>
                <a:cs typeface="Book Antiqua"/>
              </a:rPr>
              <a:t>of chestnut-colored hair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 clustered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about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temples.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What could make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child so </a:t>
            </a:r>
            <a:r>
              <a:rPr dirty="0" sz="1400" spc="-5">
                <a:latin typeface="Book Antiqua"/>
                <a:cs typeface="Book Antiqua"/>
              </a:rPr>
              <a:t>quiet? It </a:t>
            </a:r>
            <a:r>
              <a:rPr dirty="0" sz="1400">
                <a:latin typeface="Book Antiqua"/>
                <a:cs typeface="Book Antiqua"/>
              </a:rPr>
              <a:t>must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some weighty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matter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would </a:t>
            </a:r>
            <a:r>
              <a:rPr dirty="0" sz="1400" spc="-5">
                <a:latin typeface="Book Antiqua"/>
                <a:cs typeface="Book Antiqua"/>
              </a:rPr>
              <a:t>still </a:t>
            </a:r>
            <a:r>
              <a:rPr dirty="0" sz="1400" spc="-5" i="1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joyous </a:t>
            </a:r>
            <a:r>
              <a:rPr dirty="0" sz="1400" spc="-10">
                <a:latin typeface="Book Antiqua"/>
                <a:cs typeface="Book Antiqua"/>
              </a:rPr>
              <a:t>laugh. </a:t>
            </a:r>
            <a:r>
              <a:rPr dirty="0" sz="1400">
                <a:latin typeface="Book Antiqua"/>
                <a:cs typeface="Book Antiqua"/>
              </a:rPr>
              <a:t>Why, </a:t>
            </a:r>
            <a:r>
              <a:rPr dirty="0" sz="1400" spc="-5">
                <a:latin typeface="Book Antiqua"/>
                <a:cs typeface="Book Antiqua"/>
              </a:rPr>
              <a:t>she was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merriest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body that ever </a:t>
            </a:r>
            <a:r>
              <a:rPr dirty="0" sz="1400">
                <a:latin typeface="Book Antiqua"/>
                <a:cs typeface="Book Antiqua"/>
              </a:rPr>
              <a:t>hunted for violets. 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laugh lodged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every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dimple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sunny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busy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tongue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</a:t>
            </a:r>
            <a:r>
              <a:rPr dirty="0" sz="1400">
                <a:latin typeface="Book Antiqua"/>
                <a:cs typeface="Book Antiqua"/>
              </a:rPr>
              <a:t> long</a:t>
            </a:r>
            <a:r>
              <a:rPr dirty="0" sz="1400" spc="-5">
                <a:latin typeface="Book Antiqua"/>
                <a:cs typeface="Book Antiqua"/>
              </a:rPr>
              <a:t> carolling </a:t>
            </a:r>
            <a:r>
              <a:rPr dirty="0" sz="1400">
                <a:latin typeface="Book Antiqua"/>
                <a:cs typeface="Book Antiqua"/>
              </a:rPr>
              <a:t>some</a:t>
            </a:r>
            <a:r>
              <a:rPr dirty="0" sz="1400" spc="-5">
                <a:latin typeface="Book Antiqua"/>
                <a:cs typeface="Book Antiqua"/>
              </a:rPr>
              <a:t> happy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ditty.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"Nelly, </a:t>
            </a:r>
            <a:r>
              <a:rPr dirty="0" sz="1400">
                <a:latin typeface="Book Antiqua"/>
                <a:cs typeface="Book Antiqua"/>
              </a:rPr>
              <a:t>what are </a:t>
            </a:r>
            <a:r>
              <a:rPr dirty="0" sz="1400" spc="-5">
                <a:latin typeface="Book Antiqua"/>
                <a:cs typeface="Book Antiqua"/>
              </a:rPr>
              <a:t>you dreaming about? I've been </a:t>
            </a:r>
            <a:r>
              <a:rPr dirty="0" sz="1400">
                <a:latin typeface="Book Antiqua"/>
                <a:cs typeface="Book Antiqua"/>
              </a:rPr>
              <a:t>calling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time,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are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warm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sun,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almost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asleep."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"No, </a:t>
            </a:r>
            <a:r>
              <a:rPr dirty="0" sz="1400">
                <a:latin typeface="Book Antiqua"/>
                <a:cs typeface="Book Antiqua"/>
              </a:rPr>
              <a:t>no! </a:t>
            </a:r>
            <a:r>
              <a:rPr dirty="0" sz="1400" spc="-5">
                <a:latin typeface="Book Antiqua"/>
                <a:cs typeface="Book Antiqua"/>
              </a:rPr>
              <a:t>mother dear, I've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been thinking,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haven't heard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call </a:t>
            </a:r>
            <a:r>
              <a:rPr dirty="0" sz="1400">
                <a:latin typeface="Book Antiqua"/>
                <a:cs typeface="Book Antiqua"/>
              </a:rPr>
              <a:t>once. </a:t>
            </a:r>
            <a:r>
              <a:rPr dirty="0" sz="1400" spc="-5">
                <a:latin typeface="Book Antiqua"/>
                <a:cs typeface="Book Antiqua"/>
              </a:rPr>
              <a:t>Only to think that you couldn't </a:t>
            </a:r>
            <a:r>
              <a:rPr dirty="0" sz="1400">
                <a:latin typeface="Book Antiqua"/>
                <a:cs typeface="Book Antiqua"/>
              </a:rPr>
              <a:t>find me mother! </a:t>
            </a:r>
            <a:r>
              <a:rPr dirty="0" sz="1400" spc="-5">
                <a:latin typeface="Book Antiqua"/>
                <a:cs typeface="Book Antiqua"/>
              </a:rPr>
              <a:t>how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funny!"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"And what </a:t>
            </a:r>
            <a:r>
              <a:rPr dirty="0" sz="1400" spc="-5">
                <a:latin typeface="Book Antiqua"/>
                <a:cs typeface="Book Antiqua"/>
              </a:rPr>
              <a:t>has </a:t>
            </a:r>
            <a:r>
              <a:rPr dirty="0" sz="1400">
                <a:latin typeface="Book Antiqua"/>
                <a:cs typeface="Book Antiqua"/>
              </a:rPr>
              <a:t>my little </a:t>
            </a:r>
            <a:r>
              <a:rPr dirty="0" sz="1400" spc="-5">
                <a:latin typeface="Book Antiqua"/>
                <a:cs typeface="Book Antiqua"/>
              </a:rPr>
              <a:t>girl been thinking </a:t>
            </a:r>
            <a:r>
              <a:rPr dirty="0" sz="1400">
                <a:latin typeface="Book Antiqua"/>
                <a:cs typeface="Book Antiqua"/>
              </a:rPr>
              <a:t>of?" said Mrs. </a:t>
            </a:r>
            <a:r>
              <a:rPr dirty="0" sz="1400" spc="-5">
                <a:latin typeface="Book Antiqua"/>
                <a:cs typeface="Book Antiqua"/>
              </a:rPr>
              <a:t>Grey, as </a:t>
            </a:r>
            <a:r>
              <a:rPr dirty="0" sz="1400">
                <a:latin typeface="Book Antiqua"/>
                <a:cs typeface="Book Antiqua"/>
              </a:rPr>
              <a:t> she lifted </a:t>
            </a:r>
            <a:r>
              <a:rPr dirty="0" sz="1400" spc="-5">
                <a:latin typeface="Book Antiqua"/>
                <a:cs typeface="Book Antiqua"/>
              </a:rPr>
              <a:t>Nelly into </a:t>
            </a:r>
            <a:r>
              <a:rPr dirty="0" sz="1400">
                <a:latin typeface="Book Antiqua"/>
                <a:cs typeface="Book Antiqua"/>
              </a:rPr>
              <a:t>her lap, and smoothed hack </a:t>
            </a:r>
            <a:r>
              <a:rPr dirty="0" sz="1400" spc="-5">
                <a:latin typeface="Book Antiqua"/>
                <a:cs typeface="Book Antiqua"/>
              </a:rPr>
              <a:t>the silky curls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brow.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Nelly</a:t>
            </a:r>
            <a:r>
              <a:rPr dirty="0" sz="1400">
                <a:latin typeface="Book Antiqua"/>
                <a:cs typeface="Book Antiqua"/>
              </a:rPr>
              <a:t> laid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rosy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cheek</a:t>
            </a:r>
            <a:r>
              <a:rPr dirty="0" sz="1400">
                <a:latin typeface="Book Antiqua"/>
                <a:cs typeface="Book Antiqua"/>
              </a:rPr>
              <a:t> close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mother's,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wound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small arms about </a:t>
            </a:r>
            <a:r>
              <a:rPr dirty="0" sz="1400">
                <a:latin typeface="Book Antiqua"/>
                <a:cs typeface="Book Antiqua"/>
              </a:rPr>
              <a:t>her neck, and </a:t>
            </a:r>
            <a:r>
              <a:rPr dirty="0" sz="1400" spc="-5">
                <a:latin typeface="Book Antiqua"/>
                <a:cs typeface="Book Antiqua"/>
              </a:rPr>
              <a:t>told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simple thoughts 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low, </a:t>
            </a:r>
            <a:r>
              <a:rPr dirty="0" sz="1400">
                <a:latin typeface="Book Antiqua"/>
                <a:cs typeface="Book Antiqua"/>
              </a:rPr>
              <a:t>sweet</a:t>
            </a:r>
            <a:r>
              <a:rPr dirty="0" sz="1400" spc="-5">
                <a:latin typeface="Book Antiqua"/>
                <a:cs typeface="Book Antiqua"/>
              </a:rPr>
              <a:t> voice.</a:t>
            </a:r>
            <a:endParaRPr sz="1400">
              <a:latin typeface="Book Antiqua"/>
              <a:cs typeface="Book Antiqua"/>
            </a:endParaRPr>
          </a:p>
          <a:p>
            <a:pPr algn="just" marL="165100" marR="1156335">
              <a:lnSpc>
                <a:spcPct val="186400"/>
              </a:lnSpc>
              <a:spcBef>
                <a:spcPts val="15"/>
              </a:spcBef>
            </a:pPr>
            <a:r>
              <a:rPr dirty="0" sz="1400">
                <a:latin typeface="Book Antiqua"/>
                <a:cs typeface="Book Antiqua"/>
              </a:rPr>
              <a:t>"You </a:t>
            </a:r>
            <a:r>
              <a:rPr dirty="0" sz="1400" spc="-5">
                <a:latin typeface="Book Antiqua"/>
                <a:cs typeface="Book Antiqua"/>
              </a:rPr>
              <a:t>know it's strawberry time, mother, don't you?"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"Yes,</a:t>
            </a:r>
            <a:r>
              <a:rPr dirty="0" sz="1400" spc="-5">
                <a:latin typeface="Book Antiqua"/>
                <a:cs typeface="Book Antiqua"/>
              </a:rPr>
              <a:t> darling."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"Well, I was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thinking, if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>
                <a:latin typeface="Book Antiqua"/>
                <a:cs typeface="Book Antiqua"/>
              </a:rPr>
              <a:t> let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could pick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basket full, they are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thick </a:t>
            </a:r>
            <a:r>
              <a:rPr dirty="0" sz="1400">
                <a:latin typeface="Book Antiqua"/>
                <a:cs typeface="Book Antiqua"/>
              </a:rPr>
              <a:t>over in </a:t>
            </a:r>
            <a:r>
              <a:rPr dirty="0" sz="1400" spc="-5">
                <a:latin typeface="Book Antiqua"/>
                <a:cs typeface="Book Antiqua"/>
              </a:rPr>
              <a:t>our meadow;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maybe Mrs. </a:t>
            </a:r>
            <a:r>
              <a:rPr dirty="0" sz="1400">
                <a:latin typeface="Book Antiqua"/>
                <a:cs typeface="Book Antiqua"/>
              </a:rPr>
              <a:t> Preston would </a:t>
            </a:r>
            <a:r>
              <a:rPr dirty="0" sz="1400" spc="-5">
                <a:latin typeface="Book Antiqua"/>
                <a:cs typeface="Book Antiqua"/>
              </a:rPr>
              <a:t>buy them </a:t>
            </a:r>
            <a:r>
              <a:rPr dirty="0" sz="1400">
                <a:latin typeface="Book Antiqua"/>
                <a:cs typeface="Book Antiqua"/>
              </a:rPr>
              <a:t>of me, for </a:t>
            </a:r>
            <a:r>
              <a:rPr dirty="0" sz="1400" spc="-5">
                <a:latin typeface="Book Antiqua"/>
                <a:cs typeface="Book Antiqua"/>
              </a:rPr>
              <a:t>she gives </a:t>
            </a:r>
            <a:r>
              <a:rPr dirty="0" sz="1400">
                <a:latin typeface="Book Antiqua"/>
                <a:cs typeface="Book Antiqua"/>
              </a:rPr>
              <a:t>Mr. </a:t>
            </a:r>
            <a:r>
              <a:rPr dirty="0" sz="1400" spc="-5">
                <a:latin typeface="Book Antiqua"/>
                <a:cs typeface="Book Antiqua"/>
              </a:rPr>
              <a:t>Jones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heap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money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every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 for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them."</a:t>
            </a:r>
            <a:endParaRPr sz="1400">
              <a:latin typeface="Book Antiqua"/>
              <a:cs typeface="Book Antiqua"/>
            </a:endParaRPr>
          </a:p>
          <a:p>
            <a:pPr algn="just" marL="165100">
              <a:lnSpc>
                <a:spcPct val="100000"/>
              </a:lnSpc>
              <a:spcBef>
                <a:spcPts val="1450"/>
              </a:spcBef>
            </a:pPr>
            <a:r>
              <a:rPr dirty="0" sz="1400">
                <a:latin typeface="Book Antiqua"/>
                <a:cs typeface="Book Antiqua"/>
              </a:rPr>
              <a:t>"And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does </a:t>
            </a:r>
            <a:r>
              <a:rPr dirty="0" sz="1400">
                <a:latin typeface="Book Antiqua"/>
                <a:cs typeface="Book Antiqua"/>
              </a:rPr>
              <a:t>Nelly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want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heap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money?"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8207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 indent="15240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"Why, </a:t>
            </a:r>
            <a:r>
              <a:rPr dirty="0" sz="1400">
                <a:latin typeface="Book Antiqua"/>
                <a:cs typeface="Book Antiqua"/>
              </a:rPr>
              <a:t>mother, little </a:t>
            </a:r>
            <a:r>
              <a:rPr dirty="0" sz="1400" spc="-5">
                <a:latin typeface="Book Antiqua"/>
                <a:cs typeface="Book Antiqua"/>
              </a:rPr>
              <a:t>Frisk wants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brass collar,—don't you, Frisk?"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Frisk</a:t>
            </a:r>
            <a:r>
              <a:rPr dirty="0" sz="1400">
                <a:latin typeface="Book Antiqua"/>
                <a:cs typeface="Book Antiqua"/>
              </a:rPr>
              <a:t> barked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played</a:t>
            </a:r>
            <a:r>
              <a:rPr dirty="0" sz="1400">
                <a:latin typeface="Book Antiqua"/>
                <a:cs typeface="Book Antiqua"/>
              </a:rPr>
              <a:t> 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sorts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antics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show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mistress he was very </a:t>
            </a:r>
            <a:r>
              <a:rPr dirty="0" sz="1400">
                <a:latin typeface="Book Antiqua"/>
                <a:cs typeface="Book Antiqua"/>
              </a:rPr>
              <a:t>much in need of one. "Think </a:t>
            </a:r>
            <a:r>
              <a:rPr dirty="0" sz="1400" spc="-5">
                <a:latin typeface="Book Antiqua"/>
                <a:cs typeface="Book Antiqua"/>
              </a:rPr>
              <a:t>how pretty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be, mother, </a:t>
            </a:r>
            <a:r>
              <a:rPr dirty="0" sz="1400">
                <a:latin typeface="Book Antiqua"/>
                <a:cs typeface="Book Antiqua"/>
              </a:rPr>
              <a:t>round </a:t>
            </a:r>
            <a:r>
              <a:rPr dirty="0" sz="1400" spc="-5">
                <a:latin typeface="Book Antiqua"/>
                <a:cs typeface="Book Antiqua"/>
              </a:rPr>
              <a:t>Frisk's glossy </a:t>
            </a:r>
            <a:r>
              <a:rPr dirty="0" sz="1400">
                <a:latin typeface="Book Antiqua"/>
                <a:cs typeface="Book Antiqua"/>
              </a:rPr>
              <a:t>neck. </a:t>
            </a:r>
            <a:r>
              <a:rPr dirty="0" sz="1400" spc="-5">
                <a:latin typeface="Book Antiqua"/>
                <a:cs typeface="Book Antiqua"/>
              </a:rPr>
              <a:t>Oh, say that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may—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do, </a:t>
            </a:r>
            <a:r>
              <a:rPr dirty="0" sz="1400">
                <a:latin typeface="Book Antiqua"/>
                <a:cs typeface="Book Antiqua"/>
              </a:rPr>
              <a:t>mother!"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Nelly's pleading proved irresistible, and </a:t>
            </a:r>
            <a:r>
              <a:rPr dirty="0" sz="1400">
                <a:latin typeface="Book Antiqua"/>
                <a:cs typeface="Book Antiqua"/>
              </a:rPr>
              <a:t>her mother </a:t>
            </a:r>
            <a:r>
              <a:rPr dirty="0" sz="1400" spc="-5">
                <a:latin typeface="Book Antiqua"/>
                <a:cs typeface="Book Antiqua"/>
              </a:rPr>
              <a:t>tied </a:t>
            </a:r>
            <a:r>
              <a:rPr dirty="0" sz="1400">
                <a:latin typeface="Book Antiqua"/>
                <a:cs typeface="Book Antiqua"/>
              </a:rPr>
              <a:t>her 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sunbonnet </a:t>
            </a:r>
            <a:r>
              <a:rPr dirty="0" sz="1400">
                <a:latin typeface="Book Antiqua"/>
                <a:cs typeface="Book Antiqua"/>
              </a:rPr>
              <a:t>under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chin, gave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"big basket" </a:t>
            </a:r>
            <a:r>
              <a:rPr dirty="0" sz="1400">
                <a:latin typeface="Book Antiqua"/>
                <a:cs typeface="Book Antiqua"/>
              </a:rPr>
              <a:t>into her hands,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girl trudged merrily </a:t>
            </a:r>
            <a:r>
              <a:rPr dirty="0" sz="1400">
                <a:latin typeface="Book Antiqua"/>
                <a:cs typeface="Book Antiqua"/>
              </a:rPr>
              <a:t>off, with </a:t>
            </a:r>
            <a:r>
              <a:rPr dirty="0" sz="1400" spc="-5">
                <a:latin typeface="Book Antiqua"/>
                <a:cs typeface="Book Antiqua"/>
              </a:rPr>
              <a:t>Frisk </a:t>
            </a:r>
            <a:r>
              <a:rPr dirty="0" sz="1400">
                <a:latin typeface="Book Antiqua"/>
                <a:cs typeface="Book Antiqua"/>
              </a:rPr>
              <a:t>jumping and barking </a:t>
            </a:r>
            <a:r>
              <a:rPr dirty="0" sz="1400" spc="-10">
                <a:latin typeface="Book Antiqua"/>
                <a:cs typeface="Book Antiqua"/>
              </a:rPr>
              <a:t>by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side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see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 mistress</a:t>
            </a:r>
            <a:r>
              <a:rPr dirty="0" sz="1400">
                <a:latin typeface="Book Antiqua"/>
                <a:cs typeface="Book Antiqua"/>
              </a:rPr>
              <a:t> so </a:t>
            </a:r>
            <a:r>
              <a:rPr dirty="0" sz="1400" spc="-10">
                <a:latin typeface="Book Antiqua"/>
                <a:cs typeface="Book Antiqua"/>
              </a:rPr>
              <a:t>happy.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4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tell </a:t>
            </a:r>
            <a:r>
              <a:rPr dirty="0" sz="1400">
                <a:latin typeface="Book Antiqua"/>
                <a:cs typeface="Book Antiqua"/>
              </a:rPr>
              <a:t>how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long summer </a:t>
            </a:r>
            <a:r>
              <a:rPr dirty="0" sz="1400" spc="-5">
                <a:latin typeface="Book Antiqua"/>
                <a:cs typeface="Book Antiqua"/>
              </a:rPr>
              <a:t>afternoon </a:t>
            </a:r>
            <a:r>
              <a:rPr dirty="0" sz="1400">
                <a:latin typeface="Book Antiqua"/>
                <a:cs typeface="Book Antiqua"/>
              </a:rPr>
              <a:t>wore </a:t>
            </a:r>
            <a:r>
              <a:rPr dirty="0" sz="1400" spc="-5">
                <a:latin typeface="Book Antiqua"/>
                <a:cs typeface="Book Antiqua"/>
              </a:rPr>
              <a:t>away, dear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reader, and how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big basket was filled to the </a:t>
            </a:r>
            <a:r>
              <a:rPr dirty="0" sz="1400">
                <a:latin typeface="Book Antiqua"/>
                <a:cs typeface="Book Antiqua"/>
              </a:rPr>
              <a:t>tip-top and covered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wild </a:t>
            </a:r>
            <a:r>
              <a:rPr dirty="0" sz="1400" spc="-5">
                <a:latin typeface="Book Antiqua"/>
                <a:cs typeface="Book Antiqua"/>
              </a:rPr>
              <a:t>flowers and </a:t>
            </a:r>
            <a:r>
              <a:rPr dirty="0" sz="1400">
                <a:latin typeface="Book Antiqua"/>
                <a:cs typeface="Book Antiqua"/>
              </a:rPr>
              <a:t>oak </a:t>
            </a:r>
            <a:r>
              <a:rPr dirty="0" sz="1400" spc="-5">
                <a:latin typeface="Book Antiqua"/>
                <a:cs typeface="Book Antiqua"/>
              </a:rPr>
              <a:t>leaves? Shall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tell, </a:t>
            </a:r>
            <a:r>
              <a:rPr dirty="0" sz="1400">
                <a:latin typeface="Book Antiqua"/>
                <a:cs typeface="Book Antiqua"/>
              </a:rPr>
              <a:t>or shall I leave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guess, </a:t>
            </a:r>
            <a:r>
              <a:rPr dirty="0" sz="1400">
                <a:latin typeface="Book Antiqua"/>
                <a:cs typeface="Book Antiqua"/>
              </a:rPr>
              <a:t>my little </a:t>
            </a:r>
            <a:r>
              <a:rPr dirty="0" sz="1400" spc="-5">
                <a:latin typeface="Book Antiqua"/>
                <a:cs typeface="Book Antiqua"/>
              </a:rPr>
              <a:t>bright </a:t>
            </a:r>
            <a:r>
              <a:rPr dirty="0" sz="1400">
                <a:latin typeface="Book Antiqua"/>
                <a:cs typeface="Book Antiqua"/>
              </a:rPr>
              <a:t>eyes?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say, </a:t>
            </a:r>
            <a:r>
              <a:rPr dirty="0" sz="1400" spc="-5">
                <a:latin typeface="Book Antiqua"/>
                <a:cs typeface="Book Antiqua"/>
              </a:rPr>
              <a:t>yes? </a:t>
            </a:r>
            <a:r>
              <a:rPr dirty="0" sz="1400">
                <a:latin typeface="Book Antiqua"/>
                <a:cs typeface="Book Antiqua"/>
              </a:rPr>
              <a:t>Well, I will </a:t>
            </a:r>
            <a:r>
              <a:rPr dirty="0" sz="1400" spc="-10">
                <a:latin typeface="Book Antiqua"/>
                <a:cs typeface="Book Antiqua"/>
              </a:rPr>
              <a:t>tell </a:t>
            </a:r>
            <a:r>
              <a:rPr dirty="0" sz="1400" spc="-5">
                <a:latin typeface="Book Antiqua"/>
                <a:cs typeface="Book Antiqua"/>
              </a:rPr>
              <a:t>you about </a:t>
            </a:r>
            <a:r>
              <a:rPr dirty="0" sz="1400">
                <a:latin typeface="Book Antiqua"/>
                <a:cs typeface="Book Antiqua"/>
              </a:rPr>
              <a:t> her </a:t>
            </a:r>
            <a:r>
              <a:rPr dirty="0" sz="1400" spc="-5">
                <a:latin typeface="Book Antiqua"/>
                <a:cs typeface="Book Antiqua"/>
              </a:rPr>
              <a:t>walk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Mrs. Preston's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sun had </a:t>
            </a:r>
            <a:r>
              <a:rPr dirty="0" sz="1400" spc="-5">
                <a:latin typeface="Book Antiqua"/>
                <a:cs typeface="Book Antiqua"/>
              </a:rPr>
              <a:t>gone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down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azure blue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sky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become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changed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soft,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golden </a:t>
            </a:r>
            <a:r>
              <a:rPr dirty="0" sz="1400">
                <a:latin typeface="Book Antiqua"/>
                <a:cs typeface="Book Antiqua"/>
              </a:rPr>
              <a:t>hue.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was a </a:t>
            </a:r>
            <a:r>
              <a:rPr dirty="0" sz="1400" spc="-5">
                <a:latin typeface="Book Antiqua"/>
                <a:cs typeface="Book Antiqua"/>
              </a:rPr>
              <a:t>pleasant walk under the drooping trees,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Nelly Grey, </a:t>
            </a:r>
            <a:r>
              <a:rPr dirty="0" sz="1400">
                <a:latin typeface="Book Antiqua"/>
                <a:cs typeface="Book Antiqua"/>
              </a:rPr>
              <a:t> swinging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basket</a:t>
            </a:r>
            <a:r>
              <a:rPr dirty="0" sz="1400">
                <a:latin typeface="Book Antiqua"/>
                <a:cs typeface="Book Antiqua"/>
              </a:rPr>
              <a:t> carefully on 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arm,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tripped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lightly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 way. </a:t>
            </a:r>
            <a:r>
              <a:rPr dirty="0" sz="1400" spc="-5">
                <a:latin typeface="Book Antiqua"/>
                <a:cs typeface="Book Antiqua"/>
              </a:rPr>
              <a:t>Oh, how </a:t>
            </a:r>
            <a:r>
              <a:rPr dirty="0" sz="1400">
                <a:latin typeface="Book Antiqua"/>
                <a:cs typeface="Book Antiqua"/>
              </a:rPr>
              <a:t>her blue </a:t>
            </a:r>
            <a:r>
              <a:rPr dirty="0" sz="1400" spc="-5">
                <a:latin typeface="Book Antiqua"/>
                <a:cs typeface="Book Antiqua"/>
              </a:rPr>
              <a:t>eyes danced </a:t>
            </a:r>
            <a:r>
              <a:rPr dirty="0" sz="1400">
                <a:latin typeface="Book Antiqua"/>
                <a:cs typeface="Book Antiqua"/>
              </a:rPr>
              <a:t>with joy as she </a:t>
            </a:r>
            <a:r>
              <a:rPr dirty="0" sz="1400" spc="-5">
                <a:latin typeface="Book Antiqua"/>
                <a:cs typeface="Book Antiqua"/>
              </a:rPr>
              <a:t>looked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 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merry Frisk </a:t>
            </a:r>
            <a:r>
              <a:rPr dirty="0" sz="1400">
                <a:latin typeface="Book Antiqua"/>
                <a:cs typeface="Book Antiqua"/>
              </a:rPr>
              <a:t>trotting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side;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bright lips parted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 she </a:t>
            </a:r>
            <a:r>
              <a:rPr dirty="0" sz="1400" spc="-5">
                <a:latin typeface="Book Antiqua"/>
                <a:cs typeface="Book Antiqua"/>
              </a:rPr>
              <a:t>murmured, </a:t>
            </a:r>
            <a:r>
              <a:rPr dirty="0" sz="1400">
                <a:latin typeface="Book Antiqua"/>
                <a:cs typeface="Book Antiqua"/>
              </a:rPr>
              <a:t>"Yes, </a:t>
            </a:r>
            <a:r>
              <a:rPr dirty="0" sz="1400" spc="-5">
                <a:latin typeface="Book Antiqua"/>
                <a:cs typeface="Book Antiqua"/>
              </a:rPr>
              <a:t>yes, Frisk shall </a:t>
            </a:r>
            <a:r>
              <a:rPr dirty="0" sz="1400">
                <a:latin typeface="Book Antiqua"/>
                <a:cs typeface="Book Antiqua"/>
              </a:rPr>
              <a:t>have a </a:t>
            </a:r>
            <a:r>
              <a:rPr dirty="0" sz="1400" spc="-5">
                <a:latin typeface="Book Antiqua"/>
                <a:cs typeface="Book Antiqua"/>
              </a:rPr>
              <a:t>nice new </a:t>
            </a:r>
            <a:r>
              <a:rPr dirty="0" sz="1400">
                <a:latin typeface="Book Antiqua"/>
                <a:cs typeface="Book Antiqua"/>
              </a:rPr>
              <a:t>collar,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 'Nelly </a:t>
            </a:r>
            <a:r>
              <a:rPr dirty="0" sz="1400" spc="-5">
                <a:latin typeface="Book Antiqua"/>
                <a:cs typeface="Book Antiqua"/>
              </a:rPr>
              <a:t>Grey's dog, Frisk,' written upon it;" then Frisk played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sorts </a:t>
            </a:r>
            <a:r>
              <a:rPr dirty="0" sz="1400">
                <a:latin typeface="Book Antiqua"/>
                <a:cs typeface="Book Antiqua"/>
              </a:rPr>
              <a:t> of funny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antics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probably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thanks.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Ah!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calls that sudden blush </a:t>
            </a:r>
            <a:r>
              <a:rPr dirty="0" sz="1400">
                <a:latin typeface="Book Antiqua"/>
                <a:cs typeface="Book Antiqua"/>
              </a:rPr>
              <a:t>and smile </a:t>
            </a:r>
            <a:r>
              <a:rPr dirty="0" sz="1400" spc="-5">
                <a:latin typeface="Book Antiqua"/>
                <a:cs typeface="Book Antiqua"/>
              </a:rPr>
              <a:t>to Nelly's </a:t>
            </a:r>
            <a:r>
              <a:rPr dirty="0" sz="1400" spc="5">
                <a:latin typeface="Book Antiqua"/>
                <a:cs typeface="Book Antiqua"/>
              </a:rPr>
              <a:t>face?—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she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well </a:t>
            </a:r>
            <a:r>
              <a:rPr dirty="0" sz="1400" spc="-5">
                <a:latin typeface="Book Antiqua"/>
                <a:cs typeface="Book Antiqua"/>
              </a:rPr>
              <a:t>nigh stumbled, too,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spilt </a:t>
            </a:r>
            <a:r>
              <a:rPr dirty="0" sz="1400">
                <a:latin typeface="Book Antiqua"/>
                <a:cs typeface="Book Antiqua"/>
              </a:rPr>
              <a:t>all her </a:t>
            </a:r>
            <a:r>
              <a:rPr dirty="0" sz="1400" spc="-5">
                <a:latin typeface="Book Antiqua"/>
                <a:cs typeface="Book Antiqua"/>
              </a:rPr>
              <a:t>strawberries. </a:t>
            </a:r>
            <a:r>
              <a:rPr dirty="0" sz="1400">
                <a:latin typeface="Book Antiqua"/>
                <a:cs typeface="Book Antiqua"/>
              </a:rPr>
              <a:t> No wonder </a:t>
            </a:r>
            <a:r>
              <a:rPr dirty="0" sz="1400" spc="-5">
                <a:latin typeface="Book Antiqua"/>
                <a:cs typeface="Book Antiqua"/>
              </a:rPr>
              <a:t>she started, </a:t>
            </a:r>
            <a:r>
              <a:rPr dirty="0" sz="1400">
                <a:latin typeface="Book Antiqua"/>
                <a:cs typeface="Book Antiqua"/>
              </a:rPr>
              <a:t>for, emerging from under </a:t>
            </a:r>
            <a:r>
              <a:rPr dirty="0" sz="1400" spc="-5">
                <a:latin typeface="Book Antiqua"/>
                <a:cs typeface="Book Antiqua"/>
              </a:rPr>
              <a:t>the shadow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trees,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a </a:t>
            </a:r>
            <a:r>
              <a:rPr dirty="0" sz="1400" spc="-5">
                <a:latin typeface="Book Antiqua"/>
                <a:cs typeface="Book Antiqua"/>
              </a:rPr>
              <a:t>handsome</a:t>
            </a:r>
            <a:r>
              <a:rPr dirty="0" sz="1400">
                <a:latin typeface="Book Antiqua"/>
                <a:cs typeface="Book Antiqua"/>
              </a:rPr>
              <a:t> lad some </a:t>
            </a:r>
            <a:r>
              <a:rPr dirty="0" sz="1400" spc="-5">
                <a:latin typeface="Book Antiqua"/>
                <a:cs typeface="Book Antiqua"/>
              </a:rPr>
              <a:t>half </a:t>
            </a:r>
            <a:r>
              <a:rPr dirty="0" sz="1400">
                <a:latin typeface="Book Antiqua"/>
                <a:cs typeface="Book Antiqua"/>
              </a:rPr>
              <a:t>a head taller </a:t>
            </a:r>
            <a:r>
              <a:rPr dirty="0" sz="1400" spc="-5">
                <a:latin typeface="Book Antiqua"/>
                <a:cs typeface="Book Antiqua"/>
              </a:rPr>
              <a:t>than Nelly.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gazing, too, with </a:t>
            </a:r>
            <a:r>
              <a:rPr dirty="0" sz="1400">
                <a:latin typeface="Book Antiqua"/>
                <a:cs typeface="Book Antiqua"/>
              </a:rPr>
              <a:t>a witching </a:t>
            </a:r>
            <a:r>
              <a:rPr dirty="0" sz="1400" spc="-5">
                <a:latin typeface="Book Antiqua"/>
                <a:cs typeface="Book Antiqua"/>
              </a:rPr>
              <a:t>smile </a:t>
            </a:r>
            <a:r>
              <a:rPr dirty="0" sz="1400">
                <a:latin typeface="Book Antiqua"/>
                <a:cs typeface="Book Antiqua"/>
              </a:rPr>
              <a:t>into her </a:t>
            </a:r>
            <a:r>
              <a:rPr dirty="0" sz="1400" spc="-5">
                <a:latin typeface="Book Antiqua"/>
                <a:cs typeface="Book Antiqua"/>
              </a:rPr>
              <a:t>face, waiting till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 should be the </a:t>
            </a:r>
            <a:r>
              <a:rPr dirty="0" sz="1400">
                <a:latin typeface="Book Antiqua"/>
                <a:cs typeface="Book Antiqua"/>
              </a:rPr>
              <a:t>little maiden's </a:t>
            </a:r>
            <a:r>
              <a:rPr dirty="0" sz="1400" spc="-5">
                <a:latin typeface="Book Antiqua"/>
                <a:cs typeface="Book Antiqua"/>
              </a:rPr>
              <a:t>pleasure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notice him. She nodded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pretty little head as demurely </a:t>
            </a:r>
            <a:r>
              <a:rPr dirty="0" sz="1400">
                <a:latin typeface="Book Antiqua"/>
                <a:cs typeface="Book Antiqua"/>
              </a:rPr>
              <a:t>as a </a:t>
            </a:r>
            <a:r>
              <a:rPr dirty="0" sz="1400" spc="-5">
                <a:latin typeface="Book Antiqua"/>
                <a:cs typeface="Book Antiqua"/>
              </a:rPr>
              <a:t>city belle, </a:t>
            </a:r>
            <a:r>
              <a:rPr dirty="0" sz="1400">
                <a:latin typeface="Book Antiqua"/>
                <a:cs typeface="Book Antiqua"/>
              </a:rPr>
              <a:t>laid her </a:t>
            </a:r>
            <a:r>
              <a:rPr dirty="0" sz="1400" spc="-5">
                <a:latin typeface="Book Antiqua"/>
                <a:cs typeface="Book Antiqua"/>
              </a:rPr>
              <a:t>small hand </a:t>
            </a:r>
            <a:r>
              <a:rPr dirty="0" sz="1400">
                <a:latin typeface="Book Antiqua"/>
                <a:cs typeface="Book Antiqua"/>
              </a:rPr>
              <a:t> lovingly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 spc="-10">
                <a:latin typeface="Book Antiqua"/>
                <a:cs typeface="Book Antiqua"/>
              </a:rPr>
              <a:t>Frisk's </a:t>
            </a:r>
            <a:r>
              <a:rPr dirty="0" sz="1400" spc="-5">
                <a:latin typeface="Book Antiqua"/>
                <a:cs typeface="Book Antiqua"/>
              </a:rPr>
              <a:t>curly coat,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walked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slower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less </a:t>
            </a:r>
            <a:r>
              <a:rPr dirty="0" sz="1400">
                <a:latin typeface="Book Antiqua"/>
                <a:cs typeface="Book Antiqua"/>
              </a:rPr>
              <a:t> bounding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step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before.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Morton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abashed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5">
                <a:latin typeface="Book Antiqua"/>
                <a:cs typeface="Book Antiqua"/>
              </a:rPr>
              <a:t> this; so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 stepped lightly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Nelly,</a:t>
            </a:r>
            <a:r>
              <a:rPr dirty="0" sz="1400" spc="-5">
                <a:latin typeface="Book Antiqua"/>
                <a:cs typeface="Book Antiqua"/>
              </a:rPr>
              <a:t> saying,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 spc="-5">
                <a:latin typeface="Book Antiqua"/>
                <a:cs typeface="Book Antiqua"/>
              </a:rPr>
              <a:t>"Let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carry your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basket;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too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heavy </a:t>
            </a:r>
            <a:r>
              <a:rPr dirty="0" sz="1400">
                <a:latin typeface="Book Antiqua"/>
                <a:cs typeface="Book Antiqua"/>
              </a:rPr>
              <a:t>for you."</a:t>
            </a:r>
            <a:endParaRPr sz="1400">
              <a:latin typeface="Book Antiqua"/>
              <a:cs typeface="Book Antiqua"/>
            </a:endParaRPr>
          </a:p>
          <a:p>
            <a:pPr algn="just" marL="12700" marR="1079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little </a:t>
            </a:r>
            <a:r>
              <a:rPr dirty="0" sz="1400" spc="-5">
                <a:latin typeface="Book Antiqua"/>
                <a:cs typeface="Book Antiqua"/>
              </a:rPr>
              <a:t>girl, </a:t>
            </a:r>
            <a:r>
              <a:rPr dirty="0" sz="1400">
                <a:latin typeface="Book Antiqua"/>
                <a:cs typeface="Book Antiqua"/>
              </a:rPr>
              <a:t>with many </a:t>
            </a:r>
            <a:r>
              <a:rPr dirty="0" sz="1400" spc="-5">
                <a:latin typeface="Book Antiqua"/>
                <a:cs typeface="Book Antiqua"/>
              </a:rPr>
              <a:t>injunctions to be </a:t>
            </a:r>
            <a:r>
              <a:rPr dirty="0" sz="1400">
                <a:latin typeface="Book Antiqua"/>
                <a:cs typeface="Book Antiqua"/>
              </a:rPr>
              <a:t>careful and </a:t>
            </a:r>
            <a:r>
              <a:rPr dirty="0" sz="1400" spc="-5">
                <a:latin typeface="Book Antiqua"/>
                <a:cs typeface="Book Antiqua"/>
              </a:rPr>
              <a:t>not tip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over,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delivered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basket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him;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project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77697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buying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Frisk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collar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money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selling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strawberries, </a:t>
            </a:r>
            <a:r>
              <a:rPr dirty="0" sz="1400">
                <a:latin typeface="Book Antiqua"/>
                <a:cs typeface="Book Antiqua"/>
              </a:rPr>
              <a:t>which </a:t>
            </a:r>
            <a:r>
              <a:rPr dirty="0" sz="1400" spc="-5">
                <a:latin typeface="Book Antiqua"/>
                <a:cs typeface="Book Antiqua"/>
              </a:rPr>
              <a:t>young Phil approved </a:t>
            </a:r>
            <a:r>
              <a:rPr dirty="0" sz="1400">
                <a:latin typeface="Book Antiqua"/>
                <a:cs typeface="Book Antiqua"/>
              </a:rPr>
              <a:t>of very much,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offered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go </a:t>
            </a:r>
            <a:r>
              <a:rPr dirty="0" sz="1400">
                <a:latin typeface="Book Antiqua"/>
                <a:cs typeface="Book Antiqua"/>
              </a:rPr>
              <a:t>with her </a:t>
            </a:r>
            <a:r>
              <a:rPr dirty="0" sz="1400" spc="-5">
                <a:latin typeface="Book Antiqua"/>
                <a:cs typeface="Book Antiqua"/>
              </a:rPr>
              <a:t>to buy </a:t>
            </a:r>
            <a:r>
              <a:rPr dirty="0" sz="1400">
                <a:latin typeface="Book Antiqua"/>
                <a:cs typeface="Book Antiqua"/>
              </a:rPr>
              <a:t>it, for he </a:t>
            </a:r>
            <a:r>
              <a:rPr dirty="0" sz="1400" spc="-5">
                <a:latin typeface="Book Antiqua"/>
                <a:cs typeface="Book Antiqua"/>
              </a:rPr>
              <a:t>knew somebody, he said, that </a:t>
            </a:r>
            <a:r>
              <a:rPr dirty="0" sz="1400" spc="-10">
                <a:latin typeface="Book Antiqua"/>
                <a:cs typeface="Book Antiqua"/>
              </a:rPr>
              <a:t>kept </a:t>
            </a:r>
            <a:r>
              <a:rPr dirty="0" sz="1400" spc="-5">
                <a:latin typeface="Book Antiqua"/>
                <a:cs typeface="Book Antiqua"/>
              </a:rPr>
              <a:t> them </a:t>
            </a:r>
            <a:r>
              <a:rPr dirty="0" sz="1400">
                <a:latin typeface="Book Antiqua"/>
                <a:cs typeface="Book Antiqua"/>
              </a:rPr>
              <a:t>for sale. </a:t>
            </a:r>
            <a:r>
              <a:rPr dirty="0" sz="1400" spc="-5">
                <a:latin typeface="Book Antiqua"/>
                <a:cs typeface="Book Antiqua"/>
              </a:rPr>
              <a:t>Nelly </a:t>
            </a:r>
            <a:r>
              <a:rPr dirty="0" sz="1400">
                <a:latin typeface="Book Antiqua"/>
                <a:cs typeface="Book Antiqua"/>
              </a:rPr>
              <a:t>joyfully </a:t>
            </a:r>
            <a:r>
              <a:rPr dirty="0" sz="1400" spc="-5">
                <a:latin typeface="Book Antiqua"/>
                <a:cs typeface="Book Antiqua"/>
              </a:rPr>
              <a:t>assented to his </a:t>
            </a:r>
            <a:r>
              <a:rPr dirty="0" sz="1400">
                <a:latin typeface="Book Antiqua"/>
                <a:cs typeface="Book Antiqua"/>
              </a:rPr>
              <a:t>offer, and </a:t>
            </a:r>
            <a:r>
              <a:rPr dirty="0" sz="1400" spc="-5">
                <a:latin typeface="Book Antiqua"/>
                <a:cs typeface="Book Antiqua"/>
              </a:rPr>
              <a:t>thanked him </a:t>
            </a:r>
            <a:r>
              <a:rPr dirty="0" sz="1400">
                <a:latin typeface="Book Antiqua"/>
                <a:cs typeface="Book Antiqua"/>
              </a:rPr>
              <a:t> heartily,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too, for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kindness.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"There, Phil, we are </a:t>
            </a:r>
            <a:r>
              <a:rPr dirty="0" sz="1400" spc="-5">
                <a:latin typeface="Book Antiqua"/>
                <a:cs typeface="Book Antiqua"/>
              </a:rPr>
              <a:t>almost there. </a:t>
            </a:r>
            <a:r>
              <a:rPr dirty="0" sz="1400">
                <a:latin typeface="Book Antiqua"/>
                <a:cs typeface="Book Antiqua"/>
              </a:rPr>
              <a:t>I can see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study window;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pass the widow Mason's cottage,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the green lane,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shall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they walked, laughing merrily for </a:t>
            </a:r>
            <a:r>
              <a:rPr dirty="0" sz="1400">
                <a:latin typeface="Book Antiqua"/>
                <a:cs typeface="Book Antiqua"/>
              </a:rPr>
              <a:t>very lightness of heart, </a:t>
            </a:r>
            <a:r>
              <a:rPr dirty="0" sz="1400" spc="-5">
                <a:latin typeface="Book Antiqua"/>
                <a:cs typeface="Book Antiqua"/>
              </a:rPr>
              <a:t>till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close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beside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poor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widow's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low</a:t>
            </a:r>
            <a:r>
              <a:rPr dirty="0" sz="1400">
                <a:latin typeface="Book Antiqua"/>
                <a:cs typeface="Book Antiqua"/>
              </a:rPr>
              <a:t> cottage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window.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Suddenly Nelly stopped,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laugh was </a:t>
            </a:r>
            <a:r>
              <a:rPr dirty="0" sz="1400">
                <a:latin typeface="Book Antiqua"/>
                <a:cs typeface="Book Antiqua"/>
              </a:rPr>
              <a:t>hushed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bright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lips. </a:t>
            </a:r>
            <a:r>
              <a:rPr dirty="0" sz="1400">
                <a:latin typeface="Book Antiqua"/>
                <a:cs typeface="Book Antiqua"/>
              </a:rPr>
              <a:t>"Did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hear it, Phil?" she said softly. "Hear </a:t>
            </a:r>
            <a:r>
              <a:rPr dirty="0" sz="1400" spc="-5">
                <a:latin typeface="Book Antiqua"/>
                <a:cs typeface="Book Antiqua"/>
              </a:rPr>
              <a:t>what, Nell?"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 </a:t>
            </a:r>
            <a:r>
              <a:rPr dirty="0" sz="1400" spc="-5">
                <a:latin typeface="Book Antiqua"/>
                <a:cs typeface="Book Antiqua"/>
              </a:rPr>
              <a:t>turned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black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eyes slowly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round,</a:t>
            </a:r>
            <a:r>
              <a:rPr dirty="0" sz="1400">
                <a:latin typeface="Book Antiqua"/>
                <a:cs typeface="Book Antiqua"/>
              </a:rPr>
              <a:t> as if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expected to see </a:t>
            </a:r>
            <a:r>
              <a:rPr dirty="0" sz="1400">
                <a:latin typeface="Book Antiqua"/>
                <a:cs typeface="Book Antiqua"/>
              </a:rPr>
              <a:t> some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fairy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issue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grove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by.</a:t>
            </a:r>
            <a:r>
              <a:rPr dirty="0" sz="1400">
                <a:latin typeface="Book Antiqua"/>
                <a:cs typeface="Book Antiqua"/>
              </a:rPr>
              <a:t> "Why,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Lucy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Mason's cough. Mother says </a:t>
            </a:r>
            <a:r>
              <a:rPr dirty="0" sz="1400">
                <a:latin typeface="Book Antiqua"/>
                <a:cs typeface="Book Antiqua"/>
              </a:rPr>
              <a:t>she will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live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snow- 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birds come again. </a:t>
            </a:r>
            <a:r>
              <a:rPr dirty="0" sz="1400">
                <a:latin typeface="Book Antiqua"/>
                <a:cs typeface="Book Antiqua"/>
              </a:rPr>
              <a:t>Poor, </a:t>
            </a:r>
            <a:r>
              <a:rPr dirty="0" sz="1400" spc="-5">
                <a:latin typeface="Book Antiqua"/>
                <a:cs typeface="Book Antiqua"/>
              </a:rPr>
              <a:t>dear Lucy!" The great tear-drops </a:t>
            </a:r>
            <a:r>
              <a:rPr dirty="0" sz="1400">
                <a:latin typeface="Book Antiqua"/>
                <a:cs typeface="Book Antiqua"/>
              </a:rPr>
              <a:t>rolled </a:t>
            </a:r>
            <a:r>
              <a:rPr dirty="0" sz="1400" spc="-5">
                <a:latin typeface="Book Antiqua"/>
                <a:cs typeface="Book Antiqua"/>
              </a:rPr>
              <a:t>fast </a:t>
            </a:r>
            <a:r>
              <a:rPr dirty="0" sz="1400">
                <a:latin typeface="Book Antiqua"/>
                <a:cs typeface="Book Antiqua"/>
              </a:rPr>
              <a:t> over </a:t>
            </a:r>
            <a:r>
              <a:rPr dirty="0" sz="1400" spc="-5">
                <a:latin typeface="Book Antiqua"/>
                <a:cs typeface="Book Antiqua"/>
              </a:rPr>
              <a:t>Nelly's </a:t>
            </a:r>
            <a:r>
              <a:rPr dirty="0" sz="1400">
                <a:latin typeface="Book Antiqua"/>
                <a:cs typeface="Book Antiqua"/>
              </a:rPr>
              <a:t>red cheeks, and fell like </a:t>
            </a:r>
            <a:r>
              <a:rPr dirty="0" sz="1400" spc="-5">
                <a:latin typeface="Book Antiqua"/>
                <a:cs typeface="Book Antiqua"/>
              </a:rPr>
              <a:t>rain upon </a:t>
            </a:r>
            <a:r>
              <a:rPr dirty="0" sz="1400">
                <a:latin typeface="Book Antiqua"/>
                <a:cs typeface="Book Antiqua"/>
              </a:rPr>
              <a:t>her little hand. </a:t>
            </a:r>
            <a:r>
              <a:rPr dirty="0" sz="1400" spc="-5">
                <a:latin typeface="Book Antiqua"/>
                <a:cs typeface="Book Antiqua"/>
              </a:rPr>
              <a:t>"Oh, </a:t>
            </a:r>
            <a:r>
              <a:rPr dirty="0" sz="1400">
                <a:latin typeface="Book Antiqua"/>
                <a:cs typeface="Book Antiqua"/>
              </a:rPr>
              <a:t> Phil, </a:t>
            </a:r>
            <a:r>
              <a:rPr dirty="0" sz="1400" spc="-5">
                <a:latin typeface="Book Antiqua"/>
                <a:cs typeface="Book Antiqua"/>
              </a:rPr>
              <a:t>I'll tell you what;—I'll give these strawberries to Lucy. She used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love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them</a:t>
            </a:r>
            <a:r>
              <a:rPr dirty="0" sz="1400" spc="-5">
                <a:latin typeface="Book Antiqua"/>
                <a:cs typeface="Book Antiqua"/>
              </a:rPr>
              <a:t> dearly."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>
                <a:latin typeface="Book Antiqua"/>
                <a:cs typeface="Book Antiqua"/>
              </a:rPr>
              <a:t>"Poh!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poh!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Nelly;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what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silly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girl!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Preston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5">
                <a:latin typeface="Book Antiqua"/>
                <a:cs typeface="Book Antiqua"/>
              </a:rPr>
              <a:t> give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such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deal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-5">
                <a:latin typeface="Book Antiqua"/>
                <a:cs typeface="Book Antiqua"/>
              </a:rPr>
              <a:t> money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5">
                <a:latin typeface="Book Antiqua"/>
                <a:cs typeface="Book Antiqua"/>
              </a:rPr>
              <a:t> them!"</a:t>
            </a:r>
            <a:endParaRPr sz="1400">
              <a:latin typeface="Book Antiqua"/>
              <a:cs typeface="Book Antiqua"/>
            </a:endParaRPr>
          </a:p>
          <a:p>
            <a:pPr algn="just" marL="12700" marR="10160" indent="15240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"But, </a:t>
            </a:r>
            <a:r>
              <a:rPr dirty="0" sz="1400">
                <a:latin typeface="Book Antiqua"/>
                <a:cs typeface="Book Antiqua"/>
              </a:rPr>
              <a:t>Phil, Lucy's mother is </a:t>
            </a:r>
            <a:r>
              <a:rPr dirty="0" sz="1400" spc="-5">
                <a:latin typeface="Book Antiqua"/>
                <a:cs typeface="Book Antiqua"/>
              </a:rPr>
              <a:t>poor; she </a:t>
            </a:r>
            <a:r>
              <a:rPr dirty="0" sz="1400">
                <a:latin typeface="Book Antiqua"/>
                <a:cs typeface="Book Antiqua"/>
              </a:rPr>
              <a:t>can't </a:t>
            </a:r>
            <a:r>
              <a:rPr dirty="0" sz="1400" spc="-5">
                <a:latin typeface="Book Antiqua"/>
                <a:cs typeface="Book Antiqua"/>
              </a:rPr>
              <a:t>buy them </a:t>
            </a:r>
            <a:r>
              <a:rPr dirty="0" sz="1400">
                <a:latin typeface="Book Antiqua"/>
                <a:cs typeface="Book Antiqua"/>
              </a:rPr>
              <a:t>for her,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can't think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 </a:t>
            </a:r>
            <a:r>
              <a:rPr dirty="0" sz="1400" spc="-5">
                <a:latin typeface="Book Antiqua"/>
                <a:cs typeface="Book Antiqua"/>
              </a:rPr>
              <a:t>Lucy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loves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them."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699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"Well, what if </a:t>
            </a:r>
            <a:r>
              <a:rPr dirty="0" sz="1400" spc="-5">
                <a:latin typeface="Book Antiqua"/>
                <a:cs typeface="Book Antiqua"/>
              </a:rPr>
              <a:t>she does,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poor? can't </a:t>
            </a:r>
            <a:r>
              <a:rPr dirty="0" sz="1400">
                <a:latin typeface="Book Antiqua"/>
                <a:cs typeface="Book Antiqua"/>
              </a:rPr>
              <a:t>her mother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pick them </a:t>
            </a:r>
            <a:r>
              <a:rPr dirty="0" sz="1400">
                <a:latin typeface="Book Antiqua"/>
                <a:cs typeface="Book Antiqua"/>
              </a:rPr>
              <a:t>over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fields, if she </a:t>
            </a:r>
            <a:r>
              <a:rPr dirty="0" sz="1400" spc="-5">
                <a:latin typeface="Book Antiqua"/>
                <a:cs typeface="Book Antiqua"/>
              </a:rPr>
              <a:t>wants them so bad? </a:t>
            </a:r>
            <a:r>
              <a:rPr dirty="0" sz="1400">
                <a:latin typeface="Book Antiqua"/>
                <a:cs typeface="Book Antiqua"/>
              </a:rPr>
              <a:t>I wouldn't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"For </a:t>
            </a:r>
            <a:r>
              <a:rPr dirty="0" sz="1400">
                <a:latin typeface="Book Antiqua"/>
                <a:cs typeface="Book Antiqua"/>
              </a:rPr>
              <a:t>shame, Phil Morton! </a:t>
            </a:r>
            <a:r>
              <a:rPr dirty="0" sz="1400" spc="-5">
                <a:latin typeface="Book Antiqua"/>
                <a:cs typeface="Book Antiqua"/>
              </a:rPr>
              <a:t>To think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poor </a:t>
            </a:r>
            <a:r>
              <a:rPr dirty="0" sz="1400">
                <a:latin typeface="Book Antiqua"/>
                <a:cs typeface="Book Antiqua"/>
              </a:rPr>
              <a:t>old Mrs. </a:t>
            </a:r>
            <a:r>
              <a:rPr dirty="0" sz="1400" spc="-5">
                <a:latin typeface="Book Antiqua"/>
                <a:cs typeface="Book Antiqua"/>
              </a:rPr>
              <a:t>Mason's going </a:t>
            </a:r>
            <a:r>
              <a:rPr dirty="0" sz="1400">
                <a:latin typeface="Book Antiqua"/>
                <a:cs typeface="Book Antiqua"/>
              </a:rPr>
              <a:t> over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fields to </a:t>
            </a:r>
            <a:r>
              <a:rPr dirty="0" sz="1400" spc="-5">
                <a:latin typeface="Book Antiqua"/>
                <a:cs typeface="Book Antiqua"/>
              </a:rPr>
              <a:t>pick strawberries, </a:t>
            </a:r>
            <a:r>
              <a:rPr dirty="0" sz="1400">
                <a:latin typeface="Book Antiqua"/>
                <a:cs typeface="Book Antiqua"/>
              </a:rPr>
              <a:t>leaving </a:t>
            </a:r>
            <a:r>
              <a:rPr dirty="0" sz="1400" spc="-5">
                <a:latin typeface="Book Antiqua"/>
                <a:cs typeface="Book Antiqua"/>
              </a:rPr>
              <a:t>Lucy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alone, </a:t>
            </a:r>
            <a:r>
              <a:rPr dirty="0" sz="1400">
                <a:latin typeface="Book Antiqua"/>
                <a:cs typeface="Book Antiqua"/>
              </a:rPr>
              <a:t>and so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sick!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shouldn't have thought </a:t>
            </a:r>
            <a:r>
              <a:rPr dirty="0" sz="1400">
                <a:latin typeface="Book Antiqua"/>
                <a:cs typeface="Book Antiqua"/>
              </a:rPr>
              <a:t>it of </a:t>
            </a:r>
            <a:r>
              <a:rPr dirty="0" sz="1400" spc="-5">
                <a:latin typeface="Book Antiqua"/>
                <a:cs typeface="Book Antiqua"/>
              </a:rPr>
              <a:t>you, </a:t>
            </a:r>
            <a:r>
              <a:rPr dirty="0" sz="1400">
                <a:latin typeface="Book Antiqua"/>
                <a:cs typeface="Book Antiqua"/>
              </a:rPr>
              <a:t>Phil. </a:t>
            </a:r>
            <a:r>
              <a:rPr dirty="0" sz="1400" spc="-5">
                <a:latin typeface="Book Antiqua"/>
                <a:cs typeface="Book Antiqua"/>
              </a:rPr>
              <a:t>No, </a:t>
            </a:r>
            <a:r>
              <a:rPr dirty="0" sz="1400">
                <a:latin typeface="Book Antiqua"/>
                <a:cs typeface="Book Antiqua"/>
              </a:rPr>
              <a:t>indeed I </a:t>
            </a:r>
            <a:r>
              <a:rPr dirty="0" sz="1400" spc="-5">
                <a:latin typeface="Book Antiqua"/>
                <a:cs typeface="Book Antiqua"/>
              </a:rPr>
              <a:t>shouldn't.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the basket,"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5">
                <a:latin typeface="Book Antiqua"/>
                <a:cs typeface="Book Antiqua"/>
              </a:rPr>
              <a:t>Nelly sorrowfully; "I shall give them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Lucy." Phil </a:t>
            </a:r>
            <a:r>
              <a:rPr dirty="0" sz="1400" spc="-5">
                <a:latin typeface="Book Antiqua"/>
                <a:cs typeface="Book Antiqua"/>
              </a:rPr>
              <a:t>silently </a:t>
            </a:r>
            <a:r>
              <a:rPr dirty="0" sz="1400">
                <a:latin typeface="Book Antiqua"/>
                <a:cs typeface="Book Antiqua"/>
              </a:rPr>
              <a:t>handed </a:t>
            </a:r>
            <a:r>
              <a:rPr dirty="0" sz="1400" spc="-5">
                <a:latin typeface="Book Antiqua"/>
                <a:cs typeface="Book Antiqua"/>
              </a:rPr>
              <a:t>the basket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her, </a:t>
            </a:r>
            <a:r>
              <a:rPr dirty="0" sz="1400" spc="-5">
                <a:latin typeface="Book Antiqua"/>
                <a:cs typeface="Book Antiqua"/>
              </a:rPr>
              <a:t>and, without </a:t>
            </a:r>
            <a:r>
              <a:rPr dirty="0" sz="1400">
                <a:latin typeface="Book Antiqua"/>
                <a:cs typeface="Book Antiqua"/>
              </a:rPr>
              <a:t>speaking,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followed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Nelly</a:t>
            </a:r>
            <a:r>
              <a:rPr dirty="0" sz="1400" spc="-5">
                <a:latin typeface="Book Antiqua"/>
                <a:cs typeface="Book Antiqua"/>
              </a:rPr>
              <a:t> as</a:t>
            </a:r>
            <a:r>
              <a:rPr dirty="0" sz="1400">
                <a:latin typeface="Book Antiqua"/>
                <a:cs typeface="Book Antiqua"/>
              </a:rPr>
              <a:t> she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round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cottage </a:t>
            </a:r>
            <a:r>
              <a:rPr dirty="0" sz="1400" spc="-5">
                <a:latin typeface="Book Antiqua"/>
                <a:cs typeface="Book Antiqua"/>
              </a:rPr>
              <a:t>door.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tears ran silently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-5">
                <a:latin typeface="Book Antiqua"/>
                <a:cs typeface="Book Antiqua"/>
              </a:rPr>
              <a:t>the poor widow's </a:t>
            </a:r>
            <a:r>
              <a:rPr dirty="0" sz="1400">
                <a:latin typeface="Book Antiqua"/>
                <a:cs typeface="Book Antiqua"/>
              </a:rPr>
              <a:t>cheek </a:t>
            </a:r>
            <a:r>
              <a:rPr dirty="0" sz="1400" spc="-5">
                <a:latin typeface="Book Antiqua"/>
                <a:cs typeface="Book Antiqua"/>
              </a:rPr>
              <a:t>as she </a:t>
            </a:r>
            <a:r>
              <a:rPr dirty="0" sz="1400">
                <a:latin typeface="Book Antiqua"/>
                <a:cs typeface="Book Antiqua"/>
              </a:rPr>
              <a:t>led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children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sick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child's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room,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touched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</a:t>
            </a:r>
            <a:r>
              <a:rPr dirty="0" sz="1400" spc="3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5440" cy="4603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read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sketch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may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led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obey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much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Ellen.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8615" cy="88639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young and thoughtless </a:t>
            </a:r>
            <a:r>
              <a:rPr dirty="0" sz="1400">
                <a:latin typeface="Book Antiqua"/>
                <a:cs typeface="Book Antiqua"/>
              </a:rPr>
              <a:t>children so </a:t>
            </a:r>
            <a:r>
              <a:rPr dirty="0" sz="1400" spc="-5">
                <a:latin typeface="Book Antiqua"/>
                <a:cs typeface="Book Antiqua"/>
              </a:rPr>
              <a:t>attentive 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poor </a:t>
            </a:r>
            <a:r>
              <a:rPr dirty="0" sz="1400">
                <a:latin typeface="Book Antiqua"/>
                <a:cs typeface="Book Antiqua"/>
              </a:rPr>
              <a:t>Lucy. "And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 you</a:t>
            </a:r>
            <a:r>
              <a:rPr dirty="0" sz="1400">
                <a:latin typeface="Book Antiqua"/>
                <a:cs typeface="Book Antiqua"/>
              </a:rPr>
              <a:t> come all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and Phil, </a:t>
            </a:r>
            <a:r>
              <a:rPr dirty="0" sz="1400" spc="-5">
                <a:latin typeface="Book Antiqua"/>
                <a:cs typeface="Book Antiqua"/>
              </a:rPr>
              <a:t>Nelly,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bring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nice strawberries?" without </a:t>
            </a:r>
            <a:r>
              <a:rPr dirty="0" sz="1400">
                <a:latin typeface="Book Antiqua"/>
                <a:cs typeface="Book Antiqua"/>
              </a:rPr>
              <a:t>waiting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reply, she </a:t>
            </a:r>
            <a:r>
              <a:rPr dirty="0" sz="1400" spc="-5">
                <a:latin typeface="Book Antiqua"/>
                <a:cs typeface="Book Antiqua"/>
              </a:rPr>
              <a:t>turned 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choice </a:t>
            </a:r>
            <a:r>
              <a:rPr dirty="0" sz="1400" spc="-5">
                <a:latin typeface="Book Antiqua"/>
                <a:cs typeface="Book Antiqua"/>
              </a:rPr>
              <a:t>tea-rose that stood beside </a:t>
            </a:r>
            <a:r>
              <a:rPr dirty="0" sz="1400">
                <a:latin typeface="Book Antiqua"/>
                <a:cs typeface="Book Antiqua"/>
              </a:rPr>
              <a:t>her, </a:t>
            </a:r>
            <a:r>
              <a:rPr dirty="0" sz="1400" spc="-5">
                <a:latin typeface="Book Antiqua"/>
                <a:cs typeface="Book Antiqua"/>
              </a:rPr>
              <a:t>and, breaking </a:t>
            </a:r>
            <a:r>
              <a:rPr dirty="0" sz="1400">
                <a:latin typeface="Book Antiqua"/>
                <a:cs typeface="Book Antiqua"/>
              </a:rPr>
              <a:t>off </a:t>
            </a:r>
            <a:r>
              <a:rPr dirty="0" sz="1400" spc="-5">
                <a:latin typeface="Book Antiqua"/>
                <a:cs typeface="Book Antiqua"/>
              </a:rPr>
              <a:t>two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half-blown buds, she </a:t>
            </a:r>
            <a:r>
              <a:rPr dirty="0" sz="1400">
                <a:latin typeface="Book Antiqua"/>
                <a:cs typeface="Book Antiqua"/>
              </a:rPr>
              <a:t>gave </a:t>
            </a:r>
            <a:r>
              <a:rPr dirty="0" sz="1400" spc="-5">
                <a:latin typeface="Book Antiqua"/>
                <a:cs typeface="Book Antiqua"/>
              </a:rPr>
              <a:t>them to Phil </a:t>
            </a:r>
            <a:r>
              <a:rPr dirty="0" sz="1400">
                <a:latin typeface="Book Antiqua"/>
                <a:cs typeface="Book Antiqua"/>
              </a:rPr>
              <a:t>and Nelly, </a:t>
            </a:r>
            <a:r>
              <a:rPr dirty="0" sz="1400" spc="-5">
                <a:latin typeface="Book Antiqua"/>
                <a:cs typeface="Book Antiqua"/>
              </a:rPr>
              <a:t>saying </a:t>
            </a:r>
            <a:r>
              <a:rPr dirty="0" sz="1400">
                <a:latin typeface="Book Antiqua"/>
                <a:cs typeface="Book Antiqua"/>
              </a:rPr>
              <a:t>as she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 so,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"It's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darlings,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your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kindness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know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5">
                <a:latin typeface="Book Antiqua"/>
                <a:cs typeface="Book Antiqua"/>
              </a:rPr>
              <a:t> you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like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coming </a:t>
            </a:r>
            <a:r>
              <a:rPr dirty="0" sz="1400">
                <a:latin typeface="Book Antiqua"/>
                <a:cs typeface="Book Antiqua"/>
              </a:rPr>
              <a:t>from</a:t>
            </a:r>
            <a:r>
              <a:rPr dirty="0" sz="1400" spc="-5">
                <a:latin typeface="Book Antiqua"/>
                <a:cs typeface="Book Antiqua"/>
              </a:rPr>
              <a:t> your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sick </a:t>
            </a:r>
            <a:r>
              <a:rPr dirty="0" sz="1400" spc="-5">
                <a:latin typeface="Book Antiqua"/>
                <a:cs typeface="Book Antiqua"/>
              </a:rPr>
              <a:t>friend."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</a:t>
            </a:r>
            <a:r>
              <a:rPr dirty="0" sz="1400">
                <a:latin typeface="Book Antiqua"/>
                <a:cs typeface="Book Antiqua"/>
              </a:rPr>
              <a:t> blood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flashed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over</a:t>
            </a:r>
            <a:r>
              <a:rPr dirty="0" sz="1400">
                <a:latin typeface="Book Antiqua"/>
                <a:cs typeface="Book Antiqua"/>
              </a:rPr>
              <a:t> Phil's </a:t>
            </a:r>
            <a:r>
              <a:rPr dirty="0" sz="1400" spc="-5">
                <a:latin typeface="Book Antiqua"/>
                <a:cs typeface="Book Antiqua"/>
              </a:rPr>
              <a:t>dark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brow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crimsoned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even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Poor</a:t>
            </a:r>
            <a:r>
              <a:rPr dirty="0" sz="1400">
                <a:latin typeface="Book Antiqua"/>
                <a:cs typeface="Book Antiqua"/>
              </a:rPr>
              <a:t> Phil!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shame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remorse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few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minutes </a:t>
            </a:r>
            <a:r>
              <a:rPr dirty="0" sz="1400">
                <a:latin typeface="Book Antiqua"/>
                <a:cs typeface="Book Antiqua"/>
              </a:rPr>
              <a:t>washed </a:t>
            </a:r>
            <a:r>
              <a:rPr dirty="0" sz="1400" spc="-5">
                <a:latin typeface="Book Antiqua"/>
                <a:cs typeface="Book Antiqua"/>
              </a:rPr>
              <a:t>away his unthinking </a:t>
            </a:r>
            <a:r>
              <a:rPr dirty="0" sz="1400">
                <a:latin typeface="Book Antiqua"/>
                <a:cs typeface="Book Antiqua"/>
              </a:rPr>
              <a:t>sin, and </a:t>
            </a:r>
            <a:r>
              <a:rPr dirty="0" sz="1400" spc="-5">
                <a:latin typeface="Book Antiqua"/>
                <a:cs typeface="Book Antiqua"/>
              </a:rPr>
              <a:t>Nelly forgave him,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tried </a:t>
            </a:r>
            <a:r>
              <a:rPr dirty="0" sz="1400">
                <a:latin typeface="Book Antiqua"/>
                <a:cs typeface="Book Antiqua"/>
              </a:rPr>
              <a:t>with all her </a:t>
            </a:r>
            <a:r>
              <a:rPr dirty="0" sz="1400" spc="-5">
                <a:latin typeface="Book Antiqua"/>
                <a:cs typeface="Book Antiqua"/>
              </a:rPr>
              <a:t>power to make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forget </a:t>
            </a:r>
            <a:r>
              <a:rPr dirty="0" sz="1400">
                <a:latin typeface="Book Antiqua"/>
                <a:cs typeface="Book Antiqua"/>
              </a:rPr>
              <a:t>it. </a:t>
            </a:r>
            <a:r>
              <a:rPr dirty="0" sz="1400" spc="-1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 kind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though thoughtless </a:t>
            </a:r>
            <a:r>
              <a:rPr dirty="0" sz="1400">
                <a:latin typeface="Book Antiqua"/>
                <a:cs typeface="Book Antiqua"/>
              </a:rPr>
              <a:t>boy </a:t>
            </a:r>
            <a:r>
              <a:rPr dirty="0" sz="1400" spc="-5">
                <a:latin typeface="Book Antiqua"/>
                <a:cs typeface="Book Antiqua"/>
              </a:rPr>
              <a:t>was not satisfied until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had sent Lucy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pretty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basket </a:t>
            </a:r>
            <a:r>
              <a:rPr dirty="0" sz="1400">
                <a:latin typeface="Book Antiqua"/>
                <a:cs typeface="Book Antiqua"/>
              </a:rPr>
              <a:t>filled with rare </a:t>
            </a:r>
            <a:r>
              <a:rPr dirty="0" sz="1400" spc="-5">
                <a:latin typeface="Book Antiqua"/>
                <a:cs typeface="Book Antiqua"/>
              </a:rPr>
              <a:t>and beautiful flowers, gathered </a:t>
            </a:r>
            <a:r>
              <a:rPr dirty="0" sz="1400">
                <a:latin typeface="Book Antiqua"/>
                <a:cs typeface="Book Antiqua"/>
              </a:rPr>
              <a:t> from his </a:t>
            </a:r>
            <a:r>
              <a:rPr dirty="0" sz="1400" spc="-5">
                <a:latin typeface="Book Antiqua"/>
                <a:cs typeface="Book Antiqua"/>
              </a:rPr>
              <a:t>father's </a:t>
            </a:r>
            <a:r>
              <a:rPr dirty="0" sz="1400" spc="-10">
                <a:latin typeface="Book Antiqua"/>
                <a:cs typeface="Book Antiqua"/>
              </a:rPr>
              <a:t>large </a:t>
            </a:r>
            <a:r>
              <a:rPr dirty="0" sz="1400" spc="-5">
                <a:latin typeface="Book Antiqua"/>
                <a:cs typeface="Book Antiqua"/>
              </a:rPr>
              <a:t>garden. </a:t>
            </a:r>
            <a:r>
              <a:rPr dirty="0" sz="1400">
                <a:latin typeface="Book Antiqua"/>
                <a:cs typeface="Book Antiqua"/>
              </a:rPr>
              <a:t>Then, and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 spc="-10">
                <a:latin typeface="Book Antiqua"/>
                <a:cs typeface="Book Antiqua"/>
              </a:rPr>
              <a:t>till </a:t>
            </a:r>
            <a:r>
              <a:rPr dirty="0" sz="1400" spc="-5">
                <a:latin typeface="Book Antiqua"/>
                <a:cs typeface="Book Antiqua"/>
              </a:rPr>
              <a:t>then, did he look 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pleasure</a:t>
            </a:r>
            <a:r>
              <a:rPr dirty="0" sz="1400">
                <a:latin typeface="Book Antiqua"/>
                <a:cs typeface="Book Antiqua"/>
              </a:rPr>
              <a:t> upon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rose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Lucy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 given him.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Some time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above </a:t>
            </a:r>
            <a:r>
              <a:rPr dirty="0" sz="1400">
                <a:latin typeface="Book Antiqua"/>
                <a:cs typeface="Book Antiqua"/>
              </a:rPr>
              <a:t>occurrence, </a:t>
            </a:r>
            <a:r>
              <a:rPr dirty="0" sz="1400" spc="-5">
                <a:latin typeface="Book Antiqua"/>
                <a:cs typeface="Book Antiqua"/>
              </a:rPr>
              <a:t>perhaps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week, Nelly was </a:t>
            </a:r>
            <a:r>
              <a:rPr dirty="0" sz="1400">
                <a:latin typeface="Book Antiqua"/>
                <a:cs typeface="Book Antiqua"/>
              </a:rPr>
              <a:t> sitting in her </a:t>
            </a:r>
            <a:r>
              <a:rPr dirty="0" sz="1400" spc="-5">
                <a:latin typeface="Book Antiqua"/>
                <a:cs typeface="Book Antiqua"/>
              </a:rPr>
              <a:t>low </a:t>
            </a:r>
            <a:r>
              <a:rPr dirty="0" sz="1400">
                <a:latin typeface="Book Antiqua"/>
                <a:cs typeface="Book Antiqua"/>
              </a:rPr>
              <a:t>rocking-chair, </a:t>
            </a:r>
            <a:r>
              <a:rPr dirty="0" sz="1400" spc="-5">
                <a:latin typeface="Book Antiqua"/>
                <a:cs typeface="Book Antiqua"/>
              </a:rPr>
              <a:t>under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shadow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portico,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sewing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busily as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nimble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fingers would </a:t>
            </a:r>
            <a:r>
              <a:rPr dirty="0" sz="1400">
                <a:latin typeface="Book Antiqua"/>
                <a:cs typeface="Book Antiqua"/>
              </a:rPr>
              <a:t>let </a:t>
            </a:r>
            <a:r>
              <a:rPr dirty="0" sz="1400" spc="-5">
                <a:latin typeface="Book Antiqua"/>
                <a:cs typeface="Book Antiqua"/>
              </a:rPr>
              <a:t>her, </a:t>
            </a:r>
            <a:r>
              <a:rPr dirty="0" sz="1400">
                <a:latin typeface="Book Antiqua"/>
                <a:cs typeface="Book Antiqua"/>
              </a:rPr>
              <a:t>when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shadow </a:t>
            </a:r>
            <a:r>
              <a:rPr dirty="0" sz="1400">
                <a:latin typeface="Book Antiqua"/>
                <a:cs typeface="Book Antiqua"/>
              </a:rPr>
              <a:t>darkened </a:t>
            </a:r>
            <a:r>
              <a:rPr dirty="0" sz="1400" spc="-5">
                <a:latin typeface="Book Antiqua"/>
                <a:cs typeface="Book Antiqua"/>
              </a:rPr>
              <a:t>the sunlit </a:t>
            </a:r>
            <a:r>
              <a:rPr dirty="0" sz="1400">
                <a:latin typeface="Book Antiqua"/>
                <a:cs typeface="Book Antiqua"/>
              </a:rPr>
              <a:t>walk </a:t>
            </a:r>
            <a:r>
              <a:rPr dirty="0" sz="1400" spc="-5">
                <a:latin typeface="Book Antiqua"/>
                <a:cs typeface="Book Antiqua"/>
              </a:rPr>
              <a:t>leading to the </a:t>
            </a:r>
            <a:r>
              <a:rPr dirty="0" sz="1400">
                <a:latin typeface="Book Antiqua"/>
                <a:cs typeface="Book Antiqua"/>
              </a:rPr>
              <a:t>house. </a:t>
            </a:r>
            <a:r>
              <a:rPr dirty="0" sz="1400" spc="-5">
                <a:latin typeface="Book Antiqua"/>
                <a:cs typeface="Book Antiqua"/>
              </a:rPr>
              <a:t>Nelly saw </a:t>
            </a:r>
            <a:r>
              <a:rPr dirty="0" sz="1400">
                <a:latin typeface="Book Antiqua"/>
                <a:cs typeface="Book Antiqua"/>
              </a:rPr>
              <a:t>it,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knew </a:t>
            </a:r>
            <a:r>
              <a:rPr dirty="0" sz="1400">
                <a:latin typeface="Book Antiqua"/>
                <a:cs typeface="Book Antiqua"/>
              </a:rPr>
              <a:t>well </a:t>
            </a:r>
            <a:r>
              <a:rPr dirty="0" sz="1400" spc="-5">
                <a:latin typeface="Book Antiqua"/>
                <a:cs typeface="Book Antiqua"/>
              </a:rPr>
              <a:t>enough </a:t>
            </a:r>
            <a:r>
              <a:rPr dirty="0" sz="1400">
                <a:latin typeface="Book Antiqua"/>
                <a:cs typeface="Book Antiqua"/>
              </a:rPr>
              <a:t>who it </a:t>
            </a:r>
            <a:r>
              <a:rPr dirty="0" sz="1400" spc="-5">
                <a:latin typeface="Book Antiqua"/>
                <a:cs typeface="Book Antiqua"/>
              </a:rPr>
              <a:t>was; but there she </a:t>
            </a:r>
            <a:r>
              <a:rPr dirty="0" sz="1400">
                <a:latin typeface="Book Antiqua"/>
                <a:cs typeface="Book Antiqua"/>
              </a:rPr>
              <a:t>sat, </a:t>
            </a:r>
            <a:r>
              <a:rPr dirty="0" sz="1400" spc="-5">
                <a:latin typeface="Book Antiqua"/>
                <a:cs typeface="Book Antiqua"/>
              </a:rPr>
              <a:t>her pretty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mouth </a:t>
            </a:r>
            <a:r>
              <a:rPr dirty="0" sz="1400" spc="-5">
                <a:latin typeface="Book Antiqua"/>
                <a:cs typeface="Book Antiqua"/>
              </a:rPr>
              <a:t>pursed </a:t>
            </a:r>
            <a:r>
              <a:rPr dirty="0" sz="1400">
                <a:latin typeface="Book Antiqua"/>
                <a:cs typeface="Book Antiqua"/>
              </a:rPr>
              <a:t>up, and her </a:t>
            </a:r>
            <a:r>
              <a:rPr dirty="0" sz="1400" spc="-5">
                <a:latin typeface="Book Antiqua"/>
                <a:cs typeface="Book Antiqua"/>
              </a:rPr>
              <a:t>merry blue </a:t>
            </a:r>
            <a:r>
              <a:rPr dirty="0" sz="1400">
                <a:latin typeface="Book Antiqua"/>
                <a:cs typeface="Book Antiqua"/>
              </a:rPr>
              <a:t>eyes </a:t>
            </a:r>
            <a:r>
              <a:rPr dirty="0" sz="1400" spc="-5">
                <a:latin typeface="Book Antiqua"/>
                <a:cs typeface="Book Antiqua"/>
              </a:rPr>
              <a:t>almost closed, </a:t>
            </a:r>
            <a:r>
              <a:rPr dirty="0" sz="1400">
                <a:latin typeface="Book Antiqua"/>
                <a:cs typeface="Book Antiqua"/>
              </a:rPr>
              <a:t>working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faster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ever.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"Oh!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</a:t>
            </a:r>
            <a:r>
              <a:rPr dirty="0" sz="1400">
                <a:latin typeface="Book Antiqua"/>
                <a:cs typeface="Book Antiqua"/>
              </a:rPr>
              <a:t> Phil?"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exclaimed,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Morton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bounded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lightly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over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railing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beside</a:t>
            </a:r>
            <a:r>
              <a:rPr dirty="0" sz="1400">
                <a:latin typeface="Book Antiqua"/>
                <a:cs typeface="Book Antiqua"/>
              </a:rPr>
              <a:t> her,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(for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disdained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sober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process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walking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up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steps;)</a:t>
            </a:r>
            <a:r>
              <a:rPr dirty="0" sz="1400" spc="340">
                <a:latin typeface="Book Antiqua"/>
                <a:cs typeface="Book Antiqua"/>
              </a:rPr>
              <a:t>  </a:t>
            </a:r>
            <a:r>
              <a:rPr dirty="0" sz="1400" spc="-5">
                <a:latin typeface="Book Antiqua"/>
                <a:cs typeface="Book Antiqua"/>
              </a:rPr>
              <a:t>"how</a:t>
            </a:r>
            <a:r>
              <a:rPr dirty="0" sz="1400" spc="340">
                <a:latin typeface="Book Antiqua"/>
                <a:cs typeface="Book Antiqua"/>
              </a:rPr>
              <a:t> 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340">
                <a:latin typeface="Book Antiqua"/>
                <a:cs typeface="Book Antiqua"/>
              </a:rPr>
              <a:t>  </a:t>
            </a:r>
            <a:r>
              <a:rPr dirty="0" sz="1400" spc="-5">
                <a:latin typeface="Book Antiqua"/>
                <a:cs typeface="Book Antiqua"/>
              </a:rPr>
              <a:t>frightened </a:t>
            </a:r>
            <a:r>
              <a:rPr dirty="0" sz="1400">
                <a:latin typeface="Book Antiqua"/>
                <a:cs typeface="Book Antiqua"/>
              </a:rPr>
              <a:t> me!" </a:t>
            </a:r>
            <a:r>
              <a:rPr dirty="0" sz="1400" spc="-5" i="1">
                <a:latin typeface="Book Antiqua"/>
                <a:cs typeface="Book Antiqua"/>
              </a:rPr>
              <a:t>He</a:t>
            </a:r>
            <a:r>
              <a:rPr dirty="0" sz="1400" spc="-5">
                <a:latin typeface="Book Antiqua"/>
                <a:cs typeface="Book Antiqua"/>
              </a:rPr>
              <a:t>frighten </a:t>
            </a:r>
            <a:r>
              <a:rPr dirty="0" sz="1400" spc="-5" i="1">
                <a:latin typeface="Book Antiqua"/>
                <a:cs typeface="Book Antiqua"/>
              </a:rPr>
              <a:t>her! </a:t>
            </a:r>
            <a:r>
              <a:rPr dirty="0" sz="1400" spc="-5">
                <a:latin typeface="Book Antiqua"/>
                <a:cs typeface="Book Antiqua"/>
              </a:rPr>
              <a:t>Though he was naughty sometimes,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scared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little </a:t>
            </a:r>
            <a:r>
              <a:rPr dirty="0" sz="1400" spc="-5">
                <a:latin typeface="Book Antiqua"/>
                <a:cs typeface="Book Antiqua"/>
              </a:rPr>
              <a:t>birds,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 would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frightening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Nelly Grey.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"Oh!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Phil,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something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show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you,"</a:t>
            </a:r>
            <a:r>
              <a:rPr dirty="0" sz="1400" spc="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said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girl,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while,</a:t>
            </a:r>
            <a:r>
              <a:rPr dirty="0" sz="1400" spc="3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3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raised</a:t>
            </a:r>
            <a:r>
              <a:rPr dirty="0" sz="1400" spc="3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3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voice</a:t>
            </a:r>
            <a:r>
              <a:rPr dirty="0" sz="1400" spc="3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called,</a:t>
            </a:r>
            <a:r>
              <a:rPr dirty="0" sz="1400" spc="3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"Frisk!</a:t>
            </a:r>
            <a:r>
              <a:rPr dirty="0" sz="1400" spc="3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Frisk!"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Frisk was not far away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Nelly, </a:t>
            </a:r>
            <a:r>
              <a:rPr dirty="0" sz="1400">
                <a:latin typeface="Book Antiqua"/>
                <a:cs typeface="Book Antiqua"/>
              </a:rPr>
              <a:t>and presently </a:t>
            </a:r>
            <a:r>
              <a:rPr dirty="0" sz="1400" spc="-5">
                <a:latin typeface="Book Antiqua"/>
                <a:cs typeface="Book Antiqua"/>
              </a:rPr>
              <a:t>he came </a:t>
            </a:r>
            <a:r>
              <a:rPr dirty="0" sz="1400">
                <a:latin typeface="Book Antiqua"/>
                <a:cs typeface="Book Antiqua"/>
              </a:rPr>
              <a:t>lazily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along,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shaking</a:t>
            </a:r>
            <a:r>
              <a:rPr dirty="0" sz="1400">
                <a:latin typeface="Book Antiqua"/>
                <a:cs typeface="Book Antiqua"/>
              </a:rPr>
              <a:t> 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silky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coat</a:t>
            </a:r>
            <a:r>
              <a:rPr dirty="0" sz="1400">
                <a:latin typeface="Book Antiqua"/>
                <a:cs typeface="Book Antiqua"/>
              </a:rPr>
              <a:t>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he</a:t>
            </a:r>
            <a:r>
              <a:rPr dirty="0" sz="1400" spc="-5">
                <a:latin typeface="Book Antiqua"/>
                <a:cs typeface="Book Antiqua"/>
              </a:rPr>
              <a:t> did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quite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relish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waked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nap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abruptly.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"But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that shining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brightly around his </a:t>
            </a:r>
            <a:r>
              <a:rPr dirty="0" sz="1400">
                <a:latin typeface="Book Antiqua"/>
                <a:cs typeface="Book Antiqua"/>
              </a:rPr>
              <a:t>neck—can it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collar? </a:t>
            </a:r>
            <a:r>
              <a:rPr dirty="0" sz="1400" spc="-5">
                <a:latin typeface="Book Antiqua"/>
                <a:cs typeface="Book Antiqua"/>
              </a:rPr>
              <a:t>Well, </a:t>
            </a:r>
            <a:r>
              <a:rPr dirty="0" sz="1400">
                <a:latin typeface="Book Antiqua"/>
                <a:cs typeface="Book Antiqua"/>
              </a:rPr>
              <a:t>it is, sure </a:t>
            </a:r>
            <a:r>
              <a:rPr dirty="0" sz="1400" spc="-5">
                <a:latin typeface="Book Antiqua"/>
                <a:cs typeface="Book Antiqua"/>
              </a:rPr>
              <a:t>enough. But where </a:t>
            </a:r>
            <a:r>
              <a:rPr dirty="0" sz="1400" spc="-5" i="1">
                <a:latin typeface="Book Antiqua"/>
                <a:cs typeface="Book Antiqua"/>
              </a:rPr>
              <a:t>did </a:t>
            </a:r>
            <a:r>
              <a:rPr dirty="0" sz="1400" spc="-5">
                <a:latin typeface="Book Antiqua"/>
                <a:cs typeface="Book Antiqua"/>
              </a:rPr>
              <a:t>you get </a:t>
            </a:r>
            <a:r>
              <a:rPr dirty="0" sz="1400">
                <a:latin typeface="Book Antiqua"/>
                <a:cs typeface="Book Antiqua"/>
              </a:rPr>
              <a:t>it, </a:t>
            </a:r>
            <a:r>
              <a:rPr dirty="0" sz="1400" spc="-5">
                <a:latin typeface="Book Antiqua"/>
                <a:cs typeface="Book Antiqua"/>
              </a:rPr>
              <a:t>Nell?"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turning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her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amazement.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72294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11430" indent="15240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"Mrs. </a:t>
            </a:r>
            <a:r>
              <a:rPr dirty="0" sz="1400" spc="-5">
                <a:latin typeface="Book Antiqua"/>
                <a:cs typeface="Book Antiqua"/>
              </a:rPr>
              <a:t>Preston, the </a:t>
            </a:r>
            <a:r>
              <a:rPr dirty="0" sz="1400">
                <a:latin typeface="Book Antiqua"/>
                <a:cs typeface="Book Antiqua"/>
              </a:rPr>
              <a:t>minister's wife, </a:t>
            </a:r>
            <a:r>
              <a:rPr dirty="0" sz="1400" spc="-5">
                <a:latin typeface="Book Antiqua"/>
                <a:cs typeface="Book Antiqua"/>
              </a:rPr>
              <a:t>gave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me; how she came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 know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wanted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it,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can't</a:t>
            </a:r>
            <a:r>
              <a:rPr dirty="0" sz="1400" spc="-5">
                <a:latin typeface="Book Antiqua"/>
                <a:cs typeface="Book Antiqua"/>
              </a:rPr>
              <a:t> think."</a:t>
            </a:r>
            <a:endParaRPr sz="1400">
              <a:latin typeface="Book Antiqua"/>
              <a:cs typeface="Book Antiqua"/>
            </a:endParaRPr>
          </a:p>
          <a:p>
            <a:pPr algn="just" marL="12700" marR="1079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"But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can,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Nell.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heard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talking,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I'll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bet;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know she came </a:t>
            </a:r>
            <a:r>
              <a:rPr dirty="0" sz="1400">
                <a:latin typeface="Book Antiqua"/>
                <a:cs typeface="Book Antiqua"/>
              </a:rPr>
              <a:t>in just after we </a:t>
            </a:r>
            <a:r>
              <a:rPr dirty="0" sz="1400" spc="-5">
                <a:latin typeface="Book Antiqua"/>
                <a:cs typeface="Book Antiqua"/>
              </a:rPr>
              <a:t>did, </a:t>
            </a:r>
            <a:r>
              <a:rPr dirty="0" sz="1400">
                <a:latin typeface="Book Antiqua"/>
                <a:cs typeface="Book Antiqua"/>
              </a:rPr>
              <a:t>and she gave it </a:t>
            </a:r>
            <a:r>
              <a:rPr dirty="0" sz="1400" spc="-5">
                <a:latin typeface="Book Antiqua"/>
                <a:cs typeface="Book Antiqua"/>
              </a:rPr>
              <a:t>to you for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good."</a:t>
            </a:r>
            <a:endParaRPr sz="1400">
              <a:latin typeface="Book Antiqua"/>
              <a:cs typeface="Book Antiqua"/>
            </a:endParaRPr>
          </a:p>
          <a:p>
            <a:pPr marL="165100" marR="383540">
              <a:lnSpc>
                <a:spcPct val="186500"/>
              </a:lnSpc>
              <a:spcBef>
                <a:spcPts val="10"/>
              </a:spcBef>
            </a:pPr>
            <a:r>
              <a:rPr dirty="0" sz="1400" spc="-5">
                <a:latin typeface="Book Antiqua"/>
                <a:cs typeface="Book Antiqua"/>
              </a:rPr>
              <a:t>"Oh </a:t>
            </a:r>
            <a:r>
              <a:rPr dirty="0" sz="1400">
                <a:latin typeface="Book Antiqua"/>
                <a:cs typeface="Book Antiqua"/>
              </a:rPr>
              <a:t>no, Phil! I only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anybody </a:t>
            </a:r>
            <a:r>
              <a:rPr dirty="0" sz="1400">
                <a:latin typeface="Book Antiqua"/>
                <a:cs typeface="Book Antiqua"/>
              </a:rPr>
              <a:t>else would </a:t>
            </a:r>
            <a:r>
              <a:rPr dirty="0" sz="1400" spc="-5">
                <a:latin typeface="Book Antiqua"/>
                <a:cs typeface="Book Antiqua"/>
              </a:rPr>
              <a:t>have done."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Anybody</a:t>
            </a:r>
            <a:r>
              <a:rPr dirty="0" sz="1400" spc="-5">
                <a:latin typeface="Book Antiqua"/>
                <a:cs typeface="Book Antiqua"/>
              </a:rPr>
              <a:t>? You know </a:t>
            </a:r>
            <a:r>
              <a:rPr dirty="0" sz="1400" i="1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didn't </a:t>
            </a:r>
            <a:r>
              <a:rPr dirty="0" sz="1400">
                <a:latin typeface="Book Antiqua"/>
                <a:cs typeface="Book Antiqua"/>
              </a:rPr>
              <a:t>want </a:t>
            </a:r>
            <a:r>
              <a:rPr dirty="0" sz="1400" spc="-5">
                <a:latin typeface="Book Antiqua"/>
                <a:cs typeface="Book Antiqua"/>
              </a:rPr>
              <a:t>to Nelly," </a:t>
            </a:r>
            <a:r>
              <a:rPr dirty="0" sz="1400">
                <a:latin typeface="Book Antiqua"/>
                <a:cs typeface="Book Antiqua"/>
              </a:rPr>
              <a:t>said Phil </a:t>
            </a:r>
            <a:r>
              <a:rPr dirty="0" sz="1400" spc="-5">
                <a:latin typeface="Book Antiqua"/>
                <a:cs typeface="Book Antiqua"/>
              </a:rPr>
              <a:t>sadly.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"Oh,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</a:t>
            </a:r>
            <a:r>
              <a:rPr dirty="0" sz="1400" spc="-5">
                <a:latin typeface="Book Antiqua"/>
                <a:cs typeface="Book Antiqua"/>
              </a:rPr>
              <a:t> mind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Phil;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afterward,</a:t>
            </a:r>
            <a:r>
              <a:rPr dirty="0" sz="1400" spc="-5">
                <a:latin typeface="Book Antiqua"/>
                <a:cs typeface="Book Antiqua"/>
              </a:rPr>
              <a:t> you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know."</a:t>
            </a:r>
            <a:endParaRPr sz="1400">
              <a:latin typeface="Book Antiqua"/>
              <a:cs typeface="Book Antiqua"/>
            </a:endParaRPr>
          </a:p>
          <a:p>
            <a:pPr marL="12700" marR="9525" indent="152400">
              <a:lnSpc>
                <a:spcPct val="104299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"Well,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but,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Nell,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 i="1">
                <a:latin typeface="Book Antiqua"/>
                <a:cs typeface="Book Antiqua"/>
              </a:rPr>
              <a:t>know</a:t>
            </a:r>
            <a:r>
              <a:rPr dirty="0" sz="1400" spc="-10" i="1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gave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being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good.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Isn't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something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collar?"</a:t>
            </a:r>
            <a:endParaRPr sz="1400">
              <a:latin typeface="Book Antiqua"/>
              <a:cs typeface="Book Antiqua"/>
            </a:endParaRPr>
          </a:p>
          <a:p>
            <a:pPr marL="165100" marR="8890">
              <a:lnSpc>
                <a:spcPts val="3140"/>
              </a:lnSpc>
              <a:spcBef>
                <a:spcPts val="340"/>
              </a:spcBef>
            </a:pPr>
            <a:r>
              <a:rPr dirty="0" sz="1400" spc="-5">
                <a:latin typeface="Book Antiqua"/>
                <a:cs typeface="Book Antiqua"/>
              </a:rPr>
              <a:t>"No,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Frisk's name;" </a:t>
            </a:r>
            <a:r>
              <a:rPr dirty="0" sz="1400">
                <a:latin typeface="Book Antiqua"/>
                <a:cs typeface="Book Antiqua"/>
              </a:rPr>
              <a:t>and she </a:t>
            </a:r>
            <a:r>
              <a:rPr dirty="0" sz="1400" spc="-5">
                <a:latin typeface="Book Antiqua"/>
                <a:cs typeface="Book Antiqua"/>
              </a:rPr>
              <a:t>turned to examine </a:t>
            </a:r>
            <a:r>
              <a:rPr dirty="0" sz="1400">
                <a:latin typeface="Book Antiqua"/>
                <a:cs typeface="Book Antiqua"/>
              </a:rPr>
              <a:t>it with Phil.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"There,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Nell!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what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call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this?"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triumphantly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held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ts val="1385"/>
              </a:lnSpc>
            </a:pPr>
            <a:r>
              <a:rPr dirty="0" sz="1400">
                <a:latin typeface="Book Antiqua"/>
                <a:cs typeface="Book Antiqua"/>
              </a:rPr>
              <a:t>up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edge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collar,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written,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"</a:t>
            </a:r>
            <a:r>
              <a:rPr dirty="0" sz="1400" i="1">
                <a:latin typeface="Book Antiqua"/>
                <a:cs typeface="Book Antiqua"/>
              </a:rPr>
              <a:t>Nelly's</a:t>
            </a:r>
            <a:r>
              <a:rPr dirty="0" sz="1400" spc="16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reward</a:t>
            </a:r>
            <a:r>
              <a:rPr dirty="0" sz="1400" spc="14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for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5" i="1">
                <a:latin typeface="Book Antiqua"/>
                <a:cs typeface="Book Antiqua"/>
              </a:rPr>
              <a:t>self-denial."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>
                <a:latin typeface="Book Antiqua"/>
                <a:cs typeface="Book Antiqua"/>
              </a:rPr>
              <a:t>"Why,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before;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isn't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queer?"</a:t>
            </a:r>
            <a:endParaRPr sz="1400">
              <a:latin typeface="Book Antiqua"/>
              <a:cs typeface="Book Antiqua"/>
            </a:endParaRPr>
          </a:p>
          <a:p>
            <a:pPr marL="12700" marR="8255" indent="152400">
              <a:lnSpc>
                <a:spcPct val="104299"/>
              </a:lnSpc>
              <a:spcBef>
                <a:spcPts val="1380"/>
              </a:spcBef>
            </a:pPr>
            <a:r>
              <a:rPr dirty="0" sz="1400">
                <a:latin typeface="Book Antiqua"/>
                <a:cs typeface="Book Antiqua"/>
              </a:rPr>
              <a:t>"Queer,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didn't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i="1">
                <a:latin typeface="Book Antiqua"/>
                <a:cs typeface="Book Antiqua"/>
              </a:rPr>
              <a:t>see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before?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Yes;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isn't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queer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gave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No, not</a:t>
            </a:r>
            <a:r>
              <a:rPr dirty="0" sz="1400">
                <a:latin typeface="Book Antiqua"/>
                <a:cs typeface="Book Antiqua"/>
              </a:rPr>
              <a:t> at all; I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should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 thought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5">
                <a:latin typeface="Book Antiqua"/>
                <a:cs typeface="Book Antiqua"/>
              </a:rPr>
              <a:t> would."</a:t>
            </a:r>
            <a:endParaRPr sz="1400">
              <a:latin typeface="Book Antiqua"/>
              <a:cs typeface="Book Antiqua"/>
            </a:endParaRPr>
          </a:p>
          <a:p>
            <a:pPr marL="12700" marR="1079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"Oh,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Phil,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how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praise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me!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mustn't,"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said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Nelly,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pink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cheeks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deepening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into scarlet.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She</a:t>
            </a:r>
            <a:r>
              <a:rPr dirty="0" sz="1400">
                <a:latin typeface="Book Antiqua"/>
                <a:cs typeface="Book Antiqua"/>
              </a:rPr>
              <a:t> deserved </a:t>
            </a:r>
            <a:r>
              <a:rPr dirty="0" sz="1400" spc="-5">
                <a:latin typeface="Book Antiqua"/>
                <a:cs typeface="Book Antiqua"/>
              </a:rPr>
              <a:t>praise,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not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she?</a:t>
            </a:r>
            <a:r>
              <a:rPr dirty="0" sz="1400">
                <a:latin typeface="Book Antiqua"/>
                <a:cs typeface="Book Antiqua"/>
              </a:rPr>
              <a:t> for she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a very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girl. But </a:t>
            </a:r>
            <a:r>
              <a:rPr dirty="0" sz="1400">
                <a:latin typeface="Book Antiqua"/>
                <a:cs typeface="Book Antiqua"/>
              </a:rPr>
              <a:t>I will not </a:t>
            </a:r>
            <a:r>
              <a:rPr dirty="0" sz="1400" spc="-5">
                <a:latin typeface="Book Antiqua"/>
                <a:cs typeface="Book Antiqua"/>
              </a:rPr>
              <a:t>tire you with </a:t>
            </a:r>
            <a:r>
              <a:rPr dirty="0" sz="1400">
                <a:latin typeface="Book Antiqua"/>
                <a:cs typeface="Book Antiqua"/>
              </a:rPr>
              <a:t>any </a:t>
            </a:r>
            <a:r>
              <a:rPr dirty="0" sz="1400" spc="-5">
                <a:latin typeface="Book Antiqua"/>
                <a:cs typeface="Book Antiqua"/>
              </a:rPr>
              <a:t>more about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now. So good-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by, my</a:t>
            </a:r>
            <a:r>
              <a:rPr dirty="0" sz="1400">
                <a:latin typeface="Book Antiqua"/>
                <a:cs typeface="Book Antiqua"/>
              </a:rPr>
              <a:t> sweet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reader.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 spc="-5">
                <a:latin typeface="Book Antiqua"/>
                <a:cs typeface="Book Antiqua"/>
              </a:rPr>
              <a:t>NORA.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9250" cy="886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FOUR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EVANGELISTS.</a:t>
            </a:r>
            <a:endParaRPr sz="1400">
              <a:latin typeface="Book Antiqua"/>
              <a:cs typeface="Book Antiqua"/>
            </a:endParaRPr>
          </a:p>
          <a:p>
            <a:pPr algn="ctr" marL="14605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REV.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H.R. NYE.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Friends: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 love </a:t>
            </a:r>
            <a:r>
              <a:rPr dirty="0" sz="1400" spc="-5">
                <a:latin typeface="Book Antiqua"/>
                <a:cs typeface="Book Antiqua"/>
              </a:rPr>
              <a:t>to hear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tell stories nearly as well </a:t>
            </a:r>
            <a:r>
              <a:rPr dirty="0" sz="1400">
                <a:latin typeface="Book Antiqua"/>
                <a:cs typeface="Book Antiqua"/>
              </a:rPr>
              <a:t>as when I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child; but I </a:t>
            </a:r>
            <a:r>
              <a:rPr dirty="0" sz="1400" spc="-5">
                <a:latin typeface="Book Antiqua"/>
                <a:cs typeface="Book Antiqua"/>
              </a:rPr>
              <a:t>cannot </a:t>
            </a:r>
            <a:r>
              <a:rPr dirty="0" sz="1400">
                <a:latin typeface="Book Antiqua"/>
                <a:cs typeface="Book Antiqua"/>
              </a:rPr>
              <a:t>write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others to read. Even </a:t>
            </a:r>
            <a:r>
              <a:rPr dirty="0" sz="1400" spc="-5" i="1">
                <a:latin typeface="Book Antiqua"/>
                <a:cs typeface="Book Antiqua"/>
              </a:rPr>
              <a:t>small </a:t>
            </a:r>
            <a:r>
              <a:rPr dirty="0" sz="1400" spc="-5">
                <a:latin typeface="Book Antiqua"/>
                <a:cs typeface="Book Antiqua"/>
              </a:rPr>
              <a:t>children </a:t>
            </a:r>
            <a:r>
              <a:rPr dirty="0" sz="1400">
                <a:latin typeface="Book Antiqua"/>
                <a:cs typeface="Book Antiqua"/>
              </a:rPr>
              <a:t> are </a:t>
            </a:r>
            <a:r>
              <a:rPr dirty="0" sz="1400" spc="-5">
                <a:latin typeface="Book Antiqua"/>
                <a:cs typeface="Book Antiqua"/>
              </a:rPr>
              <a:t>sometimes </a:t>
            </a:r>
            <a:r>
              <a:rPr dirty="0" sz="1400" spc="-5" i="1">
                <a:latin typeface="Book Antiqua"/>
                <a:cs typeface="Book Antiqua"/>
              </a:rPr>
              <a:t>great </a:t>
            </a:r>
            <a:r>
              <a:rPr dirty="0" sz="1400">
                <a:latin typeface="Book Antiqua"/>
                <a:cs typeface="Book Antiqua"/>
              </a:rPr>
              <a:t>critics. At any </a:t>
            </a:r>
            <a:r>
              <a:rPr dirty="0" sz="1400" spc="-10">
                <a:latin typeface="Book Antiqua"/>
                <a:cs typeface="Book Antiqua"/>
              </a:rPr>
              <a:t>rate, </a:t>
            </a:r>
            <a:r>
              <a:rPr dirty="0" sz="1400">
                <a:latin typeface="Book Antiqua"/>
                <a:cs typeface="Book Antiqua"/>
              </a:rPr>
              <a:t>I shall </a:t>
            </a:r>
            <a:r>
              <a:rPr dirty="0" sz="1400" spc="-5">
                <a:latin typeface="Book Antiqua"/>
                <a:cs typeface="Book Antiqua"/>
              </a:rPr>
              <a:t>not venture </a:t>
            </a:r>
            <a:r>
              <a:rPr dirty="0" sz="1400">
                <a:latin typeface="Book Antiqua"/>
                <a:cs typeface="Book Antiqua"/>
              </a:rPr>
              <a:t>at story-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telling </a:t>
            </a:r>
            <a:r>
              <a:rPr dirty="0" sz="1400">
                <a:latin typeface="Book Antiqua"/>
                <a:cs typeface="Book Antiqua"/>
              </a:rPr>
              <a:t>here.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499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You have all </a:t>
            </a:r>
            <a:r>
              <a:rPr dirty="0" sz="1400" spc="-5">
                <a:latin typeface="Book Antiqua"/>
                <a:cs typeface="Book Antiqua"/>
              </a:rPr>
              <a:t>read some portions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book </a:t>
            </a:r>
            <a:r>
              <a:rPr dirty="0" sz="1400" spc="-5">
                <a:latin typeface="Book Antiqua"/>
                <a:cs typeface="Book Antiqua"/>
              </a:rPr>
              <a:t>we call the </a:t>
            </a:r>
            <a:r>
              <a:rPr dirty="0" sz="1400">
                <a:latin typeface="Book Antiqua"/>
                <a:cs typeface="Book Antiqua"/>
              </a:rPr>
              <a:t>Bible.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 you know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wrote the Bible? </a:t>
            </a:r>
            <a:r>
              <a:rPr dirty="0" sz="1400">
                <a:latin typeface="Book Antiqua"/>
                <a:cs typeface="Book Antiqua"/>
              </a:rPr>
              <a:t>at what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written? </a:t>
            </a:r>
            <a:r>
              <a:rPr dirty="0" sz="1400" spc="-1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anything of </a:t>
            </a:r>
            <a:r>
              <a:rPr dirty="0" sz="1400" spc="-5">
                <a:latin typeface="Book Antiqua"/>
                <a:cs typeface="Book Antiqua"/>
              </a:rPr>
              <a:t>the men by </a:t>
            </a:r>
            <a:r>
              <a:rPr dirty="0" sz="1400">
                <a:latin typeface="Book Antiqua"/>
                <a:cs typeface="Book Antiqua"/>
              </a:rPr>
              <a:t>whom 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composed? </a:t>
            </a:r>
            <a:r>
              <a:rPr dirty="0" sz="1400" spc="-5">
                <a:latin typeface="Book Antiqua"/>
                <a:cs typeface="Book Antiqua"/>
              </a:rPr>
              <a:t>It was not written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any one </a:t>
            </a:r>
            <a:r>
              <a:rPr dirty="0" sz="1400" spc="-5">
                <a:latin typeface="Book Antiqua"/>
                <a:cs typeface="Book Antiqua"/>
              </a:rPr>
              <a:t>man, </a:t>
            </a:r>
            <a:r>
              <a:rPr dirty="0" sz="1400">
                <a:latin typeface="Book Antiqua"/>
                <a:cs typeface="Book Antiqua"/>
              </a:rPr>
              <a:t>at one </a:t>
            </a:r>
            <a:r>
              <a:rPr dirty="0" sz="1400" spc="-5">
                <a:latin typeface="Book Antiqua"/>
                <a:cs typeface="Book Antiqua"/>
              </a:rPr>
              <a:t>time,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by him </a:t>
            </a:r>
            <a:r>
              <a:rPr dirty="0" sz="1400">
                <a:latin typeface="Book Antiqua"/>
                <a:cs typeface="Book Antiqua"/>
              </a:rPr>
              <a:t>sent </a:t>
            </a:r>
            <a:r>
              <a:rPr dirty="0" sz="1400" spc="-5">
                <a:latin typeface="Book Antiqua"/>
                <a:cs typeface="Book Antiqua"/>
              </a:rPr>
              <a:t>out to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men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every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world; but by various persons, </a:t>
            </a:r>
            <a:r>
              <a:rPr dirty="0" sz="1400">
                <a:latin typeface="Book Antiqua"/>
                <a:cs typeface="Book Antiqua"/>
              </a:rPr>
              <a:t>in different </a:t>
            </a:r>
            <a:r>
              <a:rPr dirty="0" sz="1400" spc="-5">
                <a:latin typeface="Book Antiqua"/>
                <a:cs typeface="Book Antiqua"/>
              </a:rPr>
              <a:t>ages,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first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addressed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particular </a:t>
            </a:r>
            <a:r>
              <a:rPr dirty="0" sz="1400">
                <a:latin typeface="Book Antiqua"/>
                <a:cs typeface="Book Antiqua"/>
              </a:rPr>
              <a:t>churches or </a:t>
            </a:r>
            <a:r>
              <a:rPr dirty="0" sz="1400" spc="-5">
                <a:latin typeface="Book Antiqua"/>
                <a:cs typeface="Book Antiqua"/>
              </a:rPr>
              <a:t>people. </a:t>
            </a:r>
            <a:r>
              <a:rPr dirty="0" sz="1400">
                <a:latin typeface="Book Antiqua"/>
                <a:cs typeface="Book Antiqua"/>
              </a:rPr>
              <a:t>I will </a:t>
            </a:r>
            <a:r>
              <a:rPr dirty="0" sz="1400" spc="-5">
                <a:latin typeface="Book Antiqua"/>
                <a:cs typeface="Book Antiqua"/>
              </a:rPr>
              <a:t>not attempt,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article, </a:t>
            </a:r>
            <a:r>
              <a:rPr dirty="0" sz="1400" spc="-5">
                <a:latin typeface="Book Antiqua"/>
                <a:cs typeface="Book Antiqua"/>
              </a:rPr>
              <a:t>to furnish you </a:t>
            </a:r>
            <a:r>
              <a:rPr dirty="0" sz="1400">
                <a:latin typeface="Book Antiqua"/>
                <a:cs typeface="Book Antiqua"/>
              </a:rPr>
              <a:t>with an </a:t>
            </a:r>
            <a:r>
              <a:rPr dirty="0" sz="1400" spc="-5">
                <a:latin typeface="Book Antiqua"/>
                <a:cs typeface="Book Antiqua"/>
              </a:rPr>
              <a:t>account </a:t>
            </a:r>
            <a:r>
              <a:rPr dirty="0" sz="1400">
                <a:latin typeface="Book Antiqua"/>
                <a:cs typeface="Book Antiqua"/>
              </a:rPr>
              <a:t>of all </a:t>
            </a:r>
            <a:r>
              <a:rPr dirty="0" sz="1400" spc="-5">
                <a:latin typeface="Book Antiqua"/>
                <a:cs typeface="Book Antiqua"/>
              </a:rPr>
              <a:t>the individuals, Moses, </a:t>
            </a:r>
            <a:r>
              <a:rPr dirty="0" sz="1400">
                <a:latin typeface="Book Antiqua"/>
                <a:cs typeface="Book Antiqua"/>
              </a:rPr>
              <a:t> David, </a:t>
            </a:r>
            <a:r>
              <a:rPr dirty="0" sz="1400" spc="-5">
                <a:latin typeface="Book Antiqua"/>
                <a:cs typeface="Book Antiqua"/>
              </a:rPr>
              <a:t>Isaiah, Paul, </a:t>
            </a:r>
            <a:r>
              <a:rPr dirty="0" sz="1400">
                <a:latin typeface="Book Antiqua"/>
                <a:cs typeface="Book Antiqua"/>
              </a:rPr>
              <a:t>John, and </a:t>
            </a:r>
            <a:r>
              <a:rPr dirty="0" sz="1400" spc="-5">
                <a:latin typeface="Book Antiqua"/>
                <a:cs typeface="Book Antiqua"/>
              </a:rPr>
              <a:t>others,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wrote portions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sacred </a:t>
            </a:r>
            <a:r>
              <a:rPr dirty="0" sz="1400" spc="-5">
                <a:latin typeface="Book Antiqua"/>
                <a:cs typeface="Book Antiqua"/>
              </a:rPr>
              <a:t>volume; </a:t>
            </a:r>
            <a:r>
              <a:rPr dirty="0" sz="1400">
                <a:latin typeface="Book Antiqua"/>
                <a:cs typeface="Book Antiqua"/>
              </a:rPr>
              <a:t>but I will </a:t>
            </a:r>
            <a:r>
              <a:rPr dirty="0" sz="1400" spc="-5">
                <a:latin typeface="Book Antiqua"/>
                <a:cs typeface="Book Antiqua"/>
              </a:rPr>
              <a:t>try to give you some sketches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i="1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four 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Evangelists, </a:t>
            </a:r>
            <a:r>
              <a:rPr dirty="0" sz="1400" spc="-5">
                <a:latin typeface="Book Antiqua"/>
                <a:cs typeface="Book Antiqua"/>
              </a:rPr>
              <a:t>Matthew,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Mark,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Luke,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John,   who   </a:t>
            </a:r>
            <a:r>
              <a:rPr dirty="0" sz="1400" spc="-5">
                <a:latin typeface="Book Antiqua"/>
                <a:cs typeface="Book Antiqua"/>
              </a:rPr>
              <a:t>wrote</a:t>
            </a:r>
            <a:r>
              <a:rPr dirty="0" sz="1400" spc="6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four </a:t>
            </a:r>
            <a:r>
              <a:rPr dirty="0" sz="1400" spc="-5" i="1">
                <a:latin typeface="Book Antiqua"/>
                <a:cs typeface="Book Antiqua"/>
              </a:rPr>
              <a:t>gospels</a:t>
            </a:r>
            <a:r>
              <a:rPr dirty="0" sz="1400" spc="-5">
                <a:latin typeface="Book Antiqua"/>
                <a:cs typeface="Book Antiqua"/>
              </a:rPr>
              <a:t>,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Lives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Jesus,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names</a:t>
            </a:r>
            <a:r>
              <a:rPr dirty="0" sz="1400">
                <a:latin typeface="Book Antiqua"/>
                <a:cs typeface="Book Antiqua"/>
              </a:rPr>
              <a:t> are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now </a:t>
            </a:r>
            <a:r>
              <a:rPr dirty="0" sz="1400" spc="-5">
                <a:latin typeface="Book Antiqua"/>
                <a:cs typeface="Book Antiqua"/>
              </a:rPr>
              <a:t> attached.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1st, of </a:t>
            </a:r>
            <a:r>
              <a:rPr dirty="0" sz="1400" spc="-5">
                <a:latin typeface="Book Antiqua"/>
                <a:cs typeface="Book Antiqua"/>
              </a:rPr>
              <a:t>MATTHEW, by </a:t>
            </a:r>
            <a:r>
              <a:rPr dirty="0" sz="1400">
                <a:latin typeface="Book Antiqua"/>
                <a:cs typeface="Book Antiqua"/>
              </a:rPr>
              <a:t>whom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first </a:t>
            </a:r>
            <a:r>
              <a:rPr dirty="0" sz="1400" spc="-5">
                <a:latin typeface="Book Antiqua"/>
                <a:cs typeface="Book Antiqua"/>
              </a:rPr>
              <a:t>gospel was composed.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called, </a:t>
            </a:r>
            <a:r>
              <a:rPr dirty="0" sz="1400">
                <a:latin typeface="Book Antiqua"/>
                <a:cs typeface="Book Antiqua"/>
              </a:rPr>
              <a:t>also, </a:t>
            </a:r>
            <a:r>
              <a:rPr dirty="0" sz="1400" spc="-5">
                <a:latin typeface="Book Antiqua"/>
                <a:cs typeface="Book Antiqua"/>
              </a:rPr>
              <a:t>Levi. </a:t>
            </a:r>
            <a:r>
              <a:rPr dirty="0" sz="1400">
                <a:latin typeface="Book Antiqua"/>
                <a:cs typeface="Book Antiqua"/>
              </a:rPr>
              <a:t>He was a </a:t>
            </a:r>
            <a:r>
              <a:rPr dirty="0" sz="1400" spc="-5">
                <a:latin typeface="Book Antiqua"/>
                <a:cs typeface="Book Antiqua"/>
              </a:rPr>
              <a:t>Jew, born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province of </a:t>
            </a:r>
            <a:r>
              <a:rPr dirty="0" sz="1400" spc="-5">
                <a:latin typeface="Book Antiqua"/>
                <a:cs typeface="Book Antiqua"/>
              </a:rPr>
              <a:t>Galilee. </a:t>
            </a:r>
            <a:r>
              <a:rPr dirty="0" sz="1400">
                <a:latin typeface="Book Antiqua"/>
                <a:cs typeface="Book Antiqua"/>
              </a:rPr>
              <a:t> We </a:t>
            </a:r>
            <a:r>
              <a:rPr dirty="0" sz="1400" spc="-5">
                <a:latin typeface="Book Antiqua"/>
                <a:cs typeface="Book Antiqua"/>
              </a:rPr>
              <a:t>suppose that </a:t>
            </a:r>
            <a:r>
              <a:rPr dirty="0" sz="1400">
                <a:latin typeface="Book Antiqua"/>
                <a:cs typeface="Book Antiqua"/>
              </a:rPr>
              <a:t>from his </a:t>
            </a:r>
            <a:r>
              <a:rPr dirty="0" sz="1400" spc="-5">
                <a:latin typeface="Book Antiqua"/>
                <a:cs typeface="Book Antiqua"/>
              </a:rPr>
              <a:t>youth he was familiar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worship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synagogue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temple, </a:t>
            </a:r>
            <a:r>
              <a:rPr dirty="0" sz="1400">
                <a:latin typeface="Book Antiqua"/>
                <a:cs typeface="Book Antiqua"/>
              </a:rPr>
              <a:t>and educated strictly in </a:t>
            </a:r>
            <a:r>
              <a:rPr dirty="0" sz="1400" spc="-5">
                <a:latin typeface="Book Antiqua"/>
                <a:cs typeface="Book Antiqua"/>
              </a:rPr>
              <a:t>the religion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Moses. He filled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office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publican, was </a:t>
            </a:r>
            <a:r>
              <a:rPr dirty="0" sz="1400">
                <a:latin typeface="Book Antiqua"/>
                <a:cs typeface="Book Antiqua"/>
              </a:rPr>
              <a:t>a collector of </a:t>
            </a:r>
            <a:r>
              <a:rPr dirty="0" sz="1400" spc="-10">
                <a:latin typeface="Book Antiqua"/>
                <a:cs typeface="Book Antiqua"/>
              </a:rPr>
              <a:t>taxes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Jews,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which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place he was </a:t>
            </a:r>
            <a:r>
              <a:rPr dirty="0" sz="1400">
                <a:latin typeface="Book Antiqua"/>
                <a:cs typeface="Book Antiqua"/>
              </a:rPr>
              <a:t>appointed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Romans,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day, ruled </a:t>
            </a:r>
            <a:r>
              <a:rPr dirty="0" sz="1400">
                <a:latin typeface="Book Antiqua"/>
                <a:cs typeface="Book Antiqua"/>
              </a:rPr>
              <a:t>over Judea. </a:t>
            </a:r>
            <a:r>
              <a:rPr dirty="0" sz="1400" spc="-5">
                <a:latin typeface="Book Antiqua"/>
                <a:cs typeface="Book Antiqua"/>
              </a:rPr>
              <a:t>While </a:t>
            </a:r>
            <a:r>
              <a:rPr dirty="0" sz="1400">
                <a:latin typeface="Book Antiqua"/>
                <a:cs typeface="Book Antiqua"/>
              </a:rPr>
              <a:t>engaged in </a:t>
            </a:r>
            <a:r>
              <a:rPr dirty="0" sz="1400" spc="-5">
                <a:latin typeface="Book Antiqua"/>
                <a:cs typeface="Book Antiqua"/>
              </a:rPr>
              <a:t>these duties,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became acquainted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preaching, </a:t>
            </a:r>
            <a:r>
              <a:rPr dirty="0" sz="1400">
                <a:latin typeface="Book Antiqua"/>
                <a:cs typeface="Book Antiqua"/>
              </a:rPr>
              <a:t>miracles, and character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Jesus,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despised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Nazarene,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left</a:t>
            </a:r>
            <a:r>
              <a:rPr dirty="0" sz="1400">
                <a:latin typeface="Book Antiqua"/>
                <a:cs typeface="Book Antiqua"/>
              </a:rPr>
              <a:t> all,—his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business,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friends,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home,—to </a:t>
            </a:r>
            <a:r>
              <a:rPr dirty="0" sz="1400" spc="-5">
                <a:latin typeface="Book Antiqua"/>
                <a:cs typeface="Book Antiqua"/>
              </a:rPr>
              <a:t>follow him.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journeyed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Jesus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ministry, and, </a:t>
            </a:r>
            <a:r>
              <a:rPr dirty="0" sz="1400">
                <a:latin typeface="Book Antiqua"/>
                <a:cs typeface="Book Antiqua"/>
              </a:rPr>
              <a:t> after </a:t>
            </a:r>
            <a:r>
              <a:rPr dirty="0" sz="1400" spc="-5">
                <a:latin typeface="Book Antiqua"/>
                <a:cs typeface="Book Antiqua"/>
              </a:rPr>
              <a:t>his Master went</a:t>
            </a:r>
            <a:r>
              <a:rPr dirty="0" sz="1400">
                <a:latin typeface="Book Antiqua"/>
                <a:cs typeface="Book Antiqua"/>
              </a:rPr>
              <a:t> up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heaven, he</a:t>
            </a:r>
            <a:r>
              <a:rPr dirty="0" sz="1400">
                <a:latin typeface="Book Antiqua"/>
                <a:cs typeface="Book Antiqua"/>
              </a:rPr>
              <a:t> left </a:t>
            </a:r>
            <a:r>
              <a:rPr dirty="0" sz="1400" spc="-5">
                <a:latin typeface="Book Antiqua"/>
                <a:cs typeface="Book Antiqua"/>
              </a:rPr>
              <a:t>his 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land</a:t>
            </a:r>
            <a:r>
              <a:rPr dirty="0" sz="1400" spc="-5">
                <a:latin typeface="Book Antiqua"/>
                <a:cs typeface="Book Antiqua"/>
              </a:rPr>
              <a:t> to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preach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gospel </a:t>
            </a:r>
            <a:r>
              <a:rPr dirty="0" sz="1400">
                <a:latin typeface="Book Antiqua"/>
                <a:cs typeface="Book Antiqua"/>
              </a:rPr>
              <a:t>among </a:t>
            </a:r>
            <a:r>
              <a:rPr dirty="0" sz="1400" spc="-5">
                <a:latin typeface="Book Antiqua"/>
                <a:cs typeface="Book Antiqua"/>
              </a:rPr>
              <a:t>the Gentiles. Some </a:t>
            </a:r>
            <a:r>
              <a:rPr dirty="0" sz="1400">
                <a:latin typeface="Book Antiqua"/>
                <a:cs typeface="Book Antiqua"/>
              </a:rPr>
              <a:t>people </a:t>
            </a:r>
            <a:r>
              <a:rPr dirty="0" sz="1400" spc="-5">
                <a:latin typeface="Book Antiqua"/>
                <a:cs typeface="Book Antiqua"/>
              </a:rPr>
              <a:t>suppose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he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martyr,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well established. Matthew wrote his </a:t>
            </a:r>
            <a:r>
              <a:rPr dirty="0" sz="1400" spc="-10">
                <a:latin typeface="Book Antiqua"/>
                <a:cs typeface="Book Antiqua"/>
              </a:rPr>
              <a:t>gospel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either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Hebrew</a:t>
            </a:r>
            <a:r>
              <a:rPr dirty="0" sz="1400">
                <a:latin typeface="Book Antiqua"/>
                <a:cs typeface="Book Antiqua"/>
              </a:rPr>
              <a:t> 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Greek,</a:t>
            </a:r>
            <a:r>
              <a:rPr dirty="0" sz="1400">
                <a:latin typeface="Book Antiqua"/>
                <a:cs typeface="Book Antiqua"/>
              </a:rPr>
              <a:t> (some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both,)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1800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years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since,—very </a:t>
            </a:r>
            <a:r>
              <a:rPr dirty="0" sz="1400" spc="-5">
                <a:latin typeface="Book Antiqua"/>
                <a:cs typeface="Book Antiqua"/>
              </a:rPr>
              <a:t>soon</a:t>
            </a:r>
            <a:r>
              <a:rPr dirty="0" sz="1400">
                <a:latin typeface="Book Antiqua"/>
                <a:cs typeface="Book Antiqua"/>
              </a:rPr>
              <a:t> after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Master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finished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labors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mission,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returned unto his Father.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said,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think, </a:t>
            </a:r>
            <a:r>
              <a:rPr dirty="0" sz="1400" spc="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 spc="-10">
                <a:latin typeface="Book Antiqua"/>
                <a:cs typeface="Book Antiqua"/>
              </a:rPr>
              <a:t>man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left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all;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many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sacrifices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become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Jesus'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disciple.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do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7980" cy="87737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find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i="1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book. With other </a:t>
            </a:r>
            <a:r>
              <a:rPr dirty="0" sz="1400" spc="-5">
                <a:latin typeface="Book Antiqua"/>
                <a:cs typeface="Book Antiqua"/>
              </a:rPr>
              <a:t>virtues, he was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 i="1">
                <a:latin typeface="Book Antiqua"/>
                <a:cs typeface="Book Antiqua"/>
              </a:rPr>
              <a:t>humble </a:t>
            </a:r>
            <a:r>
              <a:rPr dirty="0" sz="1400" spc="-5">
                <a:latin typeface="Book Antiqua"/>
                <a:cs typeface="Book Antiqua"/>
              </a:rPr>
              <a:t>man, </a:t>
            </a:r>
            <a:r>
              <a:rPr dirty="0" sz="1400">
                <a:latin typeface="Book Antiqua"/>
                <a:cs typeface="Book Antiqua"/>
              </a:rPr>
              <a:t> quite </a:t>
            </a:r>
            <a:r>
              <a:rPr dirty="0" sz="1400" spc="-5">
                <a:latin typeface="Book Antiqua"/>
                <a:cs typeface="Book Antiqua"/>
              </a:rPr>
              <a:t>too </a:t>
            </a:r>
            <a:r>
              <a:rPr dirty="0" sz="1400">
                <a:latin typeface="Book Antiqua"/>
                <a:cs typeface="Book Antiqua"/>
              </a:rPr>
              <a:t>modest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praise himself. Luke,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narrative, </a:t>
            </a:r>
            <a:r>
              <a:rPr dirty="0" sz="1400">
                <a:latin typeface="Book Antiqua"/>
                <a:cs typeface="Book Antiqua"/>
              </a:rPr>
              <a:t>mentions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fact </a:t>
            </a:r>
            <a:r>
              <a:rPr dirty="0" sz="1400" spc="-5">
                <a:latin typeface="Book Antiqua"/>
                <a:cs typeface="Book Antiqua"/>
              </a:rPr>
              <a:t>concerning Matthew. Modesty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rare virtue; </a:t>
            </a:r>
            <a:r>
              <a:rPr dirty="0" sz="1400">
                <a:latin typeface="Book Antiqua"/>
                <a:cs typeface="Book Antiqua"/>
              </a:rPr>
              <a:t>an ornament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aged,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 beautiful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-5">
                <a:latin typeface="Book Antiqua"/>
                <a:cs typeface="Book Antiqua"/>
              </a:rPr>
              <a:t> the </a:t>
            </a:r>
            <a:r>
              <a:rPr dirty="0" sz="1400">
                <a:latin typeface="Book Antiqua"/>
                <a:cs typeface="Book Antiqua"/>
              </a:rPr>
              <a:t>young.</a:t>
            </a:r>
            <a:r>
              <a:rPr dirty="0" sz="1400" spc="-5">
                <a:latin typeface="Book Antiqua"/>
                <a:cs typeface="Book Antiqua"/>
              </a:rPr>
              <a:t> But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 tell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you,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2d, </a:t>
            </a:r>
            <a:r>
              <a:rPr dirty="0" sz="1400">
                <a:latin typeface="Book Antiqua"/>
                <a:cs typeface="Book Antiqua"/>
              </a:rPr>
              <a:t>of Mark, </a:t>
            </a:r>
            <a:r>
              <a:rPr dirty="0" sz="1400" spc="-5">
                <a:latin typeface="Book Antiqua"/>
                <a:cs typeface="Book Antiqua"/>
              </a:rPr>
              <a:t>sometimes called </a:t>
            </a:r>
            <a:r>
              <a:rPr dirty="0" sz="1400">
                <a:latin typeface="Book Antiqua"/>
                <a:cs typeface="Book Antiqua"/>
              </a:rPr>
              <a:t>John,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once, John </a:t>
            </a:r>
            <a:r>
              <a:rPr dirty="0" sz="1400" spc="-5">
                <a:latin typeface="Book Antiqua"/>
                <a:cs typeface="Book Antiqua"/>
              </a:rPr>
              <a:t>Mark,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New Testament. Very </a:t>
            </a:r>
            <a:r>
              <a:rPr dirty="0" sz="1400">
                <a:latin typeface="Book Antiqua"/>
                <a:cs typeface="Book Antiqua"/>
              </a:rPr>
              <a:t>little is </a:t>
            </a:r>
            <a:r>
              <a:rPr dirty="0" sz="1400" spc="-5">
                <a:latin typeface="Book Antiqua"/>
                <a:cs typeface="Book Antiqua"/>
              </a:rPr>
              <a:t>known </a:t>
            </a:r>
            <a:r>
              <a:rPr dirty="0" sz="1400">
                <a:latin typeface="Book Antiqua"/>
                <a:cs typeface="Book Antiqua"/>
              </a:rPr>
              <a:t>concerning </a:t>
            </a:r>
            <a:r>
              <a:rPr dirty="0" sz="1400" spc="-10">
                <a:latin typeface="Book Antiqua"/>
                <a:cs typeface="Book Antiqua"/>
              </a:rPr>
              <a:t>this man.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probably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born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Judea,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it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supposed,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converted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Christianity by the </a:t>
            </a:r>
            <a:r>
              <a:rPr dirty="0" sz="1400">
                <a:latin typeface="Book Antiqua"/>
                <a:cs typeface="Book Antiqua"/>
              </a:rPr>
              <a:t>preaching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ardent, </a:t>
            </a:r>
            <a:r>
              <a:rPr dirty="0" sz="1400" spc="-5">
                <a:latin typeface="Book Antiqua"/>
                <a:cs typeface="Book Antiqua"/>
              </a:rPr>
              <a:t>zealous </a:t>
            </a:r>
            <a:r>
              <a:rPr dirty="0" sz="1400">
                <a:latin typeface="Book Antiqua"/>
                <a:cs typeface="Book Antiqua"/>
              </a:rPr>
              <a:t>Peter. At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time,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companion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Paul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Barnabas;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but,</a:t>
            </a:r>
            <a:r>
              <a:rPr dirty="0" sz="1400">
                <a:latin typeface="Book Antiqua"/>
                <a:cs typeface="Book Antiqua"/>
              </a:rPr>
              <a:t> when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quarrel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sprang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between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men,</a:t>
            </a:r>
            <a:r>
              <a:rPr dirty="0" sz="1400">
                <a:latin typeface="Book Antiqua"/>
                <a:cs typeface="Book Antiqua"/>
              </a:rPr>
              <a:t> each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went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way.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Christians quarrelled then </a:t>
            </a:r>
            <a:r>
              <a:rPr dirty="0" sz="1400">
                <a:latin typeface="Book Antiqua"/>
                <a:cs typeface="Book Antiqua"/>
              </a:rPr>
              <a:t>sometimes as well, or </a:t>
            </a:r>
            <a:r>
              <a:rPr dirty="0" sz="1400" spc="-5">
                <a:latin typeface="Book Antiqua"/>
                <a:cs typeface="Book Antiqua"/>
              </a:rPr>
              <a:t>as bad, </a:t>
            </a:r>
            <a:r>
              <a:rPr dirty="0" sz="1400">
                <a:latin typeface="Book Antiqua"/>
                <a:cs typeface="Book Antiqua"/>
              </a:rPr>
              <a:t>as in </a:t>
            </a:r>
            <a:r>
              <a:rPr dirty="0" sz="1400" spc="-1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 days. Chiefly, Mark </a:t>
            </a:r>
            <a:r>
              <a:rPr dirty="0" sz="1400">
                <a:latin typeface="Book Antiqua"/>
                <a:cs typeface="Book Antiqua"/>
              </a:rPr>
              <a:t>travelled with </a:t>
            </a:r>
            <a:r>
              <a:rPr dirty="0" sz="1400" spc="-5">
                <a:latin typeface="Book Antiqua"/>
                <a:cs typeface="Book Antiqua"/>
              </a:rPr>
              <a:t>Peter,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went </a:t>
            </a:r>
            <a:r>
              <a:rPr dirty="0" sz="1400" spc="-5">
                <a:latin typeface="Book Antiqua"/>
                <a:cs typeface="Book Antiqua"/>
              </a:rPr>
              <a:t>forth among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Jews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Gentiles, </a:t>
            </a:r>
            <a:r>
              <a:rPr dirty="0" sz="1400">
                <a:latin typeface="Book Antiqua"/>
                <a:cs typeface="Book Antiqua"/>
              </a:rPr>
              <a:t>and aided him in </a:t>
            </a:r>
            <a:r>
              <a:rPr dirty="0" sz="1400" spc="-5">
                <a:latin typeface="Book Antiqua"/>
                <a:cs typeface="Book Antiqua"/>
              </a:rPr>
              <a:t>his arduous toils. </a:t>
            </a:r>
            <a:r>
              <a:rPr dirty="0" sz="1400">
                <a:latin typeface="Book Antiqua"/>
                <a:cs typeface="Book Antiqua"/>
              </a:rPr>
              <a:t>He went, </a:t>
            </a:r>
            <a:r>
              <a:rPr dirty="0" sz="1400" spc="-5">
                <a:latin typeface="Book Antiqua"/>
                <a:cs typeface="Book Antiqua"/>
              </a:rPr>
              <a:t>at </a:t>
            </a:r>
            <a:r>
              <a:rPr dirty="0" sz="1400">
                <a:latin typeface="Book Antiqua"/>
                <a:cs typeface="Book Antiqua"/>
              </a:rPr>
              <a:t> last,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Egypt, where he planted churches,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where, also, he died. </a:t>
            </a:r>
            <a:r>
              <a:rPr dirty="0" sz="1400">
                <a:latin typeface="Book Antiqua"/>
                <a:cs typeface="Book Antiqua"/>
              </a:rPr>
              <a:t> Mark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not an </a:t>
            </a:r>
            <a:r>
              <a:rPr dirty="0" sz="1400" spc="-5">
                <a:latin typeface="Book Antiqua"/>
                <a:cs typeface="Book Antiqua"/>
              </a:rPr>
              <a:t>apostle; </a:t>
            </a:r>
            <a:r>
              <a:rPr dirty="0" sz="1400">
                <a:latin typeface="Book Antiqua"/>
                <a:cs typeface="Book Antiqua"/>
              </a:rPr>
              <a:t>neither </a:t>
            </a:r>
            <a:r>
              <a:rPr dirty="0" sz="1400" spc="-5">
                <a:latin typeface="Book Antiqua"/>
                <a:cs typeface="Book Antiqua"/>
              </a:rPr>
              <a:t>did he attend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ministry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Jesus. Do </a:t>
            </a:r>
            <a:r>
              <a:rPr dirty="0" sz="1400" spc="-5">
                <a:latin typeface="Book Antiqua"/>
                <a:cs typeface="Book Antiqua"/>
              </a:rPr>
              <a:t>you ask, </a:t>
            </a:r>
            <a:r>
              <a:rPr dirty="0" sz="1400">
                <a:latin typeface="Book Antiqua"/>
                <a:cs typeface="Book Antiqua"/>
              </a:rPr>
              <a:t>how, </a:t>
            </a:r>
            <a:r>
              <a:rPr dirty="0" sz="1400" spc="-5">
                <a:latin typeface="Book Antiqua"/>
                <a:cs typeface="Book Antiqua"/>
              </a:rPr>
              <a:t>then, </a:t>
            </a:r>
            <a:r>
              <a:rPr dirty="0" sz="1400">
                <a:latin typeface="Book Antiqua"/>
                <a:cs typeface="Book Antiqua"/>
              </a:rPr>
              <a:t>could he write a correct </a:t>
            </a:r>
            <a:r>
              <a:rPr dirty="0" sz="1400" spc="-5">
                <a:latin typeface="Book Antiqua"/>
                <a:cs typeface="Book Antiqua"/>
              </a:rPr>
              <a:t>account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Saviour's life? Here </a:t>
            </a:r>
            <a:r>
              <a:rPr dirty="0" sz="1400">
                <a:latin typeface="Book Antiqua"/>
                <a:cs typeface="Book Antiqua"/>
              </a:rPr>
              <a:t>is one </a:t>
            </a:r>
            <a:r>
              <a:rPr dirty="0" sz="1400" spc="-5">
                <a:latin typeface="Book Antiqua"/>
                <a:cs typeface="Book Antiqua"/>
              </a:rPr>
              <a:t>fact </a:t>
            </a:r>
            <a:r>
              <a:rPr dirty="0" sz="1400">
                <a:latin typeface="Book Antiqua"/>
                <a:cs typeface="Book Antiqua"/>
              </a:rPr>
              <a:t>worth </a:t>
            </a:r>
            <a:r>
              <a:rPr dirty="0" sz="1400" spc="-5">
                <a:latin typeface="Book Antiqua"/>
                <a:cs typeface="Book Antiqua"/>
              </a:rPr>
              <a:t>remembering. Mark was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companion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Peter,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apostle, who saw the miracles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discourses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Christ.</a:t>
            </a:r>
            <a:r>
              <a:rPr dirty="0" sz="1400">
                <a:latin typeface="Book Antiqua"/>
                <a:cs typeface="Book Antiqua"/>
              </a:rPr>
              <a:t> 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examined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account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 Mark </a:t>
            </a:r>
            <a:r>
              <a:rPr dirty="0" sz="1400" spc="-5">
                <a:latin typeface="Book Antiqua"/>
                <a:cs typeface="Book Antiqua"/>
              </a:rPr>
              <a:t>had written, </a:t>
            </a:r>
            <a:r>
              <a:rPr dirty="0" sz="1400">
                <a:latin typeface="Book Antiqua"/>
                <a:cs typeface="Book Antiqua"/>
              </a:rPr>
              <a:t>and gave it </a:t>
            </a:r>
            <a:r>
              <a:rPr dirty="0" sz="1400" spc="-5">
                <a:latin typeface="Book Antiqua"/>
                <a:cs typeface="Book Antiqua"/>
              </a:rPr>
              <a:t>his approval, as being </a:t>
            </a:r>
            <a:r>
              <a:rPr dirty="0" sz="1400">
                <a:latin typeface="Book Antiqua"/>
                <a:cs typeface="Book Antiqua"/>
              </a:rPr>
              <a:t>correct,—true.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few men who write histories </a:t>
            </a:r>
            <a:r>
              <a:rPr dirty="0" sz="1400" spc="-5">
                <a:latin typeface="Book Antiqua"/>
                <a:cs typeface="Book Antiqua"/>
              </a:rPr>
              <a:t>have vouchers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his. So, did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regard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Bible-writers </a:t>
            </a:r>
            <a:r>
              <a:rPr dirty="0" sz="1400" spc="-5">
                <a:latin typeface="Book Antiqua"/>
                <a:cs typeface="Book Antiqua"/>
              </a:rPr>
              <a:t>as inspired men,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should place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utmost </a:t>
            </a:r>
            <a:r>
              <a:rPr dirty="0" sz="1400">
                <a:latin typeface="Book Antiqua"/>
                <a:cs typeface="Book Antiqua"/>
              </a:rPr>
              <a:t>confidence in </a:t>
            </a:r>
            <a:r>
              <a:rPr dirty="0" sz="1400" spc="-5">
                <a:latin typeface="Book Antiqua"/>
                <a:cs typeface="Book Antiqua"/>
              </a:rPr>
              <a:t>the truth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Mark's gospel.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composed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 about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A.D. 65.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come </a:t>
            </a:r>
            <a:r>
              <a:rPr dirty="0" sz="1400">
                <a:latin typeface="Book Antiqua"/>
                <a:cs typeface="Book Antiqua"/>
              </a:rPr>
              <a:t>now,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3d, to LUKE.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Gentile,—all people not born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Judea were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called </a:t>
            </a:r>
            <a:r>
              <a:rPr dirty="0" sz="1400" spc="-5">
                <a:latin typeface="Book Antiqua"/>
                <a:cs typeface="Book Antiqua"/>
              </a:rPr>
              <a:t>Gentiles,—born </a:t>
            </a:r>
            <a:r>
              <a:rPr dirty="0" sz="1400">
                <a:latin typeface="Book Antiqua"/>
                <a:cs typeface="Book Antiqua"/>
              </a:rPr>
              <a:t>in Antioch,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capital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Syria,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disciples of </a:t>
            </a:r>
            <a:r>
              <a:rPr dirty="0" sz="1400" spc="-5">
                <a:latin typeface="Book Antiqua"/>
                <a:cs typeface="Book Antiqua"/>
              </a:rPr>
              <a:t>Jesus first </a:t>
            </a:r>
            <a:r>
              <a:rPr dirty="0" sz="1400">
                <a:latin typeface="Book Antiqua"/>
                <a:cs typeface="Book Antiqua"/>
              </a:rPr>
              <a:t>were called </a:t>
            </a:r>
            <a:r>
              <a:rPr dirty="0" sz="1400" spc="-5">
                <a:latin typeface="Book Antiqua"/>
                <a:cs typeface="Book Antiqua"/>
              </a:rPr>
              <a:t>Christians. Luke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learned </a:t>
            </a:r>
            <a:r>
              <a:rPr dirty="0" sz="1400">
                <a:latin typeface="Book Antiqua"/>
                <a:cs typeface="Book Antiqua"/>
              </a:rPr>
              <a:t> man, we are </a:t>
            </a:r>
            <a:r>
              <a:rPr dirty="0" sz="1400" spc="-5">
                <a:latin typeface="Book Antiqua"/>
                <a:cs typeface="Book Antiqua"/>
              </a:rPr>
              <a:t>told, </a:t>
            </a:r>
            <a:r>
              <a:rPr dirty="0" sz="1400">
                <a:latin typeface="Book Antiqua"/>
                <a:cs typeface="Book Antiqua"/>
              </a:rPr>
              <a:t>having </a:t>
            </a:r>
            <a:r>
              <a:rPr dirty="0" sz="1400" spc="-5">
                <a:latin typeface="Book Antiqua"/>
                <a:cs typeface="Book Antiqua"/>
              </a:rPr>
              <a:t>studied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famous schools </a:t>
            </a:r>
            <a:r>
              <a:rPr dirty="0" sz="1400">
                <a:latin typeface="Book Antiqua"/>
                <a:cs typeface="Book Antiqua"/>
              </a:rPr>
              <a:t>of his </a:t>
            </a:r>
            <a:r>
              <a:rPr dirty="0" sz="1400" spc="-5">
                <a:latin typeface="Book Antiqua"/>
                <a:cs typeface="Book Antiqua"/>
              </a:rPr>
              <a:t>own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land, also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Greece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Egypt.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physician by profession;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physicians assure us, that,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gospel, he has given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more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accurate account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diseases which Jesus cured than </a:t>
            </a:r>
            <a:r>
              <a:rPr dirty="0" sz="1400">
                <a:latin typeface="Book Antiqua"/>
                <a:cs typeface="Book Antiqua"/>
              </a:rPr>
              <a:t>any other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Testament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writer: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often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medical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terms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description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miracles which </a:t>
            </a:r>
            <a:r>
              <a:rPr dirty="0" sz="1400" spc="-5">
                <a:latin typeface="Book Antiqua"/>
                <a:cs typeface="Book Antiqua"/>
              </a:rPr>
              <a:t>were wrought.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good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careful </a:t>
            </a:r>
            <a:r>
              <a:rPr dirty="0" sz="1400" spc="-5">
                <a:latin typeface="Book Antiqua"/>
                <a:cs typeface="Book Antiqua"/>
              </a:rPr>
              <a:t>thinker, not </a:t>
            </a:r>
            <a:r>
              <a:rPr dirty="0" sz="1400">
                <a:latin typeface="Book Antiqua"/>
                <a:cs typeface="Book Antiqua"/>
              </a:rPr>
              <a:t>at all </a:t>
            </a:r>
            <a:r>
              <a:rPr dirty="0" sz="1400" spc="-5">
                <a:latin typeface="Book Antiqua"/>
                <a:cs typeface="Book Antiqua"/>
              </a:rPr>
              <a:t>credulous, but </a:t>
            </a:r>
            <a:r>
              <a:rPr dirty="0" sz="1400">
                <a:latin typeface="Book Antiqua"/>
                <a:cs typeface="Book Antiqua"/>
              </a:rPr>
              <a:t>disposed </a:t>
            </a:r>
            <a:r>
              <a:rPr dirty="0" sz="1400" spc="-5">
                <a:latin typeface="Book Antiqua"/>
                <a:cs typeface="Book Antiqua"/>
              </a:rPr>
              <a:t>to prove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things,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holding </a:t>
            </a:r>
            <a:r>
              <a:rPr dirty="0" sz="1400" spc="-5">
                <a:latin typeface="Book Antiqua"/>
                <a:cs typeface="Book Antiqua"/>
              </a:rPr>
              <a:t>fast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to the good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true.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wrote his gospel (perhaps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know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author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>
                <a:latin typeface="Book Antiqua"/>
                <a:cs typeface="Book Antiqua"/>
              </a:rPr>
              <a:t> book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Acts,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also)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Greece,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35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</a:t>
            </a:r>
            <a:r>
              <a:rPr dirty="0" sz="1400">
                <a:latin typeface="Book Antiqua"/>
                <a:cs typeface="Book Antiqua"/>
              </a:rPr>
              <a:t> after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ascension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Jesus.</a:t>
            </a:r>
            <a:r>
              <a:rPr dirty="0" sz="1400">
                <a:latin typeface="Book Antiqua"/>
                <a:cs typeface="Book Antiqua"/>
              </a:rPr>
              <a:t> He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associated</a:t>
            </a:r>
            <a:r>
              <a:rPr dirty="0" sz="1400" spc="2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Paul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travels,</a:t>
            </a:r>
            <a:r>
              <a:rPr dirty="0" sz="1400" spc="2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went</a:t>
            </a:r>
            <a:r>
              <a:rPr dirty="0" sz="1400" spc="2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him</a:t>
            </a:r>
            <a:r>
              <a:rPr dirty="0" sz="1400" spc="2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Rome,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46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889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continued </a:t>
            </a:r>
            <a:r>
              <a:rPr dirty="0" sz="1400" spc="-5">
                <a:latin typeface="Book Antiqua"/>
                <a:cs typeface="Book Antiqua"/>
              </a:rPr>
              <a:t>there during the imprisonment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apostle. Historians </a:t>
            </a:r>
            <a:r>
              <a:rPr dirty="0" sz="1400">
                <a:latin typeface="Book Antiqua"/>
                <a:cs typeface="Book Antiqua"/>
              </a:rPr>
              <a:t> are not </a:t>
            </a:r>
            <a:r>
              <a:rPr dirty="0" sz="1400" spc="-5">
                <a:latin typeface="Book Antiqua"/>
                <a:cs typeface="Book Antiqua"/>
              </a:rPr>
              <a:t>agreed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regard 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or manner of </a:t>
            </a:r>
            <a:r>
              <a:rPr dirty="0" sz="1400" spc="-5">
                <a:latin typeface="Book Antiqua"/>
                <a:cs typeface="Book Antiqua"/>
              </a:rPr>
              <a:t>his death. Some </a:t>
            </a:r>
            <a:r>
              <a:rPr dirty="0" sz="1400">
                <a:latin typeface="Book Antiqua"/>
                <a:cs typeface="Book Antiqua"/>
              </a:rPr>
              <a:t> affirm </a:t>
            </a:r>
            <a:r>
              <a:rPr dirty="0" sz="1400" spc="-5">
                <a:latin typeface="Book Antiqua"/>
                <a:cs typeface="Book Antiqua"/>
              </a:rPr>
              <a:t>that he suffered </a:t>
            </a:r>
            <a:r>
              <a:rPr dirty="0" sz="1400">
                <a:latin typeface="Book Antiqua"/>
                <a:cs typeface="Book Antiqua"/>
              </a:rPr>
              <a:t>as a </a:t>
            </a:r>
            <a:r>
              <a:rPr dirty="0" sz="1400" spc="-5">
                <a:latin typeface="Book Antiqua"/>
                <a:cs typeface="Book Antiqua"/>
              </a:rPr>
              <a:t>martyr; others, simply, that,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due time,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"fell asleep," or </a:t>
            </a:r>
            <a:r>
              <a:rPr dirty="0" sz="1400" spc="-5">
                <a:latin typeface="Book Antiqua"/>
                <a:cs typeface="Book Antiqua"/>
              </a:rPr>
              <a:t>died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natural death. </a:t>
            </a:r>
            <a:r>
              <a:rPr dirty="0" sz="1400">
                <a:latin typeface="Book Antiqua"/>
                <a:cs typeface="Book Antiqua"/>
              </a:rPr>
              <a:t>We are </a:t>
            </a:r>
            <a:r>
              <a:rPr dirty="0" sz="1400" spc="-5">
                <a:latin typeface="Book Antiqua"/>
                <a:cs typeface="Book Antiqua"/>
              </a:rPr>
              <a:t>sure that his talents, </a:t>
            </a:r>
            <a:r>
              <a:rPr dirty="0" sz="1400">
                <a:latin typeface="Book Antiqua"/>
                <a:cs typeface="Book Antiqua"/>
              </a:rPr>
              <a:t> learning, and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given to the diffusion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Christian faith.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Lastly,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4th,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JOHN, the beloved disciple, so termed because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mild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gentle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spirit,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because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most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resembled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Master.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born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Judea,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near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sea,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lake,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Galilee.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Zebedee,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father,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fisherman;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John,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probably,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engaged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father's business until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became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preacher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glad tidings. </a:t>
            </a:r>
            <a:r>
              <a:rPr dirty="0" sz="1400">
                <a:latin typeface="Book Antiqua"/>
                <a:cs typeface="Book Antiqua"/>
              </a:rPr>
              <a:t> You </a:t>
            </a:r>
            <a:r>
              <a:rPr dirty="0" sz="1400" spc="-5">
                <a:latin typeface="Book Antiqua"/>
                <a:cs typeface="Book Antiqua"/>
              </a:rPr>
              <a:t>must </a:t>
            </a:r>
            <a:r>
              <a:rPr dirty="0" sz="1400">
                <a:latin typeface="Book Antiqua"/>
                <a:cs typeface="Book Antiqua"/>
              </a:rPr>
              <a:t>not, </a:t>
            </a:r>
            <a:r>
              <a:rPr dirty="0" sz="1400" spc="-5">
                <a:latin typeface="Book Antiqua"/>
                <a:cs typeface="Book Antiqua"/>
              </a:rPr>
              <a:t>from this </a:t>
            </a:r>
            <a:r>
              <a:rPr dirty="0" sz="1400">
                <a:latin typeface="Book Antiqua"/>
                <a:cs typeface="Book Antiqua"/>
              </a:rPr>
              <a:t>fact, </a:t>
            </a:r>
            <a:r>
              <a:rPr dirty="0" sz="1400" spc="-5">
                <a:latin typeface="Book Antiqua"/>
                <a:cs typeface="Book Antiqua"/>
              </a:rPr>
              <a:t>conclude that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certainly poor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men,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then,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least, </a:t>
            </a:r>
            <a:r>
              <a:rPr dirty="0" sz="1400">
                <a:latin typeface="Book Antiqua"/>
                <a:cs typeface="Book Antiqua"/>
              </a:rPr>
              <a:t>men of wealth were </a:t>
            </a:r>
            <a:r>
              <a:rPr dirty="0" sz="1400" spc="-5">
                <a:latin typeface="Book Antiqua"/>
                <a:cs typeface="Book Antiqua"/>
              </a:rPr>
              <a:t>engaged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business, </a:t>
            </a:r>
            <a:r>
              <a:rPr dirty="0" sz="1400">
                <a:latin typeface="Book Antiqua"/>
                <a:cs typeface="Book Antiqua"/>
              </a:rPr>
              <a:t> and I suppose </a:t>
            </a:r>
            <a:r>
              <a:rPr dirty="0" sz="1400" spc="-5">
                <a:latin typeface="Book Antiqua"/>
                <a:cs typeface="Book Antiqua"/>
              </a:rPr>
              <a:t>many </a:t>
            </a:r>
            <a:r>
              <a:rPr dirty="0" sz="1400">
                <a:latin typeface="Book Antiqua"/>
                <a:cs typeface="Book Antiqua"/>
              </a:rPr>
              <a:t>now are. John </a:t>
            </a:r>
            <a:r>
              <a:rPr dirty="0" sz="1400" spc="-5">
                <a:latin typeface="Book Antiqua"/>
                <a:cs typeface="Book Antiqua"/>
              </a:rPr>
              <a:t>was the youngest apostle,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"the disciple </a:t>
            </a:r>
            <a:r>
              <a:rPr dirty="0" sz="1400">
                <a:latin typeface="Book Antiqua"/>
                <a:cs typeface="Book Antiqua"/>
              </a:rPr>
              <a:t>whom </a:t>
            </a:r>
            <a:r>
              <a:rPr dirty="0" sz="1400" spc="-5">
                <a:latin typeface="Book Antiqua"/>
                <a:cs typeface="Book Antiqua"/>
              </a:rPr>
              <a:t>Jesus </a:t>
            </a:r>
            <a:r>
              <a:rPr dirty="0" sz="1400">
                <a:latin typeface="Book Antiqua"/>
                <a:cs typeface="Book Antiqua"/>
              </a:rPr>
              <a:t>loved;"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may recollect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10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leaned on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bosom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Christ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"Last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Supper."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He,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only,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present,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apostles,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Jesus was crucified,—and Jesus commended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>
                <a:latin typeface="Book Antiqua"/>
                <a:cs typeface="Book Antiqua"/>
              </a:rPr>
              <a:t> mother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this disciple's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care.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resurrection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Jesus, </a:t>
            </a:r>
            <a:r>
              <a:rPr dirty="0" sz="1400">
                <a:latin typeface="Book Antiqua"/>
                <a:cs typeface="Book Antiqua"/>
              </a:rPr>
              <a:t> John </a:t>
            </a:r>
            <a:r>
              <a:rPr dirty="0" sz="1400" spc="-5">
                <a:latin typeface="Book Antiqua"/>
                <a:cs typeface="Book Antiqua"/>
              </a:rPr>
              <a:t>preached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gospel"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various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Asia.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wrote his gospel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Ephesus, and, by his labors, the truths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Christianity spread </a:t>
            </a:r>
            <a:r>
              <a:rPr dirty="0" sz="1400">
                <a:latin typeface="Book Antiqua"/>
                <a:cs typeface="Book Antiqua"/>
              </a:rPr>
              <a:t>everywhere </a:t>
            </a:r>
            <a:r>
              <a:rPr dirty="0" sz="1400" spc="-5">
                <a:latin typeface="Book Antiqua"/>
                <a:cs typeface="Book Antiqua"/>
              </a:rPr>
              <a:t>among men.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story sometimes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told, that he was put </a:t>
            </a:r>
            <a:r>
              <a:rPr dirty="0" sz="1400">
                <a:latin typeface="Book Antiqua"/>
                <a:cs typeface="Book Antiqua"/>
              </a:rPr>
              <a:t>into a </a:t>
            </a:r>
            <a:r>
              <a:rPr dirty="0" sz="1400" spc="-5">
                <a:latin typeface="Book Antiqua"/>
                <a:cs typeface="Book Antiqua"/>
              </a:rPr>
              <a:t>caldron </a:t>
            </a:r>
            <a:r>
              <a:rPr dirty="0" sz="1400">
                <a:latin typeface="Book Antiqua"/>
                <a:cs typeface="Book Antiqua"/>
              </a:rPr>
              <a:t>of burning oil,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 Roman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emperor, and </a:t>
            </a:r>
            <a:r>
              <a:rPr dirty="0" sz="1400" spc="-5">
                <a:latin typeface="Book Antiqua"/>
                <a:cs typeface="Book Antiqua"/>
              </a:rPr>
              <a:t>came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unharmed,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true. </a:t>
            </a:r>
            <a:r>
              <a:rPr dirty="0" sz="1400">
                <a:latin typeface="Book Antiqua"/>
                <a:cs typeface="Book Antiqua"/>
              </a:rPr>
              <a:t>He lived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very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advanced age,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died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not far from 100 years old. Late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life,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too feeble to preach, he was often </a:t>
            </a:r>
            <a:r>
              <a:rPr dirty="0" sz="1400">
                <a:latin typeface="Book Antiqua"/>
                <a:cs typeface="Book Antiqua"/>
              </a:rPr>
              <a:t>carried into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meetings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the </a:t>
            </a:r>
            <a:r>
              <a:rPr dirty="0" sz="1400">
                <a:latin typeface="Book Antiqua"/>
                <a:cs typeface="Book Antiqua"/>
              </a:rPr>
              <a:t>disciples, at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request, and, stretching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his hands, </a:t>
            </a:r>
            <a:r>
              <a:rPr dirty="0" sz="1400">
                <a:latin typeface="Book Antiqua"/>
                <a:cs typeface="Book Antiqua"/>
              </a:rPr>
              <a:t>as 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sat in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chair,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wont </a:t>
            </a:r>
            <a:r>
              <a:rPr dirty="0" sz="1400" spc="-5">
                <a:latin typeface="Book Antiqua"/>
                <a:cs typeface="Book Antiqua"/>
              </a:rPr>
              <a:t>to say, "Little </a:t>
            </a:r>
            <a:r>
              <a:rPr dirty="0" sz="1400">
                <a:latin typeface="Book Antiqua"/>
                <a:cs typeface="Book Antiqua"/>
              </a:rPr>
              <a:t>children, </a:t>
            </a:r>
            <a:r>
              <a:rPr dirty="0" sz="1400" spc="-5" i="1">
                <a:latin typeface="Book Antiqua"/>
                <a:cs typeface="Book Antiqua"/>
              </a:rPr>
              <a:t>love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another."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asked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why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he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often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gave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precept,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say,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"If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obeyed,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it</a:t>
            </a:r>
            <a:r>
              <a:rPr dirty="0" sz="1400">
                <a:latin typeface="Book Antiqua"/>
                <a:cs typeface="Book Antiqua"/>
              </a:rPr>
              <a:t> is </a:t>
            </a:r>
            <a:r>
              <a:rPr dirty="0" sz="1400" spc="-5">
                <a:latin typeface="Book Antiqua"/>
                <a:cs typeface="Book Antiqua"/>
              </a:rPr>
              <a:t>the Lord's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command,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sufficeth."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>
                <a:latin typeface="Book Antiqua"/>
                <a:cs typeface="Book Antiqua"/>
              </a:rPr>
              <a:t>Children,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will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think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that precept?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499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Conversing </a:t>
            </a:r>
            <a:r>
              <a:rPr dirty="0" sz="1400" spc="-5">
                <a:latin typeface="Book Antiqua"/>
                <a:cs typeface="Book Antiqua"/>
              </a:rPr>
              <a:t>with two lads </a:t>
            </a:r>
            <a:r>
              <a:rPr dirty="0" sz="1400">
                <a:latin typeface="Book Antiqua"/>
                <a:cs typeface="Book Antiqua"/>
              </a:rPr>
              <a:t>once, I </a:t>
            </a:r>
            <a:r>
              <a:rPr dirty="0" sz="1400" spc="-5">
                <a:latin typeface="Book Antiqua"/>
                <a:cs typeface="Book Antiqua"/>
              </a:rPr>
              <a:t>asked </a:t>
            </a:r>
            <a:r>
              <a:rPr dirty="0" sz="1400">
                <a:latin typeface="Book Antiqua"/>
                <a:cs typeface="Book Antiqua"/>
              </a:rPr>
              <a:t>one, Who </a:t>
            </a:r>
            <a:r>
              <a:rPr dirty="0" sz="1400" spc="-5">
                <a:latin typeface="Book Antiqua"/>
                <a:cs typeface="Book Antiqua"/>
              </a:rPr>
              <a:t>wrote the </a:t>
            </a:r>
            <a:r>
              <a:rPr dirty="0" sz="1400">
                <a:latin typeface="Book Antiqua"/>
                <a:cs typeface="Book Antiqua"/>
              </a:rPr>
              <a:t>Bible,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 men, </a:t>
            </a:r>
            <a:r>
              <a:rPr dirty="0" sz="1400">
                <a:latin typeface="Book Antiqua"/>
                <a:cs typeface="Book Antiqua"/>
              </a:rPr>
              <a:t>or bad </a:t>
            </a:r>
            <a:r>
              <a:rPr dirty="0" sz="1400" spc="-5">
                <a:latin typeface="Book Antiqua"/>
                <a:cs typeface="Book Antiqua"/>
              </a:rPr>
              <a:t>men? "Good men, </a:t>
            </a:r>
            <a:r>
              <a:rPr dirty="0" sz="1400">
                <a:latin typeface="Book Antiqua"/>
                <a:cs typeface="Book Antiqua"/>
              </a:rPr>
              <a:t>of course," </a:t>
            </a:r>
            <a:r>
              <a:rPr dirty="0" sz="1400" spc="-5">
                <a:latin typeface="Book Antiqua"/>
                <a:cs typeface="Book Antiqua"/>
              </a:rPr>
              <a:t>was the </a:t>
            </a:r>
            <a:r>
              <a:rPr dirty="0" sz="1400">
                <a:latin typeface="Book Antiqua"/>
                <a:cs typeface="Book Antiqua"/>
              </a:rPr>
              <a:t>response.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"But </a:t>
            </a:r>
            <a:r>
              <a:rPr dirty="0" sz="1400">
                <a:latin typeface="Book Antiqua"/>
                <a:cs typeface="Book Antiqua"/>
              </a:rPr>
              <a:t>how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 know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 i="1">
                <a:latin typeface="Book Antiqua"/>
                <a:cs typeface="Book Antiqua"/>
              </a:rPr>
              <a:t>good </a:t>
            </a:r>
            <a:r>
              <a:rPr dirty="0" sz="1400">
                <a:latin typeface="Book Antiqua"/>
                <a:cs typeface="Book Antiqua"/>
              </a:rPr>
              <a:t>men?" I </a:t>
            </a:r>
            <a:r>
              <a:rPr dirty="0" sz="1400" spc="-5">
                <a:latin typeface="Book Antiqua"/>
                <a:cs typeface="Book Antiqua"/>
              </a:rPr>
              <a:t>rejoined. </a:t>
            </a:r>
            <a:r>
              <a:rPr dirty="0" sz="1400">
                <a:latin typeface="Book Antiqua"/>
                <a:cs typeface="Book Antiqua"/>
              </a:rPr>
              <a:t>And 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said,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"Because,"—a</a:t>
            </a:r>
            <a:r>
              <a:rPr dirty="0" sz="1400">
                <a:latin typeface="Book Antiqua"/>
                <a:cs typeface="Book Antiqua"/>
              </a:rPr>
              <a:t> very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very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foolish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answer,—and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silent. "I think,"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other </a:t>
            </a:r>
            <a:r>
              <a:rPr dirty="0" sz="1400" spc="-5">
                <a:latin typeface="Book Antiqua"/>
                <a:cs typeface="Book Antiqua"/>
              </a:rPr>
              <a:t>lad, the </a:t>
            </a:r>
            <a:r>
              <a:rPr dirty="0" sz="1400">
                <a:latin typeface="Book Antiqua"/>
                <a:cs typeface="Book Antiqua"/>
              </a:rPr>
              <a:t>younger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10">
                <a:latin typeface="Book Antiqua"/>
                <a:cs typeface="Book Antiqua"/>
              </a:rPr>
              <a:t>two, </a:t>
            </a:r>
            <a:r>
              <a:rPr dirty="0" sz="1400" spc="-5">
                <a:latin typeface="Book Antiqua"/>
                <a:cs typeface="Book Antiqua"/>
              </a:rPr>
              <a:t>"that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men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wrote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6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Bible, 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because</a:t>
            </a:r>
            <a:r>
              <a:rPr dirty="0" sz="1400" spc="-5" i="1">
                <a:latin typeface="Book Antiqua"/>
                <a:cs typeface="Book Antiqua"/>
              </a:rPr>
              <a:t>good </a:t>
            </a:r>
            <a:r>
              <a:rPr dirty="0" sz="1400">
                <a:latin typeface="Book Antiqua"/>
                <a:cs typeface="Book Antiqua"/>
              </a:rPr>
              <a:t>men </a:t>
            </a:r>
            <a:r>
              <a:rPr dirty="0" sz="1400" spc="-5" i="1">
                <a:latin typeface="Book Antiqua"/>
                <a:cs typeface="Book Antiqua"/>
              </a:rPr>
              <a:t>love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 </a:t>
            </a:r>
            <a:r>
              <a:rPr dirty="0" sz="1400">
                <a:latin typeface="Book Antiqua"/>
                <a:cs typeface="Book Antiqua"/>
              </a:rPr>
              <a:t>Bible,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wicked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men </a:t>
            </a:r>
            <a:r>
              <a:rPr dirty="0" sz="1400" spc="-5">
                <a:latin typeface="Book Antiqua"/>
                <a:cs typeface="Book Antiqua"/>
              </a:rPr>
              <a:t>don't."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2628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Book Antiqua"/>
                <a:cs typeface="Book Antiqua"/>
              </a:rPr>
              <a:t>Can</a:t>
            </a:r>
            <a:r>
              <a:rPr dirty="0" sz="1400" spc="-5">
                <a:latin typeface="Book Antiqua"/>
                <a:cs typeface="Book Antiqua"/>
              </a:rPr>
              <a:t> you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another </a:t>
            </a:r>
            <a:r>
              <a:rPr dirty="0" sz="1400">
                <a:latin typeface="Book Antiqua"/>
                <a:cs typeface="Book Antiqua"/>
              </a:rPr>
              <a:t>reason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good?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Now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have told you, briefly,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four evangelists. They were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 men, </a:t>
            </a:r>
            <a:r>
              <a:rPr dirty="0" sz="1400">
                <a:latin typeface="Book Antiqua"/>
                <a:cs typeface="Book Antiqua"/>
              </a:rPr>
              <a:t>honest-minded and </a:t>
            </a:r>
            <a:r>
              <a:rPr dirty="0" sz="1400" spc="-5">
                <a:latin typeface="Book Antiqua"/>
                <a:cs typeface="Book Antiqua"/>
              </a:rPr>
              <a:t>sincere. </a:t>
            </a:r>
            <a:r>
              <a:rPr dirty="0" sz="1400">
                <a:latin typeface="Book Antiqua"/>
                <a:cs typeface="Book Antiqua"/>
              </a:rPr>
              <a:t>Wicked </a:t>
            </a:r>
            <a:r>
              <a:rPr dirty="0" sz="1400" spc="-5">
                <a:latin typeface="Book Antiqua"/>
                <a:cs typeface="Book Antiqua"/>
              </a:rPr>
              <a:t>men,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men, </a:t>
            </a:r>
            <a:r>
              <a:rPr dirty="0" sz="1400">
                <a:latin typeface="Book Antiqua"/>
                <a:cs typeface="Book Antiqua"/>
              </a:rPr>
              <a:t>act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motives. But </a:t>
            </a:r>
            <a:r>
              <a:rPr dirty="0" sz="1400" i="1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 spc="-1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motive </a:t>
            </a:r>
            <a:r>
              <a:rPr dirty="0" sz="1400" spc="-5">
                <a:latin typeface="Book Antiqua"/>
                <a:cs typeface="Book Antiqua"/>
              </a:rPr>
              <a:t>to deceive.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lost </a:t>
            </a:r>
            <a:r>
              <a:rPr dirty="0" sz="1400" spc="-5">
                <a:latin typeface="Book Antiqua"/>
                <a:cs typeface="Book Antiqua"/>
              </a:rPr>
              <a:t>friends, </a:t>
            </a:r>
            <a:r>
              <a:rPr dirty="0" sz="1400">
                <a:latin typeface="Book Antiqua"/>
                <a:cs typeface="Book Antiqua"/>
              </a:rPr>
              <a:t>and wealth, and honor,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ease, and </a:t>
            </a:r>
            <a:r>
              <a:rPr dirty="0" sz="1400" spc="-5">
                <a:latin typeface="Book Antiqua"/>
                <a:cs typeface="Book Antiqua"/>
              </a:rPr>
              <a:t>gained contempt,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persecution, </a:t>
            </a:r>
            <a:r>
              <a:rPr dirty="0" sz="1400">
                <a:latin typeface="Book Antiqua"/>
                <a:cs typeface="Book Antiqua"/>
              </a:rPr>
              <a:t>and suffering, </a:t>
            </a:r>
            <a:r>
              <a:rPr dirty="0" sz="1400" spc="-5">
                <a:latin typeface="Book Antiqua"/>
                <a:cs typeface="Book Antiqua"/>
              </a:rPr>
              <a:t>by preaching the gospel. </a:t>
            </a:r>
            <a:r>
              <a:rPr dirty="0" sz="1400">
                <a:latin typeface="Book Antiqua"/>
                <a:cs typeface="Book Antiqua"/>
              </a:rPr>
              <a:t>Their conduct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full </a:t>
            </a:r>
            <a:r>
              <a:rPr dirty="0" sz="1400" spc="-5">
                <a:latin typeface="Book Antiqua"/>
                <a:cs typeface="Book Antiqua"/>
              </a:rPr>
              <a:t>evidence that they were pure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good men. And,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they were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men,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>
                <a:latin typeface="Book Antiqua"/>
                <a:cs typeface="Book Antiqua"/>
              </a:rPr>
              <a:t> wrote </a:t>
            </a:r>
            <a:r>
              <a:rPr dirty="0" sz="1400" spc="-5" i="1">
                <a:latin typeface="Book Antiqua"/>
                <a:cs typeface="Book Antiqua"/>
              </a:rPr>
              <a:t>the</a:t>
            </a:r>
            <a:r>
              <a:rPr dirty="0" sz="140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truth</a:t>
            </a:r>
            <a:r>
              <a:rPr dirty="0" sz="1400" spc="-5">
                <a:latin typeface="Book Antiqua"/>
                <a:cs typeface="Book Antiqua"/>
              </a:rPr>
              <a:t>;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>
                <a:latin typeface="Book Antiqua"/>
                <a:cs typeface="Book Antiqua"/>
              </a:rPr>
              <a:t> labors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correct and </a:t>
            </a:r>
            <a:r>
              <a:rPr dirty="0" sz="1400" spc="-5">
                <a:latin typeface="Book Antiqua"/>
                <a:cs typeface="Book Antiqua"/>
              </a:rPr>
              <a:t>faithful account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life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Jesus. Study these books,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made </a:t>
            </a:r>
            <a:r>
              <a:rPr dirty="0" sz="1400" spc="-5">
                <a:latin typeface="Book Antiqua"/>
                <a:cs typeface="Book Antiqua"/>
              </a:rPr>
              <a:t>wise.</a:t>
            </a:r>
            <a:r>
              <a:rPr dirty="0" sz="1400">
                <a:latin typeface="Book Antiqua"/>
                <a:cs typeface="Book Antiqua"/>
              </a:rPr>
              <a:t> Above all, </a:t>
            </a:r>
            <a:r>
              <a:rPr dirty="0" sz="1400" spc="-5">
                <a:latin typeface="Book Antiqua"/>
                <a:cs typeface="Book Antiqua"/>
              </a:rPr>
              <a:t>remember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precept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John,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"Little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children, </a:t>
            </a:r>
            <a:r>
              <a:rPr dirty="0" sz="1400">
                <a:latin typeface="Book Antiqua"/>
                <a:cs typeface="Book Antiqua"/>
              </a:rPr>
              <a:t>love one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another."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909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Book Antiqua"/>
                <a:cs typeface="Book Antiqua"/>
              </a:rPr>
              <a:t>MAY-DAY.</a:t>
            </a:r>
            <a:endParaRPr sz="1400">
              <a:latin typeface="Book Antiqua"/>
              <a:cs typeface="Book Antiqua"/>
            </a:endParaRPr>
          </a:p>
          <a:p>
            <a:pPr algn="ctr" marL="151765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NANCY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MUNROE.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spring,—a </a:t>
            </a:r>
            <a:r>
              <a:rPr dirty="0" sz="1400" spc="-5">
                <a:latin typeface="Book Antiqua"/>
                <a:cs typeface="Book Antiqua"/>
              </a:rPr>
              <a:t>backward spring, </a:t>
            </a:r>
            <a:r>
              <a:rPr dirty="0" sz="1400">
                <a:latin typeface="Book Antiqua"/>
                <a:cs typeface="Book Antiqua"/>
              </a:rPr>
              <a:t>it is true, for now it is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first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week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May,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flower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</a:t>
            </a:r>
            <a:r>
              <a:rPr dirty="0" sz="1400">
                <a:latin typeface="Book Antiqua"/>
                <a:cs typeface="Book Antiqua"/>
              </a:rPr>
              <a:t> seen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except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yellow </a:t>
            </a:r>
            <a:r>
              <a:rPr dirty="0" sz="1400" spc="-5">
                <a:latin typeface="Book Antiqua"/>
                <a:cs typeface="Book Antiqua"/>
              </a:rPr>
              <a:t> dandelion, 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blossom </a:t>
            </a:r>
            <a:r>
              <a:rPr dirty="0" sz="1400">
                <a:latin typeface="Book Antiqua"/>
                <a:cs typeface="Book Antiqua"/>
              </a:rPr>
              <a:t>even on a </a:t>
            </a:r>
            <a:r>
              <a:rPr dirty="0" sz="1400" spc="-5">
                <a:latin typeface="Book Antiqua"/>
                <a:cs typeface="Book Antiqua"/>
              </a:rPr>
              <a:t>cherry tree; </a:t>
            </a:r>
            <a:r>
              <a:rPr dirty="0" sz="1400">
                <a:latin typeface="Book Antiqua"/>
                <a:cs typeface="Book Antiqua"/>
              </a:rPr>
              <a:t>nothing is </a:t>
            </a:r>
            <a:r>
              <a:rPr dirty="0" sz="1400" spc="-5">
                <a:latin typeface="Book Antiqua"/>
                <a:cs typeface="Book Antiqua"/>
              </a:rPr>
              <a:t>green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grass, </a:t>
            </a:r>
            <a:r>
              <a:rPr dirty="0" sz="1400" spc="-5">
                <a:latin typeface="Book Antiqua"/>
                <a:cs typeface="Book Antiqua"/>
              </a:rPr>
              <a:t>and that—yes,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green,</a:t>
            </a:r>
            <a:r>
              <a:rPr dirty="0" sz="1400">
                <a:latin typeface="Book Antiqua"/>
                <a:cs typeface="Book Antiqua"/>
              </a:rPr>
              <a:t> especially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piece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window;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seems a </a:t>
            </a:r>
            <a:r>
              <a:rPr dirty="0" sz="1400" spc="-5">
                <a:latin typeface="Book Antiqua"/>
                <a:cs typeface="Book Antiqua"/>
              </a:rPr>
              <a:t>relief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look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Poor </a:t>
            </a:r>
            <a:r>
              <a:rPr dirty="0" sz="1400" spc="-5">
                <a:latin typeface="Book Antiqua"/>
                <a:cs typeface="Book Antiqua"/>
              </a:rPr>
              <a:t>May-day revellers! </a:t>
            </a:r>
            <a:r>
              <a:rPr dirty="0" sz="1400">
                <a:latin typeface="Book Antiqua"/>
                <a:cs typeface="Book Antiqua"/>
              </a:rPr>
              <a:t>May-day </a:t>
            </a:r>
            <a:r>
              <a:rPr dirty="0" sz="1400" spc="-5">
                <a:latin typeface="Book Antiqua"/>
                <a:cs typeface="Book Antiqua"/>
              </a:rPr>
              <a:t>this year was pleasant; that is,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sun </a:t>
            </a:r>
            <a:r>
              <a:rPr dirty="0" sz="1400" spc="-5">
                <a:latin typeface="Book Antiqua"/>
                <a:cs typeface="Book Antiqua"/>
              </a:rPr>
              <a:t>shone, the sky was blue,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grass was green,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spots at </a:t>
            </a:r>
            <a:r>
              <a:rPr dirty="0" sz="1400">
                <a:latin typeface="Book Antiqua"/>
                <a:cs typeface="Book Antiqua"/>
              </a:rPr>
              <a:t> least; </a:t>
            </a:r>
            <a:r>
              <a:rPr dirty="0" sz="1400" spc="-5">
                <a:latin typeface="Book Antiqua"/>
                <a:cs typeface="Book Antiqua"/>
              </a:rPr>
              <a:t>but the </a:t>
            </a:r>
            <a:r>
              <a:rPr dirty="0" sz="1400">
                <a:latin typeface="Book Antiqua"/>
                <a:cs typeface="Book Antiqua"/>
              </a:rPr>
              <a:t>cold north </a:t>
            </a:r>
            <a:r>
              <a:rPr dirty="0" sz="1400" spc="-5">
                <a:latin typeface="Book Antiqua"/>
                <a:cs typeface="Book Antiqua"/>
              </a:rPr>
              <a:t>wind was </a:t>
            </a:r>
            <a:r>
              <a:rPr dirty="0" sz="1400">
                <a:latin typeface="Book Antiqua"/>
                <a:cs typeface="Book Antiqua"/>
              </a:rPr>
              <a:t>blowing, and one </a:t>
            </a:r>
            <a:r>
              <a:rPr dirty="0" sz="1400" spc="-5">
                <a:latin typeface="Book Antiqua"/>
                <a:cs typeface="Book Antiqua"/>
              </a:rPr>
              <a:t>needed to be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first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May.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higher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usual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such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occasions,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children came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our hill;—yet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come with wreaths 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May-poles, but, ah! the </a:t>
            </a:r>
            <a:r>
              <a:rPr dirty="0" sz="1400">
                <a:latin typeface="Book Antiqua"/>
                <a:cs typeface="Book Antiqua"/>
              </a:rPr>
              <a:t>flowers were artificial. </a:t>
            </a:r>
            <a:r>
              <a:rPr dirty="0" sz="1400" spc="-5">
                <a:latin typeface="Book Antiqua"/>
                <a:cs typeface="Book Antiqua"/>
              </a:rPr>
              <a:t>Some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children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 on </a:t>
            </a:r>
            <a:r>
              <a:rPr dirty="0" sz="1400" spc="-5">
                <a:latin typeface="Book Antiqua"/>
                <a:cs typeface="Book Antiqua"/>
              </a:rPr>
              <a:t>sun-bonnets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thin shawls; they should have </a:t>
            </a:r>
            <a:r>
              <a:rPr dirty="0" sz="1400">
                <a:latin typeface="Book Antiqua"/>
                <a:cs typeface="Book Antiqua"/>
              </a:rPr>
              <a:t>worn </a:t>
            </a:r>
            <a:r>
              <a:rPr dirty="0" sz="1400" spc="-5">
                <a:latin typeface="Book Antiqua"/>
                <a:cs typeface="Book Antiqua"/>
              </a:rPr>
              <a:t>hoods 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cloaks,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then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might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have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comfortable.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takes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great deal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discourage</a:t>
            </a:r>
            <a:r>
              <a:rPr dirty="0" sz="1400">
                <a:latin typeface="Book Antiqua"/>
                <a:cs typeface="Book Antiqua"/>
              </a:rPr>
              <a:t> children</a:t>
            </a:r>
            <a:r>
              <a:rPr dirty="0" sz="1400" spc="-5">
                <a:latin typeface="Book Antiqua"/>
                <a:cs typeface="Book Antiqua"/>
              </a:rPr>
              <a:t> from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going "Maying."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hill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famous place for </a:t>
            </a:r>
            <a:r>
              <a:rPr dirty="0" sz="1400">
                <a:latin typeface="Book Antiqua"/>
                <a:cs typeface="Book Antiqua"/>
              </a:rPr>
              <a:t>children on May-day, for it is </a:t>
            </a:r>
            <a:r>
              <a:rPr dirty="0" sz="1400" spc="-5">
                <a:latin typeface="Book Antiqua"/>
                <a:cs typeface="Book Antiqua"/>
              </a:rPr>
              <a:t>green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pleasant;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glorious to run </a:t>
            </a:r>
            <a:r>
              <a:rPr dirty="0" sz="1400" spc="-10">
                <a:latin typeface="Book Antiqua"/>
                <a:cs typeface="Book Antiqua"/>
              </a:rPr>
              <a:t>down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sides, and pleasant to sit </a:t>
            </a:r>
            <a:r>
              <a:rPr dirty="0" sz="1400">
                <a:latin typeface="Book Antiqua"/>
                <a:cs typeface="Book Antiqua"/>
              </a:rPr>
              <a:t> on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banks,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>
                <a:latin typeface="Book Antiqua"/>
                <a:cs typeface="Book Antiqua"/>
              </a:rPr>
              <a:t> once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forts,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behind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which,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less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peaceful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lurked</a:t>
            </a:r>
            <a:r>
              <a:rPr dirty="0" sz="1400">
                <a:latin typeface="Book Antiqua"/>
                <a:cs typeface="Book Antiqua"/>
              </a:rPr>
              <a:t> soldiers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weapons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war.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Ah,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 children were a </a:t>
            </a:r>
            <a:r>
              <a:rPr dirty="0" sz="1400" spc="-5">
                <a:latin typeface="Book Antiqua"/>
                <a:cs typeface="Book Antiqua"/>
              </a:rPr>
              <a:t>pleasant </a:t>
            </a:r>
            <a:r>
              <a:rPr dirty="0" sz="1400">
                <a:latin typeface="Book Antiqua"/>
                <a:cs typeface="Book Antiqua"/>
              </a:rPr>
              <a:t>sight, and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>
                <a:latin typeface="Book Antiqua"/>
                <a:cs typeface="Book Antiqua"/>
              </a:rPr>
              <a:t> I heard </a:t>
            </a:r>
            <a:r>
              <a:rPr dirty="0" sz="1400" spc="-5">
                <a:latin typeface="Book Antiqua"/>
                <a:cs typeface="Book Antiqua"/>
              </a:rPr>
              <a:t>their glad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laughter,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saw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 chase each </a:t>
            </a:r>
            <a:r>
              <a:rPr dirty="0" sz="1400">
                <a:latin typeface="Book Antiqua"/>
                <a:cs typeface="Book Antiqua"/>
              </a:rPr>
              <a:t>other </a:t>
            </a:r>
            <a:r>
              <a:rPr dirty="0" sz="1400" spc="-10">
                <a:latin typeface="Book Antiqua"/>
                <a:cs typeface="Book Antiqua"/>
              </a:rPr>
              <a:t>down</a:t>
            </a:r>
            <a:r>
              <a:rPr dirty="0" sz="1400" spc="-5">
                <a:latin typeface="Book Antiqua"/>
                <a:cs typeface="Book Antiqua"/>
              </a:rPr>
              <a:t> those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green banks, </a:t>
            </a:r>
            <a:r>
              <a:rPr dirty="0" sz="1400">
                <a:latin typeface="Book Antiqua"/>
                <a:cs typeface="Book Antiqua"/>
              </a:rPr>
              <a:t>I said,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Peace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 better</a:t>
            </a:r>
            <a:r>
              <a:rPr dirty="0" sz="1400" spc="-5">
                <a:latin typeface="Book Antiqua"/>
                <a:cs typeface="Book Antiqua"/>
              </a:rPr>
              <a:t> than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war.</a:t>
            </a:r>
            <a:endParaRPr sz="1400">
              <a:latin typeface="Book Antiqua"/>
              <a:cs typeface="Book Antiqua"/>
            </a:endParaRPr>
          </a:p>
          <a:p>
            <a:pPr algn="just" marL="12700" marR="11430" indent="152400">
              <a:lnSpc>
                <a:spcPct val="1036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"Please, ma'am, </a:t>
            </a:r>
            <a:r>
              <a:rPr dirty="0" sz="1400" spc="-5">
                <a:latin typeface="Book Antiqua"/>
                <a:cs typeface="Book Antiqua"/>
              </a:rPr>
              <a:t>will you tell </a:t>
            </a:r>
            <a:r>
              <a:rPr dirty="0" sz="1400">
                <a:latin typeface="Book Antiqua"/>
                <a:cs typeface="Book Antiqua"/>
              </a:rPr>
              <a:t>me </a:t>
            </a:r>
            <a:r>
              <a:rPr dirty="0" sz="1400" spc="-5">
                <a:latin typeface="Book Antiqua"/>
                <a:cs typeface="Book Antiqua"/>
              </a:rPr>
              <a:t>what time </a:t>
            </a:r>
            <a:r>
              <a:rPr dirty="0" sz="1400">
                <a:latin typeface="Book Antiqua"/>
                <a:cs typeface="Book Antiqua"/>
              </a:rPr>
              <a:t>it is?" said a </a:t>
            </a:r>
            <a:r>
              <a:rPr dirty="0" sz="1400" spc="-5">
                <a:latin typeface="Book Antiqua"/>
                <a:cs typeface="Book Antiqua"/>
              </a:rPr>
              <a:t>little girl, </a:t>
            </a:r>
            <a:r>
              <a:rPr dirty="0" sz="1400">
                <a:latin typeface="Book Antiqua"/>
                <a:cs typeface="Book Antiqua"/>
              </a:rPr>
              <a:t> coming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forward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 group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children.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50"/>
              </a:spcBef>
            </a:pPr>
            <a:r>
              <a:rPr dirty="0" sz="1400">
                <a:latin typeface="Book Antiqua"/>
                <a:cs typeface="Book Antiqua"/>
              </a:rPr>
              <a:t>"Quarter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nine,"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</a:t>
            </a:r>
            <a:r>
              <a:rPr dirty="0" sz="1400" spc="-5">
                <a:latin typeface="Book Antiqua"/>
                <a:cs typeface="Book Antiqua"/>
              </a:rPr>
              <a:t> the reply.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"I didn't think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late; did </a:t>
            </a:r>
            <a:r>
              <a:rPr dirty="0" sz="1400">
                <a:latin typeface="Book Antiqua"/>
                <a:cs typeface="Book Antiqua"/>
              </a:rPr>
              <a:t>you?" </a:t>
            </a:r>
            <a:r>
              <a:rPr dirty="0" sz="1400" spc="-5">
                <a:latin typeface="Book Antiqua"/>
                <a:cs typeface="Book Antiqua"/>
              </a:rPr>
              <a:t>said </a:t>
            </a:r>
            <a:r>
              <a:rPr dirty="0" sz="1400">
                <a:latin typeface="Book Antiqua"/>
                <a:cs typeface="Book Antiqua"/>
              </a:rPr>
              <a:t>she, </a:t>
            </a:r>
            <a:r>
              <a:rPr dirty="0" sz="1400" spc="-5">
                <a:latin typeface="Book Antiqua"/>
                <a:cs typeface="Book Antiqua"/>
              </a:rPr>
              <a:t>turning to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companions. </a:t>
            </a:r>
            <a:r>
              <a:rPr dirty="0" sz="1400">
                <a:latin typeface="Book Antiqua"/>
                <a:cs typeface="Book Antiqua"/>
              </a:rPr>
              <a:t>They had </a:t>
            </a:r>
            <a:r>
              <a:rPr dirty="0" sz="1400" spc="-5">
                <a:latin typeface="Book Antiqua"/>
                <a:cs typeface="Book Antiqua"/>
              </a:rPr>
              <a:t>been out perhaps two hours,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 was most noon, </a:t>
            </a:r>
            <a:r>
              <a:rPr dirty="0" sz="1400" spc="-10">
                <a:latin typeface="Book Antiqua"/>
                <a:cs typeface="Book Antiqua"/>
              </a:rPr>
              <a:t>and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back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their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sports.</a:t>
            </a:r>
            <a:endParaRPr sz="1400">
              <a:latin typeface="Book Antiqua"/>
              <a:cs typeface="Book Antiqua"/>
            </a:endParaRPr>
          </a:p>
          <a:p>
            <a:pPr algn="just" marL="12700" marR="8255" indent="15240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Soon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heard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sound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weeping.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went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door,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where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stood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group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children </a:t>
            </a:r>
            <a:r>
              <a:rPr dirty="0" sz="1400">
                <a:latin typeface="Book Antiqua"/>
                <a:cs typeface="Book Antiqua"/>
              </a:rPr>
              <a:t>around </a:t>
            </a:r>
            <a:r>
              <a:rPr dirty="0" sz="1400" spc="-5">
                <a:latin typeface="Book Antiqua"/>
                <a:cs typeface="Book Antiqua"/>
              </a:rPr>
              <a:t>the pump;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poor shivering </a:t>
            </a:r>
            <a:r>
              <a:rPr dirty="0" sz="1400">
                <a:latin typeface="Book Antiqua"/>
                <a:cs typeface="Book Antiqua"/>
              </a:rPr>
              <a:t>child,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looking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blue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cold,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having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hands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washed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83788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762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another,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water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from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pump,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tears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streaming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down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5">
                <a:latin typeface="Book Antiqua"/>
                <a:cs typeface="Book Antiqua"/>
              </a:rPr>
              <a:t> cheeks,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sobbing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piteously.</a:t>
            </a:r>
            <a:endParaRPr sz="1400">
              <a:latin typeface="Book Antiqua"/>
              <a:cs typeface="Book Antiqua"/>
            </a:endParaRPr>
          </a:p>
          <a:p>
            <a:pPr marL="165100">
              <a:lnSpc>
                <a:spcPct val="100000"/>
              </a:lnSpc>
              <a:spcBef>
                <a:spcPts val="1465"/>
              </a:spcBef>
            </a:pPr>
            <a:r>
              <a:rPr dirty="0" sz="1400">
                <a:latin typeface="Book Antiqua"/>
                <a:cs typeface="Book Antiqua"/>
              </a:rPr>
              <a:t>"What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matter,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girl?"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"Oh," </a:t>
            </a:r>
            <a:r>
              <a:rPr dirty="0" sz="1400">
                <a:latin typeface="Book Antiqua"/>
                <a:cs typeface="Book Antiqua"/>
              </a:rPr>
              <a:t>said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one who </a:t>
            </a:r>
            <a:r>
              <a:rPr dirty="0" sz="1400" spc="-5">
                <a:latin typeface="Book Antiqua"/>
                <a:cs typeface="Book Antiqua"/>
              </a:rPr>
              <a:t>was performing the washing operation,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"she </a:t>
            </a:r>
            <a:r>
              <a:rPr dirty="0" sz="1400">
                <a:latin typeface="Book Antiqua"/>
                <a:cs typeface="Book Antiqua"/>
              </a:rPr>
              <a:t>fell from </a:t>
            </a:r>
            <a:r>
              <a:rPr dirty="0" sz="1400" spc="-5">
                <a:latin typeface="Book Antiqua"/>
                <a:cs typeface="Book Antiqua"/>
              </a:rPr>
              <a:t>the top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hill 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bottom,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made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nose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bleed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hurt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dreadfully."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poor </a:t>
            </a:r>
            <a:r>
              <a:rPr dirty="0" sz="1400">
                <a:latin typeface="Book Antiqua"/>
                <a:cs typeface="Book Antiqua"/>
              </a:rPr>
              <a:t>child </a:t>
            </a:r>
            <a:r>
              <a:rPr dirty="0" sz="1400" spc="-5">
                <a:latin typeface="Book Antiqua"/>
                <a:cs typeface="Book Antiqua"/>
              </a:rPr>
              <a:t>still sobbed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shivered. </a:t>
            </a:r>
            <a:r>
              <a:rPr dirty="0" sz="1400">
                <a:latin typeface="Book Antiqua"/>
                <a:cs typeface="Book Antiqua"/>
              </a:rPr>
              <a:t>We carried her in, set her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down before a </a:t>
            </a:r>
            <a:r>
              <a:rPr dirty="0" sz="1400" spc="-5">
                <a:latin typeface="Book Antiqua"/>
                <a:cs typeface="Book Antiqua"/>
              </a:rPr>
              <a:t>hot </a:t>
            </a:r>
            <a:r>
              <a:rPr dirty="0" sz="1400">
                <a:latin typeface="Book Antiqua"/>
                <a:cs typeface="Book Antiqua"/>
              </a:rPr>
              <a:t>coal fire, and </a:t>
            </a:r>
            <a:r>
              <a:rPr dirty="0" sz="1400" spc="-5">
                <a:latin typeface="Book Antiqua"/>
                <a:cs typeface="Book Antiqua"/>
              </a:rPr>
              <a:t>tried to </a:t>
            </a:r>
            <a:r>
              <a:rPr dirty="0" sz="1400">
                <a:latin typeface="Book Antiqua"/>
                <a:cs typeface="Book Antiqua"/>
              </a:rPr>
              <a:t>warm her red </a:t>
            </a:r>
            <a:r>
              <a:rPr dirty="0" sz="1400" spc="-5">
                <a:latin typeface="Book Antiqua"/>
                <a:cs typeface="Book Antiqua"/>
              </a:rPr>
              <a:t>hands. Her </a:t>
            </a:r>
            <a:r>
              <a:rPr dirty="0" sz="1400">
                <a:latin typeface="Book Antiqua"/>
                <a:cs typeface="Book Antiqua"/>
              </a:rPr>
              <a:t> little </a:t>
            </a:r>
            <a:r>
              <a:rPr dirty="0" sz="1400" spc="-5">
                <a:latin typeface="Book Antiqua"/>
                <a:cs typeface="Book Antiqua"/>
              </a:rPr>
              <a:t>companions came and stood beside </a:t>
            </a:r>
            <a:r>
              <a:rPr dirty="0" sz="1400">
                <a:latin typeface="Book Antiqua"/>
                <a:cs typeface="Book Antiqua"/>
              </a:rPr>
              <a:t>her, and </a:t>
            </a:r>
            <a:r>
              <a:rPr dirty="0" sz="1400" spc="-5">
                <a:latin typeface="Book Antiqua"/>
                <a:cs typeface="Book Antiqua"/>
              </a:rPr>
              <a:t>told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not to </a:t>
            </a:r>
            <a:r>
              <a:rPr dirty="0" sz="1400">
                <a:latin typeface="Book Antiqua"/>
                <a:cs typeface="Book Antiqua"/>
              </a:rPr>
              <a:t>cry;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but,</a:t>
            </a:r>
            <a:r>
              <a:rPr dirty="0" sz="1400" spc="-5">
                <a:latin typeface="Book Antiqua"/>
                <a:cs typeface="Book Antiqua"/>
              </a:rPr>
              <a:t> oh!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cold,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tops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her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fingers </a:t>
            </a:r>
            <a:r>
              <a:rPr dirty="0" sz="1400" spc="-5">
                <a:latin typeface="Book Antiqua"/>
                <a:cs typeface="Book Antiqua"/>
              </a:rPr>
              <a:t>did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so!"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this was going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Maying! But yet, next year, these very girls,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doubt </a:t>
            </a:r>
            <a:r>
              <a:rPr dirty="0" sz="1400" spc="-5">
                <a:latin typeface="Book Antiqua"/>
                <a:cs typeface="Book Antiqua"/>
              </a:rPr>
              <a:t>not,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start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just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buoyant hearts for </a:t>
            </a:r>
            <a:r>
              <a:rPr dirty="0" sz="1400">
                <a:latin typeface="Book Antiqua"/>
                <a:cs typeface="Book Antiqua"/>
              </a:rPr>
              <a:t>May-day </a:t>
            </a:r>
            <a:r>
              <a:rPr dirty="0" sz="1400" spc="-5">
                <a:latin typeface="Book Antiqua"/>
                <a:cs typeface="Book Antiqua"/>
              </a:rPr>
              <a:t>sports, </a:t>
            </a:r>
            <a:r>
              <a:rPr dirty="0" sz="1400">
                <a:latin typeface="Book Antiqua"/>
                <a:cs typeface="Book Antiqua"/>
              </a:rPr>
              <a:t> forgetful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fall,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cold, and all inconveniences. Ah, </a:t>
            </a:r>
            <a:r>
              <a:rPr dirty="0" sz="1400" spc="-5">
                <a:latin typeface="Book Antiqua"/>
                <a:cs typeface="Book Antiqua"/>
              </a:rPr>
              <a:t>childhood's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hopeful heart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blessed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thing!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I well </a:t>
            </a:r>
            <a:r>
              <a:rPr dirty="0" sz="1400" spc="-5">
                <a:latin typeface="Book Antiqua"/>
                <a:cs typeface="Book Antiqua"/>
              </a:rPr>
              <a:t>remember now </a:t>
            </a:r>
            <a:r>
              <a:rPr dirty="0" sz="1400">
                <a:latin typeface="Book Antiqua"/>
                <a:cs typeface="Book Antiqua"/>
              </a:rPr>
              <a:t>a May-day of </a:t>
            </a:r>
            <a:r>
              <a:rPr dirty="0" sz="1400" spc="-5">
                <a:latin typeface="Book Antiqua"/>
                <a:cs typeface="Book Antiqua"/>
              </a:rPr>
              <a:t>by-gone years. </a:t>
            </a:r>
            <a:r>
              <a:rPr dirty="0" sz="1400">
                <a:latin typeface="Book Antiqua"/>
                <a:cs typeface="Book Antiqua"/>
              </a:rPr>
              <a:t>Then we had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queen,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tent,</a:t>
            </a:r>
            <a:r>
              <a:rPr dirty="0" sz="1400">
                <a:latin typeface="Book Antiqua"/>
                <a:cs typeface="Book Antiqua"/>
              </a:rPr>
              <a:t> and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table </a:t>
            </a:r>
            <a:r>
              <a:rPr dirty="0" sz="1400">
                <a:latin typeface="Book Antiqua"/>
                <a:cs typeface="Book Antiqua"/>
              </a:rPr>
              <a:t>set with </a:t>
            </a:r>
            <a:r>
              <a:rPr dirty="0" sz="1400" spc="-5">
                <a:latin typeface="Book Antiqua"/>
                <a:cs typeface="Book Antiqua"/>
              </a:rPr>
              <a:t>numberless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delicacies.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 had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rare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sport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day.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weather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5">
                <a:latin typeface="Book Antiqua"/>
                <a:cs typeface="Book Antiqua"/>
              </a:rPr>
              <a:t>not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cold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been speaking; </a:t>
            </a:r>
            <a:r>
              <a:rPr dirty="0" sz="1400">
                <a:latin typeface="Book Antiqua"/>
                <a:cs typeface="Book Antiqua"/>
              </a:rPr>
              <a:t>we had a </a:t>
            </a:r>
            <a:r>
              <a:rPr dirty="0" sz="1400" spc="-5">
                <a:latin typeface="Book Antiqua"/>
                <a:cs typeface="Book Antiqua"/>
              </a:rPr>
              <a:t>few </a:t>
            </a:r>
            <a:r>
              <a:rPr dirty="0" sz="1400" spc="-5" i="1">
                <a:latin typeface="Book Antiqua"/>
                <a:cs typeface="Book Antiqua"/>
              </a:rPr>
              <a:t>real </a:t>
            </a:r>
            <a:r>
              <a:rPr dirty="0" sz="1400" spc="-5">
                <a:latin typeface="Book Antiqua"/>
                <a:cs typeface="Book Antiqua"/>
              </a:rPr>
              <a:t>flowers,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some </a:t>
            </a:r>
            <a:r>
              <a:rPr dirty="0" sz="1400">
                <a:latin typeface="Book Antiqua"/>
                <a:cs typeface="Book Antiqua"/>
              </a:rPr>
              <a:t>hardy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girls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appeared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white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dresses.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forenoon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passed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pleasantly; numerous visitors thronged to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us,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happiest of all </a:t>
            </a:r>
            <a:r>
              <a:rPr dirty="0" sz="1400" spc="-5">
                <a:latin typeface="Book Antiqua"/>
                <a:cs typeface="Book Antiqua"/>
              </a:rPr>
              <a:t>May-day revellers. </a:t>
            </a:r>
            <a:r>
              <a:rPr dirty="0" sz="1400">
                <a:latin typeface="Book Antiqua"/>
                <a:cs typeface="Book Antiqua"/>
              </a:rPr>
              <a:t>But all </a:t>
            </a:r>
            <a:r>
              <a:rPr dirty="0" sz="1400" spc="-5">
                <a:latin typeface="Book Antiqua"/>
                <a:cs typeface="Book Antiqua"/>
              </a:rPr>
              <a:t>pleasure </a:t>
            </a:r>
            <a:r>
              <a:rPr dirty="0" sz="1400" spc="-10">
                <a:latin typeface="Book Antiqua"/>
                <a:cs typeface="Book Antiqua"/>
              </a:rPr>
              <a:t>must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end.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Soon </a:t>
            </a:r>
            <a:r>
              <a:rPr dirty="0" sz="1400">
                <a:latin typeface="Book Antiqua"/>
                <a:cs typeface="Book Antiqua"/>
              </a:rPr>
              <a:t>word </a:t>
            </a:r>
            <a:r>
              <a:rPr dirty="0" sz="1400" spc="-5">
                <a:latin typeface="Book Antiqua"/>
                <a:cs typeface="Book Antiqua"/>
              </a:rPr>
              <a:t>came 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must surrender the sails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 tent,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owner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need </a:t>
            </a:r>
            <a:r>
              <a:rPr dirty="0" sz="1400" spc="-5">
                <a:latin typeface="Book Antiqua"/>
                <a:cs typeface="Book Antiqua"/>
              </a:rPr>
              <a:t>thereof. This caused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general </a:t>
            </a:r>
            <a:r>
              <a:rPr dirty="0" sz="1400" spc="-5" i="1">
                <a:latin typeface="Book Antiqua"/>
                <a:cs typeface="Book Antiqua"/>
              </a:rPr>
              <a:t>strike</a:t>
            </a:r>
            <a:r>
              <a:rPr dirty="0" sz="1400" spc="-5">
                <a:latin typeface="Book Antiqua"/>
                <a:cs typeface="Book Antiqua"/>
              </a:rPr>
              <a:t>, and,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confusion </a:t>
            </a:r>
            <a:r>
              <a:rPr dirty="0" sz="1400" spc="-5">
                <a:latin typeface="Book Antiqua"/>
                <a:cs typeface="Book Antiqua"/>
              </a:rPr>
              <a:t>which ensued,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boy had the misfortune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sit or fall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queen's straw </a:t>
            </a:r>
            <a:r>
              <a:rPr dirty="0" sz="1400">
                <a:latin typeface="Book Antiqua"/>
                <a:cs typeface="Book Antiqua"/>
              </a:rPr>
              <a:t>bonnet, </a:t>
            </a:r>
            <a:r>
              <a:rPr dirty="0" sz="1400" spc="-5">
                <a:latin typeface="Book Antiqua"/>
                <a:cs typeface="Book Antiqua"/>
              </a:rPr>
              <a:t>which had been </a:t>
            </a:r>
            <a:r>
              <a:rPr dirty="0" sz="1400">
                <a:latin typeface="Book Antiqua"/>
                <a:cs typeface="Book Antiqua"/>
              </a:rPr>
              <a:t>laid </a:t>
            </a:r>
            <a:r>
              <a:rPr dirty="0" sz="1400" spc="-5">
                <a:latin typeface="Book Antiqua"/>
                <a:cs typeface="Book Antiqua"/>
              </a:rPr>
              <a:t>aside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her flowery </a:t>
            </a:r>
            <a:r>
              <a:rPr dirty="0" sz="1400">
                <a:latin typeface="Book Antiqua"/>
                <a:cs typeface="Book Antiqua"/>
              </a:rPr>
              <a:t> crown. </a:t>
            </a:r>
            <a:r>
              <a:rPr dirty="0" sz="1400" spc="-5">
                <a:latin typeface="Book Antiqua"/>
                <a:cs typeface="Book Antiqua"/>
              </a:rPr>
              <a:t>It was literally smashed, unfit for </a:t>
            </a:r>
            <a:r>
              <a:rPr dirty="0" sz="1400">
                <a:latin typeface="Book Antiqua"/>
                <a:cs typeface="Book Antiqua"/>
              </a:rPr>
              <a:t>further </a:t>
            </a:r>
            <a:r>
              <a:rPr dirty="0" sz="1400" spc="-5">
                <a:latin typeface="Book Antiqua"/>
                <a:cs typeface="Book Antiqua"/>
              </a:rPr>
              <a:t>use. </a:t>
            </a:r>
            <a:r>
              <a:rPr dirty="0" sz="1400">
                <a:latin typeface="Book Antiqua"/>
                <a:cs typeface="Book Antiqua"/>
              </a:rPr>
              <a:t>"Ah what </a:t>
            </a:r>
            <a:r>
              <a:rPr dirty="0" sz="1400" spc="-5">
                <a:latin typeface="Book Antiqua"/>
                <a:cs typeface="Book Antiqua"/>
              </a:rPr>
              <a:t>will </a:t>
            </a:r>
            <a:r>
              <a:rPr dirty="0" sz="1400">
                <a:latin typeface="Book Antiqua"/>
                <a:cs typeface="Book Antiqua"/>
              </a:rPr>
              <a:t> mother </a:t>
            </a:r>
            <a:r>
              <a:rPr dirty="0" sz="1400" spc="-5">
                <a:latin typeface="Book Antiqua"/>
                <a:cs typeface="Book Antiqua"/>
              </a:rPr>
              <a:t>say?" was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disappointed </a:t>
            </a:r>
            <a:r>
              <a:rPr dirty="0" sz="1400">
                <a:latin typeface="Book Antiqua"/>
                <a:cs typeface="Book Antiqua"/>
              </a:rPr>
              <a:t>queen could </a:t>
            </a:r>
            <a:r>
              <a:rPr dirty="0" sz="1400" spc="-5">
                <a:latin typeface="Book Antiqua"/>
                <a:cs typeface="Book Antiqua"/>
              </a:rPr>
              <a:t>say. Some few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laughed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queer, misshapen thing,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more looked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sad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countenances,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queen's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best </a:t>
            </a:r>
            <a:r>
              <a:rPr dirty="0" sz="1400">
                <a:latin typeface="Book Antiqua"/>
                <a:cs typeface="Book Antiqua"/>
              </a:rPr>
              <a:t>bonnet.</a:t>
            </a:r>
            <a:endParaRPr sz="1400">
              <a:latin typeface="Book Antiqua"/>
              <a:cs typeface="Book Antiqua"/>
            </a:endParaRPr>
          </a:p>
          <a:p>
            <a:pPr algn="just" marL="12700" marR="698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separated, tired, and, </a:t>
            </a:r>
            <a:r>
              <a:rPr dirty="0" sz="1400">
                <a:latin typeface="Book Antiqua"/>
                <a:cs typeface="Book Antiqua"/>
              </a:rPr>
              <a:t>it may </a:t>
            </a:r>
            <a:r>
              <a:rPr dirty="0" sz="1400" spc="-5">
                <a:latin typeface="Book Antiqua"/>
                <a:cs typeface="Book Antiqua"/>
              </a:rPr>
              <a:t>be,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little </a:t>
            </a:r>
            <a:r>
              <a:rPr dirty="0" sz="1400">
                <a:latin typeface="Book Antiqua"/>
                <a:cs typeface="Book Antiqua"/>
              </a:rPr>
              <a:t>out of </a:t>
            </a:r>
            <a:r>
              <a:rPr dirty="0" sz="1400" spc="-5">
                <a:latin typeface="Book Antiqua"/>
                <a:cs typeface="Book Antiqua"/>
              </a:rPr>
              <a:t>humor; but yet,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</a:t>
            </a:r>
            <a:r>
              <a:rPr dirty="0" sz="1400">
                <a:latin typeface="Book Antiqua"/>
                <a:cs typeface="Book Antiqua"/>
              </a:rPr>
              <a:t> made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everything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bright</a:t>
            </a:r>
            <a:r>
              <a:rPr dirty="0" sz="1400">
                <a:latin typeface="Book Antiqua"/>
                <a:cs typeface="Book Antiqua"/>
              </a:rPr>
              <a:t> again;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remembered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pleasure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pleasure,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disappointments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laugh </a:t>
            </a:r>
            <a:r>
              <a:rPr dirty="0" sz="1400">
                <a:latin typeface="Book Antiqua"/>
                <a:cs typeface="Book Antiqua"/>
              </a:rPr>
              <a:t>over</a:t>
            </a:r>
            <a:r>
              <a:rPr dirty="0" sz="1400" spc="-5">
                <a:latin typeface="Book Antiqua"/>
                <a:cs typeface="Book Antiqua"/>
              </a:rPr>
              <a:t> them.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7138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8890" indent="15240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that bent, spoiled bonnet!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ex-queen </a:t>
            </a:r>
            <a:r>
              <a:rPr dirty="0" sz="1400" spc="-5">
                <a:latin typeface="Book Antiqua"/>
                <a:cs typeface="Book Antiqua"/>
              </a:rPr>
              <a:t>appeared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fine </a:t>
            </a:r>
            <a:r>
              <a:rPr dirty="0" sz="1400" spc="-5">
                <a:latin typeface="Book Antiqua"/>
                <a:cs typeface="Book Antiqua"/>
              </a:rPr>
              <a:t>new one, </a:t>
            </a:r>
            <a:r>
              <a:rPr dirty="0" sz="1400">
                <a:latin typeface="Book Antiqua"/>
                <a:cs typeface="Book Antiqua"/>
              </a:rPr>
              <a:t>with gay </a:t>
            </a:r>
            <a:r>
              <a:rPr dirty="0" sz="1400" spc="-5">
                <a:latin typeface="Book Antiqua"/>
                <a:cs typeface="Book Antiqua"/>
              </a:rPr>
              <a:t>ribbons, many </a:t>
            </a:r>
            <a:r>
              <a:rPr dirty="0" sz="1400">
                <a:latin typeface="Book Antiqua"/>
                <a:cs typeface="Book Antiqua"/>
              </a:rPr>
              <a:t>looked on, and </a:t>
            </a:r>
            <a:r>
              <a:rPr dirty="0" sz="1400" spc="-5">
                <a:latin typeface="Book Antiqua"/>
                <a:cs typeface="Book Antiqua"/>
              </a:rPr>
              <a:t>almost wished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been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fortunate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bonnets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spoiled.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look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back,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other</a:t>
            </a:r>
            <a:r>
              <a:rPr dirty="0" sz="1400">
                <a:latin typeface="Book Antiqua"/>
                <a:cs typeface="Book Antiqua"/>
              </a:rPr>
              <a:t> May-days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my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mind.</a:t>
            </a:r>
            <a:r>
              <a:rPr dirty="0" sz="1400">
                <a:latin typeface="Book Antiqua"/>
                <a:cs typeface="Book Antiqua"/>
              </a:rPr>
              <a:t> The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memories of </a:t>
            </a:r>
            <a:r>
              <a:rPr dirty="0" sz="1400" spc="-5">
                <a:latin typeface="Book Antiqua"/>
                <a:cs typeface="Book Antiqua"/>
              </a:rPr>
              <a:t>some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sad, yea,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sad! One was the </a:t>
            </a:r>
            <a:r>
              <a:rPr dirty="0" sz="1400" spc="5">
                <a:latin typeface="Book Antiqua"/>
                <a:cs typeface="Book Antiqua"/>
              </a:rPr>
              <a:t>birth-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little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who now rests beneath the green </a:t>
            </a:r>
            <a:r>
              <a:rPr dirty="0" sz="1400">
                <a:latin typeface="Book Antiqua"/>
                <a:cs typeface="Book Antiqua"/>
              </a:rPr>
              <a:t>sod. And well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remember another bright </a:t>
            </a:r>
            <a:r>
              <a:rPr dirty="0" sz="1400">
                <a:latin typeface="Book Antiqua"/>
                <a:cs typeface="Book Antiqua"/>
              </a:rPr>
              <a:t>May </a:t>
            </a:r>
            <a:r>
              <a:rPr dirty="0" sz="1400" spc="-5">
                <a:latin typeface="Book Antiqua"/>
                <a:cs typeface="Book Antiqua"/>
              </a:rPr>
              <a:t>morning, </a:t>
            </a:r>
            <a:r>
              <a:rPr dirty="0" sz="1400">
                <a:latin typeface="Book Antiqua"/>
                <a:cs typeface="Book Antiqua"/>
              </a:rPr>
              <a:t>when I </a:t>
            </a:r>
            <a:r>
              <a:rPr dirty="0" sz="1400" spc="-5">
                <a:latin typeface="Book Antiqua"/>
                <a:cs typeface="Book Antiqua"/>
              </a:rPr>
              <a:t>wandered </a:t>
            </a:r>
            <a:r>
              <a:rPr dirty="0" sz="1400">
                <a:latin typeface="Book Antiqua"/>
                <a:cs typeface="Book Antiqua"/>
              </a:rPr>
              <a:t>out over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hill, holding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hand of a little fair-haired child </a:t>
            </a:r>
            <a:r>
              <a:rPr dirty="0" sz="1400" spc="-5">
                <a:latin typeface="Book Antiqua"/>
                <a:cs typeface="Book Antiqua"/>
              </a:rPr>
              <a:t>within </a:t>
            </a:r>
            <a:r>
              <a:rPr dirty="0" sz="1400">
                <a:latin typeface="Book Antiqua"/>
                <a:cs typeface="Book Antiqua"/>
              </a:rPr>
              <a:t>my own.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tiny basket was </a:t>
            </a:r>
            <a:r>
              <a:rPr dirty="0" sz="1400">
                <a:latin typeface="Book Antiqua"/>
                <a:cs typeface="Book Antiqua"/>
              </a:rPr>
              <a:t>filled with </a:t>
            </a:r>
            <a:r>
              <a:rPr dirty="0" sz="1400" spc="-5">
                <a:latin typeface="Book Antiqua"/>
                <a:cs typeface="Book Antiqua"/>
              </a:rPr>
              <a:t>flowers the children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given her, </a:t>
            </a:r>
            <a:r>
              <a:rPr dirty="0" sz="1400">
                <a:latin typeface="Book Antiqua"/>
                <a:cs typeface="Book Antiqua"/>
              </a:rPr>
              <a:t> and her </a:t>
            </a:r>
            <a:r>
              <a:rPr dirty="0" sz="1400" spc="-5">
                <a:latin typeface="Book Antiqua"/>
                <a:cs typeface="Book Antiqua"/>
              </a:rPr>
              <a:t>bright, sunny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face 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radiant</a:t>
            </a:r>
            <a:r>
              <a:rPr dirty="0" sz="1400">
                <a:latin typeface="Book Antiqua"/>
                <a:cs typeface="Book Antiqua"/>
              </a:rPr>
              <a:t> with </a:t>
            </a:r>
            <a:r>
              <a:rPr dirty="0" sz="1400" spc="-5">
                <a:latin typeface="Book Antiqua"/>
                <a:cs typeface="Book Antiqua"/>
              </a:rPr>
              <a:t>smiles.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 was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 first </a:t>
            </a:r>
            <a:r>
              <a:rPr dirty="0" sz="1400" spc="-5">
                <a:latin typeface="Book Antiqua"/>
                <a:cs typeface="Book Antiqua"/>
              </a:rPr>
              <a:t>May-day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walk,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much </a:t>
            </a:r>
            <a:r>
              <a:rPr dirty="0" sz="1400" spc="-5">
                <a:latin typeface="Book Antiqua"/>
                <a:cs typeface="Book Antiqua"/>
              </a:rPr>
              <a:t>did 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being enjoy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it.</a:t>
            </a:r>
            <a:endParaRPr sz="1400">
              <a:latin typeface="Book Antiqua"/>
              <a:cs typeface="Book Antiqua"/>
            </a:endParaRPr>
          </a:p>
          <a:p>
            <a:pPr algn="just" marL="12700" marR="7620" indent="152400">
              <a:lnSpc>
                <a:spcPct val="103299"/>
              </a:lnSpc>
              <a:spcBef>
                <a:spcPts val="1410"/>
              </a:spcBef>
            </a:pPr>
            <a:r>
              <a:rPr dirty="0" sz="1400" spc="-5">
                <a:latin typeface="Book Antiqua"/>
                <a:cs typeface="Book Antiqua"/>
              </a:rPr>
              <a:t>It was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last! Ere the spring breezes </a:t>
            </a:r>
            <a:r>
              <a:rPr dirty="0" sz="1400">
                <a:latin typeface="Book Antiqua"/>
                <a:cs typeface="Book Antiqua"/>
              </a:rPr>
              <a:t>came again,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 spc="-10">
                <a:latin typeface="Book Antiqua"/>
                <a:cs typeface="Book Antiqua"/>
              </a:rPr>
              <a:t>lay </a:t>
            </a:r>
            <a:r>
              <a:rPr dirty="0" sz="1400" spc="-5">
                <a:latin typeface="Book Antiqua"/>
                <a:cs typeface="Book Antiqua"/>
              </a:rPr>
              <a:t>within </a:t>
            </a:r>
            <a:r>
              <a:rPr dirty="0" sz="1400">
                <a:latin typeface="Book Antiqua"/>
                <a:cs typeface="Book Antiqua"/>
              </a:rPr>
              <a:t> her little </a:t>
            </a:r>
            <a:r>
              <a:rPr dirty="0" sz="1400" spc="-5">
                <a:latin typeface="Book Antiqua"/>
                <a:cs typeface="Book Antiqua"/>
              </a:rPr>
              <a:t>shroud.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snows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winter </a:t>
            </a:r>
            <a:r>
              <a:rPr dirty="0" sz="1400">
                <a:latin typeface="Book Antiqua"/>
                <a:cs typeface="Book Antiqua"/>
              </a:rPr>
              <a:t>fell silently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little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grave, by the side </a:t>
            </a:r>
            <a:r>
              <a:rPr dirty="0" sz="1400">
                <a:latin typeface="Book Antiqua"/>
                <a:cs typeface="Book Antiqua"/>
              </a:rPr>
              <a:t>of him who </a:t>
            </a:r>
            <a:r>
              <a:rPr dirty="0" sz="1400" spc="-5">
                <a:latin typeface="Book Antiqua"/>
                <a:cs typeface="Book Antiqua"/>
              </a:rPr>
              <a:t>had gone before, and, ere another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May-day,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sod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green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above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These are </a:t>
            </a:r>
            <a:r>
              <a:rPr dirty="0" sz="1400" spc="-5">
                <a:latin typeface="Book Antiqua"/>
                <a:cs typeface="Book Antiqua"/>
              </a:rPr>
              <a:t>the memories that </a:t>
            </a:r>
            <a:r>
              <a:rPr dirty="0" sz="1400">
                <a:latin typeface="Book Antiqua"/>
                <a:cs typeface="Book Antiqua"/>
              </a:rPr>
              <a:t>come </a:t>
            </a:r>
            <a:r>
              <a:rPr dirty="0" sz="1400" spc="-5">
                <a:latin typeface="Book Antiqua"/>
                <a:cs typeface="Book Antiqua"/>
              </a:rPr>
              <a:t>over </a:t>
            </a:r>
            <a:r>
              <a:rPr dirty="0" sz="1400">
                <a:latin typeface="Book Antiqua"/>
                <a:cs typeface="Book Antiqua"/>
              </a:rPr>
              <a:t>me when I </a:t>
            </a:r>
            <a:r>
              <a:rPr dirty="0" sz="1400" spc="-5">
                <a:latin typeface="Book Antiqua"/>
                <a:cs typeface="Book Antiqua"/>
              </a:rPr>
              <a:t>look out upon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revellers;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yet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just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as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well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love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sports,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I can look </a:t>
            </a:r>
            <a:r>
              <a:rPr dirty="0" sz="1400" spc="-5">
                <a:latin typeface="Book Antiqua"/>
                <a:cs typeface="Book Antiqua"/>
              </a:rPr>
              <a:t>upon their </a:t>
            </a:r>
            <a:r>
              <a:rPr dirty="0" sz="1400">
                <a:latin typeface="Book Antiqua"/>
                <a:cs typeface="Book Antiqua"/>
              </a:rPr>
              <a:t>light, </a:t>
            </a:r>
            <a:r>
              <a:rPr dirty="0" sz="1400" spc="-5">
                <a:latin typeface="Book Antiqua"/>
                <a:cs typeface="Book Antiqua"/>
              </a:rPr>
              <a:t>graceful </a:t>
            </a:r>
            <a:r>
              <a:rPr dirty="0" sz="1400">
                <a:latin typeface="Book Antiqua"/>
                <a:cs typeface="Book Antiqua"/>
              </a:rPr>
              <a:t>forms, and hear </a:t>
            </a:r>
            <a:r>
              <a:rPr dirty="0" sz="1400" spc="-5">
                <a:latin typeface="Book Antiqua"/>
                <a:cs typeface="Book Antiqua"/>
              </a:rPr>
              <a:t>their merry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laughter; and, though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heart </a:t>
            </a:r>
            <a:r>
              <a:rPr dirty="0" sz="1400" spc="-10">
                <a:latin typeface="Book Antiqua"/>
                <a:cs typeface="Book Antiqua"/>
              </a:rPr>
              <a:t>goes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the grave-yard </a:t>
            </a:r>
            <a:r>
              <a:rPr dirty="0" sz="1400">
                <a:latin typeface="Book Antiqua"/>
                <a:cs typeface="Book Antiqua"/>
              </a:rPr>
              <a:t>and mine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spot,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yet</a:t>
            </a:r>
            <a:r>
              <a:rPr dirty="0" sz="1400">
                <a:latin typeface="Book Antiqua"/>
                <a:cs typeface="Book Antiqua"/>
              </a:rPr>
              <a:t> I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can</a:t>
            </a:r>
            <a:r>
              <a:rPr dirty="0" sz="1400">
                <a:latin typeface="Book Antiqua"/>
                <a:cs typeface="Book Antiqua"/>
              </a:rPr>
              <a:t> smile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upon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gay,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living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creatures </a:t>
            </a:r>
            <a:r>
              <a:rPr dirty="0" sz="1400" spc="-5">
                <a:latin typeface="Book Antiqua"/>
                <a:cs typeface="Book Antiqua"/>
              </a:rPr>
              <a:t>before me, </a:t>
            </a:r>
            <a:r>
              <a:rPr dirty="0" sz="1400">
                <a:latin typeface="Book Antiqua"/>
                <a:cs typeface="Book Antiqua"/>
              </a:rPr>
              <a:t>for I </a:t>
            </a:r>
            <a:r>
              <a:rPr dirty="0" sz="1400" spc="-5">
                <a:latin typeface="Book Antiqua"/>
                <a:cs typeface="Book Antiqua"/>
              </a:rPr>
              <a:t>know that childhood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glad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joyous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thing, </a:t>
            </a:r>
            <a:r>
              <a:rPr dirty="0" sz="1400">
                <a:latin typeface="Book Antiqua"/>
                <a:cs typeface="Book Antiqua"/>
              </a:rPr>
              <a:t>and that </a:t>
            </a:r>
            <a:r>
              <a:rPr dirty="0" sz="1400" spc="-5">
                <a:latin typeface="Book Antiqua"/>
                <a:cs typeface="Book Antiqua"/>
              </a:rPr>
              <a:t>these beings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the light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joy </a:t>
            </a:r>
            <a:r>
              <a:rPr dirty="0" sz="1400">
                <a:latin typeface="Book Antiqua"/>
                <a:cs typeface="Book Antiqua"/>
              </a:rPr>
              <a:t>of some </a:t>
            </a:r>
            <a:r>
              <a:rPr dirty="0" sz="1400" spc="-5">
                <a:latin typeface="Book Antiqua"/>
                <a:cs typeface="Book Antiqua"/>
              </a:rPr>
              <a:t>homes,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pray that these homes may be never </a:t>
            </a:r>
            <a:r>
              <a:rPr dirty="0" sz="1400">
                <a:latin typeface="Book Antiqua"/>
                <a:cs typeface="Book Antiqua"/>
              </a:rPr>
              <a:t>darkened </a:t>
            </a:r>
            <a:r>
              <a:rPr dirty="0" sz="1400" spc="-5">
                <a:latin typeface="Book Antiqua"/>
                <a:cs typeface="Book Antiqua"/>
              </a:rPr>
              <a:t>by Death's </a:t>
            </a:r>
            <a:r>
              <a:rPr dirty="0" sz="1400" spc="-10">
                <a:latin typeface="Book Antiqua"/>
                <a:cs typeface="Book Antiqua"/>
              </a:rPr>
              <a:t>shadow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crossing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threshold.</a:t>
            </a:r>
            <a:endParaRPr sz="1400">
              <a:latin typeface="Book Antiqua"/>
              <a:cs typeface="Book Antiqua"/>
            </a:endParaRPr>
          </a:p>
          <a:p>
            <a:pPr algn="just" marL="12700" marR="9525" indent="152400">
              <a:lnSpc>
                <a:spcPct val="1034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These my </a:t>
            </a:r>
            <a:r>
              <a:rPr dirty="0" sz="1400" spc="-5">
                <a:latin typeface="Book Antiqua"/>
                <a:cs typeface="Book Antiqua"/>
              </a:rPr>
              <a:t>May-day </a:t>
            </a:r>
            <a:r>
              <a:rPr dirty="0" sz="1400">
                <a:latin typeface="Book Antiqua"/>
                <a:cs typeface="Book Antiqua"/>
              </a:rPr>
              <a:t>reveries </a:t>
            </a:r>
            <a:r>
              <a:rPr dirty="0" sz="1400" spc="-5">
                <a:latin typeface="Book Antiqua"/>
                <a:cs typeface="Book Antiqua"/>
              </a:rPr>
              <a:t>have begun </a:t>
            </a:r>
            <a:r>
              <a:rPr dirty="0" sz="1400">
                <a:latin typeface="Book Antiqua"/>
                <a:cs typeface="Book Antiqua"/>
              </a:rPr>
              <a:t>lightly, and </a:t>
            </a:r>
            <a:r>
              <a:rPr dirty="0" sz="1400" spc="-5">
                <a:latin typeface="Book Antiqua"/>
                <a:cs typeface="Book Antiqua"/>
              </a:rPr>
              <a:t>ended,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May-days themselves </a:t>
            </a:r>
            <a:r>
              <a:rPr dirty="0" sz="1400">
                <a:latin typeface="Book Antiqua"/>
                <a:cs typeface="Book Antiqua"/>
              </a:rPr>
              <a:t>have done, in </a:t>
            </a:r>
            <a:r>
              <a:rPr dirty="0" sz="1400" spc="-5">
                <a:latin typeface="Book Antiqua"/>
                <a:cs typeface="Book Antiqua"/>
              </a:rPr>
              <a:t>sad thoughts. But sad thoughts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life's troubles are, </a:t>
            </a:r>
            <a:r>
              <a:rPr dirty="0" sz="1400">
                <a:latin typeface="Book Antiqua"/>
                <a:cs typeface="Book Antiqua"/>
              </a:rPr>
              <a:t>or ought </a:t>
            </a:r>
            <a:r>
              <a:rPr dirty="0" sz="1400" spc="-5">
                <a:latin typeface="Book Antiqua"/>
                <a:cs typeface="Book Antiqua"/>
              </a:rPr>
              <a:t>to be, the </a:t>
            </a:r>
            <a:r>
              <a:rPr dirty="0" sz="1400">
                <a:latin typeface="Book Antiqua"/>
                <a:cs typeface="Book Antiqua"/>
              </a:rPr>
              <a:t>heart's </a:t>
            </a:r>
            <a:r>
              <a:rPr dirty="0" sz="1400" spc="-5">
                <a:latin typeface="Book Antiqua"/>
                <a:cs typeface="Book Antiqua"/>
              </a:rPr>
              <a:t>discipline. For this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purpose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they</a:t>
            </a:r>
            <a:r>
              <a:rPr dirty="0" sz="1400" spc="-5">
                <a:latin typeface="Book Antiqua"/>
                <a:cs typeface="Book Antiqua"/>
              </a:rPr>
              <a:t> come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us,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we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 go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forth from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purer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better.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3944620" cy="877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357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3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SNOW-DROP.</a:t>
            </a:r>
            <a:endParaRPr sz="1400">
              <a:latin typeface="Book Antiqua"/>
              <a:cs typeface="Book Antiqua"/>
            </a:endParaRPr>
          </a:p>
          <a:p>
            <a:pPr marL="164465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M.A.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LIVERMORE.</a:t>
            </a:r>
            <a:endParaRPr sz="1400">
              <a:latin typeface="Book Antiqua"/>
              <a:cs typeface="Book Antiqua"/>
            </a:endParaRPr>
          </a:p>
          <a:p>
            <a:pPr marL="12700" marR="899794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gentle, laughing, spring </a:t>
            </a:r>
            <a:r>
              <a:rPr dirty="0" sz="1400">
                <a:latin typeface="Book Antiqua"/>
                <a:cs typeface="Book Antiqua"/>
              </a:rPr>
              <a:t>had come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cheek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-5">
                <a:latin typeface="Book Antiqua"/>
                <a:cs typeface="Book Antiqua"/>
              </a:rPr>
              <a:t> bright;</a:t>
            </a:r>
            <a:endParaRPr sz="1400">
              <a:latin typeface="Book Antiqua"/>
              <a:cs typeface="Book Antiqua"/>
            </a:endParaRPr>
          </a:p>
          <a:p>
            <a:pPr marL="12700" marR="46609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bird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glanced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clear, </a:t>
            </a:r>
            <a:r>
              <a:rPr dirty="0" sz="1400" spc="-10">
                <a:latin typeface="Book Antiqua"/>
                <a:cs typeface="Book Antiqua"/>
              </a:rPr>
              <a:t>blue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air,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wing 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golden </a:t>
            </a:r>
            <a:r>
              <a:rPr dirty="0" sz="1400">
                <a:latin typeface="Book Antiqua"/>
                <a:cs typeface="Book Antiqua"/>
              </a:rPr>
              <a:t>light;</a:t>
            </a:r>
            <a:endParaRPr sz="1400">
              <a:latin typeface="Book Antiqua"/>
              <a:cs typeface="Book Antiqua"/>
            </a:endParaRPr>
          </a:p>
          <a:p>
            <a:pPr marL="12700" marR="85344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earth, in </a:t>
            </a:r>
            <a:r>
              <a:rPr dirty="0" sz="1400" spc="-5">
                <a:latin typeface="Book Antiqua"/>
                <a:cs typeface="Book Antiqua"/>
              </a:rPr>
              <a:t>gladness, lay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smiled,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beauteous </a:t>
            </a:r>
            <a:r>
              <a:rPr dirty="0" sz="1400">
                <a:latin typeface="Book Antiqua"/>
                <a:cs typeface="Book Antiqua"/>
              </a:rPr>
              <a:t>sight.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073150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streams </a:t>
            </a:r>
            <a:r>
              <a:rPr dirty="0" sz="1400">
                <a:latin typeface="Book Antiqua"/>
                <a:cs typeface="Book Antiqua"/>
              </a:rPr>
              <a:t>went singing </a:t>
            </a:r>
            <a:r>
              <a:rPr dirty="0" sz="1400" spc="-5">
                <a:latin typeface="Book Antiqua"/>
                <a:cs typeface="Book Antiqua"/>
              </a:rPr>
              <a:t>to the sea,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dancing to their </a:t>
            </a:r>
            <a:r>
              <a:rPr dirty="0" sz="1400">
                <a:latin typeface="Book Antiqua"/>
                <a:cs typeface="Book Antiqua"/>
              </a:rPr>
              <a:t>song;</a:t>
            </a:r>
            <a:endParaRPr sz="1400">
              <a:latin typeface="Book Antiqua"/>
              <a:cs typeface="Book Antiqua"/>
            </a:endParaRPr>
          </a:p>
          <a:p>
            <a:pPr marL="12700" marR="93345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Its </a:t>
            </a:r>
            <a:r>
              <a:rPr dirty="0" sz="1400">
                <a:latin typeface="Book Antiqua"/>
                <a:cs typeface="Book Antiqua"/>
              </a:rPr>
              <a:t>carpet, </a:t>
            </a:r>
            <a:r>
              <a:rPr dirty="0" sz="1400" spc="-5">
                <a:latin typeface="Book Antiqua"/>
                <a:cs typeface="Book Antiqua"/>
              </a:rPr>
              <a:t>had the young </a:t>
            </a:r>
            <a:r>
              <a:rPr dirty="0" sz="1400" spc="-10">
                <a:latin typeface="Book Antiqua"/>
                <a:cs typeface="Book Antiqua"/>
              </a:rPr>
              <a:t>grass </a:t>
            </a:r>
            <a:r>
              <a:rPr dirty="0" sz="1400">
                <a:latin typeface="Book Antiqua"/>
                <a:cs typeface="Book Antiqua"/>
              </a:rPr>
              <a:t>spread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hills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vales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among;</a:t>
            </a:r>
            <a:endParaRPr sz="1400">
              <a:latin typeface="Book Antiqua"/>
              <a:cs typeface="Book Antiqua"/>
            </a:endParaRPr>
          </a:p>
          <a:p>
            <a:pPr marL="12700" marR="108521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Yet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flower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bloom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shed,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fresh</a:t>
            </a:r>
            <a:r>
              <a:rPr dirty="0" sz="1400" spc="-5">
                <a:latin typeface="Book Antiqua"/>
                <a:cs typeface="Book Antiqua"/>
              </a:rPr>
              <a:t> green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earth </a:t>
            </a:r>
            <a:r>
              <a:rPr dirty="0" sz="1400">
                <a:latin typeface="Book Antiqua"/>
                <a:cs typeface="Book Antiqua"/>
              </a:rPr>
              <a:t>along.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1456690">
              <a:lnSpc>
                <a:spcPct val="103699"/>
              </a:lnSpc>
            </a:pPr>
            <a:r>
              <a:rPr dirty="0" sz="1400" spc="-5">
                <a:latin typeface="Book Antiqua"/>
                <a:cs typeface="Book Antiqua"/>
              </a:rPr>
              <a:t>Not yet the </a:t>
            </a:r>
            <a:r>
              <a:rPr dirty="0" sz="1400">
                <a:latin typeface="Book Antiqua"/>
                <a:cs typeface="Book Antiqua"/>
              </a:rPr>
              <a:t>violet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unsealed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Its </a:t>
            </a:r>
            <a:r>
              <a:rPr dirty="0" sz="1400">
                <a:latin typeface="Book Antiqua"/>
                <a:cs typeface="Book Antiqua"/>
              </a:rPr>
              <a:t>blue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loving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eye;</a:t>
            </a:r>
            <a:endParaRPr sz="1400">
              <a:latin typeface="Book Antiqua"/>
              <a:cs typeface="Book Antiqua"/>
            </a:endParaRPr>
          </a:p>
          <a:p>
            <a:pPr marL="12700" marR="108966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Nor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the primrose </a:t>
            </a:r>
            <a:r>
              <a:rPr dirty="0" sz="1400">
                <a:latin typeface="Book Antiqua"/>
                <a:cs typeface="Book Antiqua"/>
              </a:rPr>
              <a:t>dared unfold,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fear</a:t>
            </a:r>
            <a:r>
              <a:rPr dirty="0" sz="1400" spc="-5">
                <a:latin typeface="Book Antiqua"/>
                <a:cs typeface="Book Antiqua"/>
              </a:rPr>
              <a:t> that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might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die;</a:t>
            </a:r>
            <a:endParaRPr sz="1400">
              <a:latin typeface="Book Antiqua"/>
              <a:cs typeface="Book Antiqua"/>
            </a:endParaRPr>
          </a:p>
          <a:p>
            <a:pPr marL="12700" marR="91122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on </a:t>
            </a:r>
            <a:r>
              <a:rPr dirty="0" sz="1400" spc="-5">
                <a:latin typeface="Book Antiqua"/>
                <a:cs typeface="Book Antiqua"/>
              </a:rPr>
              <a:t>the tree-tops </a:t>
            </a:r>
            <a:r>
              <a:rPr dirty="0" sz="1400">
                <a:latin typeface="Book Antiqua"/>
                <a:cs typeface="Book Antiqua"/>
              </a:rPr>
              <a:t>shook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leaves,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Which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oped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kiss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sky.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298575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so it </a:t>
            </a:r>
            <a:r>
              <a:rPr dirty="0" sz="1400" spc="-5">
                <a:latin typeface="Book Antiqua"/>
                <a:cs typeface="Book Antiqua"/>
              </a:rPr>
              <a:t>chanced, one gentle </a:t>
            </a:r>
            <a:r>
              <a:rPr dirty="0" sz="1400">
                <a:latin typeface="Book Antiqua"/>
                <a:cs typeface="Book Antiqua"/>
              </a:rPr>
              <a:t>day,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While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softly</a:t>
            </a:r>
            <a:r>
              <a:rPr dirty="0" sz="1400">
                <a:latin typeface="Book Antiqua"/>
                <a:cs typeface="Book Antiqua"/>
              </a:rPr>
              <a:t> wept</a:t>
            </a:r>
            <a:r>
              <a:rPr dirty="0" sz="1400" spc="-10">
                <a:latin typeface="Book Antiqua"/>
                <a:cs typeface="Book Antiqua"/>
              </a:rPr>
              <a:t> the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rain,</a:t>
            </a:r>
            <a:endParaRPr sz="1400">
              <a:latin typeface="Book Antiqua"/>
              <a:cs typeface="Book Antiqua"/>
            </a:endParaRPr>
          </a:p>
          <a:p>
            <a:pPr marL="12700" marR="808990">
              <a:lnSpc>
                <a:spcPts val="1739"/>
              </a:lnSpc>
              <a:spcBef>
                <a:spcPts val="70"/>
              </a:spcBef>
            </a:pPr>
            <a:r>
              <a:rPr dirty="0" sz="1400">
                <a:latin typeface="Book Antiqua"/>
                <a:cs typeface="Book Antiqua"/>
              </a:rPr>
              <a:t>And sadly </a:t>
            </a:r>
            <a:r>
              <a:rPr dirty="0" sz="1400" spc="-5">
                <a:latin typeface="Book Antiqua"/>
                <a:cs typeface="Book Antiqua"/>
              </a:rPr>
              <a:t>sighed the </a:t>
            </a:r>
            <a:r>
              <a:rPr dirty="0" sz="1400">
                <a:latin typeface="Book Antiqua"/>
                <a:cs typeface="Book Antiqua"/>
              </a:rPr>
              <a:t>mourning </a:t>
            </a:r>
            <a:r>
              <a:rPr dirty="0" sz="1400" spc="-5">
                <a:latin typeface="Book Antiqua"/>
                <a:cs typeface="Book Antiqua"/>
              </a:rPr>
              <a:t>breeze,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flowers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again;</a:t>
            </a:r>
            <a:endParaRPr sz="1400">
              <a:latin typeface="Book Antiqua"/>
              <a:cs typeface="Book Antiqua"/>
            </a:endParaRPr>
          </a:p>
          <a:p>
            <a:pPr marL="12700" marR="1307465">
              <a:lnSpc>
                <a:spcPts val="1739"/>
              </a:lnSpc>
            </a:pP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silvery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snow-flake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fell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earth,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Escaped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winter's </a:t>
            </a:r>
            <a:r>
              <a:rPr dirty="0" sz="1400">
                <a:latin typeface="Book Antiqua"/>
                <a:cs typeface="Book Antiqua"/>
              </a:rPr>
              <a:t>chain.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daintily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laid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itself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Where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greenest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grass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spread,</a:t>
            </a:r>
            <a:endParaRPr sz="1400">
              <a:latin typeface="Book Antiqua"/>
              <a:cs typeface="Book Antiqua"/>
            </a:endParaRPr>
          </a:p>
          <a:p>
            <a:pPr marL="12700" marR="39306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where </a:t>
            </a:r>
            <a:r>
              <a:rPr dirty="0" sz="1400" spc="-5">
                <a:latin typeface="Book Antiqua"/>
                <a:cs typeface="Book Antiqua"/>
              </a:rPr>
              <a:t>the bland </a:t>
            </a:r>
            <a:r>
              <a:rPr dirty="0" sz="1400">
                <a:latin typeface="Book Antiqua"/>
                <a:cs typeface="Book Antiqua"/>
              </a:rPr>
              <a:t>and warm </a:t>
            </a:r>
            <a:r>
              <a:rPr dirty="0" sz="1400" spc="-5">
                <a:latin typeface="Book Antiqua"/>
                <a:cs typeface="Book Antiqua"/>
              </a:rPr>
              <a:t>south-wind,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Soft-footed,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loved</a:t>
            </a:r>
            <a:r>
              <a:rPr dirty="0" sz="1400" spc="-10">
                <a:latin typeface="Book Antiqua"/>
                <a:cs typeface="Book Antiqua"/>
              </a:rPr>
              <a:t> to</a:t>
            </a:r>
            <a:r>
              <a:rPr dirty="0" sz="1400" spc="-5">
                <a:latin typeface="Book Antiqua"/>
                <a:cs typeface="Book Antiqua"/>
              </a:rPr>
              <a:t> tread,</a:t>
            </a:r>
            <a:endParaRPr sz="1400">
              <a:latin typeface="Book Antiqua"/>
              <a:cs typeface="Book Antiqua"/>
            </a:endParaRPr>
          </a:p>
          <a:p>
            <a:pPr marL="12700" marR="122555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here the white-robed fugitive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5">
                <a:latin typeface="Book Antiqua"/>
                <a:cs typeface="Book Antiqua"/>
              </a:rPr>
              <a:t> itself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bed.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flower-goddess </a:t>
            </a:r>
            <a:r>
              <a:rPr dirty="0" sz="1400">
                <a:latin typeface="Book Antiqua"/>
                <a:cs typeface="Book Antiqua"/>
              </a:rPr>
              <a:t>smiled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4314190" cy="5234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204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DEAD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CHILD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TO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ITS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MOTHER.</a:t>
            </a:r>
            <a:endParaRPr sz="1400">
              <a:latin typeface="Book Antiqua"/>
              <a:cs typeface="Book Antiqua"/>
            </a:endParaRPr>
          </a:p>
          <a:p>
            <a:pPr marL="178816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MRS.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E.R.B.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WALDO.</a:t>
            </a:r>
            <a:endParaRPr sz="1400">
              <a:latin typeface="Book Antiqua"/>
              <a:cs typeface="Book Antiqua"/>
            </a:endParaRPr>
          </a:p>
          <a:p>
            <a:pPr marL="12700" marR="218186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Mother, mourn not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me;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thee;</a:t>
            </a:r>
            <a:endParaRPr sz="1400">
              <a:latin typeface="Book Antiqua"/>
              <a:cs typeface="Book Antiqua"/>
            </a:endParaRPr>
          </a:p>
          <a:p>
            <a:pPr marL="12700" marR="35306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Call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back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yearning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follow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mortal </a:t>
            </a:r>
            <a:r>
              <a:rPr dirty="0" sz="1400" spc="-5">
                <a:latin typeface="Book Antiqua"/>
                <a:cs typeface="Book Antiqua"/>
              </a:rPr>
              <a:t>grief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go;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thine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affection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throw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Around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living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ones;</a:t>
            </a:r>
            <a:r>
              <a:rPr dirty="0" sz="1400" spc="-5">
                <a:latin typeface="Book Antiqua"/>
                <a:cs typeface="Book Antiqua"/>
              </a:rPr>
              <a:t> they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care.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2397125">
              <a:lnSpc>
                <a:spcPct val="103600"/>
              </a:lnSpc>
              <a:spcBef>
                <a:spcPts val="5"/>
              </a:spcBef>
            </a:pPr>
            <a:r>
              <a:rPr dirty="0" sz="1400" spc="-5">
                <a:latin typeface="Book Antiqua"/>
                <a:cs typeface="Book Antiqua"/>
              </a:rPr>
              <a:t>Let not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name still </a:t>
            </a:r>
            <a:r>
              <a:rPr dirty="0" sz="1400">
                <a:latin typeface="Book Antiqua"/>
                <a:cs typeface="Book Antiqua"/>
              </a:rPr>
              <a:t>be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grief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thee,</a:t>
            </a:r>
            <a:endParaRPr sz="1400">
              <a:latin typeface="Book Antiqua"/>
              <a:cs typeface="Book Antiqua"/>
            </a:endParaRPr>
          </a:p>
          <a:p>
            <a:pPr marL="12700" marR="93980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let it </a:t>
            </a:r>
            <a:r>
              <a:rPr dirty="0" sz="1400" spc="-5">
                <a:latin typeface="Book Antiqua"/>
                <a:cs typeface="Book Antiqua"/>
              </a:rPr>
              <a:t>bring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peace </a:t>
            </a:r>
            <a:r>
              <a:rPr dirty="0" sz="1400">
                <a:latin typeface="Book Antiqua"/>
                <a:cs typeface="Book Antiqua"/>
              </a:rPr>
              <a:t>and rest;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me</a:t>
            </a:r>
            <a:r>
              <a:rPr dirty="0" sz="1400" spc="-5">
                <a:latin typeface="Book Antiqua"/>
                <a:cs typeface="Book Antiqua"/>
              </a:rPr>
              <a:t> no </a:t>
            </a:r>
            <a:r>
              <a:rPr dirty="0" sz="1400">
                <a:latin typeface="Book Antiqua"/>
                <a:cs typeface="Book Antiqua"/>
              </a:rPr>
              <a:t>sad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tear,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-5">
                <a:latin typeface="Book Antiqua"/>
                <a:cs typeface="Book Antiqua"/>
              </a:rPr>
              <a:t>Remember,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mother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dear!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am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perfect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blest.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Book Antiqua"/>
              <a:cs typeface="Book Antiqua"/>
            </a:endParaRPr>
          </a:p>
          <a:p>
            <a:pPr marL="12700" marR="2386330">
              <a:lnSpc>
                <a:spcPct val="103699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Yes,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memory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still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joy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bosom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fill;</a:t>
            </a:r>
            <a:endParaRPr sz="1400">
              <a:latin typeface="Book Antiqua"/>
              <a:cs typeface="Book Antiqua"/>
            </a:endParaRPr>
          </a:p>
          <a:p>
            <a:pPr marL="12700" marR="65786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For, </a:t>
            </a:r>
            <a:r>
              <a:rPr dirty="0" sz="1400">
                <a:latin typeface="Book Antiqua"/>
                <a:cs typeface="Book Antiqua"/>
              </a:rPr>
              <a:t>though </a:t>
            </a:r>
            <a:r>
              <a:rPr dirty="0" sz="1400" spc="-5">
                <a:latin typeface="Book Antiqua"/>
                <a:cs typeface="Book Antiqua"/>
              </a:rPr>
              <a:t>thou dost along </a:t>
            </a:r>
            <a:r>
              <a:rPr dirty="0" sz="1400">
                <a:latin typeface="Book Antiqua"/>
                <a:cs typeface="Book Antiqua"/>
              </a:rPr>
              <a:t>life's </a:t>
            </a:r>
            <a:r>
              <a:rPr dirty="0" sz="1400" spc="-5">
                <a:latin typeface="Book Antiqua"/>
                <a:cs typeface="Book Antiqua"/>
              </a:rPr>
              <a:t>desert </a:t>
            </a:r>
            <a:r>
              <a:rPr dirty="0" sz="1400">
                <a:latin typeface="Book Antiqua"/>
                <a:cs typeface="Book Antiqua"/>
              </a:rPr>
              <a:t>roam,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My</a:t>
            </a:r>
            <a:r>
              <a:rPr dirty="0" sz="1400" spc="-5">
                <a:latin typeface="Book Antiqua"/>
                <a:cs typeface="Book Antiqua"/>
              </a:rPr>
              <a:t> spirit, </a:t>
            </a:r>
            <a:r>
              <a:rPr dirty="0" sz="1400">
                <a:latin typeface="Book Antiqua"/>
                <a:cs typeface="Book Antiqua"/>
              </a:rPr>
              <a:t>like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star,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-5">
                <a:latin typeface="Book Antiqua"/>
                <a:cs typeface="Book Antiqua"/>
              </a:rPr>
              <a:t>Bright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burning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afar,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-5">
                <a:latin typeface="Book Antiqua"/>
                <a:cs typeface="Book Antiqua"/>
              </a:rPr>
              <a:t>Shall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guide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thee, through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darkness, to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thy </a:t>
            </a:r>
            <a:r>
              <a:rPr dirty="0" sz="1400" spc="5">
                <a:latin typeface="Book Antiqua"/>
                <a:cs typeface="Book Antiqua"/>
              </a:rPr>
              <a:t>home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3659504" cy="311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Book Antiqua"/>
                <a:cs typeface="Book Antiqua"/>
              </a:rPr>
              <a:t>This</a:t>
            </a:r>
            <a:r>
              <a:rPr dirty="0" sz="1400" spc="-5">
                <a:latin typeface="Book Antiqua"/>
                <a:cs typeface="Book Antiqua"/>
              </a:rPr>
              <a:t> new-born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snow</a:t>
            </a:r>
            <a:r>
              <a:rPr dirty="0" sz="1400">
                <a:latin typeface="Book Antiqua"/>
                <a:cs typeface="Book Antiqua"/>
              </a:rPr>
              <a:t> that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fell;</a:t>
            </a:r>
            <a:endParaRPr sz="1400">
              <a:latin typeface="Book Antiqua"/>
              <a:cs typeface="Book Antiqua"/>
            </a:endParaRPr>
          </a:p>
          <a:p>
            <a:pPr marL="12700" marR="93599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"I'll </a:t>
            </a:r>
            <a:r>
              <a:rPr dirty="0" sz="1400">
                <a:latin typeface="Book Antiqua"/>
                <a:cs typeface="Book Antiqua"/>
              </a:rPr>
              <a:t>change it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flower," said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"By magic </a:t>
            </a:r>
            <a:r>
              <a:rPr dirty="0" sz="1400">
                <a:latin typeface="Book Antiqua"/>
                <a:cs typeface="Book Antiqua"/>
              </a:rPr>
              <a:t>touch,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spell;</a:t>
            </a:r>
            <a:endParaRPr sz="1400">
              <a:latin typeface="Book Antiqua"/>
              <a:cs typeface="Book Antiqua"/>
            </a:endParaRPr>
          </a:p>
          <a:p>
            <a:pPr marL="12700" marR="86868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For 'twill be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ere blossoms </a:t>
            </a:r>
            <a:r>
              <a:rPr dirty="0" sz="1400">
                <a:latin typeface="Book Antiqua"/>
                <a:cs typeface="Book Antiqua"/>
              </a:rPr>
              <a:t>ope,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spring doth love</a:t>
            </a:r>
            <a:r>
              <a:rPr dirty="0" sz="1400">
                <a:latin typeface="Book Antiqua"/>
                <a:cs typeface="Book Antiqua"/>
              </a:rPr>
              <a:t> so </a:t>
            </a:r>
            <a:r>
              <a:rPr dirty="0" sz="1400" spc="-5">
                <a:latin typeface="Book Antiqua"/>
                <a:cs typeface="Book Antiqua"/>
              </a:rPr>
              <a:t>well."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956944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Then with a wand of living </a:t>
            </a:r>
            <a:r>
              <a:rPr dirty="0" sz="1400" spc="-5">
                <a:latin typeface="Book Antiqua"/>
                <a:cs typeface="Book Antiqua"/>
              </a:rPr>
              <a:t>light,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She </a:t>
            </a:r>
            <a:r>
              <a:rPr dirty="0" sz="1400">
                <a:latin typeface="Book Antiqua"/>
                <a:cs typeface="Book Antiqua"/>
              </a:rPr>
              <a:t>touched </a:t>
            </a:r>
            <a:r>
              <a:rPr dirty="0" sz="1400" spc="-5">
                <a:latin typeface="Book Antiqua"/>
                <a:cs typeface="Book Antiqua"/>
              </a:rPr>
              <a:t>the feathery </a:t>
            </a:r>
            <a:r>
              <a:rPr dirty="0" sz="1400">
                <a:latin typeface="Book Antiqua"/>
                <a:cs typeface="Book Antiqua"/>
              </a:rPr>
              <a:t>snow;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radiant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cheek,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streamed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sunny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glow.</a:t>
            </a:r>
            <a:endParaRPr sz="1400">
              <a:latin typeface="Book Antiqua"/>
              <a:cs typeface="Book Antiqua"/>
            </a:endParaRPr>
          </a:p>
          <a:p>
            <a:pPr marL="12700" marR="1048385">
              <a:lnSpc>
                <a:spcPct val="103600"/>
              </a:lnSpc>
              <a:spcBef>
                <a:spcPts val="5"/>
              </a:spcBef>
            </a:pPr>
            <a:r>
              <a:rPr dirty="0" sz="1400" spc="-5">
                <a:latin typeface="Book Antiqua"/>
                <a:cs typeface="Book Antiqua"/>
              </a:rPr>
              <a:t>Forth from the tiny, crystal flake,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pearly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petals</a:t>
            </a:r>
            <a:r>
              <a:rPr dirty="0" sz="1400">
                <a:latin typeface="Book Antiqua"/>
                <a:cs typeface="Book Antiqua"/>
              </a:rPr>
              <a:t> came;</a:t>
            </a:r>
            <a:endParaRPr sz="1400">
              <a:latin typeface="Book Antiqua"/>
              <a:cs typeface="Book Antiqua"/>
            </a:endParaRPr>
          </a:p>
          <a:p>
            <a:pPr marL="12700" marR="508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stem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sprang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up—there </a:t>
            </a:r>
            <a:r>
              <a:rPr dirty="0" sz="1400">
                <a:latin typeface="Book Antiqua"/>
                <a:cs typeface="Book Antiqua"/>
              </a:rPr>
              <a:t>waved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flower,—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SNOW-DROP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its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name!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CAGING</a:t>
            </a:r>
            <a:r>
              <a:rPr dirty="0" sz="1400" spc="-3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BIRDS.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I never liked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idea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rearing birds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cages;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confining those </a:t>
            </a:r>
            <a:r>
              <a:rPr dirty="0" sz="1400">
                <a:latin typeface="Book Antiqua"/>
                <a:cs typeface="Book Antiqua"/>
              </a:rPr>
              <a:t> little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creatures,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enjoy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liberty</a:t>
            </a:r>
            <a:r>
              <a:rPr dirty="0" sz="1400" spc="3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most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God's</a:t>
            </a:r>
            <a:r>
              <a:rPr dirty="0" sz="1400" spc="3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vast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family,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little,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stinted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prison-house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cage.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Girls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seldom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incline </a:t>
            </a:r>
            <a:r>
              <a:rPr dirty="0" sz="1400" spc="-5">
                <a:latin typeface="Book Antiqua"/>
                <a:cs typeface="Book Antiqua"/>
              </a:rPr>
              <a:t>to keep </a:t>
            </a:r>
            <a:r>
              <a:rPr dirty="0" sz="1400" spc="-10">
                <a:latin typeface="Book Antiqua"/>
                <a:cs typeface="Book Antiqua"/>
              </a:rPr>
              <a:t>them </a:t>
            </a:r>
            <a:r>
              <a:rPr dirty="0" sz="1400" spc="-5">
                <a:latin typeface="Book Antiqua"/>
                <a:cs typeface="Book Antiqua"/>
              </a:rPr>
              <a:t>caged; </a:t>
            </a:r>
            <a:r>
              <a:rPr dirty="0" sz="1400">
                <a:latin typeface="Book Antiqua"/>
                <a:cs typeface="Book Antiqua"/>
              </a:rPr>
              <a:t>I wish, </a:t>
            </a:r>
            <a:r>
              <a:rPr dirty="0" sz="1400" spc="-5">
                <a:latin typeface="Book Antiqua"/>
                <a:cs typeface="Book Antiqua"/>
              </a:rPr>
              <a:t>fewer </a:t>
            </a:r>
            <a:r>
              <a:rPr dirty="0" sz="1400">
                <a:latin typeface="Book Antiqua"/>
                <a:cs typeface="Book Antiqua"/>
              </a:rPr>
              <a:t>women </a:t>
            </a:r>
            <a:r>
              <a:rPr dirty="0" sz="1400" spc="-5">
                <a:latin typeface="Book Antiqua"/>
                <a:cs typeface="Book Antiqua"/>
              </a:rPr>
              <a:t>did; but boys seem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almost to possess </a:t>
            </a:r>
            <a:r>
              <a:rPr dirty="0" sz="1400">
                <a:latin typeface="Book Antiqua"/>
                <a:cs typeface="Book Antiqua"/>
              </a:rPr>
              <a:t>a different </a:t>
            </a:r>
            <a:r>
              <a:rPr dirty="0" sz="1400" spc="-5">
                <a:latin typeface="Book Antiqua"/>
                <a:cs typeface="Book Antiqua"/>
              </a:rPr>
              <a:t>nature.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really enjoy taking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helpless fledglings from the nest, </a:t>
            </a:r>
            <a:r>
              <a:rPr dirty="0" sz="1400">
                <a:latin typeface="Book Antiqua"/>
                <a:cs typeface="Book Antiqua"/>
              </a:rPr>
              <a:t>hid </a:t>
            </a:r>
            <a:r>
              <a:rPr dirty="0" sz="1400" spc="-5">
                <a:latin typeface="Book Antiqua"/>
                <a:cs typeface="Book Antiqua"/>
              </a:rPr>
              <a:t>away so slyly </a:t>
            </a:r>
            <a:r>
              <a:rPr dirty="0" sz="1400">
                <a:latin typeface="Book Antiqua"/>
                <a:cs typeface="Book Antiqua"/>
              </a:rPr>
              <a:t>among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thick boughs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forest-tree; </a:t>
            </a:r>
            <a:r>
              <a:rPr dirty="0" sz="1400" spc="-5">
                <a:latin typeface="Book Antiqua"/>
                <a:cs typeface="Book Antiqua"/>
              </a:rPr>
              <a:t>crowding two, three, </a:t>
            </a:r>
            <a:r>
              <a:rPr dirty="0" sz="1400">
                <a:latin typeface="Book Antiqua"/>
                <a:cs typeface="Book Antiqua"/>
              </a:rPr>
              <a:t>or even four,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into one </a:t>
            </a:r>
            <a:r>
              <a:rPr dirty="0" sz="1400" spc="-5">
                <a:latin typeface="Book Antiqua"/>
                <a:cs typeface="Book Antiqua"/>
              </a:rPr>
              <a:t>cage, oftentimes not eighteen </a:t>
            </a:r>
            <a:r>
              <a:rPr dirty="0" sz="1400">
                <a:latin typeface="Book Antiqua"/>
                <a:cs typeface="Book Antiqua"/>
              </a:rPr>
              <a:t>inches </a:t>
            </a:r>
            <a:r>
              <a:rPr dirty="0" sz="1400" spc="-5">
                <a:latin typeface="Book Antiqua"/>
                <a:cs typeface="Book Antiqua"/>
              </a:rPr>
              <a:t>square. 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even </a:t>
            </a:r>
            <a:r>
              <a:rPr dirty="0" sz="1400">
                <a:latin typeface="Book Antiqua"/>
                <a:cs typeface="Book Antiqua"/>
              </a:rPr>
              <a:t> so </a:t>
            </a:r>
            <a:r>
              <a:rPr dirty="0" sz="1400" spc="-5">
                <a:latin typeface="Book Antiqua"/>
                <a:cs typeface="Book Antiqua"/>
              </a:rPr>
              <a:t>heartless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to laugh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fluttering, </a:t>
            </a:r>
            <a:r>
              <a:rPr dirty="0" sz="1400">
                <a:latin typeface="Book Antiqua"/>
                <a:cs typeface="Book Antiqua"/>
              </a:rPr>
              <a:t>slapping, and </a:t>
            </a:r>
            <a:r>
              <a:rPr dirty="0" sz="1400" spc="-5">
                <a:latin typeface="Book Antiqua"/>
                <a:cs typeface="Book Antiqua"/>
              </a:rPr>
              <a:t>beating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poor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prisoner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against the </a:t>
            </a:r>
            <a:r>
              <a:rPr dirty="0" sz="1400">
                <a:latin typeface="Book Antiqua"/>
                <a:cs typeface="Book Antiqua"/>
              </a:rPr>
              <a:t>wiry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walls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gloomy,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unnatural</a:t>
            </a:r>
            <a:r>
              <a:rPr dirty="0" sz="1400">
                <a:latin typeface="Book Antiqua"/>
                <a:cs typeface="Book Antiqua"/>
              </a:rPr>
              <a:t> home.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be sure, </a:t>
            </a:r>
            <a:r>
              <a:rPr dirty="0" sz="1400">
                <a:latin typeface="Book Antiqua"/>
                <a:cs typeface="Book Antiqua"/>
              </a:rPr>
              <a:t>I once owned a </a:t>
            </a:r>
            <a:r>
              <a:rPr dirty="0" sz="1400" spc="-5">
                <a:latin typeface="Book Antiqua"/>
                <a:cs typeface="Book Antiqua"/>
              </a:rPr>
              <a:t>caged bird. It </a:t>
            </a:r>
            <a:r>
              <a:rPr dirty="0" sz="1400">
                <a:latin typeface="Book Antiqua"/>
                <a:cs typeface="Book Antiqua"/>
              </a:rPr>
              <a:t>was a robin. A </a:t>
            </a:r>
            <a:r>
              <a:rPr dirty="0" sz="1400" spc="-5">
                <a:latin typeface="Book Antiqua"/>
                <a:cs typeface="Book Antiqua"/>
              </a:rPr>
              <a:t>dear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kept</a:t>
            </a:r>
            <a:r>
              <a:rPr dirty="0" sz="1400">
                <a:latin typeface="Book Antiqua"/>
                <a:cs typeface="Book Antiqua"/>
              </a:rPr>
              <a:t> him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several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and,</a:t>
            </a:r>
            <a:r>
              <a:rPr dirty="0" sz="1400">
                <a:latin typeface="Book Antiqua"/>
                <a:cs typeface="Book Antiqua"/>
              </a:rPr>
              <a:t> on </a:t>
            </a:r>
            <a:r>
              <a:rPr dirty="0" sz="1400" spc="-5">
                <a:latin typeface="Book Antiqua"/>
                <a:cs typeface="Book Antiqua"/>
              </a:rPr>
              <a:t>leaving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home</a:t>
            </a:r>
            <a:r>
              <a:rPr dirty="0" sz="1400">
                <a:latin typeface="Book Antiqua"/>
                <a:cs typeface="Book Antiqua"/>
              </a:rPr>
              <a:t> for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residence in </a:t>
            </a:r>
            <a:r>
              <a:rPr dirty="0" sz="1400" spc="-10">
                <a:latin typeface="Book Antiqua"/>
                <a:cs typeface="Book Antiqua"/>
              </a:rPr>
              <a:t>Boston,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>
                <a:latin typeface="Book Antiqua"/>
                <a:cs typeface="Book Antiqua"/>
              </a:rPr>
              <a:t> could </a:t>
            </a:r>
            <a:r>
              <a:rPr dirty="0" sz="1400" spc="-5">
                <a:latin typeface="Book Antiqua"/>
                <a:cs typeface="Book Antiqua"/>
              </a:rPr>
              <a:t>not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care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bird,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gave him </a:t>
            </a:r>
            <a:r>
              <a:rPr dirty="0" sz="1400" spc="-5">
                <a:latin typeface="Book Antiqua"/>
                <a:cs typeface="Book Antiqua"/>
              </a:rPr>
              <a:t>to me. It was not </a:t>
            </a:r>
            <a:r>
              <a:rPr dirty="0" sz="1400">
                <a:latin typeface="Book Antiqua"/>
                <a:cs typeface="Book Antiqua"/>
              </a:rPr>
              <a:t>at a </a:t>
            </a:r>
            <a:r>
              <a:rPr dirty="0" sz="1400" spc="-5">
                <a:latin typeface="Book Antiqua"/>
                <a:cs typeface="Book Antiqua"/>
              </a:rPr>
              <a:t>season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year </a:t>
            </a:r>
            <a:r>
              <a:rPr dirty="0" sz="1400" spc="-5">
                <a:latin typeface="Book Antiqua"/>
                <a:cs typeface="Book Antiqua"/>
              </a:rPr>
              <a:t>when </a:t>
            </a:r>
            <a:r>
              <a:rPr dirty="0" sz="1400">
                <a:latin typeface="Book Antiqua"/>
                <a:cs typeface="Book Antiqua"/>
              </a:rPr>
              <a:t>we could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safely </a:t>
            </a:r>
            <a:r>
              <a:rPr dirty="0" sz="1400">
                <a:latin typeface="Book Antiqua"/>
                <a:cs typeface="Book Antiqua"/>
              </a:rPr>
              <a:t>release him from confinement; </a:t>
            </a:r>
            <a:r>
              <a:rPr dirty="0" sz="1400" spc="-5">
                <a:latin typeface="Book Antiqua"/>
                <a:cs typeface="Book Antiqua"/>
              </a:rPr>
              <a:t>and, besides that, </a:t>
            </a:r>
            <a:r>
              <a:rPr dirty="0" sz="1400">
                <a:latin typeface="Book Antiqua"/>
                <a:cs typeface="Book Antiqua"/>
              </a:rPr>
              <a:t>our oldest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taught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to whistle </a:t>
            </a:r>
            <a:r>
              <a:rPr dirty="0" sz="1400" spc="-10">
                <a:latin typeface="Book Antiqua"/>
                <a:cs typeface="Book Antiqua"/>
              </a:rPr>
              <a:t>parts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several tunes,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 feared, moreover, </a:t>
            </a:r>
            <a:r>
              <a:rPr dirty="0" sz="1400" spc="-5">
                <a:latin typeface="Book Antiqua"/>
                <a:cs typeface="Book Antiqua"/>
              </a:rPr>
              <a:t>that he might </a:t>
            </a:r>
            <a:r>
              <a:rPr dirty="0" sz="1400">
                <a:latin typeface="Book Antiqua"/>
                <a:cs typeface="Book Antiqua"/>
              </a:rPr>
              <a:t>suffer even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best </a:t>
            </a:r>
            <a:r>
              <a:rPr dirty="0" sz="1400" spc="-5">
                <a:latin typeface="Book Antiqua"/>
                <a:cs typeface="Book Antiqua"/>
              </a:rPr>
              <a:t>season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year,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fact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his having </a:t>
            </a:r>
            <a:r>
              <a:rPr dirty="0" sz="1400">
                <a:latin typeface="Book Antiqua"/>
                <a:cs typeface="Book Antiqua"/>
              </a:rPr>
              <a:t>been </a:t>
            </a:r>
            <a:r>
              <a:rPr dirty="0" sz="1400" spc="-5">
                <a:latin typeface="Book Antiqua"/>
                <a:cs typeface="Book Antiqua"/>
              </a:rPr>
              <a:t>taken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so young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 robins. </a:t>
            </a:r>
            <a:r>
              <a:rPr dirty="0" sz="1400" spc="-5">
                <a:latin typeface="Book Antiqua"/>
                <a:cs typeface="Book Antiqua"/>
              </a:rPr>
              <a:t>Confinement, probably, does not </a:t>
            </a:r>
            <a:r>
              <a:rPr dirty="0" sz="1400">
                <a:latin typeface="Book Antiqua"/>
                <a:cs typeface="Book Antiqua"/>
              </a:rPr>
              <a:t>destroy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instinct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birds,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that they would starve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released.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having been an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inmate </a:t>
            </a:r>
            <a:r>
              <a:rPr dirty="0" sz="1400">
                <a:latin typeface="Book Antiqua"/>
                <a:cs typeface="Book Antiqua"/>
              </a:rPr>
              <a:t>of our </a:t>
            </a:r>
            <a:r>
              <a:rPr dirty="0" sz="1400" spc="-5">
                <a:latin typeface="Book Antiqua"/>
                <a:cs typeface="Book Antiqua"/>
              </a:rPr>
              <a:t>family nine years, having </a:t>
            </a:r>
            <a:r>
              <a:rPr dirty="0" sz="1400">
                <a:latin typeface="Book Antiqua"/>
                <a:cs typeface="Book Antiqua"/>
              </a:rPr>
              <a:t>suffered </a:t>
            </a:r>
            <a:r>
              <a:rPr dirty="0" sz="1400" spc="-5">
                <a:latin typeface="Book Antiqua"/>
                <a:cs typeface="Book Antiqua"/>
              </a:rPr>
              <a:t>countless frights </a:t>
            </a:r>
            <a:r>
              <a:rPr dirty="0" sz="1400">
                <a:latin typeface="Book Antiqua"/>
                <a:cs typeface="Book Antiqua"/>
              </a:rPr>
              <a:t> and manglings </a:t>
            </a:r>
            <a:r>
              <a:rPr dirty="0" sz="1400" spc="-5">
                <a:latin typeface="Book Antiqua"/>
                <a:cs typeface="Book Antiqua"/>
              </a:rPr>
              <a:t>from the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kittens </a:t>
            </a:r>
            <a:r>
              <a:rPr dirty="0" sz="1400">
                <a:latin typeface="Book Antiqua"/>
                <a:cs typeface="Book Antiqua"/>
              </a:rPr>
              <a:t>we had </a:t>
            </a:r>
            <a:r>
              <a:rPr dirty="0" sz="1400" spc="-5">
                <a:latin typeface="Book Antiqua"/>
                <a:cs typeface="Book Antiqua"/>
              </a:rPr>
              <a:t>kept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time, he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last </a:t>
            </a:r>
            <a:r>
              <a:rPr dirty="0" sz="1400" spc="-5">
                <a:latin typeface="Book Antiqua"/>
                <a:cs typeface="Book Antiqua"/>
              </a:rPr>
              <a:t>died by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claws</a:t>
            </a:r>
            <a:r>
              <a:rPr dirty="0" sz="1400">
                <a:latin typeface="Book Antiqua"/>
                <a:cs typeface="Book Antiqua"/>
              </a:rPr>
              <a:t> 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family </a:t>
            </a:r>
            <a:r>
              <a:rPr dirty="0" sz="1400">
                <a:latin typeface="Book Antiqua"/>
                <a:cs typeface="Book Antiqua"/>
              </a:rPr>
              <a:t>cat, when </a:t>
            </a:r>
            <a:r>
              <a:rPr dirty="0" sz="1400" spc="-5">
                <a:latin typeface="Book Antiqua"/>
                <a:cs typeface="Book Antiqua"/>
              </a:rPr>
              <a:t>released</a:t>
            </a:r>
            <a:r>
              <a:rPr dirty="0" sz="1400">
                <a:latin typeface="Book Antiqua"/>
                <a:cs typeface="Book Antiqua"/>
              </a:rPr>
              <a:t> one fine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afternoon for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airing,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have</a:t>
            </a:r>
            <a:r>
              <a:rPr dirty="0" sz="1400" spc="-5">
                <a:latin typeface="Book Antiqua"/>
                <a:cs typeface="Book Antiqua"/>
              </a:rPr>
              <a:t> his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cage </a:t>
            </a:r>
            <a:r>
              <a:rPr dirty="0" sz="1400" spc="-5">
                <a:latin typeface="Book Antiqua"/>
                <a:cs typeface="Book Antiqua"/>
              </a:rPr>
              <a:t>cleaned.</a:t>
            </a:r>
            <a:endParaRPr sz="1400">
              <a:latin typeface="Book Antiqua"/>
              <a:cs typeface="Book Antiqua"/>
            </a:endParaRPr>
          </a:p>
          <a:p>
            <a:pPr algn="just" marL="12700" marR="6350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 never since have wished </a:t>
            </a:r>
            <a:r>
              <a:rPr dirty="0" sz="1400" spc="-5">
                <a:latin typeface="Book Antiqua"/>
                <a:cs typeface="Book Antiqua"/>
              </a:rPr>
              <a:t>to own </a:t>
            </a:r>
            <a:r>
              <a:rPr dirty="0" sz="1400">
                <a:latin typeface="Book Antiqua"/>
                <a:cs typeface="Book Antiqua"/>
              </a:rPr>
              <a:t>a caged </a:t>
            </a:r>
            <a:r>
              <a:rPr dirty="0" sz="1400" spc="-5">
                <a:latin typeface="Book Antiqua"/>
                <a:cs typeface="Book Antiqua"/>
              </a:rPr>
              <a:t>bird.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song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canary bird, </a:t>
            </a:r>
            <a:r>
              <a:rPr dirty="0" sz="1400">
                <a:latin typeface="Book Antiqua"/>
                <a:cs typeface="Book Antiqua"/>
              </a:rPr>
              <a:t>born and </a:t>
            </a:r>
            <a:r>
              <a:rPr dirty="0" sz="1400" spc="-5">
                <a:latin typeface="Book Antiqua"/>
                <a:cs typeface="Book Antiqua"/>
              </a:rPr>
              <a:t>reared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10">
                <a:latin typeface="Book Antiqua"/>
                <a:cs typeface="Book Antiqua"/>
              </a:rPr>
              <a:t>cage,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5">
                <a:latin typeface="Book Antiqua"/>
                <a:cs typeface="Book Antiqua"/>
              </a:rPr>
              <a:t>pleases </a:t>
            </a:r>
            <a:r>
              <a:rPr dirty="0" sz="1400">
                <a:latin typeface="Book Antiqua"/>
                <a:cs typeface="Book Antiqua"/>
              </a:rPr>
              <a:t>me like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cheerful </a:t>
            </a:r>
            <a:r>
              <a:rPr dirty="0" sz="1400" spc="-5">
                <a:latin typeface="Book Antiqua"/>
                <a:cs typeface="Book Antiqua"/>
              </a:rPr>
              <a:t>warbling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merry </a:t>
            </a:r>
            <a:r>
              <a:rPr dirty="0" sz="1400">
                <a:latin typeface="Book Antiqua"/>
                <a:cs typeface="Book Antiqua"/>
              </a:rPr>
              <a:t>whistle of </a:t>
            </a:r>
            <a:r>
              <a:rPr dirty="0" sz="1400" spc="-5">
                <a:latin typeface="Book Antiqua"/>
                <a:cs typeface="Book Antiqua"/>
              </a:rPr>
              <a:t>the wild, </a:t>
            </a:r>
            <a:r>
              <a:rPr dirty="0" sz="1400">
                <a:latin typeface="Book Antiqua"/>
                <a:cs typeface="Book Antiqua"/>
              </a:rPr>
              <a:t>free </a:t>
            </a:r>
            <a:r>
              <a:rPr dirty="0" sz="1400" spc="-5">
                <a:latin typeface="Book Antiqua"/>
                <a:cs typeface="Book Antiqua"/>
              </a:rPr>
              <a:t>birds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woodlands.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seems</a:t>
            </a:r>
            <a:r>
              <a:rPr dirty="0" sz="1400">
                <a:latin typeface="Book Antiqua"/>
                <a:cs typeface="Book Antiqua"/>
              </a:rPr>
              <a:t> but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expression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cheerful </a:t>
            </a:r>
            <a:r>
              <a:rPr dirty="0" sz="1400">
                <a:latin typeface="Book Antiqua"/>
                <a:cs typeface="Book Antiqua"/>
              </a:rPr>
              <a:t> forgiveness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unkind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treatment,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bursting</a:t>
            </a:r>
            <a:r>
              <a:rPr dirty="0" sz="1400">
                <a:latin typeface="Book Antiqua"/>
                <a:cs typeface="Book Antiqua"/>
              </a:rPr>
              <a:t> forth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nature</a:t>
            </a:r>
            <a:r>
              <a:rPr dirty="0" sz="1400">
                <a:latin typeface="Book Antiqua"/>
                <a:cs typeface="Book Antiqua"/>
              </a:rPr>
              <a:t> 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spite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man's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cruelty;</a:t>
            </a:r>
            <a:r>
              <a:rPr dirty="0" sz="1400">
                <a:latin typeface="Book Antiqua"/>
                <a:cs typeface="Book Antiqua"/>
              </a:rPr>
              <a:t> while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other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seems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free </a:t>
            </a:r>
            <a:r>
              <a:rPr dirty="0" sz="1400" spc="-5">
                <a:latin typeface="Book Antiqua"/>
                <a:cs typeface="Book Antiqua"/>
              </a:rPr>
              <a:t> outpouring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perfect happiness,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choicest notes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grateful </a:t>
            </a:r>
            <a:r>
              <a:rPr dirty="0" sz="1400">
                <a:latin typeface="Book Antiqua"/>
                <a:cs typeface="Book Antiqua"/>
              </a:rPr>
              <a:t> little </a:t>
            </a:r>
            <a:r>
              <a:rPr dirty="0" sz="1400" spc="-5">
                <a:latin typeface="Book Antiqua"/>
                <a:cs typeface="Book Antiqua"/>
              </a:rPr>
              <a:t>being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directed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>
                <a:latin typeface="Book Antiqua"/>
                <a:cs typeface="Book Antiqua"/>
              </a:rPr>
              <a:t> nature.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know we </a:t>
            </a:r>
            <a:r>
              <a:rPr dirty="0" sz="1400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hear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happy, </a:t>
            </a:r>
            <a:r>
              <a:rPr dirty="0" sz="1400">
                <a:latin typeface="Book Antiqua"/>
                <a:cs typeface="Book Antiqua"/>
              </a:rPr>
              <a:t>contented little </a:t>
            </a:r>
            <a:r>
              <a:rPr dirty="0" sz="1400" spc="-5">
                <a:latin typeface="Book Antiqua"/>
                <a:cs typeface="Book Antiqua"/>
              </a:rPr>
              <a:t>pet birds; yet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that did not </a:t>
            </a:r>
            <a:r>
              <a:rPr dirty="0" sz="1400">
                <a:latin typeface="Book Antiqua"/>
                <a:cs typeface="Book Antiqua"/>
              </a:rPr>
              <a:t>seem </a:t>
            </a:r>
            <a:r>
              <a:rPr dirty="0" sz="1400" spc="-5">
                <a:latin typeface="Book Antiqua"/>
                <a:cs typeface="Book Antiqua"/>
              </a:rPr>
              <a:t>to prefer </a:t>
            </a:r>
            <a:r>
              <a:rPr dirty="0" sz="1400" spc="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freedom of an </a:t>
            </a:r>
            <a:r>
              <a:rPr dirty="0" sz="1400" spc="-5">
                <a:latin typeface="Book Antiqua"/>
                <a:cs typeface="Book Antiqua"/>
              </a:rPr>
              <a:t>out-of-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door excursion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strong, free </a:t>
            </a:r>
            <a:r>
              <a:rPr dirty="0" sz="1400" spc="-5">
                <a:latin typeface="Book Antiqua"/>
                <a:cs typeface="Book Antiqua"/>
              </a:rPr>
              <a:t>wing, to the </a:t>
            </a:r>
            <a:r>
              <a:rPr dirty="0" sz="1400">
                <a:latin typeface="Book Antiqua"/>
                <a:cs typeface="Book Antiqua"/>
              </a:rPr>
              <a:t>hopping, </a:t>
            </a:r>
            <a:r>
              <a:rPr dirty="0" sz="1400" spc="-5">
                <a:latin typeface="Book Antiqua"/>
                <a:cs typeface="Book Antiqua"/>
              </a:rPr>
              <a:t>swinging,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perching,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fluttering,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within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narrow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cage.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taming</a:t>
            </a:r>
            <a:r>
              <a:rPr dirty="0" sz="1400" spc="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30702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petting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sparrows,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robins,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yellow-birds,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snow-birds,</a:t>
            </a:r>
            <a:r>
              <a:rPr dirty="0" sz="1400" spc="3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swallows, </a:t>
            </a:r>
            <a:r>
              <a:rPr dirty="0" sz="1400">
                <a:latin typeface="Book Antiqua"/>
                <a:cs typeface="Book Antiqua"/>
              </a:rPr>
              <a:t>round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doors or </a:t>
            </a:r>
            <a:r>
              <a:rPr dirty="0" sz="1400" spc="-5">
                <a:latin typeface="Book Antiqua"/>
                <a:cs typeface="Book Antiqua"/>
              </a:rPr>
              <a:t>windows </a:t>
            </a:r>
            <a:r>
              <a:rPr dirty="0" sz="1400">
                <a:latin typeface="Book Antiqua"/>
                <a:cs typeface="Book Antiqua"/>
              </a:rPr>
              <a:t>of one's </a:t>
            </a:r>
            <a:r>
              <a:rPr dirty="0" sz="1400" spc="-5">
                <a:latin typeface="Book Antiqua"/>
                <a:cs typeface="Book Antiqua"/>
              </a:rPr>
              <a:t>house,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admire. </a:t>
            </a:r>
            <a:r>
              <a:rPr dirty="0" sz="1400">
                <a:latin typeface="Book Antiqua"/>
                <a:cs typeface="Book Antiqua"/>
              </a:rPr>
              <a:t> There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nothing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inhuman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practice.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rather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calls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forth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better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feelings</a:t>
            </a:r>
            <a:r>
              <a:rPr dirty="0" sz="1400">
                <a:latin typeface="Book Antiqua"/>
                <a:cs typeface="Book Antiqua"/>
              </a:rPr>
              <a:t> 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heart—gives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pleasure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us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birds, yet violates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no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law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nature.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I here </a:t>
            </a:r>
            <a:r>
              <a:rPr dirty="0" sz="1400" spc="-5">
                <a:latin typeface="Book Antiqua"/>
                <a:cs typeface="Book Antiqua"/>
              </a:rPr>
              <a:t>give you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little story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pet swallow that </a:t>
            </a:r>
            <a:r>
              <a:rPr dirty="0" sz="1400">
                <a:latin typeface="Book Antiqua"/>
                <a:cs typeface="Book Antiqua"/>
              </a:rPr>
              <a:t>I met with in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English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book,</a:t>
            </a:r>
            <a:r>
              <a:rPr dirty="0" sz="1400">
                <a:latin typeface="Book Antiqua"/>
                <a:cs typeface="Book Antiqua"/>
              </a:rPr>
              <a:t> which,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perhaps,</a:t>
            </a:r>
            <a:r>
              <a:rPr dirty="0" sz="1400">
                <a:latin typeface="Book Antiqua"/>
                <a:cs typeface="Book Antiqua"/>
              </a:rPr>
              <a:t> few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have</a:t>
            </a:r>
            <a:r>
              <a:rPr dirty="0" sz="1400">
                <a:latin typeface="Book Antiqua"/>
                <a:cs typeface="Book Antiqua"/>
              </a:rPr>
              <a:t> read.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children named in </a:t>
            </a:r>
            <a:r>
              <a:rPr dirty="0" sz="1400" spc="-5">
                <a:latin typeface="Book Antiqua"/>
                <a:cs typeface="Book Antiqua"/>
              </a:rPr>
              <a:t>the story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certainly kind-hearted towards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pet, </a:t>
            </a:r>
            <a:r>
              <a:rPr dirty="0" sz="1400">
                <a:latin typeface="Book Antiqua"/>
                <a:cs typeface="Book Antiqua"/>
              </a:rPr>
              <a:t>and very indulgent. </a:t>
            </a:r>
            <a:r>
              <a:rPr dirty="0" sz="1400" spc="-5">
                <a:latin typeface="Book Antiqua"/>
                <a:cs typeface="Book Antiqua"/>
              </a:rPr>
              <a:t>Mark </a:t>
            </a:r>
            <a:r>
              <a:rPr dirty="0" sz="1400">
                <a:latin typeface="Book Antiqua"/>
                <a:cs typeface="Book Antiqua"/>
              </a:rPr>
              <a:t>well </a:t>
            </a:r>
            <a:r>
              <a:rPr dirty="0" sz="1400" spc="-5">
                <a:latin typeface="Book Antiqua"/>
                <a:cs typeface="Book Antiqua"/>
              </a:rPr>
              <a:t>their reward! Some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you may be induced to imitate them;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least,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hope </a:t>
            </a:r>
            <a:r>
              <a:rPr dirty="0" sz="1400" spc="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1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 again be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selfish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to cage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bird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his song, while,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exercise of a little </a:t>
            </a:r>
            <a:r>
              <a:rPr dirty="0" sz="1400" spc="-5">
                <a:latin typeface="Book Antiqua"/>
                <a:cs typeface="Book Antiqua"/>
              </a:rPr>
              <a:t>patience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kindly attention, you can tame them </a:t>
            </a:r>
            <a:r>
              <a:rPr dirty="0" sz="1400">
                <a:latin typeface="Book Antiqua"/>
                <a:cs typeface="Book Antiqua"/>
              </a:rPr>
              <a:t> so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easily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5">
                <a:latin typeface="Book Antiqua"/>
                <a:cs typeface="Book Antiqua"/>
              </a:rPr>
              <a:t> your door.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80618"/>
            <a:ext cx="5427345" cy="850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922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PET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SWALLOW.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One day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had been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gathering </a:t>
            </a:r>
            <a:r>
              <a:rPr dirty="0" sz="1400">
                <a:latin typeface="Book Antiqua"/>
                <a:cs typeface="Book Antiqua"/>
              </a:rPr>
              <a:t>primroses, </a:t>
            </a: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put the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pretty pale flowers </a:t>
            </a:r>
            <a:r>
              <a:rPr dirty="0" sz="1400">
                <a:latin typeface="Book Antiqua"/>
                <a:cs typeface="Book Antiqua"/>
              </a:rPr>
              <a:t>neatly into </a:t>
            </a:r>
            <a:r>
              <a:rPr dirty="0" sz="1400" spc="-5">
                <a:latin typeface="Book Antiqua"/>
                <a:cs typeface="Book Antiqua"/>
              </a:rPr>
              <a:t>baskets, </a:t>
            </a:r>
            <a:r>
              <a:rPr dirty="0" sz="1400">
                <a:latin typeface="Book Antiqua"/>
                <a:cs typeface="Book Antiqua"/>
              </a:rPr>
              <a:t>we had </a:t>
            </a:r>
            <a:r>
              <a:rPr dirty="0" sz="1400" spc="-5">
                <a:latin typeface="Book Antiqua"/>
                <a:cs typeface="Book Antiqua"/>
              </a:rPr>
              <a:t>sat </a:t>
            </a:r>
            <a:r>
              <a:rPr dirty="0" sz="1400">
                <a:latin typeface="Book Antiqua"/>
                <a:cs typeface="Book Antiqua"/>
              </a:rPr>
              <a:t>down under one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windows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old church </a:t>
            </a:r>
            <a:r>
              <a:rPr dirty="0" sz="1400" spc="-5">
                <a:latin typeface="Book Antiqua"/>
                <a:cs typeface="Book Antiqua"/>
              </a:rPr>
              <a:t>tower. </a:t>
            </a:r>
            <a:r>
              <a:rPr dirty="0" sz="1400">
                <a:latin typeface="Book Antiqua"/>
                <a:cs typeface="Book Antiqua"/>
              </a:rPr>
              <a:t>Mary </a:t>
            </a:r>
            <a:r>
              <a:rPr dirty="0" sz="1400" spc="-5">
                <a:latin typeface="Book Antiqua"/>
                <a:cs typeface="Book Antiqua"/>
              </a:rPr>
              <a:t>was sitting next the </a:t>
            </a:r>
            <a:r>
              <a:rPr dirty="0" sz="1400">
                <a:latin typeface="Book Antiqua"/>
                <a:cs typeface="Book Antiqua"/>
              </a:rPr>
              <a:t> wall, when </a:t>
            </a:r>
            <a:r>
              <a:rPr dirty="0" sz="1400" spc="-5">
                <a:latin typeface="Book Antiqua"/>
                <a:cs typeface="Book Antiqua"/>
              </a:rPr>
              <a:t>something </a:t>
            </a:r>
            <a:r>
              <a:rPr dirty="0" sz="1400">
                <a:latin typeface="Book Antiqua"/>
                <a:cs typeface="Book Antiqua"/>
              </a:rPr>
              <a:t>touched her </a:t>
            </a:r>
            <a:r>
              <a:rPr dirty="0" sz="1400" spc="-5">
                <a:latin typeface="Book Antiqua"/>
                <a:cs typeface="Book Antiqua"/>
              </a:rPr>
              <a:t>shoulder, </a:t>
            </a:r>
            <a:r>
              <a:rPr dirty="0" sz="1400">
                <a:latin typeface="Book Antiqua"/>
                <a:cs typeface="Book Antiqua"/>
              </a:rPr>
              <a:t>and fell on her </a:t>
            </a:r>
            <a:r>
              <a:rPr dirty="0" sz="1400" spc="-5">
                <a:latin typeface="Book Antiqua"/>
                <a:cs typeface="Book Antiqua"/>
              </a:rPr>
              <a:t>knee. It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a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young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swallow,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without</a:t>
            </a:r>
            <a:r>
              <a:rPr dirty="0" sz="1400">
                <a:latin typeface="Book Antiqua"/>
                <a:cs typeface="Book Antiqua"/>
              </a:rPr>
              <a:t> any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feathers,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>
                <a:latin typeface="Book Antiqua"/>
                <a:cs typeface="Book Antiqua"/>
              </a:rPr>
              <a:t> had</a:t>
            </a:r>
            <a:r>
              <a:rPr dirty="0" sz="1400" spc="5">
                <a:latin typeface="Book Antiqua"/>
                <a:cs typeface="Book Antiqua"/>
              </a:rPr>
              <a:t> fallen,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perhaps had been thrown, </a:t>
            </a:r>
            <a:r>
              <a:rPr dirty="0" sz="1400">
                <a:latin typeface="Book Antiqua"/>
                <a:cs typeface="Book Antiqua"/>
              </a:rPr>
              <a:t>out of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-5">
                <a:latin typeface="Book Antiqua"/>
                <a:cs typeface="Book Antiqua"/>
              </a:rPr>
              <a:t> nest, by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>
                <a:latin typeface="Book Antiqua"/>
                <a:cs typeface="Book Antiqua"/>
              </a:rPr>
              <a:t>quarrelsome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brother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sister.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poor primroses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cast away,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every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hand 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ready to seize the prize. </a:t>
            </a:r>
            <a:r>
              <a:rPr dirty="0" sz="1400">
                <a:latin typeface="Book Antiqua"/>
                <a:cs typeface="Book Antiqua"/>
              </a:rPr>
              <a:t>When we found it </a:t>
            </a:r>
            <a:r>
              <a:rPr dirty="0" sz="1400" spc="-5">
                <a:latin typeface="Book Antiqua"/>
                <a:cs typeface="Book Antiqua"/>
              </a:rPr>
              <a:t>was not killed, </a:t>
            </a:r>
            <a:r>
              <a:rPr dirty="0" sz="1400">
                <a:latin typeface="Book Antiqua"/>
                <a:cs typeface="Book Antiqua"/>
              </a:rPr>
              <a:t>or even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hurt,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fall,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some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called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cage;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others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said,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"Let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2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put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back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nest; we do not know what to give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to eat;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may be </a:t>
            </a:r>
            <a:r>
              <a:rPr dirty="0" sz="1400">
                <a:latin typeface="Book Antiqua"/>
                <a:cs typeface="Book Antiqua"/>
              </a:rPr>
              <a:t> sure it will </a:t>
            </a:r>
            <a:r>
              <a:rPr dirty="0" sz="1400" spc="-5">
                <a:latin typeface="Book Antiqua"/>
                <a:cs typeface="Book Antiqua"/>
              </a:rPr>
              <a:t>die."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seemed so very </a:t>
            </a:r>
            <a:r>
              <a:rPr dirty="0" sz="1400" spc="-5">
                <a:latin typeface="Book Antiqua"/>
                <a:cs typeface="Book Antiqua"/>
              </a:rPr>
              <a:t>true that </a:t>
            </a:r>
            <a:r>
              <a:rPr dirty="0" sz="1400">
                <a:latin typeface="Book Antiqua"/>
                <a:cs typeface="Book Antiqua"/>
              </a:rPr>
              <a:t>we were all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obliged </a:t>
            </a:r>
            <a:r>
              <a:rPr dirty="0" sz="1400" spc="-5">
                <a:latin typeface="Book Antiqua"/>
                <a:cs typeface="Book Antiqua"/>
              </a:rPr>
              <a:t>to agree; but, alas! the poor </a:t>
            </a:r>
            <a:r>
              <a:rPr dirty="0" sz="1400">
                <a:latin typeface="Book Antiqua"/>
                <a:cs typeface="Book Antiqua"/>
              </a:rPr>
              <a:t>swallow </a:t>
            </a:r>
            <a:r>
              <a:rPr dirty="0" sz="1400" spc="-5">
                <a:latin typeface="Book Antiqua"/>
                <a:cs typeface="Book Antiqua"/>
              </a:rPr>
              <a:t>having built </a:t>
            </a:r>
            <a:r>
              <a:rPr dirty="0" sz="1400">
                <a:latin typeface="Book Antiqua"/>
                <a:cs typeface="Book Antiqua"/>
              </a:rPr>
              <a:t>in a false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window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tower, </a:t>
            </a: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way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getting 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nest, and so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cage </a:t>
            </a:r>
            <a:r>
              <a:rPr dirty="0" sz="1400" spc="-5">
                <a:latin typeface="Book Antiqua"/>
                <a:cs typeface="Book Antiqua"/>
              </a:rPr>
              <a:t>was brought,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10">
                <a:latin typeface="Book Antiqua"/>
                <a:cs typeface="Book Antiqua"/>
              </a:rPr>
              <a:t>bird </a:t>
            </a:r>
            <a:r>
              <a:rPr dirty="0" sz="1400" spc="-5">
                <a:latin typeface="Book Antiqua"/>
                <a:cs typeface="Book Antiqua"/>
              </a:rPr>
              <a:t>did not die,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grew bigger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prettier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-5">
                <a:latin typeface="Book Antiqua"/>
                <a:cs typeface="Book Antiqua"/>
              </a:rPr>
              <a:t>day, until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last </a:t>
            </a:r>
            <a:r>
              <a:rPr dirty="0" sz="1400">
                <a:latin typeface="Book Antiqua"/>
                <a:cs typeface="Book Antiqua"/>
              </a:rPr>
              <a:t>it could </a:t>
            </a:r>
            <a:r>
              <a:rPr dirty="0" sz="1400" spc="-5">
                <a:latin typeface="Book Antiqua"/>
                <a:cs typeface="Book Antiqua"/>
              </a:rPr>
              <a:t>skim through the room </a:t>
            </a:r>
            <a:r>
              <a:rPr dirty="0" sz="1400">
                <a:latin typeface="Book Antiqua"/>
                <a:cs typeface="Book Antiqua"/>
              </a:rPr>
              <a:t> on its </a:t>
            </a:r>
            <a:r>
              <a:rPr dirty="0" sz="1400" spc="-5">
                <a:latin typeface="Book Antiqua"/>
                <a:cs typeface="Book Antiqua"/>
              </a:rPr>
              <a:t>pretty, </a:t>
            </a:r>
            <a:r>
              <a:rPr dirty="0" sz="1400">
                <a:latin typeface="Book Antiqua"/>
                <a:cs typeface="Book Antiqua"/>
              </a:rPr>
              <a:t>soft wings, and </a:t>
            </a:r>
            <a:r>
              <a:rPr dirty="0" sz="1400" spc="-5">
                <a:latin typeface="Book Antiqua"/>
                <a:cs typeface="Book Antiqua"/>
              </a:rPr>
              <a:t>would dive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us, and </a:t>
            </a:r>
            <a:r>
              <a:rPr dirty="0" sz="1400" spc="-5">
                <a:latin typeface="Book Antiqua"/>
                <a:cs typeface="Book Antiqua"/>
              </a:rPr>
              <a:t>light upon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shoulders,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let </a:t>
            </a:r>
            <a:r>
              <a:rPr dirty="0" sz="1400">
                <a:latin typeface="Book Antiqua"/>
                <a:cs typeface="Book Antiqua"/>
              </a:rPr>
              <a:t>itself </a:t>
            </a:r>
            <a:r>
              <a:rPr dirty="0" sz="1400" spc="-5">
                <a:latin typeface="Book Antiqua"/>
                <a:cs typeface="Book Antiqua"/>
              </a:rPr>
              <a:t>fall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hands. </a:t>
            </a:r>
            <a:r>
              <a:rPr dirty="0" sz="1400" spc="-5">
                <a:latin typeface="Book Antiqua"/>
                <a:cs typeface="Book Antiqua"/>
              </a:rPr>
              <a:t>How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10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love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bird! </a:t>
            </a:r>
            <a:r>
              <a:rPr dirty="0" sz="1400">
                <a:latin typeface="Book Antiqua"/>
                <a:cs typeface="Book Antiqua"/>
              </a:rPr>
              <a:t>and oh, how sorry we were one </a:t>
            </a:r>
            <a:r>
              <a:rPr dirty="0" sz="1400" spc="-5">
                <a:latin typeface="Book Antiqua"/>
                <a:cs typeface="Book Antiqua"/>
              </a:rPr>
              <a:t>day, </a:t>
            </a:r>
            <a:r>
              <a:rPr dirty="0" sz="1400">
                <a:latin typeface="Book Antiqua"/>
                <a:cs typeface="Book Antiqua"/>
              </a:rPr>
              <a:t>when it </a:t>
            </a:r>
            <a:r>
              <a:rPr dirty="0" sz="1400" spc="-5">
                <a:latin typeface="Book Antiqua"/>
                <a:cs typeface="Book Antiqua"/>
              </a:rPr>
              <a:t>flew out at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window!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>
                <a:latin typeface="Book Antiqua"/>
                <a:cs typeface="Book Antiqua"/>
              </a:rPr>
              <a:t>ran </a:t>
            </a:r>
            <a:r>
              <a:rPr dirty="0" sz="1400" spc="-5">
                <a:latin typeface="Book Antiqua"/>
                <a:cs typeface="Book Antiqua"/>
              </a:rPr>
              <a:t>down to the lawn; </a:t>
            </a: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5">
                <a:latin typeface="Book Antiqua"/>
                <a:cs typeface="Book Antiqua"/>
              </a:rPr>
              <a:t>quite </a:t>
            </a:r>
            <a:r>
              <a:rPr dirty="0" sz="1400">
                <a:latin typeface="Book Antiqua"/>
                <a:cs typeface="Book Antiqua"/>
              </a:rPr>
              <a:t>sure 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never come back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again, </a:t>
            </a:r>
            <a:r>
              <a:rPr dirty="0" sz="1400">
                <a:latin typeface="Book Antiqua"/>
                <a:cs typeface="Book Antiqua"/>
              </a:rPr>
              <a:t>for it seemed so happy </a:t>
            </a:r>
            <a:r>
              <a:rPr dirty="0" sz="1400" spc="-5">
                <a:latin typeface="Book Antiqua"/>
                <a:cs typeface="Book Antiqua"/>
              </a:rPr>
              <a:t>to be </a:t>
            </a:r>
            <a:r>
              <a:rPr dirty="0" sz="1400">
                <a:latin typeface="Book Antiqua"/>
                <a:cs typeface="Book Antiqua"/>
              </a:rPr>
              <a:t> free; and we </a:t>
            </a:r>
            <a:r>
              <a:rPr dirty="0" sz="1400" spc="-5">
                <a:latin typeface="Book Antiqua"/>
                <a:cs typeface="Book Antiqua"/>
              </a:rPr>
              <a:t>watched </a:t>
            </a:r>
            <a:r>
              <a:rPr dirty="0" sz="1400">
                <a:latin typeface="Book Antiqua"/>
                <a:cs typeface="Book Antiqua"/>
              </a:rPr>
              <a:t>it flying here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there—now high in </a:t>
            </a:r>
            <a:r>
              <a:rPr dirty="0" sz="1400" spc="-5">
                <a:latin typeface="Book Antiqua"/>
                <a:cs typeface="Book Antiqua"/>
              </a:rPr>
              <a:t>the air, </a:t>
            </a:r>
            <a:r>
              <a:rPr dirty="0" sz="1400">
                <a:latin typeface="Book Antiqua"/>
                <a:cs typeface="Book Antiqua"/>
              </a:rPr>
              <a:t> now </a:t>
            </a:r>
            <a:r>
              <a:rPr dirty="0" sz="1400" spc="-5">
                <a:latin typeface="Book Antiqua"/>
                <a:cs typeface="Book Antiqua"/>
              </a:rPr>
              <a:t>close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-5">
                <a:latin typeface="Book Antiqua"/>
                <a:cs typeface="Book Antiqua"/>
              </a:rPr>
              <a:t>to the ground.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called our </a:t>
            </a:r>
            <a:r>
              <a:rPr dirty="0" sz="1400" spc="-5">
                <a:latin typeface="Book Antiqua"/>
                <a:cs typeface="Book Antiqua"/>
              </a:rPr>
              <a:t>pretty bird </a:t>
            </a:r>
            <a:r>
              <a:rPr dirty="0" sz="1400">
                <a:latin typeface="Book Antiqua"/>
                <a:cs typeface="Book Antiqua"/>
              </a:rPr>
              <a:t>Fairy,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really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seemed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like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fairy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now;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moment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quite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out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sight, </a:t>
            </a:r>
            <a:r>
              <a:rPr dirty="0" sz="1400" spc="-5">
                <a:latin typeface="Book Antiqua"/>
                <a:cs typeface="Book Antiqua"/>
              </a:rPr>
              <a:t>the next </a:t>
            </a:r>
            <a:r>
              <a:rPr dirty="0" sz="1400">
                <a:latin typeface="Book Antiqua"/>
                <a:cs typeface="Book Antiqua"/>
              </a:rPr>
              <a:t>so near it almost </a:t>
            </a:r>
            <a:r>
              <a:rPr dirty="0" sz="1400" spc="-5">
                <a:latin typeface="Book Antiqua"/>
                <a:cs typeface="Book Antiqua"/>
              </a:rPr>
              <a:t>touched us. </a:t>
            </a:r>
            <a:r>
              <a:rPr dirty="0" sz="1400">
                <a:latin typeface="Book Antiqua"/>
                <a:cs typeface="Book Antiqua"/>
              </a:rPr>
              <a:t>At last, </a:t>
            </a:r>
            <a:r>
              <a:rPr dirty="0" sz="1400" spc="-5">
                <a:latin typeface="Book Antiqua"/>
                <a:cs typeface="Book Antiqua"/>
              </a:rPr>
              <a:t>Fred </a:t>
            </a:r>
            <a:r>
              <a:rPr dirty="0" sz="1400">
                <a:latin typeface="Book Antiqua"/>
                <a:cs typeface="Book Antiqua"/>
              </a:rPr>
              <a:t>gave a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long, loud </a:t>
            </a:r>
            <a:r>
              <a:rPr dirty="0" sz="1400" spc="-5">
                <a:latin typeface="Book Antiqua"/>
                <a:cs typeface="Book Antiqua"/>
              </a:rPr>
              <a:t>whistle;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he began,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up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air, high, </a:t>
            </a:r>
            <a:r>
              <a:rPr dirty="0" sz="1400" spc="-5">
                <a:latin typeface="Book Antiqua"/>
                <a:cs typeface="Book Antiqua"/>
              </a:rPr>
              <a:t>high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above</a:t>
            </a:r>
            <a:r>
              <a:rPr dirty="0" sz="1400">
                <a:latin typeface="Book Antiqua"/>
                <a:cs typeface="Book Antiqua"/>
              </a:rPr>
              <a:t> our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heads,</a:t>
            </a:r>
            <a:r>
              <a:rPr dirty="0" sz="1400">
                <a:latin typeface="Book Antiqua"/>
                <a:cs typeface="Book Antiqua"/>
              </a:rPr>
              <a:t> but,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>
                <a:latin typeface="Book Antiqua"/>
                <a:cs typeface="Book Antiqua"/>
              </a:rPr>
              <a:t> sound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passed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away,</a:t>
            </a:r>
            <a:r>
              <a:rPr dirty="0" sz="1400">
                <a:latin typeface="Book Antiqua"/>
                <a:cs typeface="Book Antiqua"/>
              </a:rPr>
              <a:t> it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fluttering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pretty dark </a:t>
            </a:r>
            <a:r>
              <a:rPr dirty="0" sz="1400">
                <a:latin typeface="Book Antiqua"/>
                <a:cs typeface="Book Antiqua"/>
              </a:rPr>
              <a:t>wings </a:t>
            </a:r>
            <a:r>
              <a:rPr dirty="0" sz="1400" spc="-5">
                <a:latin typeface="Book Antiqua"/>
                <a:cs typeface="Book Antiqua"/>
              </a:rPr>
              <a:t>upon his face. From this time </a:t>
            </a:r>
            <a:r>
              <a:rPr dirty="0" sz="1400">
                <a:latin typeface="Book Antiqua"/>
                <a:cs typeface="Book Antiqua"/>
              </a:rPr>
              <a:t>Fairy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allowed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go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free;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skim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</a:t>
            </a:r>
            <a:r>
              <a:rPr dirty="0" sz="1400">
                <a:latin typeface="Book Antiqua"/>
                <a:cs typeface="Book Antiqua"/>
              </a:rPr>
              <a:t> before</a:t>
            </a:r>
            <a:r>
              <a:rPr dirty="0" sz="1400" spc="3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windows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day long, </a:t>
            </a:r>
            <a:r>
              <a:rPr dirty="0" sz="1400">
                <a:latin typeface="Book Antiqua"/>
                <a:cs typeface="Book Antiqua"/>
              </a:rPr>
              <a:t>coming in from </a:t>
            </a:r>
            <a:r>
              <a:rPr dirty="0" sz="1400" spc="-5">
                <a:latin typeface="Book Antiqua"/>
                <a:cs typeface="Book Antiqua"/>
              </a:rPr>
              <a:t>time to time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pay us visits, </a:t>
            </a:r>
            <a:r>
              <a:rPr dirty="0" sz="1400">
                <a:latin typeface="Book Antiqua"/>
                <a:cs typeface="Book Antiqua"/>
              </a:rPr>
              <a:t> and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sleep at </a:t>
            </a:r>
            <a:r>
              <a:rPr dirty="0" sz="1400" spc="-5">
                <a:latin typeface="Book Antiqua"/>
                <a:cs typeface="Book Antiqua"/>
              </a:rPr>
              <a:t>nights </a:t>
            </a:r>
            <a:r>
              <a:rPr dirty="0" sz="1400">
                <a:latin typeface="Book Antiqua"/>
                <a:cs typeface="Book Antiqua"/>
              </a:rPr>
              <a:t>in its old </a:t>
            </a:r>
            <a:r>
              <a:rPr dirty="0" sz="1400" spc="-5">
                <a:latin typeface="Book Antiqua"/>
                <a:cs typeface="Book Antiqua"/>
              </a:rPr>
              <a:t>post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top </a:t>
            </a:r>
            <a:r>
              <a:rPr dirty="0" sz="1400">
                <a:latin typeface="Book Antiqua"/>
                <a:cs typeface="Book Antiqua"/>
              </a:rPr>
              <a:t>of one of our little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beds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-5">
                <a:latin typeface="Book Antiqua"/>
                <a:cs typeface="Book Antiqua"/>
              </a:rPr>
              <a:t>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nursery.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last </a:t>
            </a:r>
            <a:r>
              <a:rPr dirty="0" sz="1400" spc="-5">
                <a:latin typeface="Book Antiqua"/>
                <a:cs typeface="Book Antiqua"/>
              </a:rPr>
              <a:t>August came,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pretty </a:t>
            </a:r>
            <a:r>
              <a:rPr dirty="0" sz="1400">
                <a:latin typeface="Book Antiqua"/>
                <a:cs typeface="Book Antiqua"/>
              </a:rPr>
              <a:t>Fairy </a:t>
            </a:r>
            <a:r>
              <a:rPr dirty="0" sz="1400" spc="-5">
                <a:latin typeface="Book Antiqua"/>
                <a:cs typeface="Book Antiqua"/>
              </a:rPr>
              <a:t>skimmed through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air, </a:t>
            </a:r>
            <a:r>
              <a:rPr dirty="0" sz="1400" spc="-5">
                <a:latin typeface="Book Antiqua"/>
                <a:cs typeface="Book Antiqua"/>
              </a:rPr>
              <a:t>far, far beyond the reach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Fred's whistle, for </a:t>
            </a:r>
            <a:r>
              <a:rPr dirty="0" sz="1400">
                <a:latin typeface="Book Antiqua"/>
                <a:cs typeface="Book Antiqua"/>
              </a:rPr>
              <a:t>it had set </a:t>
            </a:r>
            <a:r>
              <a:rPr dirty="0" sz="1400" spc="-5">
                <a:latin typeface="Book Antiqua"/>
                <a:cs typeface="Book Antiqua"/>
              </a:rPr>
              <a:t>out, </a:t>
            </a:r>
            <a:r>
              <a:rPr dirty="0" sz="1400">
                <a:latin typeface="Book Antiqua"/>
                <a:cs typeface="Book Antiqua"/>
              </a:rPr>
              <a:t> with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other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swallows,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its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long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voyage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across</a:t>
            </a:r>
            <a:r>
              <a:rPr dirty="0" sz="1400">
                <a:latin typeface="Book Antiqua"/>
                <a:cs typeface="Book Antiqua"/>
              </a:rPr>
              <a:t> 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seas.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20039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 indent="15240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We had never </a:t>
            </a:r>
            <a:r>
              <a:rPr dirty="0" sz="1400" spc="-10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this,—never thought that </a:t>
            </a:r>
            <a:r>
              <a:rPr dirty="0" sz="1400" spc="-1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faithful </a:t>
            </a:r>
            <a:r>
              <a:rPr dirty="0" sz="1400">
                <a:latin typeface="Book Antiqua"/>
                <a:cs typeface="Book Antiqua"/>
              </a:rPr>
              <a:t> Fairy </a:t>
            </a:r>
            <a:r>
              <a:rPr dirty="0" sz="1400" spc="-5">
                <a:latin typeface="Book Antiqua"/>
                <a:cs typeface="Book Antiqua"/>
              </a:rPr>
              <a:t>would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leave </a:t>
            </a:r>
            <a:r>
              <a:rPr dirty="0" sz="1400">
                <a:latin typeface="Book Antiqua"/>
                <a:cs typeface="Book Antiqua"/>
              </a:rPr>
              <a:t>us,—and it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days before the hope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 coming</a:t>
            </a:r>
            <a:r>
              <a:rPr dirty="0" sz="1400" spc="-5">
                <a:latin typeface="Book Antiqua"/>
                <a:cs typeface="Book Antiqua"/>
              </a:rPr>
              <a:t> back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next year </a:t>
            </a:r>
            <a:r>
              <a:rPr dirty="0" sz="1400">
                <a:latin typeface="Book Antiqua"/>
                <a:cs typeface="Book Antiqua"/>
              </a:rPr>
              <a:t>could</a:t>
            </a:r>
            <a:r>
              <a:rPr dirty="0" sz="1400" spc="-5">
                <a:latin typeface="Book Antiqua"/>
                <a:cs typeface="Book Antiqua"/>
              </a:rPr>
              <a:t> make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us</a:t>
            </a:r>
            <a:r>
              <a:rPr dirty="0" sz="1400">
                <a:latin typeface="Book Antiqua"/>
                <a:cs typeface="Book Antiqua"/>
              </a:rPr>
              <a:t> feel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happy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again.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899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But</a:t>
            </a:r>
            <a:r>
              <a:rPr dirty="0" sz="1400">
                <a:latin typeface="Book Antiqua"/>
                <a:cs typeface="Book Antiqua"/>
              </a:rPr>
              <a:t> Fairy,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own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dear</a:t>
            </a:r>
            <a:r>
              <a:rPr dirty="0" sz="1400">
                <a:latin typeface="Book Antiqua"/>
                <a:cs typeface="Book Antiqua"/>
              </a:rPr>
              <a:t> little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Fairy, </a:t>
            </a:r>
            <a:r>
              <a:rPr dirty="0" sz="1400" spc="-5" i="1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come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back,</a:t>
            </a:r>
            <a:r>
              <a:rPr dirty="0" sz="1400">
                <a:latin typeface="Book Antiqua"/>
                <a:cs typeface="Book Antiqua"/>
              </a:rPr>
              <a:t> and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remembered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all, </a:t>
            </a:r>
            <a:r>
              <a:rPr dirty="0" sz="1400">
                <a:latin typeface="Book Antiqua"/>
                <a:cs typeface="Book Antiqua"/>
              </a:rPr>
              <a:t>as if it had </a:t>
            </a:r>
            <a:r>
              <a:rPr dirty="0" sz="1400" spc="-5">
                <a:latin typeface="Book Antiqua"/>
                <a:cs typeface="Book Antiqua"/>
              </a:rPr>
              <a:t>been away </a:t>
            </a:r>
            <a:r>
              <a:rPr dirty="0" sz="1400">
                <a:latin typeface="Book Antiqua"/>
                <a:cs typeface="Book Antiqua"/>
              </a:rPr>
              <a:t>only for a </a:t>
            </a:r>
            <a:r>
              <a:rPr dirty="0" sz="1400" spc="-5">
                <a:latin typeface="Book Antiqua"/>
                <a:cs typeface="Book Antiqua"/>
              </a:rPr>
              <a:t>few hours, </a:t>
            </a:r>
            <a:r>
              <a:rPr dirty="0" sz="1400">
                <a:latin typeface="Book Antiqua"/>
                <a:cs typeface="Book Antiqua"/>
              </a:rPr>
              <a:t> instead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nearly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eight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whole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months.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was a very </a:t>
            </a:r>
            <a:r>
              <a:rPr dirty="0" sz="1400" spc="-10">
                <a:latin typeface="Book Antiqua"/>
                <a:cs typeface="Book Antiqua"/>
              </a:rPr>
              <a:t>happy </a:t>
            </a:r>
            <a:r>
              <a:rPr dirty="0" sz="1400" spc="-5">
                <a:latin typeface="Book Antiqua"/>
                <a:cs typeface="Book Antiqua"/>
              </a:rPr>
              <a:t>day, the day </a:t>
            </a:r>
            <a:r>
              <a:rPr dirty="0" sz="1400">
                <a:latin typeface="Book Antiqua"/>
                <a:cs typeface="Book Antiqua"/>
              </a:rPr>
              <a:t>that Fairy </a:t>
            </a:r>
            <a:r>
              <a:rPr dirty="0" sz="1400" spc="-5">
                <a:latin typeface="Book Antiqua"/>
                <a:cs typeface="Book Antiqua"/>
              </a:rPr>
              <a:t>came back, </a:t>
            </a:r>
            <a:r>
              <a:rPr dirty="0" sz="1400">
                <a:latin typeface="Book Antiqua"/>
                <a:cs typeface="Book Antiqua"/>
              </a:rPr>
              <a:t>and it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feel as </a:t>
            </a:r>
            <a:r>
              <a:rPr dirty="0" sz="1400" spc="-5">
                <a:latin typeface="Book Antiqua"/>
                <a:cs typeface="Book Antiqua"/>
              </a:rPr>
              <a:t>much </a:t>
            </a:r>
            <a:r>
              <a:rPr dirty="0" sz="1400">
                <a:latin typeface="Book Antiqua"/>
                <a:cs typeface="Book Antiqua"/>
              </a:rPr>
              <a:t>joy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did; </a:t>
            </a:r>
            <a:r>
              <a:rPr dirty="0" sz="1400">
                <a:latin typeface="Book Antiqua"/>
                <a:cs typeface="Book Antiqua"/>
              </a:rPr>
              <a:t>first it flew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Mary, 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Fred,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to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after the other, twittering </a:t>
            </a:r>
            <a:r>
              <a:rPr dirty="0" sz="1400">
                <a:latin typeface="Book Antiqua"/>
                <a:cs typeface="Book Antiqua"/>
              </a:rPr>
              <a:t>its wings,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 rubbing its </a:t>
            </a:r>
            <a:r>
              <a:rPr dirty="0" sz="1400" spc="-5">
                <a:latin typeface="Book Antiqua"/>
                <a:cs typeface="Book Antiqua"/>
              </a:rPr>
              <a:t>pretty black head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our hands </a:t>
            </a:r>
            <a:r>
              <a:rPr dirty="0" sz="1400">
                <a:latin typeface="Book Antiqua"/>
                <a:cs typeface="Book Antiqua"/>
              </a:rPr>
              <a:t>or faces, </a:t>
            </a:r>
            <a:r>
              <a:rPr dirty="0" sz="1400" spc="-5">
                <a:latin typeface="Book Antiqua"/>
                <a:cs typeface="Book Antiqua"/>
              </a:rPr>
              <a:t>as we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10">
                <a:latin typeface="Book Antiqua"/>
                <a:cs typeface="Book Antiqua"/>
              </a:rPr>
              <a:t>dogs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cats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do</a:t>
            </a:r>
            <a:r>
              <a:rPr dirty="0" sz="1400">
                <a:latin typeface="Book Antiqua"/>
                <a:cs typeface="Book Antiqua"/>
              </a:rPr>
              <a:t> when </a:t>
            </a:r>
            <a:r>
              <a:rPr dirty="0" sz="1400" spc="-5">
                <a:latin typeface="Book Antiqua"/>
                <a:cs typeface="Book Antiqua"/>
              </a:rPr>
              <a:t>they want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great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kindness.</a:t>
            </a:r>
            <a:endParaRPr sz="1400">
              <a:latin typeface="Book Antiqua"/>
              <a:cs typeface="Book Antiqua"/>
            </a:endParaRPr>
          </a:p>
          <a:p>
            <a:pPr algn="just" marL="12700" marR="5080" indent="15240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flew </a:t>
            </a:r>
            <a:r>
              <a:rPr dirty="0" sz="1400" spc="-5">
                <a:latin typeface="Book Antiqua"/>
                <a:cs typeface="Book Antiqua"/>
              </a:rPr>
              <a:t>to the top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night, </a:t>
            </a:r>
            <a:r>
              <a:rPr dirty="0" sz="1400">
                <a:latin typeface="Book Antiqua"/>
                <a:cs typeface="Book Antiqua"/>
              </a:rPr>
              <a:t>pecked 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window </a:t>
            </a:r>
            <a:r>
              <a:rPr dirty="0" sz="1400">
                <a:latin typeface="Book Antiqua"/>
                <a:cs typeface="Book Antiqua"/>
              </a:rPr>
              <a:t> when it </a:t>
            </a:r>
            <a:r>
              <a:rPr dirty="0" sz="1400" spc="-5">
                <a:latin typeface="Book Antiqua"/>
                <a:cs typeface="Book Antiqua"/>
              </a:rPr>
              <a:t>wished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get </a:t>
            </a:r>
            <a:r>
              <a:rPr dirty="0" sz="1400">
                <a:latin typeface="Book Antiqua"/>
                <a:cs typeface="Book Antiqua"/>
              </a:rPr>
              <a:t>out in </a:t>
            </a:r>
            <a:r>
              <a:rPr dirty="0" sz="1400" spc="-5">
                <a:latin typeface="Book Antiqua"/>
                <a:cs typeface="Book Antiqua"/>
              </a:rPr>
              <a:t>the morning,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would dart down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Fred's whistle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readily </a:t>
            </a:r>
            <a:r>
              <a:rPr dirty="0" sz="1400">
                <a:latin typeface="Book Antiqua"/>
                <a:cs typeface="Book Antiqua"/>
              </a:rPr>
              <a:t>as it </a:t>
            </a:r>
            <a:r>
              <a:rPr dirty="0" sz="1400" spc="-5">
                <a:latin typeface="Book Antiqua"/>
                <a:cs typeface="Book Antiqua"/>
              </a:rPr>
              <a:t>had been used to do the </a:t>
            </a:r>
            <a:r>
              <a:rPr dirty="0" sz="1400" spc="-10">
                <a:latin typeface="Book Antiqua"/>
                <a:cs typeface="Book Antiqua"/>
              </a:rPr>
              <a:t>year </a:t>
            </a:r>
            <a:r>
              <a:rPr dirty="0" sz="1400" spc="-5">
                <a:latin typeface="Book Antiqua"/>
                <a:cs typeface="Book Antiqua"/>
              </a:rPr>
              <a:t>before.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short,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notwithstanding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long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voyage</a:t>
            </a:r>
            <a:r>
              <a:rPr dirty="0" sz="1400" spc="1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1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made,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Fairy</a:t>
            </a:r>
            <a:r>
              <a:rPr dirty="0" sz="1400" spc="1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seemed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>
                <a:latin typeface="Book Antiqua"/>
                <a:cs typeface="Book Antiqua"/>
              </a:rPr>
              <a:t> have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forgotten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neither </a:t>
            </a:r>
            <a:r>
              <a:rPr dirty="0" sz="1400">
                <a:latin typeface="Book Antiqua"/>
                <a:cs typeface="Book Antiqua"/>
              </a:rPr>
              <a:t>its old</a:t>
            </a:r>
            <a:r>
              <a:rPr dirty="0" sz="1400" spc="-5">
                <a:latin typeface="Book Antiqua"/>
                <a:cs typeface="Book Antiqua"/>
              </a:rPr>
              <a:t> friends</a:t>
            </a:r>
            <a:r>
              <a:rPr dirty="0" sz="1400">
                <a:latin typeface="Book Antiqua"/>
                <a:cs typeface="Book Antiqua"/>
              </a:rPr>
              <a:t> nor</a:t>
            </a:r>
            <a:r>
              <a:rPr dirty="0" sz="1400" spc="-5">
                <a:latin typeface="Book Antiqua"/>
                <a:cs typeface="Book Antiqua"/>
              </a:rPr>
              <a:t> its</a:t>
            </a:r>
            <a:r>
              <a:rPr dirty="0" sz="1400">
                <a:latin typeface="Book Antiqua"/>
                <a:cs typeface="Book Antiqua"/>
              </a:rPr>
              <a:t> old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ways.</a:t>
            </a:r>
            <a:endParaRPr sz="1400">
              <a:latin typeface="Book Antiqua"/>
              <a:cs typeface="Book Antiqua"/>
            </a:endParaRPr>
          </a:p>
          <a:p>
            <a:pPr algn="just" marL="12700" marR="5715" indent="15240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When it came near </a:t>
            </a:r>
            <a:r>
              <a:rPr dirty="0" sz="1400" spc="-5">
                <a:latin typeface="Book Antiqua"/>
                <a:cs typeface="Book Antiqua"/>
              </a:rPr>
              <a:t>the time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swallows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fly </a:t>
            </a:r>
            <a:r>
              <a:rPr dirty="0" sz="1400" spc="-5">
                <a:latin typeface="Book Antiqua"/>
                <a:cs typeface="Book Antiqua"/>
              </a:rPr>
              <a:t>away again, we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grew </a:t>
            </a:r>
            <a:r>
              <a:rPr dirty="0" sz="1400">
                <a:latin typeface="Book Antiqua"/>
                <a:cs typeface="Book Antiqua"/>
              </a:rPr>
              <a:t>very sad 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idea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losing our pretty </a:t>
            </a:r>
            <a:r>
              <a:rPr dirty="0" sz="1400">
                <a:latin typeface="Book Antiqua"/>
                <a:cs typeface="Book Antiqua"/>
              </a:rPr>
              <a:t>Fairy: </a:t>
            </a:r>
            <a:r>
              <a:rPr dirty="0" sz="1400" spc="-5">
                <a:latin typeface="Book Antiqua"/>
                <a:cs typeface="Book Antiqua"/>
              </a:rPr>
              <a:t>some thought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 would be wise to put </a:t>
            </a:r>
            <a:r>
              <a:rPr dirty="0" sz="1400">
                <a:latin typeface="Book Antiqua"/>
                <a:cs typeface="Book Antiqua"/>
              </a:rPr>
              <a:t>it into a </a:t>
            </a:r>
            <a:r>
              <a:rPr dirty="0" sz="1400" spc="-5">
                <a:latin typeface="Book Antiqua"/>
                <a:cs typeface="Book Antiqua"/>
              </a:rPr>
              <a:t>cage,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keep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there until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others were </a:t>
            </a:r>
            <a:r>
              <a:rPr dirty="0" sz="1400" spc="-5">
                <a:latin typeface="Book Antiqua"/>
                <a:cs typeface="Book Antiqua"/>
              </a:rPr>
              <a:t>gone; while </a:t>
            </a:r>
            <a:r>
              <a:rPr dirty="0" sz="1400">
                <a:latin typeface="Book Antiqua"/>
                <a:cs typeface="Book Antiqua"/>
              </a:rPr>
              <a:t>some, </a:t>
            </a:r>
            <a:r>
              <a:rPr dirty="0" sz="1400" spc="-5">
                <a:latin typeface="Book Antiqua"/>
                <a:cs typeface="Book Antiqua"/>
              </a:rPr>
              <a:t>who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wiser, said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Fairy's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nature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go away,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that Fairy must go. But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do you </a:t>
            </a:r>
            <a:r>
              <a:rPr dirty="0" sz="1400" spc="-10">
                <a:latin typeface="Book Antiqua"/>
                <a:cs typeface="Book Antiqua"/>
              </a:rPr>
              <a:t>think </a:t>
            </a:r>
            <a:r>
              <a:rPr dirty="0" sz="1400" spc="-5">
                <a:latin typeface="Book Antiqua"/>
                <a:cs typeface="Book Antiqua"/>
              </a:rPr>
              <a:t> was </a:t>
            </a:r>
            <a:r>
              <a:rPr dirty="0" sz="1400">
                <a:latin typeface="Book Antiqua"/>
                <a:cs typeface="Book Antiqua"/>
              </a:rPr>
              <a:t>our joy </a:t>
            </a:r>
            <a:r>
              <a:rPr dirty="0" sz="1400" spc="-5">
                <a:latin typeface="Book Antiqua"/>
                <a:cs typeface="Book Antiqua"/>
              </a:rPr>
              <a:t>to find, that, </a:t>
            </a:r>
            <a:r>
              <a:rPr dirty="0" sz="1400">
                <a:latin typeface="Book Antiqua"/>
                <a:cs typeface="Book Antiqua"/>
              </a:rPr>
              <a:t>of its own </a:t>
            </a:r>
            <a:r>
              <a:rPr dirty="0" sz="1400" spc="-5">
                <a:latin typeface="Book Antiqua"/>
                <a:cs typeface="Book Antiqua"/>
              </a:rPr>
              <a:t>good </a:t>
            </a:r>
            <a:r>
              <a:rPr dirty="0" sz="1400">
                <a:latin typeface="Book Antiqua"/>
                <a:cs typeface="Book Antiqua"/>
              </a:rPr>
              <a:t>will, Fairy </a:t>
            </a:r>
            <a:r>
              <a:rPr dirty="0" sz="1400" spc="-5">
                <a:latin typeface="Book Antiqua"/>
                <a:cs typeface="Book Antiqua"/>
              </a:rPr>
              <a:t>stayed </a:t>
            </a:r>
            <a:r>
              <a:rPr dirty="0" sz="1400">
                <a:latin typeface="Book Antiqua"/>
                <a:cs typeface="Book Antiqua"/>
              </a:rPr>
              <a:t>with us?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others </a:t>
            </a:r>
            <a:r>
              <a:rPr dirty="0" sz="1400" spc="-5">
                <a:latin typeface="Book Antiqua"/>
                <a:cs typeface="Book Antiqua"/>
              </a:rPr>
              <a:t>went away; and,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whether</a:t>
            </a:r>
            <a:r>
              <a:rPr dirty="0" sz="1400">
                <a:latin typeface="Book Antiqua"/>
                <a:cs typeface="Book Antiqua"/>
              </a:rPr>
              <a:t> it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grown fonder</a:t>
            </a:r>
            <a:r>
              <a:rPr dirty="0" sz="1400" spc="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 us,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had </a:t>
            </a:r>
            <a:r>
              <a:rPr dirty="0" sz="1400" spc="-5">
                <a:latin typeface="Book Antiqua"/>
                <a:cs typeface="Book Antiqua"/>
              </a:rPr>
              <a:t>not liked the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voyage </a:t>
            </a:r>
            <a:r>
              <a:rPr dirty="0" sz="1400">
                <a:latin typeface="Book Antiqua"/>
                <a:cs typeface="Book Antiqua"/>
              </a:rPr>
              <a:t>it had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led </a:t>
            </a:r>
            <a:r>
              <a:rPr dirty="0" sz="1400" spc="-5">
                <a:latin typeface="Book Antiqua"/>
                <a:cs typeface="Book Antiqua"/>
              </a:rPr>
              <a:t>into by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 example </a:t>
            </a:r>
            <a:r>
              <a:rPr dirty="0" sz="1400">
                <a:latin typeface="Book Antiqua"/>
                <a:cs typeface="Book Antiqua"/>
              </a:rPr>
              <a:t>of others, I cannot </a:t>
            </a:r>
            <a:r>
              <a:rPr dirty="0" sz="1400" spc="-5">
                <a:latin typeface="Book Antiqua"/>
                <a:cs typeface="Book Antiqua"/>
              </a:rPr>
              <a:t>say; but </a:t>
            </a:r>
            <a:r>
              <a:rPr dirty="0" sz="1400">
                <a:latin typeface="Book Antiqua"/>
                <a:cs typeface="Book Antiqua"/>
              </a:rPr>
              <a:t>for four </a:t>
            </a:r>
            <a:r>
              <a:rPr dirty="0" sz="1400" spc="-5">
                <a:latin typeface="Book Antiqua"/>
                <a:cs typeface="Book Antiqua"/>
              </a:rPr>
              <a:t>winters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stayed always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us, taking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flight </a:t>
            </a:r>
            <a:r>
              <a:rPr dirty="0" sz="1400">
                <a:latin typeface="Book Antiqua"/>
                <a:cs typeface="Book Antiqua"/>
              </a:rPr>
              <a:t>now 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open air, but </a:t>
            </a:r>
            <a:r>
              <a:rPr dirty="0" sz="1400" spc="-5">
                <a:latin typeface="Book Antiqua"/>
                <a:cs typeface="Book Antiqua"/>
              </a:rPr>
              <a:t>spending 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 greatest part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day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school-room, </a:t>
            </a:r>
            <a:r>
              <a:rPr dirty="0" sz="1400" spc="-5">
                <a:latin typeface="Book Antiqua"/>
                <a:cs typeface="Book Antiqua"/>
              </a:rPr>
              <a:t>till summer </a:t>
            </a:r>
            <a:r>
              <a:rPr dirty="0" sz="1400">
                <a:latin typeface="Book Antiqua"/>
                <a:cs typeface="Book Antiqua"/>
              </a:rPr>
              <a:t>came,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 it would </a:t>
            </a:r>
            <a:r>
              <a:rPr dirty="0" sz="1400" spc="-5">
                <a:latin typeface="Book Antiqua"/>
                <a:cs typeface="Book Antiqua"/>
              </a:rPr>
              <a:t>again </a:t>
            </a:r>
            <a:r>
              <a:rPr dirty="0" sz="1400">
                <a:latin typeface="Book Antiqua"/>
                <a:cs typeface="Book Antiqua"/>
              </a:rPr>
              <a:t>join its </a:t>
            </a:r>
            <a:r>
              <a:rPr dirty="0" sz="1400" spc="-5">
                <a:latin typeface="Book Antiqua"/>
                <a:cs typeface="Book Antiqua"/>
              </a:rPr>
              <a:t>friends, and always </a:t>
            </a:r>
            <a:r>
              <a:rPr dirty="0" sz="1400">
                <a:latin typeface="Book Antiqua"/>
                <a:cs typeface="Book Antiqua"/>
              </a:rPr>
              <a:t>build </a:t>
            </a:r>
            <a:r>
              <a:rPr dirty="0" sz="1400" spc="-5">
                <a:latin typeface="Book Antiqua"/>
                <a:cs typeface="Book Antiqua"/>
              </a:rPr>
              <a:t>its nest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 very </a:t>
            </a:r>
            <a:r>
              <a:rPr dirty="0" sz="1400" spc="-5">
                <a:latin typeface="Book Antiqua"/>
                <a:cs typeface="Book Antiqua"/>
              </a:rPr>
              <a:t>window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from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it</a:t>
            </a:r>
            <a:r>
              <a:rPr dirty="0" sz="1400" spc="-5">
                <a:latin typeface="Book Antiqua"/>
                <a:cs typeface="Book Antiqua"/>
              </a:rPr>
              <a:t> had </a:t>
            </a:r>
            <a:r>
              <a:rPr dirty="0" sz="1400">
                <a:latin typeface="Book Antiqua"/>
                <a:cs typeface="Book Antiqua"/>
              </a:rPr>
              <a:t>fallen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into</a:t>
            </a:r>
            <a:r>
              <a:rPr dirty="0" sz="1400" spc="-5">
                <a:latin typeface="Book Antiqua"/>
                <a:cs typeface="Book Antiqua"/>
              </a:rPr>
              <a:t> Mary's</a:t>
            </a:r>
            <a:r>
              <a:rPr dirty="0" sz="1400">
                <a:latin typeface="Book Antiqua"/>
                <a:cs typeface="Book Antiqua"/>
              </a:rPr>
              <a:t> lap.</a:t>
            </a:r>
            <a:endParaRPr sz="1400">
              <a:latin typeface="Book Antiqua"/>
              <a:cs typeface="Book Antiqua"/>
            </a:endParaRPr>
          </a:p>
          <a:p>
            <a:pPr algn="just" marL="12700" marR="8890" indent="15240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Six years had passed </a:t>
            </a:r>
            <a:r>
              <a:rPr dirty="0" sz="1400">
                <a:latin typeface="Book Antiqua"/>
                <a:cs typeface="Book Antiqua"/>
              </a:rPr>
              <a:t>since </a:t>
            </a:r>
            <a:r>
              <a:rPr dirty="0" sz="1400" spc="-5">
                <a:latin typeface="Book Antiqua"/>
                <a:cs typeface="Book Antiqua"/>
              </a:rPr>
              <a:t>then, </a:t>
            </a:r>
            <a:r>
              <a:rPr dirty="0" sz="1400">
                <a:latin typeface="Book Antiqua"/>
                <a:cs typeface="Book Antiqua"/>
              </a:rPr>
              <a:t>but what </a:t>
            </a:r>
            <a:r>
              <a:rPr dirty="0" sz="1400" spc="-5">
                <a:latin typeface="Book Antiqua"/>
                <a:cs typeface="Book Antiqua"/>
              </a:rPr>
              <a:t>now became </a:t>
            </a:r>
            <a:r>
              <a:rPr dirty="0" sz="1400">
                <a:latin typeface="Book Antiqua"/>
                <a:cs typeface="Book Antiqua"/>
              </a:rPr>
              <a:t>of it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 could never learn. </a:t>
            </a:r>
            <a:r>
              <a:rPr dirty="0" sz="1400" spc="-5">
                <a:latin typeface="Book Antiqua"/>
                <a:cs typeface="Book Antiqua"/>
              </a:rPr>
              <a:t>For </a:t>
            </a:r>
            <a:r>
              <a:rPr dirty="0" sz="1400">
                <a:latin typeface="Book Antiqua"/>
                <a:cs typeface="Book Antiqua"/>
              </a:rPr>
              <a:t>a long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we hoped it had </a:t>
            </a:r>
            <a:r>
              <a:rPr dirty="0" sz="1400" spc="-5">
                <a:latin typeface="Book Antiqua"/>
                <a:cs typeface="Book Antiqua"/>
              </a:rPr>
              <a:t>gone again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sea and </a:t>
            </a:r>
            <a:r>
              <a:rPr dirty="0" sz="1400" spc="-5">
                <a:latin typeface="Book Antiqua"/>
                <a:cs typeface="Book Antiqua"/>
              </a:rPr>
              <a:t>land, to visit </a:t>
            </a:r>
            <a:r>
              <a:rPr dirty="0" sz="1400">
                <a:latin typeface="Book Antiqua"/>
                <a:cs typeface="Book Antiqua"/>
              </a:rPr>
              <a:t>far </a:t>
            </a:r>
            <a:r>
              <a:rPr dirty="0" sz="1400" spc="-5">
                <a:latin typeface="Book Antiqua"/>
                <a:cs typeface="Book Antiqua"/>
              </a:rPr>
              <a:t>countries with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others, but </a:t>
            </a:r>
            <a:r>
              <a:rPr dirty="0" sz="1400">
                <a:latin typeface="Book Antiqua"/>
                <a:cs typeface="Book Antiqua"/>
              </a:rPr>
              <a:t>whether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never knew,</a:t>
            </a:r>
            <a:r>
              <a:rPr dirty="0" sz="1400">
                <a:latin typeface="Book Antiqua"/>
                <a:cs typeface="Book Antiqua"/>
              </a:rPr>
              <a:t> for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saw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-5">
                <a:latin typeface="Book Antiqua"/>
                <a:cs typeface="Book Antiqua"/>
              </a:rPr>
              <a:t> pretty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Fairy no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more.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3316604" cy="461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Book Antiqua"/>
                <a:cs typeface="Book Antiqua"/>
              </a:rPr>
              <a:t>LAST</a:t>
            </a:r>
            <a:r>
              <a:rPr dirty="0" sz="1400" spc="-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PAGE.</a:t>
            </a:r>
            <a:endParaRPr sz="1400">
              <a:latin typeface="Book Antiqua"/>
              <a:cs typeface="Book Antiqua"/>
            </a:endParaRPr>
          </a:p>
          <a:p>
            <a:pPr marL="12700" marR="79692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last bright </a:t>
            </a:r>
            <a:r>
              <a:rPr dirty="0" sz="1400" spc="-10">
                <a:latin typeface="Book Antiqua"/>
                <a:cs typeface="Book Antiqua"/>
              </a:rPr>
              <a:t>page </a:t>
            </a:r>
            <a:r>
              <a:rPr dirty="0" sz="1400" spc="-5">
                <a:latin typeface="Book Antiqua"/>
                <a:cs typeface="Book Antiqua"/>
              </a:rPr>
              <a:t>before you,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reader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 friend,</a:t>
            </a:r>
            <a:endParaRPr sz="1400">
              <a:latin typeface="Book Antiqua"/>
              <a:cs typeface="Book Antiqua"/>
            </a:endParaRPr>
          </a:p>
          <a:p>
            <a:pPr marL="12700" marR="1508760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another </a:t>
            </a:r>
            <a:r>
              <a:rPr dirty="0" sz="1400">
                <a:latin typeface="Book Antiqua"/>
                <a:cs typeface="Book Antiqua"/>
              </a:rPr>
              <a:t>Annual 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very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pleasant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114173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Book's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communication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goodly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themes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applied,</a:t>
            </a:r>
            <a:endParaRPr sz="1400">
              <a:latin typeface="Book Antiqua"/>
              <a:cs typeface="Book Antiqua"/>
            </a:endParaRPr>
          </a:p>
          <a:p>
            <a:pPr marL="12700" marR="672465">
              <a:lnSpc>
                <a:spcPts val="1739"/>
              </a:lnSpc>
              <a:spcBef>
                <a:spcPts val="70"/>
              </a:spcBef>
            </a:pPr>
            <a:r>
              <a:rPr dirty="0" sz="1400" spc="-5">
                <a:latin typeface="Book Antiqua"/>
                <a:cs typeface="Book Antiqua"/>
              </a:rPr>
              <a:t>None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pages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would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wish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To</a:t>
            </a:r>
            <a:r>
              <a:rPr dirty="0" sz="1400" spc="-5">
                <a:latin typeface="Book Antiqua"/>
                <a:cs typeface="Book Antiqua"/>
              </a:rPr>
              <a:t> change, expunge,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hide.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Book Antiqua"/>
              <a:cs typeface="Book Antiqua"/>
            </a:endParaRPr>
          </a:p>
          <a:p>
            <a:pPr marL="12700" marR="1017905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With us </a:t>
            </a:r>
            <a:r>
              <a:rPr dirty="0" sz="1400" spc="-5">
                <a:latin typeface="Book Antiqua"/>
                <a:cs typeface="Book Antiqua"/>
              </a:rPr>
              <a:t>be Life's brief </a:t>
            </a:r>
            <a:r>
              <a:rPr dirty="0" sz="1400">
                <a:latin typeface="Book Antiqua"/>
                <a:cs typeface="Book Antiqua"/>
              </a:rPr>
              <a:t>pages,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When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looking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back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youth,</a:t>
            </a:r>
            <a:endParaRPr sz="1400">
              <a:latin typeface="Book Antiqua"/>
              <a:cs typeface="Book Antiqua"/>
            </a:endParaRPr>
          </a:p>
          <a:p>
            <a:pPr marL="12700" marR="518159">
              <a:lnSpc>
                <a:spcPct val="103600"/>
              </a:lnSpc>
            </a:pP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filled with </a:t>
            </a:r>
            <a:r>
              <a:rPr dirty="0" sz="1400" spc="-5">
                <a:latin typeface="Book Antiqua"/>
                <a:cs typeface="Book Antiqua"/>
              </a:rPr>
              <a:t>kindly </a:t>
            </a:r>
            <a:r>
              <a:rPr dirty="0" sz="1400">
                <a:latin typeface="Book Antiqua"/>
                <a:cs typeface="Book Antiqua"/>
              </a:rPr>
              <a:t>words of </a:t>
            </a:r>
            <a:r>
              <a:rPr dirty="0" sz="1400" spc="-5">
                <a:latin typeface="Book Antiqua"/>
                <a:cs typeface="Book Antiqua"/>
              </a:rPr>
              <a:t>love, </a:t>
            </a:r>
            <a:r>
              <a:rPr dirty="0" sz="1400" spc="-3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timely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Christian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truth,</a:t>
            </a:r>
            <a:endParaRPr sz="1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400">
              <a:latin typeface="Book Antiqua"/>
              <a:cs typeface="Book Antiqua"/>
            </a:endParaRPr>
          </a:p>
          <a:p>
            <a:pPr marL="12700" marR="82804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That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honest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confidence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what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deeds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say,</a:t>
            </a:r>
            <a:endParaRPr sz="1400">
              <a:latin typeface="Book Antiqua"/>
              <a:cs typeface="Book Antiqua"/>
            </a:endParaRPr>
          </a:p>
          <a:p>
            <a:pPr marL="12700" marR="431800">
              <a:lnSpc>
                <a:spcPct val="103600"/>
              </a:lnSpc>
              <a:spcBef>
                <a:spcPts val="5"/>
              </a:spcBef>
            </a:pP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steady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firm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write </a:t>
            </a:r>
            <a:r>
              <a:rPr dirty="0" sz="1400" spc="-3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"last page,"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away!</a:t>
            </a:r>
            <a:endParaRPr sz="140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554" y="5965824"/>
            <a:ext cx="2743199" cy="675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Various</dc:creator>
  <dcterms:created xsi:type="dcterms:W3CDTF">2021-02-04T15:21:27Z</dcterms:created>
  <dcterms:modified xsi:type="dcterms:W3CDTF">2021-02-04T15:21:27Z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2014-05-07T00:00:00Z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2021-02-04T00:00:00Z</vt:filetime>
  </property>
</Properties>
</file>